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1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40"/>
  </p:notesMasterIdLst>
  <p:sldIdLst>
    <p:sldId id="3336" r:id="rId2"/>
    <p:sldId id="3338" r:id="rId3"/>
    <p:sldId id="3342" r:id="rId4"/>
    <p:sldId id="3343" r:id="rId5"/>
    <p:sldId id="3346" r:id="rId6"/>
    <p:sldId id="3356" r:id="rId7"/>
    <p:sldId id="3362" r:id="rId8"/>
    <p:sldId id="3348" r:id="rId9"/>
    <p:sldId id="3378" r:id="rId10"/>
    <p:sldId id="3379" r:id="rId11"/>
    <p:sldId id="3355" r:id="rId12"/>
    <p:sldId id="3324" r:id="rId13"/>
    <p:sldId id="3360" r:id="rId14"/>
    <p:sldId id="3359" r:id="rId15"/>
    <p:sldId id="3363" r:id="rId16"/>
    <p:sldId id="3364" r:id="rId17"/>
    <p:sldId id="3365" r:id="rId18"/>
    <p:sldId id="3366" r:id="rId19"/>
    <p:sldId id="3368" r:id="rId20"/>
    <p:sldId id="3370" r:id="rId21"/>
    <p:sldId id="3373" r:id="rId22"/>
    <p:sldId id="3380" r:id="rId23"/>
    <p:sldId id="3381" r:id="rId24"/>
    <p:sldId id="3387" r:id="rId25"/>
    <p:sldId id="1302" r:id="rId26"/>
    <p:sldId id="258" r:id="rId27"/>
    <p:sldId id="3388" r:id="rId28"/>
    <p:sldId id="1160" r:id="rId29"/>
    <p:sldId id="3386" r:id="rId30"/>
    <p:sldId id="284" r:id="rId31"/>
    <p:sldId id="1187" r:id="rId32"/>
    <p:sldId id="1275" r:id="rId33"/>
    <p:sldId id="1280" r:id="rId34"/>
    <p:sldId id="3318" r:id="rId35"/>
    <p:sldId id="1239" r:id="rId36"/>
    <p:sldId id="374" r:id="rId37"/>
    <p:sldId id="418" r:id="rId38"/>
    <p:sldId id="3321" r:id="rId39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73CEADE-C25D-68A1-1511-6FCC15B792EC}" name="Sara Cisternino" initials="SC" userId="S::scistern@infn.it::f975de24-a790-4c49-a779-d64a9bc1dc0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140"/>
    <a:srgbClr val="A78701"/>
    <a:srgbClr val="FED415"/>
    <a:srgbClr val="FED414"/>
    <a:srgbClr val="045797"/>
    <a:srgbClr val="FFC100"/>
    <a:srgbClr val="102A60"/>
    <a:srgbClr val="A99E55"/>
    <a:srgbClr val="0B76A0"/>
    <a:srgbClr val="002D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723E90-36EE-4FFD-940F-9B506AD5327D}" v="2" dt="2026-05-17T21:14:38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ile medio 4 - Color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140" autoAdjust="0"/>
    <p:restoredTop sz="81535" autoAdjust="0"/>
  </p:normalViewPr>
  <p:slideViewPr>
    <p:cSldViewPr snapToGrid="0">
      <p:cViewPr varScale="1">
        <p:scale>
          <a:sx n="64" d="100"/>
          <a:sy n="64" d="100"/>
        </p:scale>
        <p:origin x="974" y="58"/>
      </p:cViewPr>
      <p:guideLst>
        <p:guide orient="horz" pos="2183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47" Type="http://schemas.microsoft.com/office/2018/10/relationships/authors" Target="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Cisternino" userId="f975de24-a790-4c49-a779-d64a9bc1dc0b" providerId="ADAL" clId="{020B3162-237E-4D24-B0AA-7421A5102F90}"/>
    <pc:docChg chg="undo custSel addSld delSld modSld sldOrd">
      <pc:chgData name="Sara Cisternino" userId="f975de24-a790-4c49-a779-d64a9bc1dc0b" providerId="ADAL" clId="{020B3162-237E-4D24-B0AA-7421A5102F90}" dt="2026-05-17T21:16:06.711" v="819" actId="1036"/>
      <pc:docMkLst>
        <pc:docMk/>
      </pc:docMkLst>
      <pc:sldChg chg="addSp delSp modSp add mod">
        <pc:chgData name="Sara Cisternino" userId="f975de24-a790-4c49-a779-d64a9bc1dc0b" providerId="ADAL" clId="{020B3162-237E-4D24-B0AA-7421A5102F90}" dt="2026-05-11T12:19:08.053" v="489" actId="1076"/>
        <pc:sldMkLst>
          <pc:docMk/>
          <pc:sldMk cId="1018811265" sldId="258"/>
        </pc:sldMkLst>
        <pc:spChg chg="mod">
          <ac:chgData name="Sara Cisternino" userId="f975de24-a790-4c49-a779-d64a9bc1dc0b" providerId="ADAL" clId="{020B3162-237E-4D24-B0AA-7421A5102F90}" dt="2026-05-11T12:19:08.053" v="489" actId="1076"/>
          <ac:spMkLst>
            <pc:docMk/>
            <pc:sldMk cId="1018811265" sldId="258"/>
            <ac:spMk id="2" creationId="{D308F9C8-A3B3-2FF1-B433-4CAABA844989}"/>
          </ac:spMkLst>
        </pc:spChg>
        <pc:spChg chg="mod">
          <ac:chgData name="Sara Cisternino" userId="f975de24-a790-4c49-a779-d64a9bc1dc0b" providerId="ADAL" clId="{020B3162-237E-4D24-B0AA-7421A5102F90}" dt="2026-05-11T12:19:08.053" v="489" actId="1076"/>
          <ac:spMkLst>
            <pc:docMk/>
            <pc:sldMk cId="1018811265" sldId="258"/>
            <ac:spMk id="3" creationId="{641B2765-54FC-24E1-CA09-562F24FF4E20}"/>
          </ac:spMkLst>
        </pc:spChg>
        <pc:spChg chg="add mod">
          <ac:chgData name="Sara Cisternino" userId="f975de24-a790-4c49-a779-d64a9bc1dc0b" providerId="ADAL" clId="{020B3162-237E-4D24-B0AA-7421A5102F90}" dt="2026-05-11T12:18:15.836" v="478"/>
          <ac:spMkLst>
            <pc:docMk/>
            <pc:sldMk cId="1018811265" sldId="258"/>
            <ac:spMk id="9" creationId="{6694E9DC-170A-46B7-9121-7D22414F6CA8}"/>
          </ac:spMkLst>
        </pc:spChg>
        <pc:spChg chg="mod">
          <ac:chgData name="Sara Cisternino" userId="f975de24-a790-4c49-a779-d64a9bc1dc0b" providerId="ADAL" clId="{020B3162-237E-4D24-B0AA-7421A5102F90}" dt="2026-05-11T12:18:20.220" v="479" actId="1076"/>
          <ac:spMkLst>
            <pc:docMk/>
            <pc:sldMk cId="1018811265" sldId="258"/>
            <ac:spMk id="14" creationId="{1C7ECBC2-5527-8F3A-A71F-E2A3D15417F3}"/>
          </ac:spMkLst>
        </pc:spChg>
        <pc:spChg chg="mod">
          <ac:chgData name="Sara Cisternino" userId="f975de24-a790-4c49-a779-d64a9bc1dc0b" providerId="ADAL" clId="{020B3162-237E-4D24-B0AA-7421A5102F90}" dt="2026-05-11T12:18:31.548" v="481" actId="14100"/>
          <ac:spMkLst>
            <pc:docMk/>
            <pc:sldMk cId="1018811265" sldId="258"/>
            <ac:spMk id="15" creationId="{90887E1A-0E78-3407-6414-FAA4BAE559BC}"/>
          </ac:spMkLst>
        </pc:spChg>
        <pc:spChg chg="mod">
          <ac:chgData name="Sara Cisternino" userId="f975de24-a790-4c49-a779-d64a9bc1dc0b" providerId="ADAL" clId="{020B3162-237E-4D24-B0AA-7421A5102F90}" dt="2026-05-11T12:18:28.612" v="480" actId="1076"/>
          <ac:spMkLst>
            <pc:docMk/>
            <pc:sldMk cId="1018811265" sldId="258"/>
            <ac:spMk id="18" creationId="{0DFD9C61-30D8-AAB1-6389-D8D21DA371E9}"/>
          </ac:spMkLst>
        </pc:spChg>
        <pc:picChg chg="mod">
          <ac:chgData name="Sara Cisternino" userId="f975de24-a790-4c49-a779-d64a9bc1dc0b" providerId="ADAL" clId="{020B3162-237E-4D24-B0AA-7421A5102F90}" dt="2026-05-11T12:19:08.053" v="489" actId="1076"/>
          <ac:picMkLst>
            <pc:docMk/>
            <pc:sldMk cId="1018811265" sldId="258"/>
            <ac:picMk id="4" creationId="{CEE5DCA1-4A87-244D-6B35-44FE81B0E09D}"/>
          </ac:picMkLst>
        </pc:picChg>
        <pc:picChg chg="mod">
          <ac:chgData name="Sara Cisternino" userId="f975de24-a790-4c49-a779-d64a9bc1dc0b" providerId="ADAL" clId="{020B3162-237E-4D24-B0AA-7421A5102F90}" dt="2026-05-11T12:19:08.053" v="489" actId="1076"/>
          <ac:picMkLst>
            <pc:docMk/>
            <pc:sldMk cId="1018811265" sldId="258"/>
            <ac:picMk id="5" creationId="{83A08B2E-5679-8A0E-1D0F-8319F66E55F3}"/>
          </ac:picMkLst>
        </pc:picChg>
        <pc:picChg chg="add mod">
          <ac:chgData name="Sara Cisternino" userId="f975de24-a790-4c49-a779-d64a9bc1dc0b" providerId="ADAL" clId="{020B3162-237E-4D24-B0AA-7421A5102F90}" dt="2026-05-11T12:18:15.836" v="478"/>
          <ac:picMkLst>
            <pc:docMk/>
            <pc:sldMk cId="1018811265" sldId="258"/>
            <ac:picMk id="7" creationId="{F5903EA9-37B8-F11B-81C9-BA3ADDCC1EC2}"/>
          </ac:picMkLst>
        </pc:picChg>
        <pc:picChg chg="mod">
          <ac:chgData name="Sara Cisternino" userId="f975de24-a790-4c49-a779-d64a9bc1dc0b" providerId="ADAL" clId="{020B3162-237E-4D24-B0AA-7421A5102F90}" dt="2026-05-11T12:18:38.760" v="484" actId="1076"/>
          <ac:picMkLst>
            <pc:docMk/>
            <pc:sldMk cId="1018811265" sldId="258"/>
            <ac:picMk id="8" creationId="{ABB578A3-AFD5-9421-7A87-A70AABC2F253}"/>
          </ac:picMkLst>
        </pc:picChg>
        <pc:picChg chg="mod">
          <ac:chgData name="Sara Cisternino" userId="f975de24-a790-4c49-a779-d64a9bc1dc0b" providerId="ADAL" clId="{020B3162-237E-4D24-B0AA-7421A5102F90}" dt="2026-05-11T12:18:28.612" v="480" actId="1076"/>
          <ac:picMkLst>
            <pc:docMk/>
            <pc:sldMk cId="1018811265" sldId="258"/>
            <ac:picMk id="16" creationId="{D05BA180-6ED1-216C-B716-41499B31A12C}"/>
          </ac:picMkLst>
        </pc:picChg>
        <pc:picChg chg="mod">
          <ac:chgData name="Sara Cisternino" userId="f975de24-a790-4c49-a779-d64a9bc1dc0b" providerId="ADAL" clId="{020B3162-237E-4D24-B0AA-7421A5102F90}" dt="2026-05-11T12:18:28.612" v="480" actId="1076"/>
          <ac:picMkLst>
            <pc:docMk/>
            <pc:sldMk cId="1018811265" sldId="258"/>
            <ac:picMk id="17" creationId="{E9478D1F-BAA5-9197-26E4-ADECBD87E79C}"/>
          </ac:picMkLst>
        </pc:picChg>
        <pc:picChg chg="mod">
          <ac:chgData name="Sara Cisternino" userId="f975de24-a790-4c49-a779-d64a9bc1dc0b" providerId="ADAL" clId="{020B3162-237E-4D24-B0AA-7421A5102F90}" dt="2026-05-11T12:18:28.612" v="480" actId="1076"/>
          <ac:picMkLst>
            <pc:docMk/>
            <pc:sldMk cId="1018811265" sldId="258"/>
            <ac:picMk id="19" creationId="{8C61B64C-6229-7A81-19A7-E0F31DFC378C}"/>
          </ac:picMkLst>
        </pc:picChg>
        <pc:picChg chg="mod">
          <ac:chgData name="Sara Cisternino" userId="f975de24-a790-4c49-a779-d64a9bc1dc0b" providerId="ADAL" clId="{020B3162-237E-4D24-B0AA-7421A5102F90}" dt="2026-05-11T12:18:28.612" v="480" actId="1076"/>
          <ac:picMkLst>
            <pc:docMk/>
            <pc:sldMk cId="1018811265" sldId="258"/>
            <ac:picMk id="21" creationId="{F71AF278-62D7-6350-2942-C79B417AA128}"/>
          </ac:picMkLst>
        </pc:picChg>
        <pc:picChg chg="mod">
          <ac:chgData name="Sara Cisternino" userId="f975de24-a790-4c49-a779-d64a9bc1dc0b" providerId="ADAL" clId="{020B3162-237E-4D24-B0AA-7421A5102F90}" dt="2026-05-11T12:18:28.612" v="480" actId="1076"/>
          <ac:picMkLst>
            <pc:docMk/>
            <pc:sldMk cId="1018811265" sldId="258"/>
            <ac:picMk id="1026" creationId="{B175F89B-158B-A993-241E-B1F593CD47B7}"/>
          </ac:picMkLst>
        </pc:picChg>
        <pc:cxnChg chg="add del mod">
          <ac:chgData name="Sara Cisternino" userId="f975de24-a790-4c49-a779-d64a9bc1dc0b" providerId="ADAL" clId="{020B3162-237E-4D24-B0AA-7421A5102F90}" dt="2026-05-11T12:18:59.682" v="488" actId="14100"/>
          <ac:cxnSpMkLst>
            <pc:docMk/>
            <pc:sldMk cId="1018811265" sldId="258"/>
            <ac:cxnSpMk id="10" creationId="{11053BBB-8B97-0021-4028-85AFB5A6B777}"/>
          </ac:cxnSpMkLst>
        </pc:cxnChg>
      </pc:sldChg>
      <pc:sldChg chg="del">
        <pc:chgData name="Sara Cisternino" userId="f975de24-a790-4c49-a779-d64a9bc1dc0b" providerId="ADAL" clId="{020B3162-237E-4D24-B0AA-7421A5102F90}" dt="2026-05-17T21:00:50.034" v="727" actId="47"/>
        <pc:sldMkLst>
          <pc:docMk/>
          <pc:sldMk cId="2725702803" sldId="1161"/>
        </pc:sldMkLst>
      </pc:sldChg>
      <pc:sldChg chg="addSp delSp modSp add mod">
        <pc:chgData name="Sara Cisternino" userId="f975de24-a790-4c49-a779-d64a9bc1dc0b" providerId="ADAL" clId="{020B3162-237E-4D24-B0AA-7421A5102F90}" dt="2026-05-11T16:36:34.389" v="726" actId="20577"/>
        <pc:sldMkLst>
          <pc:docMk/>
          <pc:sldMk cId="3980895656" sldId="1302"/>
        </pc:sldMkLst>
        <pc:spChg chg="add mod">
          <ac:chgData name="Sara Cisternino" userId="f975de24-a790-4c49-a779-d64a9bc1dc0b" providerId="ADAL" clId="{020B3162-237E-4D24-B0AA-7421A5102F90}" dt="2026-05-11T12:16:00.324" v="449"/>
          <ac:spMkLst>
            <pc:docMk/>
            <pc:sldMk cId="3980895656" sldId="1302"/>
            <ac:spMk id="2" creationId="{C5716108-B907-D7A7-7DCB-1E94E478BCF5}"/>
          </ac:spMkLst>
        </pc:spChg>
        <pc:spChg chg="add mod">
          <ac:chgData name="Sara Cisternino" userId="f975de24-a790-4c49-a779-d64a9bc1dc0b" providerId="ADAL" clId="{020B3162-237E-4D24-B0AA-7421A5102F90}" dt="2026-05-11T12:16:16.967" v="455" actId="20577"/>
          <ac:spMkLst>
            <pc:docMk/>
            <pc:sldMk cId="3980895656" sldId="1302"/>
            <ac:spMk id="3" creationId="{E65E74F1-333F-5B7C-181D-C173E4058220}"/>
          </ac:spMkLst>
        </pc:spChg>
        <pc:spChg chg="add mod">
          <ac:chgData name="Sara Cisternino" userId="f975de24-a790-4c49-a779-d64a9bc1dc0b" providerId="ADAL" clId="{020B3162-237E-4D24-B0AA-7421A5102F90}" dt="2026-05-11T12:18:00.914" v="476"/>
          <ac:spMkLst>
            <pc:docMk/>
            <pc:sldMk cId="3980895656" sldId="1302"/>
            <ac:spMk id="5" creationId="{324D75ED-4BC3-F0DF-BE2F-C3A33EE895B3}"/>
          </ac:spMkLst>
        </pc:spChg>
        <pc:spChg chg="mod">
          <ac:chgData name="Sara Cisternino" userId="f975de24-a790-4c49-a779-d64a9bc1dc0b" providerId="ADAL" clId="{020B3162-237E-4D24-B0AA-7421A5102F90}" dt="2026-05-11T12:16:26.228" v="456" actId="1076"/>
          <ac:spMkLst>
            <pc:docMk/>
            <pc:sldMk cId="3980895656" sldId="1302"/>
            <ac:spMk id="6" creationId="{43BB7520-C579-F3E2-E0CE-CA8D4D5B15FC}"/>
          </ac:spMkLst>
        </pc:spChg>
        <pc:spChg chg="add mod">
          <ac:chgData name="Sara Cisternino" userId="f975de24-a790-4c49-a779-d64a9bc1dc0b" providerId="ADAL" clId="{020B3162-237E-4D24-B0AA-7421A5102F90}" dt="2026-05-11T12:18:00.914" v="476"/>
          <ac:spMkLst>
            <pc:docMk/>
            <pc:sldMk cId="3980895656" sldId="1302"/>
            <ac:spMk id="9" creationId="{1211C85B-16FD-58A3-9E79-4E0AF3427FDB}"/>
          </ac:spMkLst>
        </pc:spChg>
        <pc:spChg chg="mod">
          <ac:chgData name="Sara Cisternino" userId="f975de24-a790-4c49-a779-d64a9bc1dc0b" providerId="ADAL" clId="{020B3162-237E-4D24-B0AA-7421A5102F90}" dt="2026-05-11T12:16:26.228" v="456" actId="1076"/>
          <ac:spMkLst>
            <pc:docMk/>
            <pc:sldMk cId="3980895656" sldId="1302"/>
            <ac:spMk id="17" creationId="{F4EE3736-CD32-57B6-A5CD-8B3A7C3AC687}"/>
          </ac:spMkLst>
        </pc:spChg>
        <pc:spChg chg="mod">
          <ac:chgData name="Sara Cisternino" userId="f975de24-a790-4c49-a779-d64a9bc1dc0b" providerId="ADAL" clId="{020B3162-237E-4D24-B0AA-7421A5102F90}" dt="2026-05-11T16:36:34.389" v="726" actId="20577"/>
          <ac:spMkLst>
            <pc:docMk/>
            <pc:sldMk cId="3980895656" sldId="1302"/>
            <ac:spMk id="19" creationId="{1D7FF1A6-272A-AA9E-1A10-01953372EB60}"/>
          </ac:spMkLst>
        </pc:spChg>
        <pc:spChg chg="mod">
          <ac:chgData name="Sara Cisternino" userId="f975de24-a790-4c49-a779-d64a9bc1dc0b" providerId="ADAL" clId="{020B3162-237E-4D24-B0AA-7421A5102F90}" dt="2026-05-11T12:16:08.022" v="451" actId="21"/>
          <ac:spMkLst>
            <pc:docMk/>
            <pc:sldMk cId="3980895656" sldId="1302"/>
            <ac:spMk id="33" creationId="{A9915EA6-7E72-0148-EF4C-02757F37C71C}"/>
          </ac:spMkLst>
        </pc:spChg>
        <pc:picChg chg="add mod">
          <ac:chgData name="Sara Cisternino" userId="f975de24-a790-4c49-a779-d64a9bc1dc0b" providerId="ADAL" clId="{020B3162-237E-4D24-B0AA-7421A5102F90}" dt="2026-05-11T12:18:00.914" v="476"/>
          <ac:picMkLst>
            <pc:docMk/>
            <pc:sldMk cId="3980895656" sldId="1302"/>
            <ac:picMk id="8" creationId="{579A312A-2B23-48E0-FFF4-AB7D1F725ECF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15" creationId="{52765471-EE10-7D0F-3DAA-70D210BAF388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24" creationId="{DE685DEB-2D32-C439-B2C6-8B72C970F85E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25" creationId="{DFEA803D-5295-5234-BD0B-BAA80B629CD8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40" creationId="{AE85A0BD-2EE4-8564-6117-1BDCA06451F7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43" creationId="{74A774F7-FDA3-ED87-F1AA-FEB46EA8E3C3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45" creationId="{F86DDC14-4755-4BF2-3427-92A918735AC3}"/>
          </ac:picMkLst>
        </pc:picChg>
        <pc:picChg chg="mod">
          <ac:chgData name="Sara Cisternino" userId="f975de24-a790-4c49-a779-d64a9bc1dc0b" providerId="ADAL" clId="{020B3162-237E-4D24-B0AA-7421A5102F90}" dt="2026-05-11T12:16:26.228" v="456" actId="1076"/>
          <ac:picMkLst>
            <pc:docMk/>
            <pc:sldMk cId="3980895656" sldId="1302"/>
            <ac:picMk id="51" creationId="{1FCE2357-1384-2F8B-DD76-BC2FEB74F761}"/>
          </ac:picMkLst>
        </pc:picChg>
        <pc:cxnChg chg="add mod">
          <ac:chgData name="Sara Cisternino" userId="f975de24-a790-4c49-a779-d64a9bc1dc0b" providerId="ADAL" clId="{020B3162-237E-4D24-B0AA-7421A5102F90}" dt="2026-05-11T12:18:08.516" v="477"/>
          <ac:cxnSpMkLst>
            <pc:docMk/>
            <pc:sldMk cId="3980895656" sldId="1302"/>
            <ac:cxnSpMk id="10" creationId="{FD7366EF-4E6E-F8AF-CD74-446AE36845D7}"/>
          </ac:cxnSpMkLst>
        </pc:cxnChg>
      </pc:sldChg>
      <pc:sldChg chg="addSp delSp modSp mod">
        <pc:chgData name="Sara Cisternino" userId="f975de24-a790-4c49-a779-d64a9bc1dc0b" providerId="ADAL" clId="{020B3162-237E-4D24-B0AA-7421A5102F90}" dt="2026-05-11T11:18:12.079" v="344" actId="1076"/>
        <pc:sldMkLst>
          <pc:docMk/>
          <pc:sldMk cId="1621354162" sldId="3324"/>
        </pc:sldMkLst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" creationId="{04D6F3E2-33F3-BA31-0A81-F032AF457CC3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7" creationId="{FAD8EECA-2CD2-FE3E-0D54-9210DC930E4B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0" creationId="{0AB72EE0-7B48-BDA6-CB61-A1ABEBE1F104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2" creationId="{135EA5A4-656B-2342-DC59-711FE41838FB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3" creationId="{DE27F87E-892B-725D-70F4-7F6A6714AFAE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4" creationId="{8D36BFA5-6D4F-A891-645B-B6E3A7CD496F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5" creationId="{F4326E0A-7EF2-5AFC-6D3A-AFD42FAE31C7}"/>
          </ac:spMkLst>
        </pc:spChg>
        <pc:spChg chg="add mod">
          <ac:chgData name="Sara Cisternino" userId="f975de24-a790-4c49-a779-d64a9bc1dc0b" providerId="ADAL" clId="{020B3162-237E-4D24-B0AA-7421A5102F90}" dt="2026-05-11T11:17:29.704" v="336" actId="1076"/>
          <ac:spMkLst>
            <pc:docMk/>
            <pc:sldMk cId="1621354162" sldId="3324"/>
            <ac:spMk id="38" creationId="{A675014F-73A8-E9D7-B45B-219826A564FB}"/>
          </ac:spMkLst>
        </pc:spChg>
        <pc:spChg chg="add mod ord">
          <ac:chgData name="Sara Cisternino" userId="f975de24-a790-4c49-a779-d64a9bc1dc0b" providerId="ADAL" clId="{020B3162-237E-4D24-B0AA-7421A5102F90}" dt="2026-05-11T11:18:12.079" v="344" actId="1076"/>
          <ac:spMkLst>
            <pc:docMk/>
            <pc:sldMk cId="1621354162" sldId="3324"/>
            <ac:spMk id="39" creationId="{56C2EA43-62B5-0BBD-3637-F0A5B33D1910}"/>
          </ac:spMkLst>
        </pc:spChg>
        <pc:spChg chg="add mod">
          <ac:chgData name="Sara Cisternino" userId="f975de24-a790-4c49-a779-d64a9bc1dc0b" providerId="ADAL" clId="{020B3162-237E-4D24-B0AA-7421A5102F90}" dt="2026-05-11T11:17:43.677" v="340"/>
          <ac:spMkLst>
            <pc:docMk/>
            <pc:sldMk cId="1621354162" sldId="3324"/>
            <ac:spMk id="44" creationId="{5BFC0359-4AC4-305B-04FD-C0B31EE1C22D}"/>
          </ac:spMkLst>
        </pc:spChg>
        <pc:spChg chg="add mod">
          <ac:chgData name="Sara Cisternino" userId="f975de24-a790-4c49-a779-d64a9bc1dc0b" providerId="ADAL" clId="{020B3162-237E-4D24-B0AA-7421A5102F90}" dt="2026-05-11T11:17:43.677" v="340"/>
          <ac:spMkLst>
            <pc:docMk/>
            <pc:sldMk cId="1621354162" sldId="3324"/>
            <ac:spMk id="46" creationId="{2CB51703-8779-FE76-9F34-D967AB13324D}"/>
          </ac:spMkLst>
        </pc:spChg>
        <pc:picChg chg="add mod">
          <ac:chgData name="Sara Cisternino" userId="f975de24-a790-4c49-a779-d64a9bc1dc0b" providerId="ADAL" clId="{020B3162-237E-4D24-B0AA-7421A5102F90}" dt="2026-05-11T11:17:29.704" v="336" actId="1076"/>
          <ac:picMkLst>
            <pc:docMk/>
            <pc:sldMk cId="1621354162" sldId="3324"/>
            <ac:picMk id="40" creationId="{E6962C3C-080B-1868-7ABE-9E578D6BBF70}"/>
          </ac:picMkLst>
        </pc:picChg>
        <pc:picChg chg="add mod">
          <ac:chgData name="Sara Cisternino" userId="f975de24-a790-4c49-a779-d64a9bc1dc0b" providerId="ADAL" clId="{020B3162-237E-4D24-B0AA-7421A5102F90}" dt="2026-05-11T11:17:43.677" v="340"/>
          <ac:picMkLst>
            <pc:docMk/>
            <pc:sldMk cId="1621354162" sldId="3324"/>
            <ac:picMk id="45" creationId="{492168AB-718B-4FD6-22F3-C133D386CF2B}"/>
          </ac:picMkLst>
        </pc:picChg>
        <pc:picChg chg="add mod">
          <ac:chgData name="Sara Cisternino" userId="f975de24-a790-4c49-a779-d64a9bc1dc0b" providerId="ADAL" clId="{020B3162-237E-4D24-B0AA-7421A5102F90}" dt="2026-05-11T11:18:03.978" v="342" actId="1076"/>
          <ac:picMkLst>
            <pc:docMk/>
            <pc:sldMk cId="1621354162" sldId="3324"/>
            <ac:picMk id="47" creationId="{4625B016-6A16-D537-830C-CCCF429C99E7}"/>
          </ac:picMkLst>
        </pc:picChg>
        <pc:cxnChg chg="add mod">
          <ac:chgData name="Sara Cisternino" userId="f975de24-a790-4c49-a779-d64a9bc1dc0b" providerId="ADAL" clId="{020B3162-237E-4D24-B0AA-7421A5102F90}" dt="2026-05-11T11:17:43.677" v="340"/>
          <ac:cxnSpMkLst>
            <pc:docMk/>
            <pc:sldMk cId="1621354162" sldId="3324"/>
            <ac:cxnSpMk id="43" creationId="{C74F0E4A-5F52-1028-EBAB-936AEB5A2493}"/>
          </ac:cxnSpMkLst>
        </pc:cxnChg>
      </pc:sldChg>
      <pc:sldChg chg="addSp delSp modSp mod">
        <pc:chgData name="Sara Cisternino" userId="f975de24-a790-4c49-a779-d64a9bc1dc0b" providerId="ADAL" clId="{020B3162-237E-4D24-B0AA-7421A5102F90}" dt="2026-05-17T21:16:06.711" v="819" actId="1036"/>
        <pc:sldMkLst>
          <pc:docMk/>
          <pc:sldMk cId="3355553100" sldId="3336"/>
        </pc:sldMkLst>
        <pc:spChg chg="mod">
          <ac:chgData name="Sara Cisternino" userId="f975de24-a790-4c49-a779-d64a9bc1dc0b" providerId="ADAL" clId="{020B3162-237E-4D24-B0AA-7421A5102F90}" dt="2026-05-17T21:15:33.529" v="797" actId="14100"/>
          <ac:spMkLst>
            <pc:docMk/>
            <pc:sldMk cId="3355553100" sldId="3336"/>
            <ac:spMk id="4" creationId="{8587BF36-4C1D-E9EE-C1B6-251C24FF994F}"/>
          </ac:spMkLst>
        </pc:spChg>
        <pc:spChg chg="mod">
          <ac:chgData name="Sara Cisternino" userId="f975de24-a790-4c49-a779-d64a9bc1dc0b" providerId="ADAL" clId="{020B3162-237E-4D24-B0AA-7421A5102F90}" dt="2026-05-17T21:15:46.956" v="799" actId="1076"/>
          <ac:spMkLst>
            <pc:docMk/>
            <pc:sldMk cId="3355553100" sldId="3336"/>
            <ac:spMk id="7" creationId="{CAC80D84-A026-4125-3D90-4BFFD211DD12}"/>
          </ac:spMkLst>
        </pc:spChg>
        <pc:spChg chg="mod">
          <ac:chgData name="Sara Cisternino" userId="f975de24-a790-4c49-a779-d64a9bc1dc0b" providerId="ADAL" clId="{020B3162-237E-4D24-B0AA-7421A5102F90}" dt="2026-05-17T21:16:06.711" v="819" actId="1036"/>
          <ac:spMkLst>
            <pc:docMk/>
            <pc:sldMk cId="3355553100" sldId="3336"/>
            <ac:spMk id="9" creationId="{58CF6E4C-6785-CA64-E69B-F74379771440}"/>
          </ac:spMkLst>
        </pc:spChg>
        <pc:spChg chg="mod">
          <ac:chgData name="Sara Cisternino" userId="f975de24-a790-4c49-a779-d64a9bc1dc0b" providerId="ADAL" clId="{020B3162-237E-4D24-B0AA-7421A5102F90}" dt="2026-05-17T21:13:01.508" v="770" actId="1076"/>
          <ac:spMkLst>
            <pc:docMk/>
            <pc:sldMk cId="3355553100" sldId="3336"/>
            <ac:spMk id="16" creationId="{4032C00B-EEB4-0794-E2D4-68D862425F7E}"/>
          </ac:spMkLst>
        </pc:spChg>
        <pc:spChg chg="mod">
          <ac:chgData name="Sara Cisternino" userId="f975de24-a790-4c49-a779-d64a9bc1dc0b" providerId="ADAL" clId="{020B3162-237E-4D24-B0AA-7421A5102F90}" dt="2026-05-17T21:16:06.711" v="819" actId="1036"/>
          <ac:spMkLst>
            <pc:docMk/>
            <pc:sldMk cId="3355553100" sldId="3336"/>
            <ac:spMk id="17" creationId="{FC7315EF-638C-F7B0-9333-2F22A266493E}"/>
          </ac:spMkLst>
        </pc:spChg>
        <pc:spChg chg="del">
          <ac:chgData name="Sara Cisternino" userId="f975de24-a790-4c49-a779-d64a9bc1dc0b" providerId="ADAL" clId="{020B3162-237E-4D24-B0AA-7421A5102F90}" dt="2026-05-17T21:14:42.342" v="783" actId="478"/>
          <ac:spMkLst>
            <pc:docMk/>
            <pc:sldMk cId="3355553100" sldId="3336"/>
            <ac:spMk id="20" creationId="{9F91C0D2-72E2-09D1-26AE-F8991A40063F}"/>
          </ac:spMkLst>
        </pc:spChg>
        <pc:spChg chg="mod">
          <ac:chgData name="Sara Cisternino" userId="f975de24-a790-4c49-a779-d64a9bc1dc0b" providerId="ADAL" clId="{020B3162-237E-4D24-B0AA-7421A5102F90}" dt="2026-05-11T10:57:47.259" v="172" actId="208"/>
          <ac:spMkLst>
            <pc:docMk/>
            <pc:sldMk cId="3355553100" sldId="3336"/>
            <ac:spMk id="21" creationId="{C6D8F2EB-36DB-D761-2344-D8EBFD3F2BA8}"/>
          </ac:spMkLst>
        </pc:spChg>
        <pc:spChg chg="mod">
          <ac:chgData name="Sara Cisternino" userId="f975de24-a790-4c49-a779-d64a9bc1dc0b" providerId="ADAL" clId="{020B3162-237E-4D24-B0AA-7421A5102F90}" dt="2026-05-17T21:12:53.300" v="768" actId="120"/>
          <ac:spMkLst>
            <pc:docMk/>
            <pc:sldMk cId="3355553100" sldId="3336"/>
            <ac:spMk id="22" creationId="{40D0FEF1-3E0C-E7BD-3D61-FF625F406705}"/>
          </ac:spMkLst>
        </pc:spChg>
        <pc:picChg chg="add mod">
          <ac:chgData name="Sara Cisternino" userId="f975de24-a790-4c49-a779-d64a9bc1dc0b" providerId="ADAL" clId="{020B3162-237E-4D24-B0AA-7421A5102F90}" dt="2026-05-17T21:12:41.877" v="751" actId="1076"/>
          <ac:picMkLst>
            <pc:docMk/>
            <pc:sldMk cId="3355553100" sldId="3336"/>
            <ac:picMk id="3" creationId="{88F93960-A142-78D1-B2F4-AA95065EA24B}"/>
          </ac:picMkLst>
        </pc:picChg>
        <pc:cxnChg chg="mod">
          <ac:chgData name="Sara Cisternino" userId="f975de24-a790-4c49-a779-d64a9bc1dc0b" providerId="ADAL" clId="{020B3162-237E-4D24-B0AA-7421A5102F90}" dt="2026-05-17T21:16:06.711" v="819" actId="1036"/>
          <ac:cxnSpMkLst>
            <pc:docMk/>
            <pc:sldMk cId="3355553100" sldId="3336"/>
            <ac:cxnSpMk id="11" creationId="{9B8FEBD1-F760-EFD7-82F8-C5D1E572D247}"/>
          </ac:cxnSpMkLst>
        </pc:cxnChg>
      </pc:sldChg>
      <pc:sldChg chg="addSp delSp modSp mod">
        <pc:chgData name="Sara Cisternino" userId="f975de24-a790-4c49-a779-d64a9bc1dc0b" providerId="ADAL" clId="{020B3162-237E-4D24-B0AA-7421A5102F90}" dt="2026-05-11T11:01:41.771" v="220" actId="20577"/>
        <pc:sldMkLst>
          <pc:docMk/>
          <pc:sldMk cId="2092069021" sldId="3338"/>
        </pc:sldMkLst>
        <pc:spChg chg="mod">
          <ac:chgData name="Sara Cisternino" userId="f975de24-a790-4c49-a779-d64a9bc1dc0b" providerId="ADAL" clId="{020B3162-237E-4D24-B0AA-7421A5102F90}" dt="2026-05-11T11:01:41.771" v="220" actId="20577"/>
          <ac:spMkLst>
            <pc:docMk/>
            <pc:sldMk cId="2092069021" sldId="3338"/>
            <ac:spMk id="11" creationId="{DC13947D-9A8C-9677-7797-CC3737D56304}"/>
          </ac:spMkLst>
        </pc:spChg>
        <pc:spChg chg="add mod">
          <ac:chgData name="Sara Cisternino" userId="f975de24-a790-4c49-a779-d64a9bc1dc0b" providerId="ADAL" clId="{020B3162-237E-4D24-B0AA-7421A5102F90}" dt="2026-05-11T11:01:30.151" v="214" actId="1076"/>
          <ac:spMkLst>
            <pc:docMk/>
            <pc:sldMk cId="2092069021" sldId="3338"/>
            <ac:spMk id="13" creationId="{0DC4A92A-947C-0188-FCCD-901E36DA8372}"/>
          </ac:spMkLst>
        </pc:spChg>
        <pc:picChg chg="add mod modCrop">
          <ac:chgData name="Sara Cisternino" userId="f975de24-a790-4c49-a779-d64a9bc1dc0b" providerId="ADAL" clId="{020B3162-237E-4D24-B0AA-7421A5102F90}" dt="2026-05-11T11:01:05.769" v="207" actId="1076"/>
          <ac:picMkLst>
            <pc:docMk/>
            <pc:sldMk cId="2092069021" sldId="3338"/>
            <ac:picMk id="12" creationId="{B849E8C5-885C-F957-239D-769B8A422402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02:42.269" v="232"/>
        <pc:sldMkLst>
          <pc:docMk/>
          <pc:sldMk cId="160048364" sldId="3342"/>
        </pc:sldMkLst>
        <pc:spChg chg="add mod">
          <ac:chgData name="Sara Cisternino" userId="f975de24-a790-4c49-a779-d64a9bc1dc0b" providerId="ADAL" clId="{020B3162-237E-4D24-B0AA-7421A5102F90}" dt="2026-05-11T11:02:42.269" v="232"/>
          <ac:spMkLst>
            <pc:docMk/>
            <pc:sldMk cId="160048364" sldId="3342"/>
            <ac:spMk id="18" creationId="{185F886D-1863-7610-53A9-8E8C7BDB8023}"/>
          </ac:spMkLst>
        </pc:spChg>
        <pc:spChg chg="add mod">
          <ac:chgData name="Sara Cisternino" userId="f975de24-a790-4c49-a779-d64a9bc1dc0b" providerId="ADAL" clId="{020B3162-237E-4D24-B0AA-7421A5102F90}" dt="2026-05-11T11:02:42.269" v="232"/>
          <ac:spMkLst>
            <pc:docMk/>
            <pc:sldMk cId="160048364" sldId="3342"/>
            <ac:spMk id="20" creationId="{DDE99971-2982-6A36-E4A6-D5A499BBAD6D}"/>
          </ac:spMkLst>
        </pc:spChg>
        <pc:picChg chg="add mod">
          <ac:chgData name="Sara Cisternino" userId="f975de24-a790-4c49-a779-d64a9bc1dc0b" providerId="ADAL" clId="{020B3162-237E-4D24-B0AA-7421A5102F90}" dt="2026-05-11T11:02:42.269" v="232"/>
          <ac:picMkLst>
            <pc:docMk/>
            <pc:sldMk cId="160048364" sldId="3342"/>
            <ac:picMk id="19" creationId="{25ED1C46-C6C9-A167-FD91-CB161B621F16}"/>
          </ac:picMkLst>
        </pc:picChg>
      </pc:sldChg>
      <pc:sldChg chg="addSp delSp modSp mod modAnim">
        <pc:chgData name="Sara Cisternino" userId="f975de24-a790-4c49-a779-d64a9bc1dc0b" providerId="ADAL" clId="{020B3162-237E-4D24-B0AA-7421A5102F90}" dt="2026-05-11T11:09:49.306" v="268" actId="1076"/>
        <pc:sldMkLst>
          <pc:docMk/>
          <pc:sldMk cId="2551654109" sldId="3343"/>
        </pc:sldMkLst>
        <pc:spChg chg="add mod">
          <ac:chgData name="Sara Cisternino" userId="f975de24-a790-4c49-a779-d64a9bc1dc0b" providerId="ADAL" clId="{020B3162-237E-4D24-B0AA-7421A5102F90}" dt="2026-05-11T11:03:25.352" v="247" actId="1076"/>
          <ac:spMkLst>
            <pc:docMk/>
            <pc:sldMk cId="2551654109" sldId="3343"/>
            <ac:spMk id="18" creationId="{37F27AD5-1F8F-91AD-CB4B-685DA131FAF8}"/>
          </ac:spMkLst>
        </pc:spChg>
        <pc:spChg chg="add mod">
          <ac:chgData name="Sara Cisternino" userId="f975de24-a790-4c49-a779-d64a9bc1dc0b" providerId="ADAL" clId="{020B3162-237E-4D24-B0AA-7421A5102F90}" dt="2026-05-11T11:02:48.742" v="236"/>
          <ac:spMkLst>
            <pc:docMk/>
            <pc:sldMk cId="2551654109" sldId="3343"/>
            <ac:spMk id="29" creationId="{6E01B287-7F6F-9476-F93A-52C2D7A66797}"/>
          </ac:spMkLst>
        </pc:spChg>
        <pc:spChg chg="add mod">
          <ac:chgData name="Sara Cisternino" userId="f975de24-a790-4c49-a779-d64a9bc1dc0b" providerId="ADAL" clId="{020B3162-237E-4D24-B0AA-7421A5102F90}" dt="2026-05-11T11:02:48.742" v="236"/>
          <ac:spMkLst>
            <pc:docMk/>
            <pc:sldMk cId="2551654109" sldId="3343"/>
            <ac:spMk id="31" creationId="{4874D82A-F1BD-5895-D3C7-477DC92E9211}"/>
          </ac:spMkLst>
        </pc:spChg>
        <pc:picChg chg="add mod ord">
          <ac:chgData name="Sara Cisternino" userId="f975de24-a790-4c49-a779-d64a9bc1dc0b" providerId="ADAL" clId="{020B3162-237E-4D24-B0AA-7421A5102F90}" dt="2026-05-11T11:09:47.104" v="267" actId="1076"/>
          <ac:picMkLst>
            <pc:docMk/>
            <pc:sldMk cId="2551654109" sldId="3343"/>
            <ac:picMk id="5" creationId="{554A606F-FDD3-207D-9799-D5ED60E3F899}"/>
          </ac:picMkLst>
        </pc:picChg>
        <pc:picChg chg="add mod">
          <ac:chgData name="Sara Cisternino" userId="f975de24-a790-4c49-a779-d64a9bc1dc0b" providerId="ADAL" clId="{020B3162-237E-4D24-B0AA-7421A5102F90}" dt="2026-05-11T11:03:17.043" v="239" actId="14100"/>
          <ac:picMkLst>
            <pc:docMk/>
            <pc:sldMk cId="2551654109" sldId="3343"/>
            <ac:picMk id="6" creationId="{DC205F2D-D6E9-48C1-BEAD-9B323BF937F3}"/>
          </ac:picMkLst>
        </pc:picChg>
        <pc:picChg chg="add mod">
          <ac:chgData name="Sara Cisternino" userId="f975de24-a790-4c49-a779-d64a9bc1dc0b" providerId="ADAL" clId="{020B3162-237E-4D24-B0AA-7421A5102F90}" dt="2026-05-11T11:03:21.872" v="246" actId="1037"/>
          <ac:picMkLst>
            <pc:docMk/>
            <pc:sldMk cId="2551654109" sldId="3343"/>
            <ac:picMk id="13" creationId="{B2026C68-A135-EF2A-7EC2-F88EDBED0C9A}"/>
          </ac:picMkLst>
        </pc:picChg>
        <pc:picChg chg="add mod">
          <ac:chgData name="Sara Cisternino" userId="f975de24-a790-4c49-a779-d64a9bc1dc0b" providerId="ADAL" clId="{020B3162-237E-4D24-B0AA-7421A5102F90}" dt="2026-05-11T11:09:49.306" v="268" actId="1076"/>
          <ac:picMkLst>
            <pc:docMk/>
            <pc:sldMk cId="2551654109" sldId="3343"/>
            <ac:picMk id="14" creationId="{D506350D-2CB9-2BED-3399-D0D2317D68F6}"/>
          </ac:picMkLst>
        </pc:picChg>
        <pc:picChg chg="add mod">
          <ac:chgData name="Sara Cisternino" userId="f975de24-a790-4c49-a779-d64a9bc1dc0b" providerId="ADAL" clId="{020B3162-237E-4D24-B0AA-7421A5102F90}" dt="2026-05-11T11:09:28.948" v="264" actId="1076"/>
          <ac:picMkLst>
            <pc:docMk/>
            <pc:sldMk cId="2551654109" sldId="3343"/>
            <ac:picMk id="15" creationId="{949EB7C8-CA7A-AF28-DFEF-15476CE396BB}"/>
          </ac:picMkLst>
        </pc:picChg>
        <pc:picChg chg="add mod">
          <ac:chgData name="Sara Cisternino" userId="f975de24-a790-4c49-a779-d64a9bc1dc0b" providerId="ADAL" clId="{020B3162-237E-4D24-B0AA-7421A5102F90}" dt="2026-05-11T11:09:23.943" v="262" actId="14100"/>
          <ac:picMkLst>
            <pc:docMk/>
            <pc:sldMk cId="2551654109" sldId="3343"/>
            <ac:picMk id="16" creationId="{12EE5D42-E528-B51F-08C3-05B3CD0FBE56}"/>
          </ac:picMkLst>
        </pc:picChg>
        <pc:picChg chg="add mod">
          <ac:chgData name="Sara Cisternino" userId="f975de24-a790-4c49-a779-d64a9bc1dc0b" providerId="ADAL" clId="{020B3162-237E-4D24-B0AA-7421A5102F90}" dt="2026-05-11T11:03:30.965" v="248" actId="1076"/>
          <ac:picMkLst>
            <pc:docMk/>
            <pc:sldMk cId="2551654109" sldId="3343"/>
            <ac:picMk id="17" creationId="{D6D9BD42-7CB8-27BC-57E4-52DF8CF438E6}"/>
          </ac:picMkLst>
        </pc:picChg>
        <pc:picChg chg="mod">
          <ac:chgData name="Sara Cisternino" userId="f975de24-a790-4c49-a779-d64a9bc1dc0b" providerId="ADAL" clId="{020B3162-237E-4D24-B0AA-7421A5102F90}" dt="2026-05-11T11:04:04.855" v="259" actId="14100"/>
          <ac:picMkLst>
            <pc:docMk/>
            <pc:sldMk cId="2551654109" sldId="3343"/>
            <ac:picMk id="21" creationId="{E3BF42C3-71E4-25FC-ED4E-30462128CA9B}"/>
          </ac:picMkLst>
        </pc:picChg>
        <pc:picChg chg="add mod">
          <ac:chgData name="Sara Cisternino" userId="f975de24-a790-4c49-a779-d64a9bc1dc0b" providerId="ADAL" clId="{020B3162-237E-4D24-B0AA-7421A5102F90}" dt="2026-05-11T11:04:12.035" v="261" actId="1076"/>
          <ac:picMkLst>
            <pc:docMk/>
            <pc:sldMk cId="2551654109" sldId="3343"/>
            <ac:picMk id="23" creationId="{EC28A38E-064E-DDC4-3AEE-FC2BC8D306A0}"/>
          </ac:picMkLst>
        </pc:picChg>
        <pc:picChg chg="add mod">
          <ac:chgData name="Sara Cisternino" userId="f975de24-a790-4c49-a779-d64a9bc1dc0b" providerId="ADAL" clId="{020B3162-237E-4D24-B0AA-7421A5102F90}" dt="2026-05-11T11:09:40.565" v="265" actId="1076"/>
          <ac:picMkLst>
            <pc:docMk/>
            <pc:sldMk cId="2551654109" sldId="3343"/>
            <ac:picMk id="24" creationId="{1279E7C1-BA21-CC3E-1408-2E8720B334A9}"/>
          </ac:picMkLst>
        </pc:picChg>
        <pc:picChg chg="add mod">
          <ac:chgData name="Sara Cisternino" userId="f975de24-a790-4c49-a779-d64a9bc1dc0b" providerId="ADAL" clId="{020B3162-237E-4D24-B0AA-7421A5102F90}" dt="2026-05-11T11:02:48.742" v="236"/>
          <ac:picMkLst>
            <pc:docMk/>
            <pc:sldMk cId="2551654109" sldId="3343"/>
            <ac:picMk id="30" creationId="{492F9441-02D2-1293-E35A-2AFE99E73079}"/>
          </ac:picMkLst>
        </pc:picChg>
        <pc:cxnChg chg="add mod">
          <ac:chgData name="Sara Cisternino" userId="f975de24-a790-4c49-a779-d64a9bc1dc0b" providerId="ADAL" clId="{020B3162-237E-4D24-B0AA-7421A5102F90}" dt="2026-05-11T11:00:02.912" v="194"/>
          <ac:cxnSpMkLst>
            <pc:docMk/>
            <pc:sldMk cId="2551654109" sldId="3343"/>
            <ac:cxnSpMk id="27" creationId="{C18A28C5-766D-DF1B-62DD-90485BEC982A}"/>
          </ac:cxnSpMkLst>
        </pc:cxnChg>
      </pc:sldChg>
      <pc:sldChg chg="addSp delSp modSp mod">
        <pc:chgData name="Sara Cisternino" userId="f975de24-a790-4c49-a779-d64a9bc1dc0b" providerId="ADAL" clId="{020B3162-237E-4D24-B0AA-7421A5102F90}" dt="2026-05-11T11:10:12.803" v="272"/>
        <pc:sldMkLst>
          <pc:docMk/>
          <pc:sldMk cId="1331200081" sldId="3346"/>
        </pc:sldMkLst>
        <pc:spChg chg="add mod">
          <ac:chgData name="Sara Cisternino" userId="f975de24-a790-4c49-a779-d64a9bc1dc0b" providerId="ADAL" clId="{020B3162-237E-4D24-B0AA-7421A5102F90}" dt="2026-05-11T11:10:12.803" v="272"/>
          <ac:spMkLst>
            <pc:docMk/>
            <pc:sldMk cId="1331200081" sldId="3346"/>
            <ac:spMk id="19" creationId="{535F9BD8-11B4-AD28-B440-F46521949981}"/>
          </ac:spMkLst>
        </pc:spChg>
        <pc:spChg chg="add mod">
          <ac:chgData name="Sara Cisternino" userId="f975de24-a790-4c49-a779-d64a9bc1dc0b" providerId="ADAL" clId="{020B3162-237E-4D24-B0AA-7421A5102F90}" dt="2026-05-11T11:10:12.803" v="272"/>
          <ac:spMkLst>
            <pc:docMk/>
            <pc:sldMk cId="1331200081" sldId="3346"/>
            <ac:spMk id="22" creationId="{493800AC-2266-5D9D-71BC-EE134EA00DC2}"/>
          </ac:spMkLst>
        </pc:spChg>
        <pc:picChg chg="add mod">
          <ac:chgData name="Sara Cisternino" userId="f975de24-a790-4c49-a779-d64a9bc1dc0b" providerId="ADAL" clId="{020B3162-237E-4D24-B0AA-7421A5102F90}" dt="2026-05-11T11:10:12.803" v="272"/>
          <ac:picMkLst>
            <pc:docMk/>
            <pc:sldMk cId="1331200081" sldId="3346"/>
            <ac:picMk id="20" creationId="{70D4FD29-B433-0981-F235-4542D787F1E2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1:53.872" v="293" actId="14100"/>
        <pc:sldMkLst>
          <pc:docMk/>
          <pc:sldMk cId="2801376244" sldId="3348"/>
        </pc:sldMkLst>
        <pc:spChg chg="mod">
          <ac:chgData name="Sara Cisternino" userId="f975de24-a790-4c49-a779-d64a9bc1dc0b" providerId="ADAL" clId="{020B3162-237E-4D24-B0AA-7421A5102F90}" dt="2026-05-11T11:11:49.413" v="291" actId="1076"/>
          <ac:spMkLst>
            <pc:docMk/>
            <pc:sldMk cId="2801376244" sldId="3348"/>
            <ac:spMk id="3" creationId="{AA76F158-E0FA-B9AB-02AC-F2C8622B0E2C}"/>
          </ac:spMkLst>
        </pc:spChg>
        <pc:spChg chg="mod">
          <ac:chgData name="Sara Cisternino" userId="f975de24-a790-4c49-a779-d64a9bc1dc0b" providerId="ADAL" clId="{020B3162-237E-4D24-B0AA-7421A5102F90}" dt="2026-05-11T11:11:53.872" v="293" actId="14100"/>
          <ac:spMkLst>
            <pc:docMk/>
            <pc:sldMk cId="2801376244" sldId="3348"/>
            <ac:spMk id="5" creationId="{A895AB0B-D0E2-C29B-0673-598A3AEDB055}"/>
          </ac:spMkLst>
        </pc:spChg>
        <pc:spChg chg="mod">
          <ac:chgData name="Sara Cisternino" userId="f975de24-a790-4c49-a779-d64a9bc1dc0b" providerId="ADAL" clId="{020B3162-237E-4D24-B0AA-7421A5102F90}" dt="2026-05-11T11:11:25.688" v="285" actId="1076"/>
          <ac:spMkLst>
            <pc:docMk/>
            <pc:sldMk cId="2801376244" sldId="3348"/>
            <ac:spMk id="6" creationId="{6757BD1C-F1C8-3BCF-3AC7-3C06C3FF6482}"/>
          </ac:spMkLst>
        </pc:spChg>
        <pc:spChg chg="mod">
          <ac:chgData name="Sara Cisternino" userId="f975de24-a790-4c49-a779-d64a9bc1dc0b" providerId="ADAL" clId="{020B3162-237E-4D24-B0AA-7421A5102F90}" dt="2026-05-11T11:11:42.339" v="289" actId="13926"/>
          <ac:spMkLst>
            <pc:docMk/>
            <pc:sldMk cId="2801376244" sldId="3348"/>
            <ac:spMk id="14" creationId="{D1A36CA1-BF1B-3426-9E28-B0CEBB7777D2}"/>
          </ac:spMkLst>
        </pc:spChg>
        <pc:spChg chg="add mod">
          <ac:chgData name="Sara Cisternino" userId="f975de24-a790-4c49-a779-d64a9bc1dc0b" providerId="ADAL" clId="{020B3162-237E-4D24-B0AA-7421A5102F90}" dt="2026-05-11T11:11:21.776" v="284"/>
          <ac:spMkLst>
            <pc:docMk/>
            <pc:sldMk cId="2801376244" sldId="3348"/>
            <ac:spMk id="23" creationId="{A4829176-103E-797F-4300-257A3C84500E}"/>
          </ac:spMkLst>
        </pc:spChg>
        <pc:spChg chg="add mod">
          <ac:chgData name="Sara Cisternino" userId="f975de24-a790-4c49-a779-d64a9bc1dc0b" providerId="ADAL" clId="{020B3162-237E-4D24-B0AA-7421A5102F90}" dt="2026-05-11T11:11:21.776" v="284"/>
          <ac:spMkLst>
            <pc:docMk/>
            <pc:sldMk cId="2801376244" sldId="3348"/>
            <ac:spMk id="26" creationId="{56109D87-FDA3-122A-5648-5B68FDCFDA7E}"/>
          </ac:spMkLst>
        </pc:spChg>
        <pc:picChg chg="mod">
          <ac:chgData name="Sara Cisternino" userId="f975de24-a790-4c49-a779-d64a9bc1dc0b" providerId="ADAL" clId="{020B3162-237E-4D24-B0AA-7421A5102F90}" dt="2026-05-11T11:11:46.340" v="290" actId="1076"/>
          <ac:picMkLst>
            <pc:docMk/>
            <pc:sldMk cId="2801376244" sldId="3348"/>
            <ac:picMk id="13" creationId="{578DB3F9-1FBA-3483-72F8-07A486D47F5D}"/>
          </ac:picMkLst>
        </pc:picChg>
        <pc:picChg chg="add mod">
          <ac:chgData name="Sara Cisternino" userId="f975de24-a790-4c49-a779-d64a9bc1dc0b" providerId="ADAL" clId="{020B3162-237E-4D24-B0AA-7421A5102F90}" dt="2026-05-11T11:11:21.776" v="284"/>
          <ac:picMkLst>
            <pc:docMk/>
            <pc:sldMk cId="2801376244" sldId="3348"/>
            <ac:picMk id="25" creationId="{690983CC-658A-E1C0-3A23-7DDCEC635CA2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6:54.534" v="332"/>
        <pc:sldMkLst>
          <pc:docMk/>
          <pc:sldMk cId="1132810478" sldId="3355"/>
        </pc:sldMkLst>
        <pc:spChg chg="add mod">
          <ac:chgData name="Sara Cisternino" userId="f975de24-a790-4c49-a779-d64a9bc1dc0b" providerId="ADAL" clId="{020B3162-237E-4D24-B0AA-7421A5102F90}" dt="2026-05-11T11:16:54.534" v="332"/>
          <ac:spMkLst>
            <pc:docMk/>
            <pc:sldMk cId="1132810478" sldId="3355"/>
            <ac:spMk id="13" creationId="{F2C07609-5B8C-2AC1-7596-F6AEDA735935}"/>
          </ac:spMkLst>
        </pc:spChg>
        <pc:spChg chg="add mod">
          <ac:chgData name="Sara Cisternino" userId="f975de24-a790-4c49-a779-d64a9bc1dc0b" providerId="ADAL" clId="{020B3162-237E-4D24-B0AA-7421A5102F90}" dt="2026-05-11T11:16:54.534" v="332"/>
          <ac:spMkLst>
            <pc:docMk/>
            <pc:sldMk cId="1132810478" sldId="3355"/>
            <ac:spMk id="17" creationId="{1312D78D-5974-E1AB-B91C-8320420114B1}"/>
          </ac:spMkLst>
        </pc:spChg>
        <pc:picChg chg="add mod">
          <ac:chgData name="Sara Cisternino" userId="f975de24-a790-4c49-a779-d64a9bc1dc0b" providerId="ADAL" clId="{020B3162-237E-4D24-B0AA-7421A5102F90}" dt="2026-05-11T11:16:54.534" v="332"/>
          <ac:picMkLst>
            <pc:docMk/>
            <pc:sldMk cId="1132810478" sldId="3355"/>
            <ac:picMk id="16" creationId="{54553159-73AF-178E-0C58-79B04BFD9D03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0:47.724" v="276"/>
        <pc:sldMkLst>
          <pc:docMk/>
          <pc:sldMk cId="1648226591" sldId="3356"/>
        </pc:sldMkLst>
        <pc:spChg chg="add mod">
          <ac:chgData name="Sara Cisternino" userId="f975de24-a790-4c49-a779-d64a9bc1dc0b" providerId="ADAL" clId="{020B3162-237E-4D24-B0AA-7421A5102F90}" dt="2026-05-11T11:10:47.724" v="276"/>
          <ac:spMkLst>
            <pc:docMk/>
            <pc:sldMk cId="1648226591" sldId="3356"/>
            <ac:spMk id="2" creationId="{41D04DFD-345E-DB9D-EFE9-B219D4C8DCAD}"/>
          </ac:spMkLst>
        </pc:spChg>
        <pc:spChg chg="add mod">
          <ac:chgData name="Sara Cisternino" userId="f975de24-a790-4c49-a779-d64a9bc1dc0b" providerId="ADAL" clId="{020B3162-237E-4D24-B0AA-7421A5102F90}" dt="2026-05-11T11:10:47.724" v="276"/>
          <ac:spMkLst>
            <pc:docMk/>
            <pc:sldMk cId="1648226591" sldId="3356"/>
            <ac:spMk id="5" creationId="{67962608-872B-8268-DAAA-DD89313658DE}"/>
          </ac:spMkLst>
        </pc:spChg>
        <pc:picChg chg="add mod">
          <ac:chgData name="Sara Cisternino" userId="f975de24-a790-4c49-a779-d64a9bc1dc0b" providerId="ADAL" clId="{020B3162-237E-4D24-B0AA-7421A5102F90}" dt="2026-05-11T11:10:47.724" v="276"/>
          <ac:picMkLst>
            <pc:docMk/>
            <pc:sldMk cId="1648226591" sldId="3356"/>
            <ac:picMk id="3" creationId="{F1DE0ABC-E4E9-2BB8-0B2A-BBB76D9B1CC0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9:26.462" v="359"/>
        <pc:sldMkLst>
          <pc:docMk/>
          <pc:sldMk cId="3902320483" sldId="3359"/>
        </pc:sldMkLst>
        <pc:spChg chg="add mod">
          <ac:chgData name="Sara Cisternino" userId="f975de24-a790-4c49-a779-d64a9bc1dc0b" providerId="ADAL" clId="{020B3162-237E-4D24-B0AA-7421A5102F90}" dt="2026-05-11T11:19:26.462" v="359"/>
          <ac:spMkLst>
            <pc:docMk/>
            <pc:sldMk cId="3902320483" sldId="3359"/>
            <ac:spMk id="21" creationId="{42CBB7F6-F45B-D4D6-1000-03DD6889C5E2}"/>
          </ac:spMkLst>
        </pc:spChg>
        <pc:spChg chg="add mod">
          <ac:chgData name="Sara Cisternino" userId="f975de24-a790-4c49-a779-d64a9bc1dc0b" providerId="ADAL" clId="{020B3162-237E-4D24-B0AA-7421A5102F90}" dt="2026-05-11T11:19:26.462" v="359"/>
          <ac:spMkLst>
            <pc:docMk/>
            <pc:sldMk cId="3902320483" sldId="3359"/>
            <ac:spMk id="24" creationId="{AAD8B19B-311F-F6C8-E053-06E8627999BF}"/>
          </ac:spMkLst>
        </pc:spChg>
        <pc:picChg chg="add mod">
          <ac:chgData name="Sara Cisternino" userId="f975de24-a790-4c49-a779-d64a9bc1dc0b" providerId="ADAL" clId="{020B3162-237E-4D24-B0AA-7421A5102F90}" dt="2026-05-11T11:19:26.462" v="359"/>
          <ac:picMkLst>
            <pc:docMk/>
            <pc:sldMk cId="3902320483" sldId="3359"/>
            <ac:picMk id="23" creationId="{401D1747-0C19-9B9E-F704-1FDBC6356310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9:10.378" v="355"/>
        <pc:sldMkLst>
          <pc:docMk/>
          <pc:sldMk cId="1562312622" sldId="3360"/>
        </pc:sldMkLst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3" creationId="{EB23618E-3DFB-AA87-53D5-A00301B0ADC4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5" creationId="{2BA22B68-6B6B-1259-ED1D-A2C3B0693975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6" creationId="{722E3268-BD96-4ADF-C0FA-414614B0B0C5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11" creationId="{BEA750F8-5EEC-AF23-4AE1-57A18F069688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14" creationId="{5BEAE6A2-0E47-F683-8F86-9002F46369C0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15" creationId="{EDC1BE6E-7DC4-0941-3366-F723D4C3565E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16" creationId="{FADE770E-8ECB-7A79-49E0-7DED52A1E3C1}"/>
          </ac:spMkLst>
        </pc:spChg>
        <pc:spChg chg="add mod">
          <ac:chgData name="Sara Cisternino" userId="f975de24-a790-4c49-a779-d64a9bc1dc0b" providerId="ADAL" clId="{020B3162-237E-4D24-B0AA-7421A5102F90}" dt="2026-05-11T11:18:58.473" v="351" actId="1076"/>
          <ac:spMkLst>
            <pc:docMk/>
            <pc:sldMk cId="1562312622" sldId="3360"/>
            <ac:spMk id="28" creationId="{D7AFC080-D6AF-7F9B-8EB9-13365EF379D9}"/>
          </ac:spMkLst>
        </pc:spChg>
        <pc:spChg chg="add mod">
          <ac:chgData name="Sara Cisternino" userId="f975de24-a790-4c49-a779-d64a9bc1dc0b" providerId="ADAL" clId="{020B3162-237E-4D24-B0AA-7421A5102F90}" dt="2026-05-11T11:19:10.378" v="355"/>
          <ac:spMkLst>
            <pc:docMk/>
            <pc:sldMk cId="1562312622" sldId="3360"/>
            <ac:spMk id="40" creationId="{1D0F066F-0E31-560B-15EF-7D51C0BC58C7}"/>
          </ac:spMkLst>
        </pc:spChg>
        <pc:spChg chg="add mod">
          <ac:chgData name="Sara Cisternino" userId="f975de24-a790-4c49-a779-d64a9bc1dc0b" providerId="ADAL" clId="{020B3162-237E-4D24-B0AA-7421A5102F90}" dt="2026-05-11T11:19:10.378" v="355"/>
          <ac:spMkLst>
            <pc:docMk/>
            <pc:sldMk cId="1562312622" sldId="3360"/>
            <ac:spMk id="42" creationId="{0A9F50D1-D104-D23F-E1E1-DB097113C20A}"/>
          </ac:spMkLst>
        </pc:spChg>
        <pc:picChg chg="add mod">
          <ac:chgData name="Sara Cisternino" userId="f975de24-a790-4c49-a779-d64a9bc1dc0b" providerId="ADAL" clId="{020B3162-237E-4D24-B0AA-7421A5102F90}" dt="2026-05-11T11:18:58.473" v="351" actId="1076"/>
          <ac:picMkLst>
            <pc:docMk/>
            <pc:sldMk cId="1562312622" sldId="3360"/>
            <ac:picMk id="2" creationId="{FDFC399A-A6D9-8ED3-1983-5D5CBB08C878}"/>
          </ac:picMkLst>
        </pc:picChg>
        <pc:picChg chg="add mod">
          <ac:chgData name="Sara Cisternino" userId="f975de24-a790-4c49-a779-d64a9bc1dc0b" providerId="ADAL" clId="{020B3162-237E-4D24-B0AA-7421A5102F90}" dt="2026-05-11T11:18:58.473" v="351" actId="1076"/>
          <ac:picMkLst>
            <pc:docMk/>
            <pc:sldMk cId="1562312622" sldId="3360"/>
            <ac:picMk id="9" creationId="{ED42ED38-442F-200B-E91B-DF5EBE97902A}"/>
          </ac:picMkLst>
        </pc:picChg>
        <pc:picChg chg="add mod">
          <ac:chgData name="Sara Cisternino" userId="f975de24-a790-4c49-a779-d64a9bc1dc0b" providerId="ADAL" clId="{020B3162-237E-4D24-B0AA-7421A5102F90}" dt="2026-05-11T11:19:10.378" v="355"/>
          <ac:picMkLst>
            <pc:docMk/>
            <pc:sldMk cId="1562312622" sldId="3360"/>
            <ac:picMk id="41" creationId="{316FE424-A945-B5C4-0194-8EA495A6E802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0:56.281" v="280"/>
        <pc:sldMkLst>
          <pc:docMk/>
          <pc:sldMk cId="3498375016" sldId="3362"/>
        </pc:sldMkLst>
        <pc:spChg chg="add mod">
          <ac:chgData name="Sara Cisternino" userId="f975de24-a790-4c49-a779-d64a9bc1dc0b" providerId="ADAL" clId="{020B3162-237E-4D24-B0AA-7421A5102F90}" dt="2026-05-11T11:10:56.281" v="280"/>
          <ac:spMkLst>
            <pc:docMk/>
            <pc:sldMk cId="3498375016" sldId="3362"/>
            <ac:spMk id="3" creationId="{C514FD22-AAD8-A7D2-36EB-057CD913A39F}"/>
          </ac:spMkLst>
        </pc:spChg>
        <pc:spChg chg="add mod">
          <ac:chgData name="Sara Cisternino" userId="f975de24-a790-4c49-a779-d64a9bc1dc0b" providerId="ADAL" clId="{020B3162-237E-4D24-B0AA-7421A5102F90}" dt="2026-05-11T11:10:56.281" v="280"/>
          <ac:spMkLst>
            <pc:docMk/>
            <pc:sldMk cId="3498375016" sldId="3362"/>
            <ac:spMk id="16" creationId="{D77F021F-0484-F317-43DC-A2C56B0BE112}"/>
          </ac:spMkLst>
        </pc:spChg>
        <pc:picChg chg="add mod">
          <ac:chgData name="Sara Cisternino" userId="f975de24-a790-4c49-a779-d64a9bc1dc0b" providerId="ADAL" clId="{020B3162-237E-4D24-B0AA-7421A5102F90}" dt="2026-05-11T11:10:56.281" v="280"/>
          <ac:picMkLst>
            <pc:docMk/>
            <pc:sldMk cId="3498375016" sldId="3362"/>
            <ac:picMk id="12" creationId="{F3FB08C7-C13C-2BA4-832C-48A14E150486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1:19:35.095" v="363"/>
        <pc:sldMkLst>
          <pc:docMk/>
          <pc:sldMk cId="2598254215" sldId="3363"/>
        </pc:sldMkLst>
        <pc:spChg chg="add mod">
          <ac:chgData name="Sara Cisternino" userId="f975de24-a790-4c49-a779-d64a9bc1dc0b" providerId="ADAL" clId="{020B3162-237E-4D24-B0AA-7421A5102F90}" dt="2026-05-11T11:19:35.095" v="363"/>
          <ac:spMkLst>
            <pc:docMk/>
            <pc:sldMk cId="2598254215" sldId="3363"/>
            <ac:spMk id="11" creationId="{8D0DD3FD-1975-BBB7-3E8C-94B8D6CFD88A}"/>
          </ac:spMkLst>
        </pc:spChg>
        <pc:spChg chg="add mod">
          <ac:chgData name="Sara Cisternino" userId="f975de24-a790-4c49-a779-d64a9bc1dc0b" providerId="ADAL" clId="{020B3162-237E-4D24-B0AA-7421A5102F90}" dt="2026-05-11T11:19:35.095" v="363"/>
          <ac:spMkLst>
            <pc:docMk/>
            <pc:sldMk cId="2598254215" sldId="3363"/>
            <ac:spMk id="14" creationId="{5677DA04-9938-D8EB-E44B-07CA86B3C99C}"/>
          </ac:spMkLst>
        </pc:spChg>
        <pc:picChg chg="add mod">
          <ac:chgData name="Sara Cisternino" userId="f975de24-a790-4c49-a779-d64a9bc1dc0b" providerId="ADAL" clId="{020B3162-237E-4D24-B0AA-7421A5102F90}" dt="2026-05-11T11:19:35.095" v="363"/>
          <ac:picMkLst>
            <pc:docMk/>
            <pc:sldMk cId="2598254215" sldId="3363"/>
            <ac:picMk id="12" creationId="{1B7C6F79-2D28-9F3E-21DA-FCF44C5FC4FC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2:08:45.637" v="373"/>
        <pc:sldMkLst>
          <pc:docMk/>
          <pc:sldMk cId="1374277525" sldId="3364"/>
        </pc:sldMkLst>
        <pc:spChg chg="add mod">
          <ac:chgData name="Sara Cisternino" userId="f975de24-a790-4c49-a779-d64a9bc1dc0b" providerId="ADAL" clId="{020B3162-237E-4D24-B0AA-7421A5102F90}" dt="2026-05-11T12:08:45.637" v="373"/>
          <ac:spMkLst>
            <pc:docMk/>
            <pc:sldMk cId="1374277525" sldId="3364"/>
            <ac:spMk id="5" creationId="{F47DECD0-6D8B-7F41-6AFC-BD247001593F}"/>
          </ac:spMkLst>
        </pc:spChg>
        <pc:spChg chg="add mod">
          <ac:chgData name="Sara Cisternino" userId="f975de24-a790-4c49-a779-d64a9bc1dc0b" providerId="ADAL" clId="{020B3162-237E-4D24-B0AA-7421A5102F90}" dt="2026-05-11T12:08:45.637" v="373"/>
          <ac:spMkLst>
            <pc:docMk/>
            <pc:sldMk cId="1374277525" sldId="3364"/>
            <ac:spMk id="9" creationId="{3E825B31-7CAC-D251-41A2-8557FA9265A7}"/>
          </ac:spMkLst>
        </pc:spChg>
        <pc:picChg chg="add mod">
          <ac:chgData name="Sara Cisternino" userId="f975de24-a790-4c49-a779-d64a9bc1dc0b" providerId="ADAL" clId="{020B3162-237E-4D24-B0AA-7421A5102F90}" dt="2026-05-11T12:08:45.637" v="373"/>
          <ac:picMkLst>
            <pc:docMk/>
            <pc:sldMk cId="1374277525" sldId="3364"/>
            <ac:picMk id="6" creationId="{8992429E-B66D-F013-CEB7-BC54FBEF32E8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2:08:52.473" v="377"/>
        <pc:sldMkLst>
          <pc:docMk/>
          <pc:sldMk cId="3892608582" sldId="3365"/>
        </pc:sldMkLst>
        <pc:spChg chg="add mod">
          <ac:chgData name="Sara Cisternino" userId="f975de24-a790-4c49-a779-d64a9bc1dc0b" providerId="ADAL" clId="{020B3162-237E-4D24-B0AA-7421A5102F90}" dt="2026-05-11T12:08:52.473" v="377"/>
          <ac:spMkLst>
            <pc:docMk/>
            <pc:sldMk cId="3892608582" sldId="3365"/>
            <ac:spMk id="5" creationId="{A16720D4-FF4A-0906-A730-182497B47C17}"/>
          </ac:spMkLst>
        </pc:spChg>
        <pc:spChg chg="add mod">
          <ac:chgData name="Sara Cisternino" userId="f975de24-a790-4c49-a779-d64a9bc1dc0b" providerId="ADAL" clId="{020B3162-237E-4D24-B0AA-7421A5102F90}" dt="2026-05-11T12:08:52.473" v="377"/>
          <ac:spMkLst>
            <pc:docMk/>
            <pc:sldMk cId="3892608582" sldId="3365"/>
            <ac:spMk id="12" creationId="{F9C2B0C4-BEAC-6407-1C37-DF39B929FE40}"/>
          </ac:spMkLst>
        </pc:spChg>
        <pc:picChg chg="add mod">
          <ac:chgData name="Sara Cisternino" userId="f975de24-a790-4c49-a779-d64a9bc1dc0b" providerId="ADAL" clId="{020B3162-237E-4D24-B0AA-7421A5102F90}" dt="2026-05-11T12:08:52.473" v="377"/>
          <ac:picMkLst>
            <pc:docMk/>
            <pc:sldMk cId="3892608582" sldId="3365"/>
            <ac:picMk id="11" creationId="{DB54B98B-FDF9-D245-4047-3C5658741C71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2:09:01.880" v="381"/>
        <pc:sldMkLst>
          <pc:docMk/>
          <pc:sldMk cId="1560652110" sldId="3366"/>
        </pc:sldMkLst>
        <pc:spChg chg="add mod">
          <ac:chgData name="Sara Cisternino" userId="f975de24-a790-4c49-a779-d64a9bc1dc0b" providerId="ADAL" clId="{020B3162-237E-4D24-B0AA-7421A5102F90}" dt="2026-05-11T12:09:01.880" v="381"/>
          <ac:spMkLst>
            <pc:docMk/>
            <pc:sldMk cId="1560652110" sldId="3366"/>
            <ac:spMk id="9" creationId="{76102489-32DD-FFB3-5B12-E927E948F416}"/>
          </ac:spMkLst>
        </pc:spChg>
        <pc:spChg chg="add mod">
          <ac:chgData name="Sara Cisternino" userId="f975de24-a790-4c49-a779-d64a9bc1dc0b" providerId="ADAL" clId="{020B3162-237E-4D24-B0AA-7421A5102F90}" dt="2026-05-11T12:09:01.880" v="381"/>
          <ac:spMkLst>
            <pc:docMk/>
            <pc:sldMk cId="1560652110" sldId="3366"/>
            <ac:spMk id="13" creationId="{BD0D4D61-9754-6E8D-D45C-AC31A15549EB}"/>
          </ac:spMkLst>
        </pc:spChg>
        <pc:picChg chg="add mod">
          <ac:chgData name="Sara Cisternino" userId="f975de24-a790-4c49-a779-d64a9bc1dc0b" providerId="ADAL" clId="{020B3162-237E-4D24-B0AA-7421A5102F90}" dt="2026-05-11T12:09:01.880" v="381"/>
          <ac:picMkLst>
            <pc:docMk/>
            <pc:sldMk cId="1560652110" sldId="3366"/>
            <ac:picMk id="12" creationId="{8A420111-1DC3-5614-D432-A87ED74CA89E}"/>
          </ac:picMkLst>
        </pc:picChg>
      </pc:sldChg>
      <pc:sldChg chg="addSp delSp modSp mod">
        <pc:chgData name="Sara Cisternino" userId="f975de24-a790-4c49-a779-d64a9bc1dc0b" providerId="ADAL" clId="{020B3162-237E-4D24-B0AA-7421A5102F90}" dt="2026-05-11T12:09:23.063" v="391"/>
        <pc:sldMkLst>
          <pc:docMk/>
          <pc:sldMk cId="2012682053" sldId="3368"/>
        </pc:sldMkLst>
        <pc:spChg chg="add mod">
          <ac:chgData name="Sara Cisternino" userId="f975de24-a790-4c49-a779-d64a9bc1dc0b" providerId="ADAL" clId="{020B3162-237E-4D24-B0AA-7421A5102F90}" dt="2026-05-11T12:09:23.063" v="391"/>
          <ac:spMkLst>
            <pc:docMk/>
            <pc:sldMk cId="2012682053" sldId="3368"/>
            <ac:spMk id="6" creationId="{448350E7-EC6C-5FA1-089F-77BE77334132}"/>
          </ac:spMkLst>
        </pc:spChg>
        <pc:spChg chg="add mod">
          <ac:chgData name="Sara Cisternino" userId="f975de24-a790-4c49-a779-d64a9bc1dc0b" providerId="ADAL" clId="{020B3162-237E-4D24-B0AA-7421A5102F90}" dt="2026-05-11T12:09:23.063" v="391"/>
          <ac:spMkLst>
            <pc:docMk/>
            <pc:sldMk cId="2012682053" sldId="3368"/>
            <ac:spMk id="8" creationId="{4322CEC5-11D8-CEE0-22E1-02DFFC81B4C9}"/>
          </ac:spMkLst>
        </pc:spChg>
        <pc:picChg chg="add mod">
          <ac:chgData name="Sara Cisternino" userId="f975de24-a790-4c49-a779-d64a9bc1dc0b" providerId="ADAL" clId="{020B3162-237E-4D24-B0AA-7421A5102F90}" dt="2026-05-11T12:09:23.063" v="391"/>
          <ac:picMkLst>
            <pc:docMk/>
            <pc:sldMk cId="2012682053" sldId="3368"/>
            <ac:picMk id="7" creationId="{B2231C01-9B56-2F7E-3849-203D848B4AFE}"/>
          </ac:picMkLst>
        </pc:picChg>
      </pc:sldChg>
      <pc:sldChg chg="addSp delSp modSp mod modAnim">
        <pc:chgData name="Sara Cisternino" userId="f975de24-a790-4c49-a779-d64a9bc1dc0b" providerId="ADAL" clId="{020B3162-237E-4D24-B0AA-7421A5102F90}" dt="2026-05-11T12:10:13.631" v="399" actId="1076"/>
        <pc:sldMkLst>
          <pc:docMk/>
          <pc:sldMk cId="2038059899" sldId="3370"/>
        </pc:sldMkLst>
        <pc:spChg chg="add mod">
          <ac:chgData name="Sara Cisternino" userId="f975de24-a790-4c49-a779-d64a9bc1dc0b" providerId="ADAL" clId="{020B3162-237E-4D24-B0AA-7421A5102F90}" dt="2026-05-11T12:09:34.601" v="396"/>
          <ac:spMkLst>
            <pc:docMk/>
            <pc:sldMk cId="2038059899" sldId="3370"/>
            <ac:spMk id="12" creationId="{595D701D-C3E9-F741-9582-DEB6163597BF}"/>
          </ac:spMkLst>
        </pc:spChg>
        <pc:spChg chg="add mod">
          <ac:chgData name="Sara Cisternino" userId="f975de24-a790-4c49-a779-d64a9bc1dc0b" providerId="ADAL" clId="{020B3162-237E-4D24-B0AA-7421A5102F90}" dt="2026-05-11T12:09:34.601" v="396"/>
          <ac:spMkLst>
            <pc:docMk/>
            <pc:sldMk cId="2038059899" sldId="3370"/>
            <ac:spMk id="14" creationId="{4DB3E7FE-8237-8C77-C38D-A1D8B3361CD6}"/>
          </ac:spMkLst>
        </pc:spChg>
        <pc:spChg chg="add 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15" creationId="{624DD475-D4FE-FB7A-F464-CA683BC283B3}"/>
          </ac:spMkLst>
        </pc:spChg>
        <pc:spChg chg="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17" creationId="{6E8FE86F-8293-3B0C-1E09-362714DD5768}"/>
          </ac:spMkLst>
        </pc:spChg>
        <pc:spChg chg="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20" creationId="{69D9FFF0-B1AB-246A-5A5D-7A5847EF780A}"/>
          </ac:spMkLst>
        </pc:spChg>
        <pc:spChg chg="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21" creationId="{6BAB4183-E49E-10DF-DBB5-80EB7FE028A2}"/>
          </ac:spMkLst>
        </pc:spChg>
        <pc:spChg chg="add 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26" creationId="{0E2F5251-C92C-393D-DDF2-7045B17508DA}"/>
          </ac:spMkLst>
        </pc:spChg>
        <pc:spChg chg="add 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42" creationId="{DBBD49B4-6131-E612-C2C6-41D25679A326}"/>
          </ac:spMkLst>
        </pc:spChg>
        <pc:spChg chg="add mod">
          <ac:chgData name="Sara Cisternino" userId="f975de24-a790-4c49-a779-d64a9bc1dc0b" providerId="ADAL" clId="{020B3162-237E-4D24-B0AA-7421A5102F90}" dt="2026-05-11T12:10:13.631" v="399" actId="1076"/>
          <ac:spMkLst>
            <pc:docMk/>
            <pc:sldMk cId="2038059899" sldId="3370"/>
            <ac:spMk id="46" creationId="{8745490F-A5A6-CD80-943D-74656BB872EC}"/>
          </ac:spMkLst>
        </pc:spChg>
        <pc:picChg chg="add mod">
          <ac:chgData name="Sara Cisternino" userId="f975de24-a790-4c49-a779-d64a9bc1dc0b" providerId="ADAL" clId="{020B3162-237E-4D24-B0AA-7421A5102F90}" dt="2026-05-11T12:09:34.601" v="396"/>
          <ac:picMkLst>
            <pc:docMk/>
            <pc:sldMk cId="2038059899" sldId="3370"/>
            <ac:picMk id="13" creationId="{52A8764B-A642-A9EA-1AA2-5F210C8B9495}"/>
          </ac:picMkLst>
        </pc:picChg>
        <pc:picChg chg="add mod">
          <ac:chgData name="Sara Cisternino" userId="f975de24-a790-4c49-a779-d64a9bc1dc0b" providerId="ADAL" clId="{020B3162-237E-4D24-B0AA-7421A5102F90}" dt="2026-05-11T12:10:13.631" v="399" actId="1076"/>
          <ac:picMkLst>
            <pc:docMk/>
            <pc:sldMk cId="2038059899" sldId="3370"/>
            <ac:picMk id="22" creationId="{08A3D6E6-7597-0EFE-173C-82A33072356E}"/>
          </ac:picMkLst>
        </pc:picChg>
        <pc:picChg chg="add mod">
          <ac:chgData name="Sara Cisternino" userId="f975de24-a790-4c49-a779-d64a9bc1dc0b" providerId="ADAL" clId="{020B3162-237E-4D24-B0AA-7421A5102F90}" dt="2026-05-11T12:10:13.631" v="399" actId="1076"/>
          <ac:picMkLst>
            <pc:docMk/>
            <pc:sldMk cId="2038059899" sldId="3370"/>
            <ac:picMk id="23" creationId="{D2984A9C-3DF1-7760-68B3-D07B8404755A}"/>
          </ac:picMkLst>
        </pc:picChg>
        <pc:picChg chg="add mod">
          <ac:chgData name="Sara Cisternino" userId="f975de24-a790-4c49-a779-d64a9bc1dc0b" providerId="ADAL" clId="{020B3162-237E-4D24-B0AA-7421A5102F90}" dt="2026-05-11T12:10:13.631" v="399" actId="1076"/>
          <ac:picMkLst>
            <pc:docMk/>
            <pc:sldMk cId="2038059899" sldId="3370"/>
            <ac:picMk id="39" creationId="{EAD74AC7-BEB1-096A-9074-585C2278BDC4}"/>
          </ac:picMkLst>
        </pc:picChg>
      </pc:sldChg>
      <pc:sldChg chg="addSp delSp modSp mod modAnim">
        <pc:chgData name="Sara Cisternino" userId="f975de24-a790-4c49-a779-d64a9bc1dc0b" providerId="ADAL" clId="{020B3162-237E-4D24-B0AA-7421A5102F90}" dt="2026-05-11T12:17:45.790" v="470"/>
        <pc:sldMkLst>
          <pc:docMk/>
          <pc:sldMk cId="2418784631" sldId="3373"/>
        </pc:sldMkLst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9" creationId="{4312BC76-6FC3-2D07-CE23-CBD89F84D3ED}"/>
          </ac:spMkLst>
        </pc:spChg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11" creationId="{B05A2951-A7EC-DF67-3811-546A91E26185}"/>
          </ac:spMkLst>
        </pc:spChg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22" creationId="{29EA3AB6-D54C-1953-7E4C-D16CE7EA44F2}"/>
          </ac:spMkLst>
        </pc:spChg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25" creationId="{B8681F45-8C5A-5050-0819-F21F79A73C7C}"/>
          </ac:spMkLst>
        </pc:spChg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30" creationId="{0C1EC044-0574-59A2-D287-B0739A74D4FB}"/>
          </ac:spMkLst>
        </pc:spChg>
        <pc:spChg chg="add mod">
          <ac:chgData name="Sara Cisternino" userId="f975de24-a790-4c49-a779-d64a9bc1dc0b" providerId="ADAL" clId="{020B3162-237E-4D24-B0AA-7421A5102F90}" dt="2026-05-11T12:12:28.558" v="426" actId="1036"/>
          <ac:spMkLst>
            <pc:docMk/>
            <pc:sldMk cId="2418784631" sldId="3373"/>
            <ac:spMk id="60" creationId="{18587A86-2E48-8565-B414-226E543D08A5}"/>
          </ac:spMkLst>
        </pc:spChg>
        <pc:spChg chg="add mod">
          <ac:chgData name="Sara Cisternino" userId="f975de24-a790-4c49-a779-d64a9bc1dc0b" providerId="ADAL" clId="{020B3162-237E-4D24-B0AA-7421A5102F90}" dt="2026-05-11T12:12:45.629" v="430" actId="20577"/>
          <ac:spMkLst>
            <pc:docMk/>
            <pc:sldMk cId="2418784631" sldId="3373"/>
            <ac:spMk id="64" creationId="{32E9C0B5-AE11-D8FA-F4FC-DC5684B56B43}"/>
          </ac:spMkLst>
        </pc:spChg>
        <pc:spChg chg="add mod">
          <ac:chgData name="Sara Cisternino" userId="f975de24-a790-4c49-a779-d64a9bc1dc0b" providerId="ADAL" clId="{020B3162-237E-4D24-B0AA-7421A5102F90}" dt="2026-05-11T12:17:45.790" v="470"/>
          <ac:spMkLst>
            <pc:docMk/>
            <pc:sldMk cId="2418784631" sldId="3373"/>
            <ac:spMk id="65" creationId="{CDB8293E-EABD-476F-76C7-82E54EAC6282}"/>
          </ac:spMkLst>
        </pc:spChg>
        <pc:spChg chg="add mod">
          <ac:chgData name="Sara Cisternino" userId="f975de24-a790-4c49-a779-d64a9bc1dc0b" providerId="ADAL" clId="{020B3162-237E-4D24-B0AA-7421A5102F90}" dt="2026-05-11T12:17:45.790" v="470"/>
          <ac:spMkLst>
            <pc:docMk/>
            <pc:sldMk cId="2418784631" sldId="3373"/>
            <ac:spMk id="67" creationId="{7FD8F5FF-9F3F-6D5E-AB64-7CDFAC0C3D16}"/>
          </ac:spMkLst>
        </pc:spChg>
        <pc:picChg chg="add mod">
          <ac:chgData name="Sara Cisternino" userId="f975de24-a790-4c49-a779-d64a9bc1dc0b" providerId="ADAL" clId="{020B3162-237E-4D24-B0AA-7421A5102F90}" dt="2026-05-11T12:12:36.894" v="428" actId="1076"/>
          <ac:picMkLst>
            <pc:docMk/>
            <pc:sldMk cId="2418784631" sldId="3373"/>
            <ac:picMk id="6" creationId="{16C24617-95A1-6801-49FF-5777BFE218F1}"/>
          </ac:picMkLst>
        </pc:picChg>
        <pc:picChg chg="mod">
          <ac:chgData name="Sara Cisternino" userId="f975de24-a790-4c49-a779-d64a9bc1dc0b" providerId="ADAL" clId="{020B3162-237E-4D24-B0AA-7421A5102F90}" dt="2026-05-11T12:12:28.558" v="426" actId="1036"/>
          <ac:picMkLst>
            <pc:docMk/>
            <pc:sldMk cId="2418784631" sldId="3373"/>
            <ac:picMk id="29" creationId="{352626B1-103F-49F3-1709-ED6437DC2E99}"/>
          </ac:picMkLst>
        </pc:picChg>
        <pc:picChg chg="add mod">
          <ac:chgData name="Sara Cisternino" userId="f975de24-a790-4c49-a779-d64a9bc1dc0b" providerId="ADAL" clId="{020B3162-237E-4D24-B0AA-7421A5102F90}" dt="2026-05-11T12:12:28.558" v="426" actId="1036"/>
          <ac:picMkLst>
            <pc:docMk/>
            <pc:sldMk cId="2418784631" sldId="3373"/>
            <ac:picMk id="50" creationId="{F2EB6D68-D41A-743C-2FCC-B8673ADFCB37}"/>
          </ac:picMkLst>
        </pc:picChg>
        <pc:picChg chg="mod">
          <ac:chgData name="Sara Cisternino" userId="f975de24-a790-4c49-a779-d64a9bc1dc0b" providerId="ADAL" clId="{020B3162-237E-4D24-B0AA-7421A5102F90}" dt="2026-05-11T12:12:28.558" v="426" actId="1036"/>
          <ac:picMkLst>
            <pc:docMk/>
            <pc:sldMk cId="2418784631" sldId="3373"/>
            <ac:picMk id="53" creationId="{2D613F12-B3A3-F482-36C6-A020D5E7DC2B}"/>
          </ac:picMkLst>
        </pc:picChg>
        <pc:picChg chg="add mod">
          <ac:chgData name="Sara Cisternino" userId="f975de24-a790-4c49-a779-d64a9bc1dc0b" providerId="ADAL" clId="{020B3162-237E-4D24-B0AA-7421A5102F90}" dt="2026-05-11T12:17:45.790" v="470"/>
          <ac:picMkLst>
            <pc:docMk/>
            <pc:sldMk cId="2418784631" sldId="3373"/>
            <ac:picMk id="66" creationId="{EF62B935-60EB-7F97-00C4-B89AB236AC5C}"/>
          </ac:picMkLst>
        </pc:picChg>
      </pc:sldChg>
      <pc:sldChg chg="addSp delSp modSp new mod modAnim">
        <pc:chgData name="Sara Cisternino" userId="f975de24-a790-4c49-a779-d64a9bc1dc0b" providerId="ADAL" clId="{020B3162-237E-4D24-B0AA-7421A5102F90}" dt="2026-05-11T16:28:41.039" v="517" actId="1076"/>
        <pc:sldMkLst>
          <pc:docMk/>
          <pc:sldMk cId="1065087710" sldId="3378"/>
        </pc:sldMkLst>
        <pc:spChg chg="mod">
          <ac:chgData name="Sara Cisternino" userId="f975de24-a790-4c49-a779-d64a9bc1dc0b" providerId="ADAL" clId="{020B3162-237E-4D24-B0AA-7421A5102F90}" dt="2026-05-11T11:12:13.827" v="295"/>
          <ac:spMkLst>
            <pc:docMk/>
            <pc:sldMk cId="1065087710" sldId="3378"/>
            <ac:spMk id="6" creationId="{EF735B95-C5AE-6727-6DE0-3BFB7DED362F}"/>
          </ac:spMkLst>
        </pc:spChg>
        <pc:spChg chg="mod">
          <ac:chgData name="Sara Cisternino" userId="f975de24-a790-4c49-a779-d64a9bc1dc0b" providerId="ADAL" clId="{020B3162-237E-4D24-B0AA-7421A5102F90}" dt="2026-05-11T11:12:13.827" v="295"/>
          <ac:spMkLst>
            <pc:docMk/>
            <pc:sldMk cId="1065087710" sldId="3378"/>
            <ac:spMk id="7" creationId="{FC73868D-C4BF-80D9-DA9A-58D1CF872F88}"/>
          </ac:spMkLst>
        </pc:spChg>
        <pc:spChg chg="add mod">
          <ac:chgData name="Sara Cisternino" userId="f975de24-a790-4c49-a779-d64a9bc1dc0b" providerId="ADAL" clId="{020B3162-237E-4D24-B0AA-7421A5102F90}" dt="2026-05-11T16:28:09.039" v="514" actId="1076"/>
          <ac:spMkLst>
            <pc:docMk/>
            <pc:sldMk cId="1065087710" sldId="3378"/>
            <ac:spMk id="14" creationId="{2EFB101E-C586-3EE7-6FBE-F98A3E55CB04}"/>
          </ac:spMkLst>
        </pc:spChg>
        <pc:spChg chg="add mod">
          <ac:chgData name="Sara Cisternino" userId="f975de24-a790-4c49-a779-d64a9bc1dc0b" providerId="ADAL" clId="{020B3162-237E-4D24-B0AA-7421A5102F90}" dt="2026-05-11T16:28:33.977" v="515" actId="1076"/>
          <ac:spMkLst>
            <pc:docMk/>
            <pc:sldMk cId="1065087710" sldId="3378"/>
            <ac:spMk id="15" creationId="{7CE7CB59-BBB8-6FBB-FAEA-F8078BF162F8}"/>
          </ac:spMkLst>
        </pc:spChg>
        <pc:spChg chg="mod">
          <ac:chgData name="Sara Cisternino" userId="f975de24-a790-4c49-a779-d64a9bc1dc0b" providerId="ADAL" clId="{020B3162-237E-4D24-B0AA-7421A5102F90}" dt="2026-05-11T16:11:20.258" v="496"/>
          <ac:spMkLst>
            <pc:docMk/>
            <pc:sldMk cId="1065087710" sldId="3378"/>
            <ac:spMk id="17" creationId="{E8B4152A-E78A-B66A-7ACA-E4B6F3363950}"/>
          </ac:spMkLst>
        </pc:spChg>
        <pc:spChg chg="mod">
          <ac:chgData name="Sara Cisternino" userId="f975de24-a790-4c49-a779-d64a9bc1dc0b" providerId="ADAL" clId="{020B3162-237E-4D24-B0AA-7421A5102F90}" dt="2026-05-11T16:11:20.258" v="496"/>
          <ac:spMkLst>
            <pc:docMk/>
            <pc:sldMk cId="1065087710" sldId="3378"/>
            <ac:spMk id="18" creationId="{97AF1170-E6FA-CA2D-A5C8-F453DCE8AD7C}"/>
          </ac:spMkLst>
        </pc:spChg>
        <pc:spChg chg="mod">
          <ac:chgData name="Sara Cisternino" userId="f975de24-a790-4c49-a779-d64a9bc1dc0b" providerId="ADAL" clId="{020B3162-237E-4D24-B0AA-7421A5102F90}" dt="2026-05-11T16:11:20.258" v="496"/>
          <ac:spMkLst>
            <pc:docMk/>
            <pc:sldMk cId="1065087710" sldId="3378"/>
            <ac:spMk id="21" creationId="{452A0C36-B601-272D-09FB-D7EAEE31998B}"/>
          </ac:spMkLst>
        </pc:spChg>
        <pc:spChg chg="add mod">
          <ac:chgData name="Sara Cisternino" userId="f975de24-a790-4c49-a779-d64a9bc1dc0b" providerId="ADAL" clId="{020B3162-237E-4D24-B0AA-7421A5102F90}" dt="2026-05-11T16:11:56.767" v="509"/>
          <ac:spMkLst>
            <pc:docMk/>
            <pc:sldMk cId="1065087710" sldId="3378"/>
            <ac:spMk id="26" creationId="{08C260FB-3E4B-9FEF-7221-E34DC7F47E30}"/>
          </ac:spMkLst>
        </pc:spChg>
        <pc:spChg chg="add mod">
          <ac:chgData name="Sara Cisternino" userId="f975de24-a790-4c49-a779-d64a9bc1dc0b" providerId="ADAL" clId="{020B3162-237E-4D24-B0AA-7421A5102F90}" dt="2026-05-11T16:11:56.767" v="509"/>
          <ac:spMkLst>
            <pc:docMk/>
            <pc:sldMk cId="1065087710" sldId="3378"/>
            <ac:spMk id="28" creationId="{611192C3-D98C-107E-A2C6-DF1779344EF6}"/>
          </ac:spMkLst>
        </pc:spChg>
        <pc:grpChg chg="add mod">
          <ac:chgData name="Sara Cisternino" userId="f975de24-a790-4c49-a779-d64a9bc1dc0b" providerId="ADAL" clId="{020B3162-237E-4D24-B0AA-7421A5102F90}" dt="2026-05-11T11:12:13.827" v="295"/>
          <ac:grpSpMkLst>
            <pc:docMk/>
            <pc:sldMk cId="1065087710" sldId="3378"/>
            <ac:grpSpMk id="5" creationId="{0425A7F9-E13D-8ACA-1457-26BC0CBB2010}"/>
          </ac:grpSpMkLst>
        </pc:grpChg>
        <pc:grpChg chg="mod">
          <ac:chgData name="Sara Cisternino" userId="f975de24-a790-4c49-a779-d64a9bc1dc0b" providerId="ADAL" clId="{020B3162-237E-4D24-B0AA-7421A5102F90}" dt="2026-05-11T16:28:36.731" v="516" actId="1076"/>
          <ac:grpSpMkLst>
            <pc:docMk/>
            <pc:sldMk cId="1065087710" sldId="3378"/>
            <ac:grpSpMk id="16" creationId="{881FB440-5DE1-A7FC-C130-72696988C6A8}"/>
          </ac:grpSpMkLst>
        </pc:grpChg>
        <pc:picChg chg="mod">
          <ac:chgData name="Sara Cisternino" userId="f975de24-a790-4c49-a779-d64a9bc1dc0b" providerId="ADAL" clId="{020B3162-237E-4D24-B0AA-7421A5102F90}" dt="2026-05-11T11:12:13.827" v="295"/>
          <ac:picMkLst>
            <pc:docMk/>
            <pc:sldMk cId="1065087710" sldId="3378"/>
            <ac:picMk id="8" creationId="{1375FD16-5860-339B-81FC-7299660BB418}"/>
          </ac:picMkLst>
        </pc:picChg>
        <pc:picChg chg="add mod">
          <ac:chgData name="Sara Cisternino" userId="f975de24-a790-4c49-a779-d64a9bc1dc0b" providerId="ADAL" clId="{020B3162-237E-4D24-B0AA-7421A5102F90}" dt="2026-05-11T16:11:20.258" v="496"/>
          <ac:picMkLst>
            <pc:docMk/>
            <pc:sldMk cId="1065087710" sldId="3378"/>
            <ac:picMk id="13" creationId="{37DF251E-4BA6-47B6-3B22-60A08FAB3953}"/>
          </ac:picMkLst>
        </pc:picChg>
        <pc:picChg chg="mod">
          <ac:chgData name="Sara Cisternino" userId="f975de24-a790-4c49-a779-d64a9bc1dc0b" providerId="ADAL" clId="{020B3162-237E-4D24-B0AA-7421A5102F90}" dt="2026-05-11T16:11:20.258" v="496"/>
          <ac:picMkLst>
            <pc:docMk/>
            <pc:sldMk cId="1065087710" sldId="3378"/>
            <ac:picMk id="20" creationId="{9033E300-DF92-B6BD-4217-4194E2F64743}"/>
          </ac:picMkLst>
        </pc:picChg>
        <pc:picChg chg="add mod">
          <ac:chgData name="Sara Cisternino" userId="f975de24-a790-4c49-a779-d64a9bc1dc0b" providerId="ADAL" clId="{020B3162-237E-4D24-B0AA-7421A5102F90}" dt="2026-05-11T16:11:56.767" v="509"/>
          <ac:picMkLst>
            <pc:docMk/>
            <pc:sldMk cId="1065087710" sldId="3378"/>
            <ac:picMk id="27" creationId="{120B92D4-8437-8584-1CB1-748CC1D0B3BC}"/>
          </ac:picMkLst>
        </pc:picChg>
        <pc:cxnChg chg="add mod">
          <ac:chgData name="Sara Cisternino" userId="f975de24-a790-4c49-a779-d64a9bc1dc0b" providerId="ADAL" clId="{020B3162-237E-4D24-B0AA-7421A5102F90}" dt="2026-05-11T16:27:55.542" v="510"/>
          <ac:cxnSpMkLst>
            <pc:docMk/>
            <pc:sldMk cId="1065087710" sldId="3378"/>
            <ac:cxnSpMk id="29" creationId="{9FA118C4-45F6-87DD-36BB-2ED05BA99DF9}"/>
          </ac:cxnSpMkLst>
        </pc:cxnChg>
      </pc:sldChg>
      <pc:sldChg chg="addSp delSp modSp new mod">
        <pc:chgData name="Sara Cisternino" userId="f975de24-a790-4c49-a779-d64a9bc1dc0b" providerId="ADAL" clId="{020B3162-237E-4D24-B0AA-7421A5102F90}" dt="2026-05-11T16:31:03.320" v="610" actId="1076"/>
        <pc:sldMkLst>
          <pc:docMk/>
          <pc:sldMk cId="3437053747" sldId="3379"/>
        </pc:sldMkLst>
        <pc:spChg chg="add mod">
          <ac:chgData name="Sara Cisternino" userId="f975de24-a790-4c49-a779-d64a9bc1dc0b" providerId="ADAL" clId="{020B3162-237E-4D24-B0AA-7421A5102F90}" dt="2026-05-11T16:30:54.182" v="607" actId="14100"/>
          <ac:spMkLst>
            <pc:docMk/>
            <pc:sldMk cId="3437053747" sldId="3379"/>
            <ac:spMk id="5" creationId="{9DFEC7A4-00C0-0CE1-6D06-B4901196640C}"/>
          </ac:spMkLst>
        </pc:spChg>
        <pc:spChg chg="add mod">
          <ac:chgData name="Sara Cisternino" userId="f975de24-a790-4c49-a779-d64a9bc1dc0b" providerId="ADAL" clId="{020B3162-237E-4D24-B0AA-7421A5102F90}" dt="2026-05-11T11:16:24.553" v="327" actId="1076"/>
          <ac:spMkLst>
            <pc:docMk/>
            <pc:sldMk cId="3437053747" sldId="3379"/>
            <ac:spMk id="6" creationId="{DA2DA2E2-7D06-12AB-3049-2CA046020003}"/>
          </ac:spMkLst>
        </pc:spChg>
        <pc:spChg chg="add mod">
          <ac:chgData name="Sara Cisternino" userId="f975de24-a790-4c49-a779-d64a9bc1dc0b" providerId="ADAL" clId="{020B3162-237E-4D24-B0AA-7421A5102F90}" dt="2026-05-11T11:16:10.916" v="325" actId="1076"/>
          <ac:spMkLst>
            <pc:docMk/>
            <pc:sldMk cId="3437053747" sldId="3379"/>
            <ac:spMk id="7" creationId="{29E35DF7-AFA0-A7A3-B041-BE82648F8059}"/>
          </ac:spMkLst>
        </pc:spChg>
        <pc:spChg chg="add mod">
          <ac:chgData name="Sara Cisternino" userId="f975de24-a790-4c49-a779-d64a9bc1dc0b" providerId="ADAL" clId="{020B3162-237E-4D24-B0AA-7421A5102F90}" dt="2026-05-11T16:29:19.930" v="523" actId="14100"/>
          <ac:spMkLst>
            <pc:docMk/>
            <pc:sldMk cId="3437053747" sldId="3379"/>
            <ac:spMk id="9" creationId="{49B6653C-71E2-C7BC-4D29-1EE4B1947A3F}"/>
          </ac:spMkLst>
        </pc:spChg>
        <pc:spChg chg="add mod">
          <ac:chgData name="Sara Cisternino" userId="f975de24-a790-4c49-a779-d64a9bc1dc0b" providerId="ADAL" clId="{020B3162-237E-4D24-B0AA-7421A5102F90}" dt="2026-05-11T11:16:24.553" v="327" actId="1076"/>
          <ac:spMkLst>
            <pc:docMk/>
            <pc:sldMk cId="3437053747" sldId="3379"/>
            <ac:spMk id="10" creationId="{C873AE0E-3513-0424-65D5-F68F603D46F7}"/>
          </ac:spMkLst>
        </pc:spChg>
        <pc:spChg chg="add mod">
          <ac:chgData name="Sara Cisternino" userId="f975de24-a790-4c49-a779-d64a9bc1dc0b" providerId="ADAL" clId="{020B3162-237E-4D24-B0AA-7421A5102F90}" dt="2026-05-11T11:13:46.428" v="314" actId="1076"/>
          <ac:spMkLst>
            <pc:docMk/>
            <pc:sldMk cId="3437053747" sldId="3379"/>
            <ac:spMk id="14" creationId="{689C8EDB-92B0-5E98-474D-58AB6047AEA3}"/>
          </ac:spMkLst>
        </pc:spChg>
        <pc:spChg chg="add mod">
          <ac:chgData name="Sara Cisternino" userId="f975de24-a790-4c49-a779-d64a9bc1dc0b" providerId="ADAL" clId="{020B3162-237E-4D24-B0AA-7421A5102F90}" dt="2026-05-11T11:13:46.428" v="314" actId="1076"/>
          <ac:spMkLst>
            <pc:docMk/>
            <pc:sldMk cId="3437053747" sldId="3379"/>
            <ac:spMk id="17" creationId="{EEFEB841-A461-A919-E269-4CDDC1852270}"/>
          </ac:spMkLst>
        </pc:spChg>
        <pc:spChg chg="mod">
          <ac:chgData name="Sara Cisternino" userId="f975de24-a790-4c49-a779-d64a9bc1dc0b" providerId="ADAL" clId="{020B3162-237E-4D24-B0AA-7421A5102F90}" dt="2026-05-11T11:13:35.296" v="312"/>
          <ac:spMkLst>
            <pc:docMk/>
            <pc:sldMk cId="3437053747" sldId="3379"/>
            <ac:spMk id="30" creationId="{7EF7E419-7924-9A1A-90D5-FF3E1BF0FF76}"/>
          </ac:spMkLst>
        </pc:spChg>
        <pc:spChg chg="mod">
          <ac:chgData name="Sara Cisternino" userId="f975de24-a790-4c49-a779-d64a9bc1dc0b" providerId="ADAL" clId="{020B3162-237E-4D24-B0AA-7421A5102F90}" dt="2026-05-11T11:13:35.327" v="313"/>
          <ac:spMkLst>
            <pc:docMk/>
            <pc:sldMk cId="3437053747" sldId="3379"/>
            <ac:spMk id="31" creationId="{097BDCA4-B994-BFB2-16B6-5DFA44E91179}"/>
          </ac:spMkLst>
        </pc:spChg>
        <pc:spChg chg="add mod">
          <ac:chgData name="Sara Cisternino" userId="f975de24-a790-4c49-a779-d64a9bc1dc0b" providerId="ADAL" clId="{020B3162-237E-4D24-B0AA-7421A5102F90}" dt="2026-05-11T11:13:58.723" v="315"/>
          <ac:spMkLst>
            <pc:docMk/>
            <pc:sldMk cId="3437053747" sldId="3379"/>
            <ac:spMk id="34" creationId="{A07EADF0-EB36-CBCC-B5EF-A88EBA3B8108}"/>
          </ac:spMkLst>
        </pc:spChg>
        <pc:spChg chg="add mod">
          <ac:chgData name="Sara Cisternino" userId="f975de24-a790-4c49-a779-d64a9bc1dc0b" providerId="ADAL" clId="{020B3162-237E-4D24-B0AA-7421A5102F90}" dt="2026-05-11T11:13:58.723" v="315"/>
          <ac:spMkLst>
            <pc:docMk/>
            <pc:sldMk cId="3437053747" sldId="3379"/>
            <ac:spMk id="36" creationId="{AAB49D56-127C-9DFD-9C76-6F67A9540D2C}"/>
          </ac:spMkLst>
        </pc:spChg>
        <pc:spChg chg="add mod">
          <ac:chgData name="Sara Cisternino" userId="f975de24-a790-4c49-a779-d64a9bc1dc0b" providerId="ADAL" clId="{020B3162-237E-4D24-B0AA-7421A5102F90}" dt="2026-05-11T16:31:03.320" v="610" actId="1076"/>
          <ac:spMkLst>
            <pc:docMk/>
            <pc:sldMk cId="3437053747" sldId="3379"/>
            <ac:spMk id="37" creationId="{B41000E4-2174-E80A-BC31-1FA48D6F78B9}"/>
          </ac:spMkLst>
        </pc:spChg>
        <pc:grpChg chg="add mod">
          <ac:chgData name="Sara Cisternino" userId="f975de24-a790-4c49-a779-d64a9bc1dc0b" providerId="ADAL" clId="{020B3162-237E-4D24-B0AA-7421A5102F90}" dt="2026-05-11T11:13:35.296" v="312"/>
          <ac:grpSpMkLst>
            <pc:docMk/>
            <pc:sldMk cId="3437053747" sldId="3379"/>
            <ac:grpSpMk id="29" creationId="{ACBDE67F-EE5A-448B-C8D0-E6F3963526F5}"/>
          </ac:grpSpMkLst>
        </pc:grpChg>
        <pc:picChg chg="mod">
          <ac:chgData name="Sara Cisternino" userId="f975de24-a790-4c49-a779-d64a9bc1dc0b" providerId="ADAL" clId="{020B3162-237E-4D24-B0AA-7421A5102F90}" dt="2026-05-11T16:29:15.518" v="522" actId="1076"/>
          <ac:picMkLst>
            <pc:docMk/>
            <pc:sldMk cId="3437053747" sldId="3379"/>
            <ac:picMk id="8" creationId="{4B191E02-493D-BAB7-4DDC-E15A5C775623}"/>
          </ac:picMkLst>
        </pc:picChg>
        <pc:picChg chg="mod">
          <ac:chgData name="Sara Cisternino" userId="f975de24-a790-4c49-a779-d64a9bc1dc0b" providerId="ADAL" clId="{020B3162-237E-4D24-B0AA-7421A5102F90}" dt="2026-05-11T11:16:14.790" v="326" actId="1076"/>
          <ac:picMkLst>
            <pc:docMk/>
            <pc:sldMk cId="3437053747" sldId="3379"/>
            <ac:picMk id="11" creationId="{D28E8BF3-282B-5E00-7190-BEA1ADDA7189}"/>
          </ac:picMkLst>
        </pc:picChg>
        <pc:picChg chg="mod">
          <ac:chgData name="Sara Cisternino" userId="f975de24-a790-4c49-a779-d64a9bc1dc0b" providerId="ADAL" clId="{020B3162-237E-4D24-B0AA-7421A5102F90}" dt="2026-05-11T16:29:12.730" v="521" actId="1076"/>
          <ac:picMkLst>
            <pc:docMk/>
            <pc:sldMk cId="3437053747" sldId="3379"/>
            <ac:picMk id="12" creationId="{CFA1472B-C681-9421-7635-2CB16BACC00D}"/>
          </ac:picMkLst>
        </pc:picChg>
        <pc:picChg chg="mod">
          <ac:chgData name="Sara Cisternino" userId="f975de24-a790-4c49-a779-d64a9bc1dc0b" providerId="ADAL" clId="{020B3162-237E-4D24-B0AA-7421A5102F90}" dt="2026-05-11T11:16:07.379" v="324" actId="1076"/>
          <ac:picMkLst>
            <pc:docMk/>
            <pc:sldMk cId="3437053747" sldId="3379"/>
            <ac:picMk id="19" creationId="{BF944DA3-8E40-CB11-607F-328DE470B579}"/>
          </ac:picMkLst>
        </pc:picChg>
        <pc:picChg chg="mod">
          <ac:chgData name="Sara Cisternino" userId="f975de24-a790-4c49-a779-d64a9bc1dc0b" providerId="ADAL" clId="{020B3162-237E-4D24-B0AA-7421A5102F90}" dt="2026-05-11T11:16:07.379" v="324" actId="1076"/>
          <ac:picMkLst>
            <pc:docMk/>
            <pc:sldMk cId="3437053747" sldId="3379"/>
            <ac:picMk id="20" creationId="{904C9AA0-964B-7707-2575-77EE38CDA399}"/>
          </ac:picMkLst>
        </pc:picChg>
        <pc:picChg chg="mod">
          <ac:chgData name="Sara Cisternino" userId="f975de24-a790-4c49-a779-d64a9bc1dc0b" providerId="ADAL" clId="{020B3162-237E-4D24-B0AA-7421A5102F90}" dt="2026-05-11T11:16:07.379" v="324" actId="1076"/>
          <ac:picMkLst>
            <pc:docMk/>
            <pc:sldMk cId="3437053747" sldId="3379"/>
            <ac:picMk id="21" creationId="{B3A68855-7AA3-28F9-A182-E80F6F5C7116}"/>
          </ac:picMkLst>
        </pc:picChg>
        <pc:picChg chg="mod">
          <ac:chgData name="Sara Cisternino" userId="f975de24-a790-4c49-a779-d64a9bc1dc0b" providerId="ADAL" clId="{020B3162-237E-4D24-B0AA-7421A5102F90}" dt="2026-05-11T11:16:24.553" v="327" actId="1076"/>
          <ac:picMkLst>
            <pc:docMk/>
            <pc:sldMk cId="3437053747" sldId="3379"/>
            <ac:picMk id="27" creationId="{BF63ABC2-89C7-10F8-A016-A86D358BF524}"/>
          </ac:picMkLst>
        </pc:picChg>
        <pc:picChg chg="mod">
          <ac:chgData name="Sara Cisternino" userId="f975de24-a790-4c49-a779-d64a9bc1dc0b" providerId="ADAL" clId="{020B3162-237E-4D24-B0AA-7421A5102F90}" dt="2026-05-11T16:30:26.761" v="601" actId="1076"/>
          <ac:picMkLst>
            <pc:docMk/>
            <pc:sldMk cId="3437053747" sldId="3379"/>
            <ac:picMk id="28" creationId="{ED0F1A63-4B22-8569-73E1-E658E4C5E36E}"/>
          </ac:picMkLst>
        </pc:picChg>
        <pc:picChg chg="mod">
          <ac:chgData name="Sara Cisternino" userId="f975de24-a790-4c49-a779-d64a9bc1dc0b" providerId="ADAL" clId="{020B3162-237E-4D24-B0AA-7421A5102F90}" dt="2026-05-11T11:13:35.296" v="312"/>
          <ac:picMkLst>
            <pc:docMk/>
            <pc:sldMk cId="3437053747" sldId="3379"/>
            <ac:picMk id="32" creationId="{E5DA85ED-FF34-1663-80B1-200E2E5DA1B8}"/>
          </ac:picMkLst>
        </pc:picChg>
        <pc:picChg chg="add mod">
          <ac:chgData name="Sara Cisternino" userId="f975de24-a790-4c49-a779-d64a9bc1dc0b" providerId="ADAL" clId="{020B3162-237E-4D24-B0AA-7421A5102F90}" dt="2026-05-11T11:13:58.723" v="315"/>
          <ac:picMkLst>
            <pc:docMk/>
            <pc:sldMk cId="3437053747" sldId="3379"/>
            <ac:picMk id="35" creationId="{B6FF3E12-6A25-1ADF-CBC7-F14E8AA00404}"/>
          </ac:picMkLst>
        </pc:picChg>
        <pc:cxnChg chg="add mod">
          <ac:chgData name="Sara Cisternino" userId="f975de24-a790-4c49-a779-d64a9bc1dc0b" providerId="ADAL" clId="{020B3162-237E-4D24-B0AA-7421A5102F90}" dt="2026-05-11T11:13:58.723" v="315"/>
          <ac:cxnSpMkLst>
            <pc:docMk/>
            <pc:sldMk cId="3437053747" sldId="3379"/>
            <ac:cxnSpMk id="33" creationId="{BA20048E-E436-BFB6-5EDF-0C32D2DD6FC7}"/>
          </ac:cxnSpMkLst>
        </pc:cxnChg>
      </pc:sldChg>
      <pc:sldChg chg="addSp delSp modSp add mod delAnim modAnim">
        <pc:chgData name="Sara Cisternino" userId="f975de24-a790-4c49-a779-d64a9bc1dc0b" providerId="ADAL" clId="{020B3162-237E-4D24-B0AA-7421A5102F90}" dt="2026-05-11T12:17:54.286" v="474"/>
        <pc:sldMkLst>
          <pc:docMk/>
          <pc:sldMk cId="3379726837" sldId="3380"/>
        </pc:sldMkLst>
        <pc:spChg chg="add mod">
          <ac:chgData name="Sara Cisternino" userId="f975de24-a790-4c49-a779-d64a9bc1dc0b" providerId="ADAL" clId="{020B3162-237E-4D24-B0AA-7421A5102F90}" dt="2026-05-11T12:17:54.286" v="474"/>
          <ac:spMkLst>
            <pc:docMk/>
            <pc:sldMk cId="3379726837" sldId="3380"/>
            <ac:spMk id="7" creationId="{6DBAE212-6012-114D-C0D2-17D6BCF28415}"/>
          </ac:spMkLst>
        </pc:spChg>
        <pc:spChg chg="mod">
          <ac:chgData name="Sara Cisternino" userId="f975de24-a790-4c49-a779-d64a9bc1dc0b" providerId="ADAL" clId="{020B3162-237E-4D24-B0AA-7421A5102F90}" dt="2026-05-11T12:14:12.292" v="436" actId="207"/>
          <ac:spMkLst>
            <pc:docMk/>
            <pc:sldMk cId="3379726837" sldId="3380"/>
            <ac:spMk id="9" creationId="{2362A974-13A4-741E-AEC5-A1D25B255108}"/>
          </ac:spMkLst>
        </pc:spChg>
        <pc:spChg chg="add mod">
          <ac:chgData name="Sara Cisternino" userId="f975de24-a790-4c49-a779-d64a9bc1dc0b" providerId="ADAL" clId="{020B3162-237E-4D24-B0AA-7421A5102F90}" dt="2026-05-11T12:17:54.286" v="474"/>
          <ac:spMkLst>
            <pc:docMk/>
            <pc:sldMk cId="3379726837" sldId="3380"/>
            <ac:spMk id="12" creationId="{CCC4FE1E-FA4A-F637-7E31-D9124445FF62}"/>
          </ac:spMkLst>
        </pc:spChg>
        <pc:spChg chg="mod">
          <ac:chgData name="Sara Cisternino" userId="f975de24-a790-4c49-a779-d64a9bc1dc0b" providerId="ADAL" clId="{020B3162-237E-4D24-B0AA-7421A5102F90}" dt="2026-05-11T12:14:12.292" v="436" actId="207"/>
          <ac:spMkLst>
            <pc:docMk/>
            <pc:sldMk cId="3379726837" sldId="3380"/>
            <ac:spMk id="22" creationId="{73ED76F4-DEB6-2F98-CD8A-DB1DAF35B676}"/>
          </ac:spMkLst>
        </pc:spChg>
        <pc:spChg chg="mod">
          <ac:chgData name="Sara Cisternino" userId="f975de24-a790-4c49-a779-d64a9bc1dc0b" providerId="ADAL" clId="{020B3162-237E-4D24-B0AA-7421A5102F90}" dt="2026-05-11T12:14:12.292" v="436" actId="207"/>
          <ac:spMkLst>
            <pc:docMk/>
            <pc:sldMk cId="3379726837" sldId="3380"/>
            <ac:spMk id="25" creationId="{55F39B4D-0123-7BFC-FE96-B6F8D60B61A7}"/>
          </ac:spMkLst>
        </pc:spChg>
        <pc:spChg chg="mod">
          <ac:chgData name="Sara Cisternino" userId="f975de24-a790-4c49-a779-d64a9bc1dc0b" providerId="ADAL" clId="{020B3162-237E-4D24-B0AA-7421A5102F90}" dt="2026-05-11T12:14:12.292" v="436" actId="207"/>
          <ac:spMkLst>
            <pc:docMk/>
            <pc:sldMk cId="3379726837" sldId="3380"/>
            <ac:spMk id="30" creationId="{D2391F84-1190-FC3E-2679-32D54FF5E186}"/>
          </ac:spMkLst>
        </pc:spChg>
        <pc:picChg chg="add mod">
          <ac:chgData name="Sara Cisternino" userId="f975de24-a790-4c49-a779-d64a9bc1dc0b" providerId="ADAL" clId="{020B3162-237E-4D24-B0AA-7421A5102F90}" dt="2026-05-11T12:14:34.568" v="438" actId="1076"/>
          <ac:picMkLst>
            <pc:docMk/>
            <pc:sldMk cId="3379726837" sldId="3380"/>
            <ac:picMk id="3" creationId="{8A1D427A-5F61-F582-2A0A-5F9335E736A6}"/>
          </ac:picMkLst>
        </pc:picChg>
        <pc:picChg chg="add mod">
          <ac:chgData name="Sara Cisternino" userId="f975de24-a790-4c49-a779-d64a9bc1dc0b" providerId="ADAL" clId="{020B3162-237E-4D24-B0AA-7421A5102F90}" dt="2026-05-11T12:14:34.568" v="438" actId="1076"/>
          <ac:picMkLst>
            <pc:docMk/>
            <pc:sldMk cId="3379726837" sldId="3380"/>
            <ac:picMk id="4" creationId="{D0326255-A2E1-8EAE-FA90-805B5F05EF01}"/>
          </ac:picMkLst>
        </pc:picChg>
        <pc:picChg chg="add mod">
          <ac:chgData name="Sara Cisternino" userId="f975de24-a790-4c49-a779-d64a9bc1dc0b" providerId="ADAL" clId="{020B3162-237E-4D24-B0AA-7421A5102F90}" dt="2026-05-11T12:14:48.441" v="441" actId="1076"/>
          <ac:picMkLst>
            <pc:docMk/>
            <pc:sldMk cId="3379726837" sldId="3380"/>
            <ac:picMk id="5" creationId="{E5930CF2-72C0-3C6F-1F7B-448E87F991AF}"/>
          </ac:picMkLst>
        </pc:picChg>
        <pc:picChg chg="add mod">
          <ac:chgData name="Sara Cisternino" userId="f975de24-a790-4c49-a779-d64a9bc1dc0b" providerId="ADAL" clId="{020B3162-237E-4D24-B0AA-7421A5102F90}" dt="2026-05-11T12:17:54.286" v="474"/>
          <ac:picMkLst>
            <pc:docMk/>
            <pc:sldMk cId="3379726837" sldId="3380"/>
            <ac:picMk id="8" creationId="{89167FD1-279D-3993-A969-9D2756B323FC}"/>
          </ac:picMkLst>
        </pc:picChg>
        <pc:picChg chg="mod">
          <ac:chgData name="Sara Cisternino" userId="f975de24-a790-4c49-a779-d64a9bc1dc0b" providerId="ADAL" clId="{020B3162-237E-4D24-B0AA-7421A5102F90}" dt="2026-05-11T12:13:47.525" v="435" actId="29295"/>
          <ac:picMkLst>
            <pc:docMk/>
            <pc:sldMk cId="3379726837" sldId="3380"/>
            <ac:picMk id="29" creationId="{E64FDA70-D619-8AA5-8D81-B4B69AAA63B0}"/>
          </ac:picMkLst>
        </pc:picChg>
        <pc:picChg chg="mod">
          <ac:chgData name="Sara Cisternino" userId="f975de24-a790-4c49-a779-d64a9bc1dc0b" providerId="ADAL" clId="{020B3162-237E-4D24-B0AA-7421A5102F90}" dt="2026-05-11T12:13:47.525" v="435" actId="29295"/>
          <ac:picMkLst>
            <pc:docMk/>
            <pc:sldMk cId="3379726837" sldId="3380"/>
            <ac:picMk id="32" creationId="{5D317085-6311-15EF-9285-BF5507F75F33}"/>
          </ac:picMkLst>
        </pc:picChg>
        <pc:picChg chg="mod">
          <ac:chgData name="Sara Cisternino" userId="f975de24-a790-4c49-a779-d64a9bc1dc0b" providerId="ADAL" clId="{020B3162-237E-4D24-B0AA-7421A5102F90}" dt="2026-05-11T12:13:47.525" v="435" actId="29295"/>
          <ac:picMkLst>
            <pc:docMk/>
            <pc:sldMk cId="3379726837" sldId="3380"/>
            <ac:picMk id="51" creationId="{C9260ACA-144D-4CBE-01AD-59169F2E924D}"/>
          </ac:picMkLst>
        </pc:picChg>
        <pc:picChg chg="mod">
          <ac:chgData name="Sara Cisternino" userId="f975de24-a790-4c49-a779-d64a9bc1dc0b" providerId="ADAL" clId="{020B3162-237E-4D24-B0AA-7421A5102F90}" dt="2026-05-11T12:13:47.525" v="435" actId="29295"/>
          <ac:picMkLst>
            <pc:docMk/>
            <pc:sldMk cId="3379726837" sldId="3380"/>
            <ac:picMk id="53" creationId="{EC65B7BE-344D-36AC-B79C-4FFD1ABD7673}"/>
          </ac:picMkLst>
        </pc:picChg>
        <pc:picChg chg="mod">
          <ac:chgData name="Sara Cisternino" userId="f975de24-a790-4c49-a779-d64a9bc1dc0b" providerId="ADAL" clId="{020B3162-237E-4D24-B0AA-7421A5102F90}" dt="2026-05-11T12:13:47.525" v="435" actId="29295"/>
          <ac:picMkLst>
            <pc:docMk/>
            <pc:sldMk cId="3379726837" sldId="3380"/>
            <ac:picMk id="54" creationId="{6DCA43DE-B398-A4D2-EEE3-96BF0CB58C66}"/>
          </ac:picMkLst>
        </pc:picChg>
      </pc:sldChg>
      <pc:sldChg chg="addSp delSp modSp new mod ord modAnim">
        <pc:chgData name="Sara Cisternino" userId="f975de24-a790-4c49-a779-d64a9bc1dc0b" providerId="ADAL" clId="{020B3162-237E-4D24-B0AA-7421A5102F90}" dt="2026-05-11T16:35:44.715" v="723"/>
        <pc:sldMkLst>
          <pc:docMk/>
          <pc:sldMk cId="1205767665" sldId="3381"/>
        </pc:sldMkLst>
        <pc:spChg chg="add mod">
          <ac:chgData name="Sara Cisternino" userId="f975de24-a790-4c49-a779-d64a9bc1dc0b" providerId="ADAL" clId="{020B3162-237E-4D24-B0AA-7421A5102F90}" dt="2026-05-11T16:34:23.825" v="654" actId="1076"/>
          <ac:spMkLst>
            <pc:docMk/>
            <pc:sldMk cId="1205767665" sldId="3381"/>
            <ac:spMk id="12" creationId="{4DC28AF9-B244-2B57-2C82-004F1F2209B6}"/>
          </ac:spMkLst>
        </pc:spChg>
        <pc:spChg chg="add mod">
          <ac:chgData name="Sara Cisternino" userId="f975de24-a790-4c49-a779-d64a9bc1dc0b" providerId="ADAL" clId="{020B3162-237E-4D24-B0AA-7421A5102F90}" dt="2026-05-11T16:33:15.214" v="616"/>
          <ac:spMkLst>
            <pc:docMk/>
            <pc:sldMk cId="1205767665" sldId="3381"/>
            <ac:spMk id="14" creationId="{75427E93-4595-011B-8CB3-204E0C9A813D}"/>
          </ac:spMkLst>
        </pc:spChg>
        <pc:spChg chg="add mod">
          <ac:chgData name="Sara Cisternino" userId="f975de24-a790-4c49-a779-d64a9bc1dc0b" providerId="ADAL" clId="{020B3162-237E-4D24-B0AA-7421A5102F90}" dt="2026-05-11T16:33:59.704" v="648" actId="20577"/>
          <ac:spMkLst>
            <pc:docMk/>
            <pc:sldMk cId="1205767665" sldId="3381"/>
            <ac:spMk id="15" creationId="{F6150F1A-B66D-7623-0A5A-A8216EBF155C}"/>
          </ac:spMkLst>
        </pc:spChg>
        <pc:spChg chg="add mod">
          <ac:chgData name="Sara Cisternino" userId="f975de24-a790-4c49-a779-d64a9bc1dc0b" providerId="ADAL" clId="{020B3162-237E-4D24-B0AA-7421A5102F90}" dt="2026-05-11T16:35:33.820" v="721" actId="20577"/>
          <ac:spMkLst>
            <pc:docMk/>
            <pc:sldMk cId="1205767665" sldId="3381"/>
            <ac:spMk id="18" creationId="{7C36883C-9C15-7665-2032-E5AD8FF1ECAD}"/>
          </ac:spMkLst>
        </pc:spChg>
      </pc:sldChg>
    </pc:docChg>
  </pc:docChgLst>
  <pc:docChgLst>
    <pc:chgData name="Sara Cisternino" userId="f975de24-a790-4c49-a779-d64a9bc1dc0b" providerId="ADAL" clId="{817B44B5-3158-4FF0-932A-FA035E8A8A63}"/>
    <pc:docChg chg="undo custSel addSld delSld modSld sldOrd">
      <pc:chgData name="Sara Cisternino" userId="f975de24-a790-4c49-a779-d64a9bc1dc0b" providerId="ADAL" clId="{817B44B5-3158-4FF0-932A-FA035E8A8A63}" dt="2026-05-15T14:02:06.004" v="1301"/>
      <pc:docMkLst>
        <pc:docMk/>
      </pc:docMkLst>
      <pc:sldChg chg="addSp modSp mod modTransition addAnim delAnim modAnim">
        <pc:chgData name="Sara Cisternino" userId="f975de24-a790-4c49-a779-d64a9bc1dc0b" providerId="ADAL" clId="{817B44B5-3158-4FF0-932A-FA035E8A8A63}" dt="2026-05-15T14:02:06.004" v="1301"/>
        <pc:sldMkLst>
          <pc:docMk/>
          <pc:sldMk cId="1018811265" sldId="258"/>
        </pc:sldMkLst>
        <pc:spChg chg="mod">
          <ac:chgData name="Sara Cisternino" userId="f975de24-a790-4c49-a779-d64a9bc1dc0b" providerId="ADAL" clId="{817B44B5-3158-4FF0-932A-FA035E8A8A63}" dt="2026-05-12T10:45:19.522" v="1125" actId="14100"/>
          <ac:spMkLst>
            <pc:docMk/>
            <pc:sldMk cId="1018811265" sldId="258"/>
            <ac:spMk id="14" creationId="{1C7ECBC2-5527-8F3A-A71F-E2A3D15417F3}"/>
          </ac:spMkLst>
        </pc:spChg>
        <pc:spChg chg="mod">
          <ac:chgData name="Sara Cisternino" userId="f975de24-a790-4c49-a779-d64a9bc1dc0b" providerId="ADAL" clId="{817B44B5-3158-4FF0-932A-FA035E8A8A63}" dt="2026-05-12T10:45:41.551" v="1130" actId="14100"/>
          <ac:spMkLst>
            <pc:docMk/>
            <pc:sldMk cId="1018811265" sldId="258"/>
            <ac:spMk id="15" creationId="{90887E1A-0E78-3407-6414-FAA4BAE559BC}"/>
          </ac:spMkLst>
        </pc:spChg>
        <pc:spChg chg="mod">
          <ac:chgData name="Sara Cisternino" userId="f975de24-a790-4c49-a779-d64a9bc1dc0b" providerId="ADAL" clId="{817B44B5-3158-4FF0-932A-FA035E8A8A63}" dt="2026-05-12T10:45:47.115" v="1132" actId="14100"/>
          <ac:spMkLst>
            <pc:docMk/>
            <pc:sldMk cId="1018811265" sldId="258"/>
            <ac:spMk id="18" creationId="{0DFD9C61-30D8-AAB1-6389-D8D21DA371E9}"/>
          </ac:spMkLst>
        </pc:spChg>
        <pc:picChg chg="mod">
          <ac:chgData name="Sara Cisternino" userId="f975de24-a790-4c49-a779-d64a9bc1dc0b" providerId="ADAL" clId="{817B44B5-3158-4FF0-932A-FA035E8A8A63}" dt="2026-05-12T10:45:06.869" v="1120" actId="1076"/>
          <ac:picMkLst>
            <pc:docMk/>
            <pc:sldMk cId="1018811265" sldId="258"/>
            <ac:picMk id="8" creationId="{ABB578A3-AFD5-9421-7A87-A70AABC2F253}"/>
          </ac:picMkLst>
        </pc:picChg>
        <pc:picChg chg="add mod">
          <ac:chgData name="Sara Cisternino" userId="f975de24-a790-4c49-a779-d64a9bc1dc0b" providerId="ADAL" clId="{817B44B5-3158-4FF0-932A-FA035E8A8A63}" dt="2026-05-12T10:45:28.985" v="1128" actId="1076"/>
          <ac:picMkLst>
            <pc:docMk/>
            <pc:sldMk cId="1018811265" sldId="258"/>
            <ac:picMk id="11" creationId="{9E57A49F-93CE-D4A4-88C3-21F383361E04}"/>
          </ac:picMkLst>
        </pc:picChg>
        <pc:picChg chg="mod">
          <ac:chgData name="Sara Cisternino" userId="f975de24-a790-4c49-a779-d64a9bc1dc0b" providerId="ADAL" clId="{817B44B5-3158-4FF0-932A-FA035E8A8A63}" dt="2026-05-12T10:45:06.869" v="1120" actId="1076"/>
          <ac:picMkLst>
            <pc:docMk/>
            <pc:sldMk cId="1018811265" sldId="258"/>
            <ac:picMk id="16" creationId="{D05BA180-6ED1-216C-B716-41499B31A12C}"/>
          </ac:picMkLst>
        </pc:picChg>
        <pc:picChg chg="mod">
          <ac:chgData name="Sara Cisternino" userId="f975de24-a790-4c49-a779-d64a9bc1dc0b" providerId="ADAL" clId="{817B44B5-3158-4FF0-932A-FA035E8A8A63}" dt="2026-05-12T10:45:50.033" v="1133" actId="1076"/>
          <ac:picMkLst>
            <pc:docMk/>
            <pc:sldMk cId="1018811265" sldId="258"/>
            <ac:picMk id="17" creationId="{E9478D1F-BAA5-9197-26E4-ADECBD87E79C}"/>
          </ac:picMkLst>
        </pc:picChg>
        <pc:picChg chg="mod">
          <ac:chgData name="Sara Cisternino" userId="f975de24-a790-4c49-a779-d64a9bc1dc0b" providerId="ADAL" clId="{817B44B5-3158-4FF0-932A-FA035E8A8A63}" dt="2026-05-12T10:45:06.869" v="1120" actId="1076"/>
          <ac:picMkLst>
            <pc:docMk/>
            <pc:sldMk cId="1018811265" sldId="258"/>
            <ac:picMk id="19" creationId="{8C61B64C-6229-7A81-19A7-E0F31DFC378C}"/>
          </ac:picMkLst>
        </pc:picChg>
        <pc:picChg chg="mod">
          <ac:chgData name="Sara Cisternino" userId="f975de24-a790-4c49-a779-d64a9bc1dc0b" providerId="ADAL" clId="{817B44B5-3158-4FF0-932A-FA035E8A8A63}" dt="2026-05-12T10:45:06.869" v="1120" actId="1076"/>
          <ac:picMkLst>
            <pc:docMk/>
            <pc:sldMk cId="1018811265" sldId="258"/>
            <ac:picMk id="21" creationId="{F71AF278-62D7-6350-2942-C79B417AA128}"/>
          </ac:picMkLst>
        </pc:picChg>
        <pc:picChg chg="mod">
          <ac:chgData name="Sara Cisternino" userId="f975de24-a790-4c49-a779-d64a9bc1dc0b" providerId="ADAL" clId="{817B44B5-3158-4FF0-932A-FA035E8A8A63}" dt="2026-05-12T10:45:06.869" v="1120" actId="1076"/>
          <ac:picMkLst>
            <pc:docMk/>
            <pc:sldMk cId="1018811265" sldId="258"/>
            <ac:picMk id="1026" creationId="{B175F89B-158B-A993-241E-B1F593CD47B7}"/>
          </ac:picMkLst>
        </pc:picChg>
      </pc:sldChg>
      <pc:sldChg chg="delSp add mod">
        <pc:chgData name="Sara Cisternino" userId="f975de24-a790-4c49-a779-d64a9bc1dc0b" providerId="ADAL" clId="{817B44B5-3158-4FF0-932A-FA035E8A8A63}" dt="2026-05-12T10:40:38.639" v="1087" actId="478"/>
        <pc:sldMkLst>
          <pc:docMk/>
          <pc:sldMk cId="2437011613" sldId="284"/>
        </pc:sldMkLst>
      </pc:sldChg>
      <pc:sldChg chg="delSp mod">
        <pc:chgData name="Sara Cisternino" userId="f975de24-a790-4c49-a779-d64a9bc1dc0b" providerId="ADAL" clId="{817B44B5-3158-4FF0-932A-FA035E8A8A63}" dt="2026-05-12T10:46:53.511" v="1141" actId="478"/>
        <pc:sldMkLst>
          <pc:docMk/>
          <pc:sldMk cId="1540245184" sldId="374"/>
        </pc:sldMkLst>
      </pc:sldChg>
      <pc:sldChg chg="delSp">
        <pc:chgData name="Sara Cisternino" userId="f975de24-a790-4c49-a779-d64a9bc1dc0b" providerId="ADAL" clId="{817B44B5-3158-4FF0-932A-FA035E8A8A63}" dt="2026-05-12T10:48:47.864" v="1163" actId="478"/>
        <pc:sldMkLst>
          <pc:docMk/>
          <pc:sldMk cId="3398990908" sldId="418"/>
        </pc:sldMkLst>
      </pc:sldChg>
      <pc:sldChg chg="delSp mod ord">
        <pc:chgData name="Sara Cisternino" userId="f975de24-a790-4c49-a779-d64a9bc1dc0b" providerId="ADAL" clId="{817B44B5-3158-4FF0-932A-FA035E8A8A63}" dt="2026-05-12T10:47:17.610" v="1153"/>
        <pc:sldMkLst>
          <pc:docMk/>
          <pc:sldMk cId="436893239" sldId="1160"/>
        </pc:sldMkLst>
      </pc:sldChg>
      <pc:sldChg chg="delSp mod">
        <pc:chgData name="Sara Cisternino" userId="f975de24-a790-4c49-a779-d64a9bc1dc0b" providerId="ADAL" clId="{817B44B5-3158-4FF0-932A-FA035E8A8A63}" dt="2026-05-12T10:40:47.829" v="1088" actId="478"/>
        <pc:sldMkLst>
          <pc:docMk/>
          <pc:sldMk cId="1365612223" sldId="1187"/>
        </pc:sldMkLst>
      </pc:sldChg>
      <pc:sldChg chg="delSp mod">
        <pc:chgData name="Sara Cisternino" userId="f975de24-a790-4c49-a779-d64a9bc1dc0b" providerId="ADAL" clId="{817B44B5-3158-4FF0-932A-FA035E8A8A63}" dt="2026-05-12T10:41:33.376" v="1095" actId="478"/>
        <pc:sldMkLst>
          <pc:docMk/>
          <pc:sldMk cId="1928066766" sldId="1275"/>
        </pc:sldMkLst>
      </pc:sldChg>
      <pc:sldChg chg="addSp delSp modSp mod delAnim modAnim">
        <pc:chgData name="Sara Cisternino" userId="f975de24-a790-4c49-a779-d64a9bc1dc0b" providerId="ADAL" clId="{817B44B5-3158-4FF0-932A-FA035E8A8A63}" dt="2026-05-12T10:42:15.908" v="1102"/>
        <pc:sldMkLst>
          <pc:docMk/>
          <pc:sldMk cId="2499845210" sldId="1280"/>
        </pc:sldMkLst>
        <pc:spChg chg="add mod">
          <ac:chgData name="Sara Cisternino" userId="f975de24-a790-4c49-a779-d64a9bc1dc0b" providerId="ADAL" clId="{817B44B5-3158-4FF0-932A-FA035E8A8A63}" dt="2026-05-12T10:42:09.194" v="1101" actId="1076"/>
          <ac:spMkLst>
            <pc:docMk/>
            <pc:sldMk cId="2499845210" sldId="1280"/>
            <ac:spMk id="8" creationId="{182BA8EA-502D-E5D2-90B3-205CA721DF88}"/>
          </ac:spMkLst>
        </pc:spChg>
      </pc:sldChg>
      <pc:sldChg chg="addSp modSp mod modTransition">
        <pc:chgData name="Sara Cisternino" userId="f975de24-a790-4c49-a779-d64a9bc1dc0b" providerId="ADAL" clId="{817B44B5-3158-4FF0-932A-FA035E8A8A63}" dt="2026-05-15T14:01:57.036" v="1300"/>
        <pc:sldMkLst>
          <pc:docMk/>
          <pc:sldMk cId="3980895656" sldId="1302"/>
        </pc:sldMkLst>
        <pc:spChg chg="mod">
          <ac:chgData name="Sara Cisternino" userId="f975de24-a790-4c49-a779-d64a9bc1dc0b" providerId="ADAL" clId="{817B44B5-3158-4FF0-932A-FA035E8A8A63}" dt="2026-05-12T10:37:26.564" v="891" actId="1076"/>
          <ac:spMkLst>
            <pc:docMk/>
            <pc:sldMk cId="3980895656" sldId="1302"/>
            <ac:spMk id="2" creationId="{C5716108-B907-D7A7-7DCB-1E94E478BCF5}"/>
          </ac:spMkLst>
        </pc:spChg>
        <pc:spChg chg="mod">
          <ac:chgData name="Sara Cisternino" userId="f975de24-a790-4c49-a779-d64a9bc1dc0b" providerId="ADAL" clId="{817B44B5-3158-4FF0-932A-FA035E8A8A63}" dt="2026-05-12T10:37:23.410" v="889" actId="108"/>
          <ac:spMkLst>
            <pc:docMk/>
            <pc:sldMk cId="3980895656" sldId="1302"/>
            <ac:spMk id="3" creationId="{E65E74F1-333F-5B7C-181D-C173E4058220}"/>
          </ac:spMkLst>
        </pc:spChg>
        <pc:spChg chg="mod">
          <ac:chgData name="Sara Cisternino" userId="f975de24-a790-4c49-a779-d64a9bc1dc0b" providerId="ADAL" clId="{817B44B5-3158-4FF0-932A-FA035E8A8A63}" dt="2026-05-12T10:37:39.408" v="893" actId="403"/>
          <ac:spMkLst>
            <pc:docMk/>
            <pc:sldMk cId="3980895656" sldId="1302"/>
            <ac:spMk id="6" creationId="{43BB7520-C579-F3E2-E0CE-CA8D4D5B15FC}"/>
          </ac:spMkLst>
        </pc:spChg>
        <pc:spChg chg="add mod">
          <ac:chgData name="Sara Cisternino" userId="f975de24-a790-4c49-a779-d64a9bc1dc0b" providerId="ADAL" clId="{817B44B5-3158-4FF0-932A-FA035E8A8A63}" dt="2026-05-12T10:39:04.059" v="1026" actId="6549"/>
          <ac:spMkLst>
            <pc:docMk/>
            <pc:sldMk cId="3980895656" sldId="1302"/>
            <ac:spMk id="11" creationId="{5F81950D-C955-3D68-AFFA-BBDD0CEB5848}"/>
          </ac:spMkLst>
        </pc:spChg>
        <pc:spChg chg="mod">
          <ac:chgData name="Sara Cisternino" userId="f975de24-a790-4c49-a779-d64a9bc1dc0b" providerId="ADAL" clId="{817B44B5-3158-4FF0-932A-FA035E8A8A63}" dt="2026-05-12T10:38:34.088" v="899" actId="1076"/>
          <ac:spMkLst>
            <pc:docMk/>
            <pc:sldMk cId="3980895656" sldId="1302"/>
            <ac:spMk id="17" creationId="{F4EE3736-CD32-57B6-A5CD-8B3A7C3AC687}"/>
          </ac:spMkLst>
        </pc:spChg>
        <pc:spChg chg="mod">
          <ac:chgData name="Sara Cisternino" userId="f975de24-a790-4c49-a779-d64a9bc1dc0b" providerId="ADAL" clId="{817B44B5-3158-4FF0-932A-FA035E8A8A63}" dt="2026-05-12T14:07:54.156" v="1244" actId="1076"/>
          <ac:spMkLst>
            <pc:docMk/>
            <pc:sldMk cId="3980895656" sldId="1302"/>
            <ac:spMk id="19" creationId="{1D7FF1A6-272A-AA9E-1A10-01953372EB60}"/>
          </ac:spMkLst>
        </pc:spChg>
        <pc:graphicFrameChg chg="mod">
          <ac:chgData name="Sara Cisternino" userId="f975de24-a790-4c49-a779-d64a9bc1dc0b" providerId="ADAL" clId="{817B44B5-3158-4FF0-932A-FA035E8A8A63}" dt="2026-05-12T10:39:09.736" v="1027" actId="1076"/>
          <ac:graphicFrameMkLst>
            <pc:docMk/>
            <pc:sldMk cId="3980895656" sldId="1302"/>
            <ac:graphicFrameMk id="13" creationId="{9BF5BA86-485E-D512-09C7-69B965D16235}"/>
          </ac:graphicFrameMkLst>
        </pc:graphicFrameChg>
        <pc:picChg chg="mod">
          <ac:chgData name="Sara Cisternino" userId="f975de24-a790-4c49-a779-d64a9bc1dc0b" providerId="ADAL" clId="{817B44B5-3158-4FF0-932A-FA035E8A8A63}" dt="2026-05-12T10:37:43.469" v="894" actId="1076"/>
          <ac:picMkLst>
            <pc:docMk/>
            <pc:sldMk cId="3980895656" sldId="1302"/>
            <ac:picMk id="12" creationId="{11807383-719B-A111-7C83-BE232F057074}"/>
          </ac:picMkLst>
        </pc:picChg>
        <pc:picChg chg="add mod">
          <ac:chgData name="Sara Cisternino" userId="f975de24-a790-4c49-a779-d64a9bc1dc0b" providerId="ADAL" clId="{817B44B5-3158-4FF0-932A-FA035E8A8A63}" dt="2026-05-12T10:38:46.207" v="901" actId="1076"/>
          <ac:picMkLst>
            <pc:docMk/>
            <pc:sldMk cId="3980895656" sldId="1302"/>
            <ac:picMk id="14" creationId="{439E5B01-128C-F389-C6CA-5C354E0227AD}"/>
          </ac:picMkLst>
        </pc:picChg>
        <pc:picChg chg="mod">
          <ac:chgData name="Sara Cisternino" userId="f975de24-a790-4c49-a779-d64a9bc1dc0b" providerId="ADAL" clId="{817B44B5-3158-4FF0-932A-FA035E8A8A63}" dt="2026-05-12T10:39:15.155" v="1034" actId="1037"/>
          <ac:picMkLst>
            <pc:docMk/>
            <pc:sldMk cId="3980895656" sldId="1302"/>
            <ac:picMk id="15" creationId="{52765471-EE10-7D0F-3DAA-70D210BAF388}"/>
          </ac:picMkLst>
        </pc:picChg>
        <pc:picChg chg="add mod">
          <ac:chgData name="Sara Cisternino" userId="f975de24-a790-4c49-a779-d64a9bc1dc0b" providerId="ADAL" clId="{817B44B5-3158-4FF0-932A-FA035E8A8A63}" dt="2026-05-15T09:07:17.373" v="1295"/>
          <ac:picMkLst>
            <pc:docMk/>
            <pc:sldMk cId="3980895656" sldId="1302"/>
            <ac:picMk id="16" creationId="{9113DE63-9FFA-8A0D-C2B7-4E42ABAE1307}"/>
          </ac:picMkLst>
        </pc:picChg>
        <pc:picChg chg="mod">
          <ac:chgData name="Sara Cisternino" userId="f975de24-a790-4c49-a779-d64a9bc1dc0b" providerId="ADAL" clId="{817B44B5-3158-4FF0-932A-FA035E8A8A63}" dt="2026-05-12T10:38:29.449" v="897" actId="1076"/>
          <ac:picMkLst>
            <pc:docMk/>
            <pc:sldMk cId="3980895656" sldId="1302"/>
            <ac:picMk id="24" creationId="{DE685DEB-2D32-C439-B2C6-8B72C970F85E}"/>
          </ac:picMkLst>
        </pc:picChg>
        <pc:picChg chg="mod">
          <ac:chgData name="Sara Cisternino" userId="f975de24-a790-4c49-a779-d64a9bc1dc0b" providerId="ADAL" clId="{817B44B5-3158-4FF0-932A-FA035E8A8A63}" dt="2026-05-12T10:38:31.313" v="898" actId="1076"/>
          <ac:picMkLst>
            <pc:docMk/>
            <pc:sldMk cId="3980895656" sldId="1302"/>
            <ac:picMk id="25" creationId="{DFEA803D-5295-5234-BD0B-BAA80B629CD8}"/>
          </ac:picMkLst>
        </pc:picChg>
        <pc:picChg chg="mod">
          <ac:chgData name="Sara Cisternino" userId="f975de24-a790-4c49-a779-d64a9bc1dc0b" providerId="ADAL" clId="{817B44B5-3158-4FF0-932A-FA035E8A8A63}" dt="2026-05-12T10:37:38.030" v="892" actId="1076"/>
          <ac:picMkLst>
            <pc:docMk/>
            <pc:sldMk cId="3980895656" sldId="1302"/>
            <ac:picMk id="40" creationId="{AE85A0BD-2EE4-8564-6117-1BDCA06451F7}"/>
          </ac:picMkLst>
        </pc:picChg>
        <pc:picChg chg="mod">
          <ac:chgData name="Sara Cisternino" userId="f975de24-a790-4c49-a779-d64a9bc1dc0b" providerId="ADAL" clId="{817B44B5-3158-4FF0-932A-FA035E8A8A63}" dt="2026-05-12T10:37:38.030" v="892" actId="1076"/>
          <ac:picMkLst>
            <pc:docMk/>
            <pc:sldMk cId="3980895656" sldId="1302"/>
            <ac:picMk id="43" creationId="{74A774F7-FDA3-ED87-F1AA-FEB46EA8E3C3}"/>
          </ac:picMkLst>
        </pc:picChg>
        <pc:picChg chg="mod">
          <ac:chgData name="Sara Cisternino" userId="f975de24-a790-4c49-a779-d64a9bc1dc0b" providerId="ADAL" clId="{817B44B5-3158-4FF0-932A-FA035E8A8A63}" dt="2026-05-12T10:37:45.932" v="895" actId="1076"/>
          <ac:picMkLst>
            <pc:docMk/>
            <pc:sldMk cId="3980895656" sldId="1302"/>
            <ac:picMk id="45" creationId="{F86DDC14-4755-4BF2-3427-92A918735AC3}"/>
          </ac:picMkLst>
        </pc:picChg>
        <pc:picChg chg="mod">
          <ac:chgData name="Sara Cisternino" userId="f975de24-a790-4c49-a779-d64a9bc1dc0b" providerId="ADAL" clId="{817B44B5-3158-4FF0-932A-FA035E8A8A63}" dt="2026-05-12T10:37:38.030" v="892" actId="1076"/>
          <ac:picMkLst>
            <pc:docMk/>
            <pc:sldMk cId="3980895656" sldId="1302"/>
            <ac:picMk id="51" creationId="{1FCE2357-1384-2F8B-DD76-BC2FEB74F761}"/>
          </ac:picMkLst>
        </pc:picChg>
      </pc:sldChg>
      <pc:sldChg chg="delSp add del mod delAnim">
        <pc:chgData name="Sara Cisternino" userId="f975de24-a790-4c49-a779-d64a9bc1dc0b" providerId="ADAL" clId="{817B44B5-3158-4FF0-932A-FA035E8A8A63}" dt="2026-05-12T10:44:25.979" v="1117" actId="478"/>
        <pc:sldMkLst>
          <pc:docMk/>
          <pc:sldMk cId="2143170266" sldId="3318"/>
        </pc:sldMkLst>
      </pc:sldChg>
      <pc:sldChg chg="addSp delSp modSp mod">
        <pc:chgData name="Sara Cisternino" userId="f975de24-a790-4c49-a779-d64a9bc1dc0b" providerId="ADAL" clId="{817B44B5-3158-4FF0-932A-FA035E8A8A63}" dt="2026-05-15T09:06:33.509" v="1282"/>
        <pc:sldMkLst>
          <pc:docMk/>
          <pc:sldMk cId="1621354162" sldId="3324"/>
        </pc:sldMkLst>
        <pc:spChg chg="mod">
          <ac:chgData name="Sara Cisternino" userId="f975de24-a790-4c49-a779-d64a9bc1dc0b" providerId="ADAL" clId="{817B44B5-3158-4FF0-932A-FA035E8A8A63}" dt="2026-05-12T09:32:36.239" v="324" actId="14100"/>
          <ac:spMkLst>
            <pc:docMk/>
            <pc:sldMk cId="1621354162" sldId="3324"/>
            <ac:spMk id="3" creationId="{04D6F3E2-33F3-BA31-0A81-F032AF457CC3}"/>
          </ac:spMkLst>
        </pc:spChg>
        <pc:spChg chg="mod">
          <ac:chgData name="Sara Cisternino" userId="f975de24-a790-4c49-a779-d64a9bc1dc0b" providerId="ADAL" clId="{817B44B5-3158-4FF0-932A-FA035E8A8A63}" dt="2026-05-12T09:30:12.894" v="304" actId="1076"/>
          <ac:spMkLst>
            <pc:docMk/>
            <pc:sldMk cId="1621354162" sldId="3324"/>
            <ac:spMk id="7" creationId="{FAD8EECA-2CD2-FE3E-0D54-9210DC930E4B}"/>
          </ac:spMkLst>
        </pc:spChg>
        <pc:spChg chg="mod">
          <ac:chgData name="Sara Cisternino" userId="f975de24-a790-4c49-a779-d64a9bc1dc0b" providerId="ADAL" clId="{817B44B5-3158-4FF0-932A-FA035E8A8A63}" dt="2026-05-12T09:32:29.411" v="322" actId="1076"/>
          <ac:spMkLst>
            <pc:docMk/>
            <pc:sldMk cId="1621354162" sldId="3324"/>
            <ac:spMk id="30" creationId="{0AB72EE0-7B48-BDA6-CB61-A1ABEBE1F104}"/>
          </ac:spMkLst>
        </pc:spChg>
        <pc:spChg chg="mod">
          <ac:chgData name="Sara Cisternino" userId="f975de24-a790-4c49-a779-d64a9bc1dc0b" providerId="ADAL" clId="{817B44B5-3158-4FF0-932A-FA035E8A8A63}" dt="2026-05-12T09:42:50.935" v="340" actId="1076"/>
          <ac:spMkLst>
            <pc:docMk/>
            <pc:sldMk cId="1621354162" sldId="3324"/>
            <ac:spMk id="32" creationId="{135EA5A4-656B-2342-DC59-711FE41838FB}"/>
          </ac:spMkLst>
        </pc:spChg>
        <pc:spChg chg="mod">
          <ac:chgData name="Sara Cisternino" userId="f975de24-a790-4c49-a779-d64a9bc1dc0b" providerId="ADAL" clId="{817B44B5-3158-4FF0-932A-FA035E8A8A63}" dt="2026-05-12T09:42:46.707" v="339" actId="14100"/>
          <ac:spMkLst>
            <pc:docMk/>
            <pc:sldMk cId="1621354162" sldId="3324"/>
            <ac:spMk id="33" creationId="{DE27F87E-892B-725D-70F4-7F6A6714AFAE}"/>
          </ac:spMkLst>
        </pc:spChg>
        <pc:spChg chg="mod">
          <ac:chgData name="Sara Cisternino" userId="f975de24-a790-4c49-a779-d64a9bc1dc0b" providerId="ADAL" clId="{817B44B5-3158-4FF0-932A-FA035E8A8A63}" dt="2026-05-12T09:32:31.371" v="323" actId="1076"/>
          <ac:spMkLst>
            <pc:docMk/>
            <pc:sldMk cId="1621354162" sldId="3324"/>
            <ac:spMk id="34" creationId="{8D36BFA5-6D4F-A891-645B-B6E3A7CD496F}"/>
          </ac:spMkLst>
        </pc:spChg>
        <pc:spChg chg="mod">
          <ac:chgData name="Sara Cisternino" userId="f975de24-a790-4c49-a779-d64a9bc1dc0b" providerId="ADAL" clId="{817B44B5-3158-4FF0-932A-FA035E8A8A63}" dt="2026-05-12T09:30:01.972" v="301" actId="1076"/>
          <ac:spMkLst>
            <pc:docMk/>
            <pc:sldMk cId="1621354162" sldId="3324"/>
            <ac:spMk id="35" creationId="{F4326E0A-7EF2-5AFC-6D3A-AFD42FAE31C7}"/>
          </ac:spMkLst>
        </pc:spChg>
        <pc:spChg chg="mod">
          <ac:chgData name="Sara Cisternino" userId="f975de24-a790-4c49-a779-d64a9bc1dc0b" providerId="ADAL" clId="{817B44B5-3158-4FF0-932A-FA035E8A8A63}" dt="2026-05-12T13:35:57.767" v="1227" actId="1076"/>
          <ac:spMkLst>
            <pc:docMk/>
            <pc:sldMk cId="1621354162" sldId="3324"/>
            <ac:spMk id="38" creationId="{A675014F-73A8-E9D7-B45B-219826A564FB}"/>
          </ac:spMkLst>
        </pc:spChg>
        <pc:spChg chg="mod">
          <ac:chgData name="Sara Cisternino" userId="f975de24-a790-4c49-a779-d64a9bc1dc0b" providerId="ADAL" clId="{817B44B5-3158-4FF0-932A-FA035E8A8A63}" dt="2026-05-12T09:31:36.153" v="312" actId="1076"/>
          <ac:spMkLst>
            <pc:docMk/>
            <pc:sldMk cId="1621354162" sldId="3324"/>
            <ac:spMk id="39" creationId="{56C2EA43-62B5-0BBD-3637-F0A5B33D1910}"/>
          </ac:spMkLst>
        </pc:spChg>
        <pc:picChg chg="add mod">
          <ac:chgData name="Sara Cisternino" userId="f975de24-a790-4c49-a779-d64a9bc1dc0b" providerId="ADAL" clId="{817B44B5-3158-4FF0-932A-FA035E8A8A63}" dt="2026-05-15T09:06:33.509" v="1282"/>
          <ac:picMkLst>
            <pc:docMk/>
            <pc:sldMk cId="1621354162" sldId="3324"/>
            <ac:picMk id="2" creationId="{71E9481A-35AD-2442-DDE9-6CA0E084918E}"/>
          </ac:picMkLst>
        </pc:picChg>
        <pc:picChg chg="mod">
          <ac:chgData name="Sara Cisternino" userId="f975de24-a790-4c49-a779-d64a9bc1dc0b" providerId="ADAL" clId="{817B44B5-3158-4FF0-932A-FA035E8A8A63}" dt="2026-05-12T09:30:10.431" v="303" actId="1076"/>
          <ac:picMkLst>
            <pc:docMk/>
            <pc:sldMk cId="1621354162" sldId="3324"/>
            <ac:picMk id="4" creationId="{226864B4-79BD-A73B-9CA1-5D4806FAC8DC}"/>
          </ac:picMkLst>
        </pc:picChg>
        <pc:picChg chg="mod">
          <ac:chgData name="Sara Cisternino" userId="f975de24-a790-4c49-a779-d64a9bc1dc0b" providerId="ADAL" clId="{817B44B5-3158-4FF0-932A-FA035E8A8A63}" dt="2026-05-12T09:30:18.287" v="305" actId="1076"/>
          <ac:picMkLst>
            <pc:docMk/>
            <pc:sldMk cId="1621354162" sldId="3324"/>
            <ac:picMk id="5" creationId="{F0ACD047-8A95-4357-F9E3-8DD57F1D1598}"/>
          </ac:picMkLst>
        </pc:picChg>
        <pc:picChg chg="mod">
          <ac:chgData name="Sara Cisternino" userId="f975de24-a790-4c49-a779-d64a9bc1dc0b" providerId="ADAL" clId="{817B44B5-3158-4FF0-932A-FA035E8A8A63}" dt="2026-05-12T09:30:10.431" v="303" actId="1076"/>
          <ac:picMkLst>
            <pc:docMk/>
            <pc:sldMk cId="1621354162" sldId="3324"/>
            <ac:picMk id="8" creationId="{4A40D00E-024D-F180-151F-A52F34EB9D3C}"/>
          </ac:picMkLst>
        </pc:picChg>
        <pc:picChg chg="mod">
          <ac:chgData name="Sara Cisternino" userId="f975de24-a790-4c49-a779-d64a9bc1dc0b" providerId="ADAL" clId="{817B44B5-3158-4FF0-932A-FA035E8A8A63}" dt="2026-05-12T13:33:52.455" v="1210" actId="1076"/>
          <ac:picMkLst>
            <pc:docMk/>
            <pc:sldMk cId="1621354162" sldId="3324"/>
            <ac:picMk id="20" creationId="{B4878DDB-2FAA-7390-BDDF-06DCB036E5C6}"/>
          </ac:picMkLst>
        </pc:picChg>
        <pc:picChg chg="mod">
          <ac:chgData name="Sara Cisternino" userId="f975de24-a790-4c49-a779-d64a9bc1dc0b" providerId="ADAL" clId="{817B44B5-3158-4FF0-932A-FA035E8A8A63}" dt="2026-05-12T09:31:36.153" v="312" actId="1076"/>
          <ac:picMkLst>
            <pc:docMk/>
            <pc:sldMk cId="1621354162" sldId="3324"/>
            <ac:picMk id="29" creationId="{253B20A6-0E18-9F09-AA3F-BE911E6962A7}"/>
          </ac:picMkLst>
        </pc:picChg>
        <pc:picChg chg="mod">
          <ac:chgData name="Sara Cisternino" userId="f975de24-a790-4c49-a779-d64a9bc1dc0b" providerId="ADAL" clId="{817B44B5-3158-4FF0-932A-FA035E8A8A63}" dt="2026-05-12T09:42:13.362" v="328" actId="14861"/>
          <ac:picMkLst>
            <pc:docMk/>
            <pc:sldMk cId="1621354162" sldId="3324"/>
            <ac:picMk id="31" creationId="{A482C272-9609-0B50-5BE3-D18F8ADA7FDB}"/>
          </ac:picMkLst>
        </pc:picChg>
        <pc:picChg chg="mod">
          <ac:chgData name="Sara Cisternino" userId="f975de24-a790-4c49-a779-d64a9bc1dc0b" providerId="ADAL" clId="{817B44B5-3158-4FF0-932A-FA035E8A8A63}" dt="2026-05-12T13:35:53.174" v="1225" actId="1076"/>
          <ac:picMkLst>
            <pc:docMk/>
            <pc:sldMk cId="1621354162" sldId="3324"/>
            <ac:picMk id="37" creationId="{4F7CC45A-6B1B-B6BB-CE00-58024EC860E6}"/>
          </ac:picMkLst>
        </pc:picChg>
        <pc:picChg chg="mod">
          <ac:chgData name="Sara Cisternino" userId="f975de24-a790-4c49-a779-d64a9bc1dc0b" providerId="ADAL" clId="{817B44B5-3158-4FF0-932A-FA035E8A8A63}" dt="2026-05-12T13:35:54.670" v="1226" actId="1076"/>
          <ac:picMkLst>
            <pc:docMk/>
            <pc:sldMk cId="1621354162" sldId="3324"/>
            <ac:picMk id="40" creationId="{E6962C3C-080B-1868-7ABE-9E578D6BBF70}"/>
          </ac:picMkLst>
        </pc:picChg>
        <pc:picChg chg="mod">
          <ac:chgData name="Sara Cisternino" userId="f975de24-a790-4c49-a779-d64a9bc1dc0b" providerId="ADAL" clId="{817B44B5-3158-4FF0-932A-FA035E8A8A63}" dt="2026-05-12T09:31:36.153" v="312" actId="1076"/>
          <ac:picMkLst>
            <pc:docMk/>
            <pc:sldMk cId="1621354162" sldId="3324"/>
            <ac:picMk id="47" creationId="{4625B016-6A16-D537-830C-CCCF429C99E7}"/>
          </ac:picMkLst>
        </pc:picChg>
      </pc:sldChg>
      <pc:sldChg chg="modSp mod">
        <pc:chgData name="Sara Cisternino" userId="f975de24-a790-4c49-a779-d64a9bc1dc0b" providerId="ADAL" clId="{817B44B5-3158-4FF0-932A-FA035E8A8A63}" dt="2026-05-15T09:03:46.259" v="1254" actId="20577"/>
        <pc:sldMkLst>
          <pc:docMk/>
          <pc:sldMk cId="3355553100" sldId="3336"/>
        </pc:sldMkLst>
        <pc:spChg chg="mod">
          <ac:chgData name="Sara Cisternino" userId="f975de24-a790-4c49-a779-d64a9bc1dc0b" providerId="ADAL" clId="{817B44B5-3158-4FF0-932A-FA035E8A8A63}" dt="2026-05-15T09:03:46.259" v="1254" actId="20577"/>
          <ac:spMkLst>
            <pc:docMk/>
            <pc:sldMk cId="3355553100" sldId="3336"/>
            <ac:spMk id="17" creationId="{FC7315EF-638C-F7B0-9333-2F22A266493E}"/>
          </ac:spMkLst>
        </pc:spChg>
      </pc:sldChg>
      <pc:sldChg chg="addSp modSp mod">
        <pc:chgData name="Sara Cisternino" userId="f975de24-a790-4c49-a779-d64a9bc1dc0b" providerId="ADAL" clId="{817B44B5-3158-4FF0-932A-FA035E8A8A63}" dt="2026-05-15T09:06:01.727" v="1272" actId="1035"/>
        <pc:sldMkLst>
          <pc:docMk/>
          <pc:sldMk cId="2092069021" sldId="3338"/>
        </pc:sldMkLst>
        <pc:picChg chg="add mod">
          <ac:chgData name="Sara Cisternino" userId="f975de24-a790-4c49-a779-d64a9bc1dc0b" providerId="ADAL" clId="{817B44B5-3158-4FF0-932A-FA035E8A8A63}" dt="2026-05-15T09:06:01.727" v="1272" actId="1035"/>
          <ac:picMkLst>
            <pc:docMk/>
            <pc:sldMk cId="2092069021" sldId="3338"/>
            <ac:picMk id="8" creationId="{037A0640-0F99-0F16-88F4-E9884140C98C}"/>
          </ac:picMkLst>
        </pc:picChg>
      </pc:sldChg>
      <pc:sldChg chg="addSp modSp mod modAnim modNotesTx">
        <pc:chgData name="Sara Cisternino" userId="f975de24-a790-4c49-a779-d64a9bc1dc0b" providerId="ADAL" clId="{817B44B5-3158-4FF0-932A-FA035E8A8A63}" dt="2026-05-15T09:06:06.585" v="1273"/>
        <pc:sldMkLst>
          <pc:docMk/>
          <pc:sldMk cId="160048364" sldId="3342"/>
        </pc:sldMkLst>
        <pc:spChg chg="mod">
          <ac:chgData name="Sara Cisternino" userId="f975de24-a790-4c49-a779-d64a9bc1dc0b" providerId="ADAL" clId="{817B44B5-3158-4FF0-932A-FA035E8A8A63}" dt="2026-05-12T13:19:48.094" v="1204" actId="1038"/>
          <ac:spMkLst>
            <pc:docMk/>
            <pc:sldMk cId="160048364" sldId="3342"/>
            <ac:spMk id="44" creationId="{D55764AD-949C-ADE3-0841-21157E47DB2F}"/>
          </ac:spMkLst>
        </pc:spChg>
        <pc:spChg chg="mod">
          <ac:chgData name="Sara Cisternino" userId="f975de24-a790-4c49-a779-d64a9bc1dc0b" providerId="ADAL" clId="{817B44B5-3158-4FF0-932A-FA035E8A8A63}" dt="2026-05-12T13:19:40.174" v="1202" actId="1037"/>
          <ac:spMkLst>
            <pc:docMk/>
            <pc:sldMk cId="160048364" sldId="3342"/>
            <ac:spMk id="45" creationId="{ADE90CD3-6E8C-062E-21E9-420BCA740EA8}"/>
          </ac:spMkLst>
        </pc:spChg>
        <pc:spChg chg="mod">
          <ac:chgData name="Sara Cisternino" userId="f975de24-a790-4c49-a779-d64a9bc1dc0b" providerId="ADAL" clId="{817B44B5-3158-4FF0-932A-FA035E8A8A63}" dt="2026-05-12T08:52:23.026" v="157" actId="1076"/>
          <ac:spMkLst>
            <pc:docMk/>
            <pc:sldMk cId="160048364" sldId="3342"/>
            <ac:spMk id="86" creationId="{9BDF1E00-5C5C-59D6-7A7C-A38F0D3FBFB2}"/>
          </ac:spMkLst>
        </pc:spChg>
        <pc:picChg chg="add mod">
          <ac:chgData name="Sara Cisternino" userId="f975de24-a790-4c49-a779-d64a9bc1dc0b" providerId="ADAL" clId="{817B44B5-3158-4FF0-932A-FA035E8A8A63}" dt="2026-05-15T09:06:06.585" v="1273"/>
          <ac:picMkLst>
            <pc:docMk/>
            <pc:sldMk cId="160048364" sldId="3342"/>
            <ac:picMk id="2" creationId="{83A02941-9AAB-288A-EAE9-0E08BD2FCF1F}"/>
          </ac:picMkLst>
        </pc:picChg>
      </pc:sldChg>
      <pc:sldChg chg="addSp modSp modNotesTx">
        <pc:chgData name="Sara Cisternino" userId="f975de24-a790-4c49-a779-d64a9bc1dc0b" providerId="ADAL" clId="{817B44B5-3158-4FF0-932A-FA035E8A8A63}" dt="2026-05-15T09:06:09.598" v="1274"/>
        <pc:sldMkLst>
          <pc:docMk/>
          <pc:sldMk cId="2551654109" sldId="3343"/>
        </pc:sldMkLst>
        <pc:picChg chg="add mod">
          <ac:chgData name="Sara Cisternino" userId="f975de24-a790-4c49-a779-d64a9bc1dc0b" providerId="ADAL" clId="{817B44B5-3158-4FF0-932A-FA035E8A8A63}" dt="2026-05-15T09:06:09.598" v="1274"/>
          <ac:picMkLst>
            <pc:docMk/>
            <pc:sldMk cId="2551654109" sldId="3343"/>
            <ac:picMk id="2" creationId="{BB4D9AF2-3C01-E579-9568-E6EFC1B1F9AB}"/>
          </ac:picMkLst>
        </pc:picChg>
      </pc:sldChg>
      <pc:sldChg chg="addSp modSp modNotesTx">
        <pc:chgData name="Sara Cisternino" userId="f975de24-a790-4c49-a779-d64a9bc1dc0b" providerId="ADAL" clId="{817B44B5-3158-4FF0-932A-FA035E8A8A63}" dt="2026-05-15T09:06:13.322" v="1275"/>
        <pc:sldMkLst>
          <pc:docMk/>
          <pc:sldMk cId="1331200081" sldId="3346"/>
        </pc:sldMkLst>
        <pc:picChg chg="add mod">
          <ac:chgData name="Sara Cisternino" userId="f975de24-a790-4c49-a779-d64a9bc1dc0b" providerId="ADAL" clId="{817B44B5-3158-4FF0-932A-FA035E8A8A63}" dt="2026-05-15T09:06:13.322" v="1275"/>
          <ac:picMkLst>
            <pc:docMk/>
            <pc:sldMk cId="1331200081" sldId="3346"/>
            <ac:picMk id="9" creationId="{80AFD3E5-639D-F9FB-8A79-32F5F3C543F4}"/>
          </ac:picMkLst>
        </pc:picChg>
      </pc:sldChg>
      <pc:sldChg chg="addSp delSp modSp mod modAnim modNotesTx">
        <pc:chgData name="Sara Cisternino" userId="f975de24-a790-4c49-a779-d64a9bc1dc0b" providerId="ADAL" clId="{817B44B5-3158-4FF0-932A-FA035E8A8A63}" dt="2026-05-15T09:06:22.132" v="1278"/>
        <pc:sldMkLst>
          <pc:docMk/>
          <pc:sldMk cId="2801376244" sldId="3348"/>
        </pc:sldMkLst>
        <pc:spChg chg="mod">
          <ac:chgData name="Sara Cisternino" userId="f975de24-a790-4c49-a779-d64a9bc1dc0b" providerId="ADAL" clId="{817B44B5-3158-4FF0-932A-FA035E8A8A63}" dt="2026-05-12T08:50:01.492" v="142" actId="14100"/>
          <ac:spMkLst>
            <pc:docMk/>
            <pc:sldMk cId="2801376244" sldId="3348"/>
            <ac:spMk id="3" creationId="{AA76F158-E0FA-B9AB-02AC-F2C8622B0E2C}"/>
          </ac:spMkLst>
        </pc:spChg>
        <pc:spChg chg="mod">
          <ac:chgData name="Sara Cisternino" userId="f975de24-a790-4c49-a779-d64a9bc1dc0b" providerId="ADAL" clId="{817B44B5-3158-4FF0-932A-FA035E8A8A63}" dt="2026-05-12T08:48:44.058" v="126" actId="1076"/>
          <ac:spMkLst>
            <pc:docMk/>
            <pc:sldMk cId="2801376244" sldId="3348"/>
            <ac:spMk id="5" creationId="{A895AB0B-D0E2-C29B-0673-598A3AEDB055}"/>
          </ac:spMkLst>
        </pc:spChg>
        <pc:spChg chg="add mod">
          <ac:chgData name="Sara Cisternino" userId="f975de24-a790-4c49-a779-d64a9bc1dc0b" providerId="ADAL" clId="{817B44B5-3158-4FF0-932A-FA035E8A8A63}" dt="2026-05-12T08:49:00.831" v="130" actId="1076"/>
          <ac:spMkLst>
            <pc:docMk/>
            <pc:sldMk cId="2801376244" sldId="3348"/>
            <ac:spMk id="9" creationId="{8AEE0A1F-C327-9BB5-D468-D4CEAE43C6E0}"/>
          </ac:spMkLst>
        </pc:spChg>
        <pc:spChg chg="mod">
          <ac:chgData name="Sara Cisternino" userId="f975de24-a790-4c49-a779-d64a9bc1dc0b" providerId="ADAL" clId="{817B44B5-3158-4FF0-932A-FA035E8A8A63}" dt="2026-05-12T08:50:16.590" v="146" actId="14100"/>
          <ac:spMkLst>
            <pc:docMk/>
            <pc:sldMk cId="2801376244" sldId="3348"/>
            <ac:spMk id="14" creationId="{D1A36CA1-BF1B-3426-9E28-B0CEBB7777D2}"/>
          </ac:spMkLst>
        </pc:spChg>
        <pc:picChg chg="add mod">
          <ac:chgData name="Sara Cisternino" userId="f975de24-a790-4c49-a779-d64a9bc1dc0b" providerId="ADAL" clId="{817B44B5-3158-4FF0-932A-FA035E8A8A63}" dt="2026-05-15T09:06:22.132" v="1278"/>
          <ac:picMkLst>
            <pc:docMk/>
            <pc:sldMk cId="2801376244" sldId="3348"/>
            <ac:picMk id="10" creationId="{9479596F-5CD0-1BC1-1365-2F6145498C82}"/>
          </ac:picMkLst>
        </pc:picChg>
        <pc:picChg chg="add mod">
          <ac:chgData name="Sara Cisternino" userId="f975de24-a790-4c49-a779-d64a9bc1dc0b" providerId="ADAL" clId="{817B44B5-3158-4FF0-932A-FA035E8A8A63}" dt="2026-05-12T08:50:08.158" v="144" actId="1076"/>
          <ac:picMkLst>
            <pc:docMk/>
            <pc:sldMk cId="2801376244" sldId="3348"/>
            <ac:picMk id="11" creationId="{34AFEF3C-7F79-610D-B9D2-0670A6FE4266}"/>
          </ac:picMkLst>
        </pc:picChg>
        <pc:picChg chg="mod">
          <ac:chgData name="Sara Cisternino" userId="f975de24-a790-4c49-a779-d64a9bc1dc0b" providerId="ADAL" clId="{817B44B5-3158-4FF0-932A-FA035E8A8A63}" dt="2026-05-12T08:49:59.721" v="141" actId="1076"/>
          <ac:picMkLst>
            <pc:docMk/>
            <pc:sldMk cId="2801376244" sldId="3348"/>
            <ac:picMk id="13" creationId="{578DB3F9-1FBA-3483-72F8-07A486D47F5D}"/>
          </ac:picMkLst>
        </pc:picChg>
        <pc:picChg chg="mod">
          <ac:chgData name="Sara Cisternino" userId="f975de24-a790-4c49-a779-d64a9bc1dc0b" providerId="ADAL" clId="{817B44B5-3158-4FF0-932A-FA035E8A8A63}" dt="2026-05-12T08:47:44.945" v="111" actId="1076"/>
          <ac:picMkLst>
            <pc:docMk/>
            <pc:sldMk cId="2801376244" sldId="3348"/>
            <ac:picMk id="15" creationId="{E26672E4-6D20-7F5E-7330-2C76CD773831}"/>
          </ac:picMkLst>
        </pc:picChg>
        <pc:cxnChg chg="mod">
          <ac:chgData name="Sara Cisternino" userId="f975de24-a790-4c49-a779-d64a9bc1dc0b" providerId="ADAL" clId="{817B44B5-3158-4FF0-932A-FA035E8A8A63}" dt="2026-05-12T08:47:53.887" v="112" actId="14100"/>
          <ac:cxnSpMkLst>
            <pc:docMk/>
            <pc:sldMk cId="2801376244" sldId="3348"/>
            <ac:cxnSpMk id="17" creationId="{4FA84C4A-A728-2905-A586-AAB076EC192A}"/>
          </ac:cxnSpMkLst>
        </pc:cxnChg>
      </pc:sldChg>
      <pc:sldChg chg="addSp modSp mod modNotesTx">
        <pc:chgData name="Sara Cisternino" userId="f975de24-a790-4c49-a779-d64a9bc1dc0b" providerId="ADAL" clId="{817B44B5-3158-4FF0-932A-FA035E8A8A63}" dt="2026-05-15T13:51:46.727" v="1296" actId="20577"/>
        <pc:sldMkLst>
          <pc:docMk/>
          <pc:sldMk cId="1132810478" sldId="3355"/>
        </pc:sldMkLst>
        <pc:spChg chg="mod">
          <ac:chgData name="Sara Cisternino" userId="f975de24-a790-4c49-a779-d64a9bc1dc0b" providerId="ADAL" clId="{817B44B5-3158-4FF0-932A-FA035E8A8A63}" dt="2026-05-15T13:51:46.727" v="1296" actId="20577"/>
          <ac:spMkLst>
            <pc:docMk/>
            <pc:sldMk cId="1132810478" sldId="3355"/>
            <ac:spMk id="14" creationId="{D0700F92-11BC-D5F8-B056-CC3017DC6AA8}"/>
          </ac:spMkLst>
        </pc:spChg>
        <pc:picChg chg="add mod">
          <ac:chgData name="Sara Cisternino" userId="f975de24-a790-4c49-a779-d64a9bc1dc0b" providerId="ADAL" clId="{817B44B5-3158-4FF0-932A-FA035E8A8A63}" dt="2026-05-15T09:06:30.587" v="1281"/>
          <ac:picMkLst>
            <pc:docMk/>
            <pc:sldMk cId="1132810478" sldId="3355"/>
            <ac:picMk id="9" creationId="{69277E46-BB60-CAFC-8A0C-874B987B2529}"/>
          </ac:picMkLst>
        </pc:picChg>
      </pc:sldChg>
      <pc:sldChg chg="addSp modSp modNotesTx">
        <pc:chgData name="Sara Cisternino" userId="f975de24-a790-4c49-a779-d64a9bc1dc0b" providerId="ADAL" clId="{817B44B5-3158-4FF0-932A-FA035E8A8A63}" dt="2026-05-15T09:06:16.386" v="1276"/>
        <pc:sldMkLst>
          <pc:docMk/>
          <pc:sldMk cId="1648226591" sldId="3356"/>
        </pc:sldMkLst>
        <pc:picChg chg="add mod">
          <ac:chgData name="Sara Cisternino" userId="f975de24-a790-4c49-a779-d64a9bc1dc0b" providerId="ADAL" clId="{817B44B5-3158-4FF0-932A-FA035E8A8A63}" dt="2026-05-15T09:06:16.386" v="1276"/>
          <ac:picMkLst>
            <pc:docMk/>
            <pc:sldMk cId="1648226591" sldId="3356"/>
            <ac:picMk id="9" creationId="{F1FB900D-3F53-3206-560C-C6EBF22BEB60}"/>
          </ac:picMkLst>
        </pc:picChg>
      </pc:sldChg>
      <pc:sldChg chg="addSp modSp mod modNotesTx">
        <pc:chgData name="Sara Cisternino" userId="f975de24-a790-4c49-a779-d64a9bc1dc0b" providerId="ADAL" clId="{817B44B5-3158-4FF0-932A-FA035E8A8A63}" dt="2026-05-15T13:51:56.271" v="1297" actId="20577"/>
        <pc:sldMkLst>
          <pc:docMk/>
          <pc:sldMk cId="3902320483" sldId="3359"/>
        </pc:sldMkLst>
        <pc:spChg chg="mod">
          <ac:chgData name="Sara Cisternino" userId="f975de24-a790-4c49-a779-d64a9bc1dc0b" providerId="ADAL" clId="{817B44B5-3158-4FF0-932A-FA035E8A8A63}" dt="2026-05-15T13:51:56.271" v="1297" actId="20577"/>
          <ac:spMkLst>
            <pc:docMk/>
            <pc:sldMk cId="3902320483" sldId="3359"/>
            <ac:spMk id="14" creationId="{0F4EE5A3-FEE6-86E4-8430-AA5C1BFC225F}"/>
          </ac:spMkLst>
        </pc:spChg>
        <pc:picChg chg="add mod">
          <ac:chgData name="Sara Cisternino" userId="f975de24-a790-4c49-a779-d64a9bc1dc0b" providerId="ADAL" clId="{817B44B5-3158-4FF0-932A-FA035E8A8A63}" dt="2026-05-15T09:06:38.630" v="1284"/>
          <ac:picMkLst>
            <pc:docMk/>
            <pc:sldMk cId="3902320483" sldId="3359"/>
            <ac:picMk id="9" creationId="{AA75D65D-5E29-79D4-B275-5E113C40976B}"/>
          </ac:picMkLst>
        </pc:picChg>
      </pc:sldChg>
      <pc:sldChg chg="addSp modSp mod">
        <pc:chgData name="Sara Cisternino" userId="f975de24-a790-4c49-a779-d64a9bc1dc0b" providerId="ADAL" clId="{817B44B5-3158-4FF0-932A-FA035E8A8A63}" dt="2026-05-15T09:06:35.881" v="1283"/>
        <pc:sldMkLst>
          <pc:docMk/>
          <pc:sldMk cId="1562312622" sldId="3360"/>
        </pc:sldMkLst>
        <pc:spChg chg="mod">
          <ac:chgData name="Sara Cisternino" userId="f975de24-a790-4c49-a779-d64a9bc1dc0b" providerId="ADAL" clId="{817B44B5-3158-4FF0-932A-FA035E8A8A63}" dt="2026-05-12T09:42:57.992" v="341" actId="1076"/>
          <ac:spMkLst>
            <pc:docMk/>
            <pc:sldMk cId="1562312622" sldId="3360"/>
            <ac:spMk id="3" creationId="{EB23618E-3DFB-AA87-53D5-A00301B0ADC4}"/>
          </ac:spMkLst>
        </pc:spChg>
        <pc:spChg chg="mod">
          <ac:chgData name="Sara Cisternino" userId="f975de24-a790-4c49-a779-d64a9bc1dc0b" providerId="ADAL" clId="{817B44B5-3158-4FF0-932A-FA035E8A8A63}" dt="2026-05-12T09:43:07.216" v="342" actId="1076"/>
          <ac:spMkLst>
            <pc:docMk/>
            <pc:sldMk cId="1562312622" sldId="3360"/>
            <ac:spMk id="6" creationId="{722E3268-BD96-4ADF-C0FA-414614B0B0C5}"/>
          </ac:spMkLst>
        </pc:spChg>
        <pc:picChg chg="add mod">
          <ac:chgData name="Sara Cisternino" userId="f975de24-a790-4c49-a779-d64a9bc1dc0b" providerId="ADAL" clId="{817B44B5-3158-4FF0-932A-FA035E8A8A63}" dt="2026-05-15T09:06:35.881" v="1283"/>
          <ac:picMkLst>
            <pc:docMk/>
            <pc:sldMk cId="1562312622" sldId="3360"/>
            <ac:picMk id="7" creationId="{C809F723-1508-A5E3-637F-A8176993FC5C}"/>
          </ac:picMkLst>
        </pc:picChg>
        <pc:picChg chg="mod">
          <ac:chgData name="Sara Cisternino" userId="f975de24-a790-4c49-a779-d64a9bc1dc0b" providerId="ADAL" clId="{817B44B5-3158-4FF0-932A-FA035E8A8A63}" dt="2026-05-12T09:43:07.216" v="342" actId="1076"/>
          <ac:picMkLst>
            <pc:docMk/>
            <pc:sldMk cId="1562312622" sldId="3360"/>
            <ac:picMk id="12" creationId="{7F8C2151-0365-4B8E-CF88-C8FF6DB99B28}"/>
          </ac:picMkLst>
        </pc:picChg>
      </pc:sldChg>
      <pc:sldChg chg="addSp modSp modNotesTx">
        <pc:chgData name="Sara Cisternino" userId="f975de24-a790-4c49-a779-d64a9bc1dc0b" providerId="ADAL" clId="{817B44B5-3158-4FF0-932A-FA035E8A8A63}" dt="2026-05-15T09:06:19.491" v="1277"/>
        <pc:sldMkLst>
          <pc:docMk/>
          <pc:sldMk cId="3498375016" sldId="3362"/>
        </pc:sldMkLst>
        <pc:picChg chg="add mod">
          <ac:chgData name="Sara Cisternino" userId="f975de24-a790-4c49-a779-d64a9bc1dc0b" providerId="ADAL" clId="{817B44B5-3158-4FF0-932A-FA035E8A8A63}" dt="2026-05-15T09:06:19.491" v="1277"/>
          <ac:picMkLst>
            <pc:docMk/>
            <pc:sldMk cId="3498375016" sldId="3362"/>
            <ac:picMk id="9" creationId="{90444FA6-B5C7-3B9F-AD95-ECF57462E0AD}"/>
          </ac:picMkLst>
        </pc:picChg>
      </pc:sldChg>
      <pc:sldChg chg="addSp delSp modSp mod modAnim">
        <pc:chgData name="Sara Cisternino" userId="f975de24-a790-4c49-a779-d64a9bc1dc0b" providerId="ADAL" clId="{817B44B5-3158-4FF0-932A-FA035E8A8A63}" dt="2026-05-15T09:06:41.237" v="1285"/>
        <pc:sldMkLst>
          <pc:docMk/>
          <pc:sldMk cId="2598254215" sldId="3363"/>
        </pc:sldMkLst>
        <pc:picChg chg="add mod">
          <ac:chgData name="Sara Cisternino" userId="f975de24-a790-4c49-a779-d64a9bc1dc0b" providerId="ADAL" clId="{817B44B5-3158-4FF0-932A-FA035E8A8A63}" dt="2026-05-15T09:06:41.237" v="1285"/>
          <ac:picMkLst>
            <pc:docMk/>
            <pc:sldMk cId="2598254215" sldId="3363"/>
            <ac:picMk id="7" creationId="{DB4A3EE1-1D87-A357-DAF7-BFEB93EC6E20}"/>
          </ac:picMkLst>
        </pc:picChg>
        <pc:picChg chg="mod">
          <ac:chgData name="Sara Cisternino" userId="f975de24-a790-4c49-a779-d64a9bc1dc0b" providerId="ADAL" clId="{817B44B5-3158-4FF0-932A-FA035E8A8A63}" dt="2026-05-15T09:04:12.110" v="1258" actId="1076"/>
          <ac:picMkLst>
            <pc:docMk/>
            <pc:sldMk cId="2598254215" sldId="3363"/>
            <ac:picMk id="9" creationId="{6B225242-C30E-FE83-7B5F-F9F8F0C4C5C7}"/>
          </ac:picMkLst>
        </pc:picChg>
        <pc:picChg chg="mod">
          <ac:chgData name="Sara Cisternino" userId="f975de24-a790-4c49-a779-d64a9bc1dc0b" providerId="ADAL" clId="{817B44B5-3158-4FF0-932A-FA035E8A8A63}" dt="2026-05-15T09:04:09.830" v="1257" actId="14100"/>
          <ac:picMkLst>
            <pc:docMk/>
            <pc:sldMk cId="2598254215" sldId="3363"/>
            <ac:picMk id="10" creationId="{74C9FAC4-78CD-8A05-1D8B-FD94D285598B}"/>
          </ac:picMkLst>
        </pc:picChg>
      </pc:sldChg>
      <pc:sldChg chg="addSp modSp">
        <pc:chgData name="Sara Cisternino" userId="f975de24-a790-4c49-a779-d64a9bc1dc0b" providerId="ADAL" clId="{817B44B5-3158-4FF0-932A-FA035E8A8A63}" dt="2026-05-15T09:06:44.982" v="1286"/>
        <pc:sldMkLst>
          <pc:docMk/>
          <pc:sldMk cId="1374277525" sldId="3364"/>
        </pc:sldMkLst>
        <pc:picChg chg="add mod">
          <ac:chgData name="Sara Cisternino" userId="f975de24-a790-4c49-a779-d64a9bc1dc0b" providerId="ADAL" clId="{817B44B5-3158-4FF0-932A-FA035E8A8A63}" dt="2026-05-15T09:06:44.982" v="1286"/>
          <ac:picMkLst>
            <pc:docMk/>
            <pc:sldMk cId="1374277525" sldId="3364"/>
            <ac:picMk id="3" creationId="{FB77FBE3-216D-6A76-4E46-43CD4969A6F5}"/>
          </ac:picMkLst>
        </pc:picChg>
      </pc:sldChg>
      <pc:sldChg chg="addSp modSp modTransition">
        <pc:chgData name="Sara Cisternino" userId="f975de24-a790-4c49-a779-d64a9bc1dc0b" providerId="ADAL" clId="{817B44B5-3158-4FF0-932A-FA035E8A8A63}" dt="2026-05-15T13:56:29.266" v="1298"/>
        <pc:sldMkLst>
          <pc:docMk/>
          <pc:sldMk cId="3892608582" sldId="3365"/>
        </pc:sldMkLst>
        <pc:picChg chg="add mod">
          <ac:chgData name="Sara Cisternino" userId="f975de24-a790-4c49-a779-d64a9bc1dc0b" providerId="ADAL" clId="{817B44B5-3158-4FF0-932A-FA035E8A8A63}" dt="2026-05-15T09:06:47.717" v="1287"/>
          <ac:picMkLst>
            <pc:docMk/>
            <pc:sldMk cId="3892608582" sldId="3365"/>
            <ac:picMk id="8" creationId="{BB940E79-8F50-D779-58BC-A47E5A501D55}"/>
          </ac:picMkLst>
        </pc:picChg>
      </pc:sldChg>
      <pc:sldChg chg="addSp modSp modTransition">
        <pc:chgData name="Sara Cisternino" userId="f975de24-a790-4c49-a779-d64a9bc1dc0b" providerId="ADAL" clId="{817B44B5-3158-4FF0-932A-FA035E8A8A63}" dt="2026-05-15T13:56:39.002" v="1299"/>
        <pc:sldMkLst>
          <pc:docMk/>
          <pc:sldMk cId="1560652110" sldId="3366"/>
        </pc:sldMkLst>
        <pc:picChg chg="add mod">
          <ac:chgData name="Sara Cisternino" userId="f975de24-a790-4c49-a779-d64a9bc1dc0b" providerId="ADAL" clId="{817B44B5-3158-4FF0-932A-FA035E8A8A63}" dt="2026-05-15T09:06:50.447" v="1288"/>
          <ac:picMkLst>
            <pc:docMk/>
            <pc:sldMk cId="1560652110" sldId="3366"/>
            <ac:picMk id="3" creationId="{3EA1140A-D3BD-49CF-5E0C-6A31AACE60FB}"/>
          </ac:picMkLst>
        </pc:picChg>
      </pc:sldChg>
      <pc:sldChg chg="addSp modSp">
        <pc:chgData name="Sara Cisternino" userId="f975de24-a790-4c49-a779-d64a9bc1dc0b" providerId="ADAL" clId="{817B44B5-3158-4FF0-932A-FA035E8A8A63}" dt="2026-05-15T09:06:53.022" v="1289"/>
        <pc:sldMkLst>
          <pc:docMk/>
          <pc:sldMk cId="2012682053" sldId="3368"/>
        </pc:sldMkLst>
        <pc:picChg chg="add mod">
          <ac:chgData name="Sara Cisternino" userId="f975de24-a790-4c49-a779-d64a9bc1dc0b" providerId="ADAL" clId="{817B44B5-3158-4FF0-932A-FA035E8A8A63}" dt="2026-05-15T09:06:53.022" v="1289"/>
          <ac:picMkLst>
            <pc:docMk/>
            <pc:sldMk cId="2012682053" sldId="3368"/>
            <ac:picMk id="3" creationId="{E75B9F4C-5B82-D083-33A3-C031D9E67D87}"/>
          </ac:picMkLst>
        </pc:picChg>
      </pc:sldChg>
      <pc:sldChg chg="addSp modSp mod">
        <pc:chgData name="Sara Cisternino" userId="f975de24-a790-4c49-a779-d64a9bc1dc0b" providerId="ADAL" clId="{817B44B5-3158-4FF0-932A-FA035E8A8A63}" dt="2026-05-15T09:06:56.305" v="1290"/>
        <pc:sldMkLst>
          <pc:docMk/>
          <pc:sldMk cId="2038059899" sldId="3370"/>
        </pc:sldMkLst>
        <pc:spChg chg="mod">
          <ac:chgData name="Sara Cisternino" userId="f975de24-a790-4c49-a779-d64a9bc1dc0b" providerId="ADAL" clId="{817B44B5-3158-4FF0-932A-FA035E8A8A63}" dt="2026-05-12T09:49:19.376" v="375" actId="1076"/>
          <ac:spMkLst>
            <pc:docMk/>
            <pc:sldMk cId="2038059899" sldId="3370"/>
            <ac:spMk id="17" creationId="{6E8FE86F-8293-3B0C-1E09-362714DD5768}"/>
          </ac:spMkLst>
        </pc:spChg>
        <pc:spChg chg="mod">
          <ac:chgData name="Sara Cisternino" userId="f975de24-a790-4c49-a779-d64a9bc1dc0b" providerId="ADAL" clId="{817B44B5-3158-4FF0-932A-FA035E8A8A63}" dt="2026-05-12T09:49:08.385" v="373" actId="122"/>
          <ac:spMkLst>
            <pc:docMk/>
            <pc:sldMk cId="2038059899" sldId="3370"/>
            <ac:spMk id="20" creationId="{69D9FFF0-B1AB-246A-5A5D-7A5847EF780A}"/>
          </ac:spMkLst>
        </pc:spChg>
        <pc:spChg chg="mod">
          <ac:chgData name="Sara Cisternino" userId="f975de24-a790-4c49-a779-d64a9bc1dc0b" providerId="ADAL" clId="{817B44B5-3158-4FF0-932A-FA035E8A8A63}" dt="2026-05-12T09:48:51.444" v="369" actId="1076"/>
          <ac:spMkLst>
            <pc:docMk/>
            <pc:sldMk cId="2038059899" sldId="3370"/>
            <ac:spMk id="21" creationId="{6BAB4183-E49E-10DF-DBB5-80EB7FE028A2}"/>
          </ac:spMkLst>
        </pc:spChg>
        <pc:spChg chg="mod">
          <ac:chgData name="Sara Cisternino" userId="f975de24-a790-4c49-a779-d64a9bc1dc0b" providerId="ADAL" clId="{817B44B5-3158-4FF0-932A-FA035E8A8A63}" dt="2026-05-12T09:49:16.781" v="374" actId="1076"/>
          <ac:spMkLst>
            <pc:docMk/>
            <pc:sldMk cId="2038059899" sldId="3370"/>
            <ac:spMk id="26" creationId="{0E2F5251-C92C-393D-DDF2-7045B17508DA}"/>
          </ac:spMkLst>
        </pc:spChg>
        <pc:spChg chg="mod">
          <ac:chgData name="Sara Cisternino" userId="f975de24-a790-4c49-a779-d64a9bc1dc0b" providerId="ADAL" clId="{817B44B5-3158-4FF0-932A-FA035E8A8A63}" dt="2026-05-12T09:49:16.781" v="374" actId="1076"/>
          <ac:spMkLst>
            <pc:docMk/>
            <pc:sldMk cId="2038059899" sldId="3370"/>
            <ac:spMk id="42" creationId="{DBBD49B4-6131-E612-C2C6-41D25679A326}"/>
          </ac:spMkLst>
        </pc:spChg>
        <pc:spChg chg="mod">
          <ac:chgData name="Sara Cisternino" userId="f975de24-a790-4c49-a779-d64a9bc1dc0b" providerId="ADAL" clId="{817B44B5-3158-4FF0-932A-FA035E8A8A63}" dt="2026-05-12T09:48:46.336" v="368" actId="1076"/>
          <ac:spMkLst>
            <pc:docMk/>
            <pc:sldMk cId="2038059899" sldId="3370"/>
            <ac:spMk id="46" creationId="{8745490F-A5A6-CD80-943D-74656BB872EC}"/>
          </ac:spMkLst>
        </pc:spChg>
        <pc:grpChg chg="mod">
          <ac:chgData name="Sara Cisternino" userId="f975de24-a790-4c49-a779-d64a9bc1dc0b" providerId="ADAL" clId="{817B44B5-3158-4FF0-932A-FA035E8A8A63}" dt="2026-05-12T09:46:56.695" v="347" actId="1076"/>
          <ac:grpSpMkLst>
            <pc:docMk/>
            <pc:sldMk cId="2038059899" sldId="3370"/>
            <ac:grpSpMk id="16" creationId="{F95A92BB-60B1-DCFC-C64F-57FBCE3A0215}"/>
          </ac:grpSpMkLst>
        </pc:grpChg>
        <pc:graphicFrameChg chg="mod">
          <ac:chgData name="Sara Cisternino" userId="f975de24-a790-4c49-a779-d64a9bc1dc0b" providerId="ADAL" clId="{817B44B5-3158-4FF0-932A-FA035E8A8A63}" dt="2026-05-12T09:48:36.515" v="365" actId="1076"/>
          <ac:graphicFrameMkLst>
            <pc:docMk/>
            <pc:sldMk cId="2038059899" sldId="3370"/>
            <ac:graphicFrameMk id="43" creationId="{36DB9E28-3FAD-4030-0E1D-33E71430BF4A}"/>
          </ac:graphicFrameMkLst>
        </pc:graphicFrameChg>
        <pc:picChg chg="add mod">
          <ac:chgData name="Sara Cisternino" userId="f975de24-a790-4c49-a779-d64a9bc1dc0b" providerId="ADAL" clId="{817B44B5-3158-4FF0-932A-FA035E8A8A63}" dt="2026-05-15T09:06:56.305" v="1290"/>
          <ac:picMkLst>
            <pc:docMk/>
            <pc:sldMk cId="2038059899" sldId="3370"/>
            <ac:picMk id="3" creationId="{2AF9A2B7-7A81-C352-B2F3-A3EC71ECF5C4}"/>
          </ac:picMkLst>
        </pc:picChg>
        <pc:picChg chg="mod">
          <ac:chgData name="Sara Cisternino" userId="f975de24-a790-4c49-a779-d64a9bc1dc0b" providerId="ADAL" clId="{817B44B5-3158-4FF0-932A-FA035E8A8A63}" dt="2026-05-12T09:49:16.781" v="374" actId="1076"/>
          <ac:picMkLst>
            <pc:docMk/>
            <pc:sldMk cId="2038059899" sldId="3370"/>
            <ac:picMk id="22" creationId="{08A3D6E6-7597-0EFE-173C-82A33072356E}"/>
          </ac:picMkLst>
        </pc:picChg>
        <pc:picChg chg="mod">
          <ac:chgData name="Sara Cisternino" userId="f975de24-a790-4c49-a779-d64a9bc1dc0b" providerId="ADAL" clId="{817B44B5-3158-4FF0-932A-FA035E8A8A63}" dt="2026-05-12T09:49:16.781" v="374" actId="1076"/>
          <ac:picMkLst>
            <pc:docMk/>
            <pc:sldMk cId="2038059899" sldId="3370"/>
            <ac:picMk id="23" creationId="{D2984A9C-3DF1-7760-68B3-D07B8404755A}"/>
          </ac:picMkLst>
        </pc:picChg>
        <pc:picChg chg="mod">
          <ac:chgData name="Sara Cisternino" userId="f975de24-a790-4c49-a779-d64a9bc1dc0b" providerId="ADAL" clId="{817B44B5-3158-4FF0-932A-FA035E8A8A63}" dt="2026-05-12T09:49:16.781" v="374" actId="1076"/>
          <ac:picMkLst>
            <pc:docMk/>
            <pc:sldMk cId="2038059899" sldId="3370"/>
            <ac:picMk id="39" creationId="{EAD74AC7-BEB1-096A-9074-585C2278BDC4}"/>
          </ac:picMkLst>
        </pc:picChg>
        <pc:picChg chg="mod">
          <ac:chgData name="Sara Cisternino" userId="f975de24-a790-4c49-a779-d64a9bc1dc0b" providerId="ADAL" clId="{817B44B5-3158-4FF0-932A-FA035E8A8A63}" dt="2026-05-12T09:48:39.548" v="366" actId="1076"/>
          <ac:picMkLst>
            <pc:docMk/>
            <pc:sldMk cId="2038059899" sldId="3370"/>
            <ac:picMk id="44" creationId="{6BB94788-6E25-31EA-332C-00E04BCDDDEE}"/>
          </ac:picMkLst>
        </pc:picChg>
        <pc:picChg chg="mod">
          <ac:chgData name="Sara Cisternino" userId="f975de24-a790-4c49-a779-d64a9bc1dc0b" providerId="ADAL" clId="{817B44B5-3158-4FF0-932A-FA035E8A8A63}" dt="2026-05-12T09:48:42.235" v="367" actId="1076"/>
          <ac:picMkLst>
            <pc:docMk/>
            <pc:sldMk cId="2038059899" sldId="3370"/>
            <ac:picMk id="45" creationId="{4A3F3D75-8581-1C27-0386-697EF5D291F5}"/>
          </ac:picMkLst>
        </pc:picChg>
        <pc:cxnChg chg="mod">
          <ac:chgData name="Sara Cisternino" userId="f975de24-a790-4c49-a779-d64a9bc1dc0b" providerId="ADAL" clId="{817B44B5-3158-4FF0-932A-FA035E8A8A63}" dt="2026-05-12T09:49:16.781" v="374" actId="1076"/>
          <ac:cxnSpMkLst>
            <pc:docMk/>
            <pc:sldMk cId="2038059899" sldId="3370"/>
            <ac:cxnSpMk id="24" creationId="{CD58582E-A898-2FE2-4A3E-225298673478}"/>
          </ac:cxnSpMkLst>
        </pc:cxnChg>
        <pc:cxnChg chg="mod">
          <ac:chgData name="Sara Cisternino" userId="f975de24-a790-4c49-a779-d64a9bc1dc0b" providerId="ADAL" clId="{817B44B5-3158-4FF0-932A-FA035E8A8A63}" dt="2026-05-12T09:49:16.781" v="374" actId="1076"/>
          <ac:cxnSpMkLst>
            <pc:docMk/>
            <pc:sldMk cId="2038059899" sldId="3370"/>
            <ac:cxnSpMk id="25" creationId="{34B55A31-7A44-9FDA-D029-3594C0A918AE}"/>
          </ac:cxnSpMkLst>
        </pc:cxnChg>
        <pc:cxnChg chg="mod">
          <ac:chgData name="Sara Cisternino" userId="f975de24-a790-4c49-a779-d64a9bc1dc0b" providerId="ADAL" clId="{817B44B5-3158-4FF0-932A-FA035E8A8A63}" dt="2026-05-12T09:49:16.781" v="374" actId="1076"/>
          <ac:cxnSpMkLst>
            <pc:docMk/>
            <pc:sldMk cId="2038059899" sldId="3370"/>
            <ac:cxnSpMk id="40" creationId="{AE87D2D7-A31C-D531-C56F-4C63870BF9BC}"/>
          </ac:cxnSpMkLst>
        </pc:cxnChg>
        <pc:cxnChg chg="mod">
          <ac:chgData name="Sara Cisternino" userId="f975de24-a790-4c49-a779-d64a9bc1dc0b" providerId="ADAL" clId="{817B44B5-3158-4FF0-932A-FA035E8A8A63}" dt="2026-05-12T09:49:16.781" v="374" actId="1076"/>
          <ac:cxnSpMkLst>
            <pc:docMk/>
            <pc:sldMk cId="2038059899" sldId="3370"/>
            <ac:cxnSpMk id="41" creationId="{B93459AA-A367-F027-BEDC-5ECC2242FB99}"/>
          </ac:cxnSpMkLst>
        </pc:cxnChg>
      </pc:sldChg>
      <pc:sldChg chg="addSp delSp modSp mod addAnim delAnim modAnim">
        <pc:chgData name="Sara Cisternino" userId="f975de24-a790-4c49-a779-d64a9bc1dc0b" providerId="ADAL" clId="{817B44B5-3158-4FF0-932A-FA035E8A8A63}" dt="2026-05-15T09:06:59.803" v="1291"/>
        <pc:sldMkLst>
          <pc:docMk/>
          <pc:sldMk cId="2418784631" sldId="3373"/>
        </pc:sldMkLst>
        <pc:spChg chg="mod">
          <ac:chgData name="Sara Cisternino" userId="f975de24-a790-4c49-a779-d64a9bc1dc0b" providerId="ADAL" clId="{817B44B5-3158-4FF0-932A-FA035E8A8A63}" dt="2026-05-12T09:50:14.280" v="381" actId="1076"/>
          <ac:spMkLst>
            <pc:docMk/>
            <pc:sldMk cId="2418784631" sldId="3373"/>
            <ac:spMk id="64" creationId="{32E9C0B5-AE11-D8FA-F4FC-DC5684B56B43}"/>
          </ac:spMkLst>
        </pc:spChg>
        <pc:picChg chg="add mod">
          <ac:chgData name="Sara Cisternino" userId="f975de24-a790-4c49-a779-d64a9bc1dc0b" providerId="ADAL" clId="{817B44B5-3158-4FF0-932A-FA035E8A8A63}" dt="2026-05-12T09:50:11.648" v="380" actId="1076"/>
          <ac:picMkLst>
            <pc:docMk/>
            <pc:sldMk cId="2418784631" sldId="3373"/>
            <ac:picMk id="3" creationId="{C7CFF8B7-996E-DB87-8999-760DCA9D8053}"/>
          </ac:picMkLst>
        </pc:picChg>
        <pc:picChg chg="add mod">
          <ac:chgData name="Sara Cisternino" userId="f975de24-a790-4c49-a779-d64a9bc1dc0b" providerId="ADAL" clId="{817B44B5-3158-4FF0-932A-FA035E8A8A63}" dt="2026-05-12T09:52:52.397" v="397" actId="1076"/>
          <ac:picMkLst>
            <pc:docMk/>
            <pc:sldMk cId="2418784631" sldId="3373"/>
            <ac:picMk id="4" creationId="{2AE2AD73-F8AB-5317-B9F2-00D799651B4D}"/>
          </ac:picMkLst>
        </pc:picChg>
        <pc:picChg chg="add mod">
          <ac:chgData name="Sara Cisternino" userId="f975de24-a790-4c49-a779-d64a9bc1dc0b" providerId="ADAL" clId="{817B44B5-3158-4FF0-932A-FA035E8A8A63}" dt="2026-05-12T09:52:34.649" v="392" actId="1076"/>
          <ac:picMkLst>
            <pc:docMk/>
            <pc:sldMk cId="2418784631" sldId="3373"/>
            <ac:picMk id="5" creationId="{E33B5A0F-ECCD-91F0-A5F7-D8C5E719C6C3}"/>
          </ac:picMkLst>
        </pc:picChg>
        <pc:picChg chg="add mod">
          <ac:chgData name="Sara Cisternino" userId="f975de24-a790-4c49-a779-d64a9bc1dc0b" providerId="ADAL" clId="{817B44B5-3158-4FF0-932A-FA035E8A8A63}" dt="2026-05-15T09:06:59.803" v="1291"/>
          <ac:picMkLst>
            <pc:docMk/>
            <pc:sldMk cId="2418784631" sldId="3373"/>
            <ac:picMk id="7" creationId="{206DF278-4720-AAE0-FA4B-A43584FCC8A0}"/>
          </ac:picMkLst>
        </pc:picChg>
        <pc:picChg chg="add mod">
          <ac:chgData name="Sara Cisternino" userId="f975de24-a790-4c49-a779-d64a9bc1dc0b" providerId="ADAL" clId="{817B44B5-3158-4FF0-932A-FA035E8A8A63}" dt="2026-05-12T09:58:42.108" v="420" actId="1076"/>
          <ac:picMkLst>
            <pc:docMk/>
            <pc:sldMk cId="2418784631" sldId="3373"/>
            <ac:picMk id="8" creationId="{408C2D4F-4024-FB9E-9F52-DCA5831AE6DC}"/>
          </ac:picMkLst>
        </pc:picChg>
        <pc:picChg chg="add mod">
          <ac:chgData name="Sara Cisternino" userId="f975de24-a790-4c49-a779-d64a9bc1dc0b" providerId="ADAL" clId="{817B44B5-3158-4FF0-932A-FA035E8A8A63}" dt="2026-05-12T10:00:26.021" v="432" actId="1076"/>
          <ac:picMkLst>
            <pc:docMk/>
            <pc:sldMk cId="2418784631" sldId="3373"/>
            <ac:picMk id="13" creationId="{3604675A-E58E-9834-FBA4-24B26C16CE9D}"/>
          </ac:picMkLst>
        </pc:picChg>
      </pc:sldChg>
      <pc:sldChg chg="addSp delSp modSp mod ord delAnim modAnim">
        <pc:chgData name="Sara Cisternino" userId="f975de24-a790-4c49-a779-d64a9bc1dc0b" providerId="ADAL" clId="{817B44B5-3158-4FF0-932A-FA035E8A8A63}" dt="2026-05-15T09:06:25.061" v="1279"/>
        <pc:sldMkLst>
          <pc:docMk/>
          <pc:sldMk cId="1065087710" sldId="3378"/>
        </pc:sldMkLst>
        <pc:spChg chg="add mod">
          <ac:chgData name="Sara Cisternino" userId="f975de24-a790-4c49-a779-d64a9bc1dc0b" providerId="ADAL" clId="{817B44B5-3158-4FF0-932A-FA035E8A8A63}" dt="2026-05-12T13:31:08.563" v="1205" actId="14100"/>
          <ac:spMkLst>
            <pc:docMk/>
            <pc:sldMk cId="1065087710" sldId="3378"/>
            <ac:spMk id="10" creationId="{7851F8D1-8C9B-FB54-64EB-EDDB7B382873}"/>
          </ac:spMkLst>
        </pc:spChg>
        <pc:spChg chg="add mod">
          <ac:chgData name="Sara Cisternino" userId="f975de24-a790-4c49-a779-d64a9bc1dc0b" providerId="ADAL" clId="{817B44B5-3158-4FF0-932A-FA035E8A8A63}" dt="2026-05-12T08:46:27.665" v="102" actId="1076"/>
          <ac:spMkLst>
            <pc:docMk/>
            <pc:sldMk cId="1065087710" sldId="3378"/>
            <ac:spMk id="11" creationId="{D90A7338-86F3-37EE-DA05-5D9D380DA96C}"/>
          </ac:spMkLst>
        </pc:spChg>
        <pc:spChg chg="add mod">
          <ac:chgData name="Sara Cisternino" userId="f975de24-a790-4c49-a779-d64a9bc1dc0b" providerId="ADAL" clId="{817B44B5-3158-4FF0-932A-FA035E8A8A63}" dt="2026-05-12T08:45:42.630" v="90" actId="1076"/>
          <ac:spMkLst>
            <pc:docMk/>
            <pc:sldMk cId="1065087710" sldId="3378"/>
            <ac:spMk id="12" creationId="{54772591-F2E5-B654-A663-9D463A809444}"/>
          </ac:spMkLst>
        </pc:spChg>
        <pc:spChg chg="mod">
          <ac:chgData name="Sara Cisternino" userId="f975de24-a790-4c49-a779-d64a9bc1dc0b" providerId="ADAL" clId="{817B44B5-3158-4FF0-932A-FA035E8A8A63}" dt="2026-05-12T08:46:49.603" v="105" actId="14100"/>
          <ac:spMkLst>
            <pc:docMk/>
            <pc:sldMk cId="1065087710" sldId="3378"/>
            <ac:spMk id="15" creationId="{7CE7CB59-BBB8-6FBB-FAEA-F8078BF162F8}"/>
          </ac:spMkLst>
        </pc:spChg>
        <pc:spChg chg="mod">
          <ac:chgData name="Sara Cisternino" userId="f975de24-a790-4c49-a779-d64a9bc1dc0b" providerId="ADAL" clId="{817B44B5-3158-4FF0-932A-FA035E8A8A63}" dt="2026-05-12T08:40:20.901" v="30" actId="208"/>
          <ac:spMkLst>
            <pc:docMk/>
            <pc:sldMk cId="1065087710" sldId="3378"/>
            <ac:spMk id="17" creationId="{E8B4152A-E78A-B66A-7ACA-E4B6F3363950}"/>
          </ac:spMkLst>
        </pc:spChg>
        <pc:spChg chg="mod">
          <ac:chgData name="Sara Cisternino" userId="f975de24-a790-4c49-a779-d64a9bc1dc0b" providerId="ADAL" clId="{817B44B5-3158-4FF0-932A-FA035E8A8A63}" dt="2026-05-12T08:40:20.901" v="30" actId="208"/>
          <ac:spMkLst>
            <pc:docMk/>
            <pc:sldMk cId="1065087710" sldId="3378"/>
            <ac:spMk id="18" creationId="{97AF1170-E6FA-CA2D-A5C8-F453DCE8AD7C}"/>
          </ac:spMkLst>
        </pc:spChg>
        <pc:spChg chg="mod">
          <ac:chgData name="Sara Cisternino" userId="f975de24-a790-4c49-a779-d64a9bc1dc0b" providerId="ADAL" clId="{817B44B5-3158-4FF0-932A-FA035E8A8A63}" dt="2026-05-12T08:40:20.901" v="30" actId="208"/>
          <ac:spMkLst>
            <pc:docMk/>
            <pc:sldMk cId="1065087710" sldId="3378"/>
            <ac:spMk id="21" creationId="{452A0C36-B601-272D-09FB-D7EAEE31998B}"/>
          </ac:spMkLst>
        </pc:spChg>
        <pc:spChg chg="add mod">
          <ac:chgData name="Sara Cisternino" userId="f975de24-a790-4c49-a779-d64a9bc1dc0b" providerId="ADAL" clId="{817B44B5-3158-4FF0-932A-FA035E8A8A63}" dt="2026-05-12T08:53:50.086" v="171" actId="1076"/>
          <ac:spMkLst>
            <pc:docMk/>
            <pc:sldMk cId="1065087710" sldId="3378"/>
            <ac:spMk id="34" creationId="{9F2404E0-CF63-D79A-F22C-26D9AB120D12}"/>
          </ac:spMkLst>
        </pc:spChg>
        <pc:spChg chg="add mod">
          <ac:chgData name="Sara Cisternino" userId="f975de24-a790-4c49-a779-d64a9bc1dc0b" providerId="ADAL" clId="{817B44B5-3158-4FF0-932A-FA035E8A8A63}" dt="2026-05-12T08:53:55.755" v="172" actId="1076"/>
          <ac:spMkLst>
            <pc:docMk/>
            <pc:sldMk cId="1065087710" sldId="3378"/>
            <ac:spMk id="35" creationId="{8E6A5F9B-FDF9-513C-27A4-26F7E5F12A47}"/>
          </ac:spMkLst>
        </pc:spChg>
        <pc:spChg chg="add mod">
          <ac:chgData name="Sara Cisternino" userId="f975de24-a790-4c49-a779-d64a9bc1dc0b" providerId="ADAL" clId="{817B44B5-3158-4FF0-932A-FA035E8A8A63}" dt="2026-05-12T08:54:04.035" v="175" actId="1076"/>
          <ac:spMkLst>
            <pc:docMk/>
            <pc:sldMk cId="1065087710" sldId="3378"/>
            <ac:spMk id="36" creationId="{E8652141-B2E4-49E7-EDA4-A57734ABC7C6}"/>
          </ac:spMkLst>
        </pc:spChg>
        <pc:grpChg chg="mod">
          <ac:chgData name="Sara Cisternino" userId="f975de24-a790-4c49-a779-d64a9bc1dc0b" providerId="ADAL" clId="{817B44B5-3158-4FF0-932A-FA035E8A8A63}" dt="2026-05-12T08:46:15.510" v="100" actId="1076"/>
          <ac:grpSpMkLst>
            <pc:docMk/>
            <pc:sldMk cId="1065087710" sldId="3378"/>
            <ac:grpSpMk id="16" creationId="{881FB440-5DE1-A7FC-C130-72696988C6A8}"/>
          </ac:grpSpMkLst>
        </pc:grpChg>
        <pc:picChg chg="add mod">
          <ac:chgData name="Sara Cisternino" userId="f975de24-a790-4c49-a779-d64a9bc1dc0b" providerId="ADAL" clId="{817B44B5-3158-4FF0-932A-FA035E8A8A63}" dt="2026-05-12T08:46:24.858" v="101" actId="14100"/>
          <ac:picMkLst>
            <pc:docMk/>
            <pc:sldMk cId="1065087710" sldId="3378"/>
            <ac:picMk id="2" creationId="{766E4BDB-4F92-BAD6-4ABE-D10262A79BF8}"/>
          </ac:picMkLst>
        </pc:picChg>
        <pc:picChg chg="add mod">
          <ac:chgData name="Sara Cisternino" userId="f975de24-a790-4c49-a779-d64a9bc1dc0b" providerId="ADAL" clId="{817B44B5-3158-4FF0-932A-FA035E8A8A63}" dt="2026-05-15T09:06:25.061" v="1279"/>
          <ac:picMkLst>
            <pc:docMk/>
            <pc:sldMk cId="1065087710" sldId="3378"/>
            <ac:picMk id="3" creationId="{B65F1588-6EDE-5531-D856-FA4212BFC5D2}"/>
          </ac:picMkLst>
        </pc:picChg>
        <pc:picChg chg="add mod">
          <ac:chgData name="Sara Cisternino" userId="f975de24-a790-4c49-a779-d64a9bc1dc0b" providerId="ADAL" clId="{817B44B5-3158-4FF0-932A-FA035E8A8A63}" dt="2026-05-12T08:47:07.349" v="108" actId="1076"/>
          <ac:picMkLst>
            <pc:docMk/>
            <pc:sldMk cId="1065087710" sldId="3378"/>
            <ac:picMk id="9" creationId="{15980815-AE58-D27F-D247-D7B2ABF433D5}"/>
          </ac:picMkLst>
        </pc:picChg>
        <pc:picChg chg="mod">
          <ac:chgData name="Sara Cisternino" userId="f975de24-a790-4c49-a779-d64a9bc1dc0b" providerId="ADAL" clId="{817B44B5-3158-4FF0-932A-FA035E8A8A63}" dt="2026-05-12T08:40:06.103" v="27" actId="208"/>
          <ac:picMkLst>
            <pc:docMk/>
            <pc:sldMk cId="1065087710" sldId="3378"/>
            <ac:picMk id="13" creationId="{37DF251E-4BA6-47B6-3B22-60A08FAB3953}"/>
          </ac:picMkLst>
        </pc:picChg>
        <pc:picChg chg="mod">
          <ac:chgData name="Sara Cisternino" userId="f975de24-a790-4c49-a779-d64a9bc1dc0b" providerId="ADAL" clId="{817B44B5-3158-4FF0-932A-FA035E8A8A63}" dt="2026-05-12T08:40:20.901" v="30" actId="208"/>
          <ac:picMkLst>
            <pc:docMk/>
            <pc:sldMk cId="1065087710" sldId="3378"/>
            <ac:picMk id="19" creationId="{4F8E7319-74BB-9002-0762-32E6093C3E41}"/>
          </ac:picMkLst>
        </pc:picChg>
        <pc:picChg chg="mod">
          <ac:chgData name="Sara Cisternino" userId="f975de24-a790-4c49-a779-d64a9bc1dc0b" providerId="ADAL" clId="{817B44B5-3158-4FF0-932A-FA035E8A8A63}" dt="2026-05-12T08:40:20.901" v="30" actId="208"/>
          <ac:picMkLst>
            <pc:docMk/>
            <pc:sldMk cId="1065087710" sldId="3378"/>
            <ac:picMk id="20" creationId="{9033E300-DF92-B6BD-4217-4194E2F64743}"/>
          </ac:picMkLst>
        </pc:picChg>
        <pc:picChg chg="add mod">
          <ac:chgData name="Sara Cisternino" userId="f975de24-a790-4c49-a779-d64a9bc1dc0b" providerId="ADAL" clId="{817B44B5-3158-4FF0-932A-FA035E8A8A63}" dt="2026-05-12T08:45:55.073" v="95" actId="1076"/>
          <ac:picMkLst>
            <pc:docMk/>
            <pc:sldMk cId="1065087710" sldId="3378"/>
            <ac:picMk id="25" creationId="{A263C036-9071-C324-4465-4136929C5044}"/>
          </ac:picMkLst>
        </pc:picChg>
        <pc:cxnChg chg="add mod">
          <ac:chgData name="Sara Cisternino" userId="f975de24-a790-4c49-a779-d64a9bc1dc0b" providerId="ADAL" clId="{817B44B5-3158-4FF0-932A-FA035E8A8A63}" dt="2026-05-12T08:45:59.178" v="96" actId="14100"/>
          <ac:cxnSpMkLst>
            <pc:docMk/>
            <pc:sldMk cId="1065087710" sldId="3378"/>
            <ac:cxnSpMk id="22" creationId="{9F9ED64E-77C3-06C5-641B-7AB49E3C5E51}"/>
          </ac:cxnSpMkLst>
        </pc:cxnChg>
        <pc:cxnChg chg="add mod">
          <ac:chgData name="Sara Cisternino" userId="f975de24-a790-4c49-a779-d64a9bc1dc0b" providerId="ADAL" clId="{817B44B5-3158-4FF0-932A-FA035E8A8A63}" dt="2026-05-12T08:46:06.919" v="98" actId="14100"/>
          <ac:cxnSpMkLst>
            <pc:docMk/>
            <pc:sldMk cId="1065087710" sldId="3378"/>
            <ac:cxnSpMk id="23" creationId="{955CB0EA-E57B-55ED-1E85-8C5F07CB9D0C}"/>
          </ac:cxnSpMkLst>
        </pc:cxnChg>
      </pc:sldChg>
      <pc:sldChg chg="addSp delSp modSp mod ord">
        <pc:chgData name="Sara Cisternino" userId="f975de24-a790-4c49-a779-d64a9bc1dc0b" providerId="ADAL" clId="{817B44B5-3158-4FF0-932A-FA035E8A8A63}" dt="2026-05-15T09:06:27.873" v="1280"/>
        <pc:sldMkLst>
          <pc:docMk/>
          <pc:sldMk cId="3437053747" sldId="3379"/>
        </pc:sldMkLst>
        <pc:spChg chg="add mod">
          <ac:chgData name="Sara Cisternino" userId="f975de24-a790-4c49-a779-d64a9bc1dc0b" providerId="ADAL" clId="{817B44B5-3158-4FF0-932A-FA035E8A8A63}" dt="2026-05-12T08:59:38.823" v="266" actId="1076"/>
          <ac:spMkLst>
            <pc:docMk/>
            <pc:sldMk cId="3437053747" sldId="3379"/>
            <ac:spMk id="3" creationId="{A12FE841-1F05-A8AF-0962-E69E6C3B63D2}"/>
          </ac:spMkLst>
        </pc:spChg>
        <pc:spChg chg="add del mod">
          <ac:chgData name="Sara Cisternino" userId="f975de24-a790-4c49-a779-d64a9bc1dc0b" providerId="ADAL" clId="{817B44B5-3158-4FF0-932A-FA035E8A8A63}" dt="2026-05-12T08:55:42.154" v="222" actId="14100"/>
          <ac:spMkLst>
            <pc:docMk/>
            <pc:sldMk cId="3437053747" sldId="3379"/>
            <ac:spMk id="5" creationId="{9DFEC7A4-00C0-0CE1-6D06-B4901196640C}"/>
          </ac:spMkLst>
        </pc:spChg>
        <pc:spChg chg="mod">
          <ac:chgData name="Sara Cisternino" userId="f975de24-a790-4c49-a779-d64a9bc1dc0b" providerId="ADAL" clId="{817B44B5-3158-4FF0-932A-FA035E8A8A63}" dt="2026-05-12T09:28:03.109" v="280" actId="14100"/>
          <ac:spMkLst>
            <pc:docMk/>
            <pc:sldMk cId="3437053747" sldId="3379"/>
            <ac:spMk id="6" creationId="{DA2DA2E2-7D06-12AB-3049-2CA046020003}"/>
          </ac:spMkLst>
        </pc:spChg>
        <pc:spChg chg="mod">
          <ac:chgData name="Sara Cisternino" userId="f975de24-a790-4c49-a779-d64a9bc1dc0b" providerId="ADAL" clId="{817B44B5-3158-4FF0-932A-FA035E8A8A63}" dt="2026-05-12T09:28:37.784" v="291" actId="1076"/>
          <ac:spMkLst>
            <pc:docMk/>
            <pc:sldMk cId="3437053747" sldId="3379"/>
            <ac:spMk id="7" creationId="{29E35DF7-AFA0-A7A3-B041-BE82648F8059}"/>
          </ac:spMkLst>
        </pc:spChg>
        <pc:spChg chg="mod">
          <ac:chgData name="Sara Cisternino" userId="f975de24-a790-4c49-a779-d64a9bc1dc0b" providerId="ADAL" clId="{817B44B5-3158-4FF0-932A-FA035E8A8A63}" dt="2026-05-12T09:28:40.747" v="292" actId="1076"/>
          <ac:spMkLst>
            <pc:docMk/>
            <pc:sldMk cId="3437053747" sldId="3379"/>
            <ac:spMk id="10" creationId="{C873AE0E-3513-0424-65D5-F68F603D46F7}"/>
          </ac:spMkLst>
        </pc:spChg>
        <pc:spChg chg="mod ord">
          <ac:chgData name="Sara Cisternino" userId="f975de24-a790-4c49-a779-d64a9bc1dc0b" providerId="ADAL" clId="{817B44B5-3158-4FF0-932A-FA035E8A8A63}" dt="2026-05-12T08:59:34.355" v="265" actId="1076"/>
          <ac:spMkLst>
            <pc:docMk/>
            <pc:sldMk cId="3437053747" sldId="3379"/>
            <ac:spMk id="14" creationId="{689C8EDB-92B0-5E98-474D-58AB6047AEA3}"/>
          </ac:spMkLst>
        </pc:spChg>
        <pc:spChg chg="mod">
          <ac:chgData name="Sara Cisternino" userId="f975de24-a790-4c49-a779-d64a9bc1dc0b" providerId="ADAL" clId="{817B44B5-3158-4FF0-932A-FA035E8A8A63}" dt="2026-05-12T09:00:09.667" v="271" actId="947"/>
          <ac:spMkLst>
            <pc:docMk/>
            <pc:sldMk cId="3437053747" sldId="3379"/>
            <ac:spMk id="31" creationId="{097BDCA4-B994-BFB2-16B6-5DFA44E91179}"/>
          </ac:spMkLst>
        </pc:spChg>
        <pc:spChg chg="mod ord">
          <ac:chgData name="Sara Cisternino" userId="f975de24-a790-4c49-a779-d64a9bc1dc0b" providerId="ADAL" clId="{817B44B5-3158-4FF0-932A-FA035E8A8A63}" dt="2026-05-12T08:59:45.263" v="267" actId="1076"/>
          <ac:spMkLst>
            <pc:docMk/>
            <pc:sldMk cId="3437053747" sldId="3379"/>
            <ac:spMk id="37" creationId="{B41000E4-2174-E80A-BC31-1FA48D6F78B9}"/>
          </ac:spMkLst>
        </pc:spChg>
        <pc:picChg chg="add mod">
          <ac:chgData name="Sara Cisternino" userId="f975de24-a790-4c49-a779-d64a9bc1dc0b" providerId="ADAL" clId="{817B44B5-3158-4FF0-932A-FA035E8A8A63}" dt="2026-05-12T08:57:45.535" v="243" actId="1076"/>
          <ac:picMkLst>
            <pc:docMk/>
            <pc:sldMk cId="3437053747" sldId="3379"/>
            <ac:picMk id="2" creationId="{491D7E9E-AC72-5197-6607-70BAA416C786}"/>
          </ac:picMkLst>
        </pc:picChg>
        <pc:picChg chg="mod">
          <ac:chgData name="Sara Cisternino" userId="f975de24-a790-4c49-a779-d64a9bc1dc0b" providerId="ADAL" clId="{817B44B5-3158-4FF0-932A-FA035E8A8A63}" dt="2026-05-12T13:33:16.630" v="1209" actId="1076"/>
          <ac:picMkLst>
            <pc:docMk/>
            <pc:sldMk cId="3437053747" sldId="3379"/>
            <ac:picMk id="11" creationId="{D28E8BF3-282B-5E00-7190-BEA1ADDA7189}"/>
          </ac:picMkLst>
        </pc:picChg>
        <pc:picChg chg="mod">
          <ac:chgData name="Sara Cisternino" userId="f975de24-a790-4c49-a779-d64a9bc1dc0b" providerId="ADAL" clId="{817B44B5-3158-4FF0-932A-FA035E8A8A63}" dt="2026-05-12T08:53:10.325" v="165" actId="1076"/>
          <ac:picMkLst>
            <pc:docMk/>
            <pc:sldMk cId="3437053747" sldId="3379"/>
            <ac:picMk id="12" creationId="{CFA1472B-C681-9421-7635-2CB16BACC00D}"/>
          </ac:picMkLst>
        </pc:picChg>
        <pc:picChg chg="mod">
          <ac:chgData name="Sara Cisternino" userId="f975de24-a790-4c49-a779-d64a9bc1dc0b" providerId="ADAL" clId="{817B44B5-3158-4FF0-932A-FA035E8A8A63}" dt="2026-05-12T08:55:23.795" v="218" actId="1076"/>
          <ac:picMkLst>
            <pc:docMk/>
            <pc:sldMk cId="3437053747" sldId="3379"/>
            <ac:picMk id="13" creationId="{0F673D67-62E0-B0BD-2EC9-476EEE2F2FA0}"/>
          </ac:picMkLst>
        </pc:picChg>
        <pc:picChg chg="add mod">
          <ac:chgData name="Sara Cisternino" userId="f975de24-a790-4c49-a779-d64a9bc1dc0b" providerId="ADAL" clId="{817B44B5-3158-4FF0-932A-FA035E8A8A63}" dt="2026-05-15T09:06:27.873" v="1280"/>
          <ac:picMkLst>
            <pc:docMk/>
            <pc:sldMk cId="3437053747" sldId="3379"/>
            <ac:picMk id="18" creationId="{D8E7C603-157D-1090-FEF0-5183CB34063F}"/>
          </ac:picMkLst>
        </pc:picChg>
        <pc:picChg chg="mod">
          <ac:chgData name="Sara Cisternino" userId="f975de24-a790-4c49-a779-d64a9bc1dc0b" providerId="ADAL" clId="{817B44B5-3158-4FF0-932A-FA035E8A8A63}" dt="2026-05-12T13:33:16.630" v="1209" actId="1076"/>
          <ac:picMkLst>
            <pc:docMk/>
            <pc:sldMk cId="3437053747" sldId="3379"/>
            <ac:picMk id="19" creationId="{BF944DA3-8E40-CB11-607F-328DE470B579}"/>
          </ac:picMkLst>
        </pc:picChg>
        <pc:picChg chg="mod">
          <ac:chgData name="Sara Cisternino" userId="f975de24-a790-4c49-a779-d64a9bc1dc0b" providerId="ADAL" clId="{817B44B5-3158-4FF0-932A-FA035E8A8A63}" dt="2026-05-12T13:33:16.630" v="1209" actId="1076"/>
          <ac:picMkLst>
            <pc:docMk/>
            <pc:sldMk cId="3437053747" sldId="3379"/>
            <ac:picMk id="20" creationId="{904C9AA0-964B-7707-2575-77EE38CDA399}"/>
          </ac:picMkLst>
        </pc:picChg>
        <pc:picChg chg="mod">
          <ac:chgData name="Sara Cisternino" userId="f975de24-a790-4c49-a779-d64a9bc1dc0b" providerId="ADAL" clId="{817B44B5-3158-4FF0-932A-FA035E8A8A63}" dt="2026-05-12T13:33:16.630" v="1209" actId="1076"/>
          <ac:picMkLst>
            <pc:docMk/>
            <pc:sldMk cId="3437053747" sldId="3379"/>
            <ac:picMk id="21" creationId="{B3A68855-7AA3-28F9-A182-E80F6F5C7116}"/>
          </ac:picMkLst>
        </pc:picChg>
        <pc:picChg chg="mod">
          <ac:chgData name="Sara Cisternino" userId="f975de24-a790-4c49-a779-d64a9bc1dc0b" providerId="ADAL" clId="{817B44B5-3158-4FF0-932A-FA035E8A8A63}" dt="2026-05-12T13:33:16.630" v="1209" actId="1076"/>
          <ac:picMkLst>
            <pc:docMk/>
            <pc:sldMk cId="3437053747" sldId="3379"/>
            <ac:picMk id="27" creationId="{BF63ABC2-89C7-10F8-A016-A86D358BF524}"/>
          </ac:picMkLst>
        </pc:picChg>
        <pc:picChg chg="mod">
          <ac:chgData name="Sara Cisternino" userId="f975de24-a790-4c49-a779-d64a9bc1dc0b" providerId="ADAL" clId="{817B44B5-3158-4FF0-932A-FA035E8A8A63}" dt="2026-05-12T08:59:58.244" v="270" actId="688"/>
          <ac:picMkLst>
            <pc:docMk/>
            <pc:sldMk cId="3437053747" sldId="3379"/>
            <ac:picMk id="28" creationId="{ED0F1A63-4B22-8569-73E1-E658E4C5E36E}"/>
          </ac:picMkLst>
        </pc:picChg>
        <pc:picChg chg="add mod">
          <ac:chgData name="Sara Cisternino" userId="f975de24-a790-4c49-a779-d64a9bc1dc0b" providerId="ADAL" clId="{817B44B5-3158-4FF0-932A-FA035E8A8A63}" dt="2026-05-12T08:59:45.263" v="267" actId="1076"/>
          <ac:picMkLst>
            <pc:docMk/>
            <pc:sldMk cId="3437053747" sldId="3379"/>
            <ac:picMk id="39" creationId="{41AB66CC-1192-7A82-47D5-2AD4A0A1C081}"/>
          </ac:picMkLst>
        </pc:picChg>
        <pc:cxnChg chg="mod">
          <ac:chgData name="Sara Cisternino" userId="f975de24-a790-4c49-a779-d64a9bc1dc0b" providerId="ADAL" clId="{817B44B5-3158-4FF0-932A-FA035E8A8A63}" dt="2026-05-12T08:55:29.694" v="220" actId="14100"/>
          <ac:cxnSpMkLst>
            <pc:docMk/>
            <pc:sldMk cId="3437053747" sldId="3379"/>
            <ac:cxnSpMk id="15" creationId="{497E0FA8-67D7-3BD0-7A86-0046E50C7D2E}"/>
          </ac:cxnSpMkLst>
        </pc:cxnChg>
        <pc:cxnChg chg="mod">
          <ac:chgData name="Sara Cisternino" userId="f975de24-a790-4c49-a779-d64a9bc1dc0b" providerId="ADAL" clId="{817B44B5-3158-4FF0-932A-FA035E8A8A63}" dt="2026-05-12T08:55:26.814" v="219" actId="14100"/>
          <ac:cxnSpMkLst>
            <pc:docMk/>
            <pc:sldMk cId="3437053747" sldId="3379"/>
            <ac:cxnSpMk id="16" creationId="{8F7737D6-5747-4AA8-981A-7C025A9CB50C}"/>
          </ac:cxnSpMkLst>
        </pc:cxnChg>
      </pc:sldChg>
      <pc:sldChg chg="addSp modSp ord modAnim">
        <pc:chgData name="Sara Cisternino" userId="f975de24-a790-4c49-a779-d64a9bc1dc0b" providerId="ADAL" clId="{817B44B5-3158-4FF0-932A-FA035E8A8A63}" dt="2026-05-15T09:07:05.878" v="1292"/>
        <pc:sldMkLst>
          <pc:docMk/>
          <pc:sldMk cId="3379726837" sldId="3380"/>
        </pc:sldMkLst>
        <pc:picChg chg="add mod">
          <ac:chgData name="Sara Cisternino" userId="f975de24-a790-4c49-a779-d64a9bc1dc0b" providerId="ADAL" clId="{817B44B5-3158-4FF0-932A-FA035E8A8A63}" dt="2026-05-15T09:07:05.878" v="1292"/>
          <ac:picMkLst>
            <pc:docMk/>
            <pc:sldMk cId="3379726837" sldId="3380"/>
            <ac:picMk id="11" creationId="{E7058C3E-4C50-6765-EBD5-FD4913D1C109}"/>
          </ac:picMkLst>
        </pc:picChg>
      </pc:sldChg>
      <pc:sldChg chg="addSp delSp modSp mod ord delAnim modAnim">
        <pc:chgData name="Sara Cisternino" userId="f975de24-a790-4c49-a779-d64a9bc1dc0b" providerId="ADAL" clId="{817B44B5-3158-4FF0-932A-FA035E8A8A63}" dt="2026-05-15T09:07:09.073" v="1293"/>
        <pc:sldMkLst>
          <pc:docMk/>
          <pc:sldMk cId="1205767665" sldId="3381"/>
        </pc:sldMkLst>
        <pc:spChg chg="mod">
          <ac:chgData name="Sara Cisternino" userId="f975de24-a790-4c49-a779-d64a9bc1dc0b" providerId="ADAL" clId="{817B44B5-3158-4FF0-932A-FA035E8A8A63}" dt="2026-05-12T10:24:09.581" v="724" actId="1076"/>
          <ac:spMkLst>
            <pc:docMk/>
            <pc:sldMk cId="1205767665" sldId="3381"/>
            <ac:spMk id="12" creationId="{4DC28AF9-B244-2B57-2C82-004F1F2209B6}"/>
          </ac:spMkLst>
        </pc:spChg>
        <pc:spChg chg="mod">
          <ac:chgData name="Sara Cisternino" userId="f975de24-a790-4c49-a779-d64a9bc1dc0b" providerId="ADAL" clId="{817B44B5-3158-4FF0-932A-FA035E8A8A63}" dt="2026-05-12T10:08:32.332" v="458" actId="1076"/>
          <ac:spMkLst>
            <pc:docMk/>
            <pc:sldMk cId="1205767665" sldId="3381"/>
            <ac:spMk id="15" creationId="{F6150F1A-B66D-7623-0A5A-A8216EBF155C}"/>
          </ac:spMkLst>
        </pc:spChg>
        <pc:spChg chg="add mod">
          <ac:chgData name="Sara Cisternino" userId="f975de24-a790-4c49-a779-d64a9bc1dc0b" providerId="ADAL" clId="{817B44B5-3158-4FF0-932A-FA035E8A8A63}" dt="2026-05-12T10:24:02.110" v="722" actId="1076"/>
          <ac:spMkLst>
            <pc:docMk/>
            <pc:sldMk cId="1205767665" sldId="3381"/>
            <ac:spMk id="17" creationId="{4F564BC8-1159-2912-C080-8AB160BFFBBB}"/>
          </ac:spMkLst>
        </pc:spChg>
        <pc:spChg chg="mod">
          <ac:chgData name="Sara Cisternino" userId="f975de24-a790-4c49-a779-d64a9bc1dc0b" providerId="ADAL" clId="{817B44B5-3158-4FF0-932A-FA035E8A8A63}" dt="2026-05-12T10:24:04.734" v="723" actId="1076"/>
          <ac:spMkLst>
            <pc:docMk/>
            <pc:sldMk cId="1205767665" sldId="3381"/>
            <ac:spMk id="18" creationId="{7C36883C-9C15-7665-2032-E5AD8FF1ECAD}"/>
          </ac:spMkLst>
        </pc:spChg>
        <pc:spChg chg="add mod">
          <ac:chgData name="Sara Cisternino" userId="f975de24-a790-4c49-a779-d64a9bc1dc0b" providerId="ADAL" clId="{817B44B5-3158-4FF0-932A-FA035E8A8A63}" dt="2026-05-12T10:24:02.110" v="722" actId="1076"/>
          <ac:spMkLst>
            <pc:docMk/>
            <pc:sldMk cId="1205767665" sldId="3381"/>
            <ac:spMk id="20" creationId="{B209BCB0-36DD-4990-D41A-0F61F8AB6079}"/>
          </ac:spMkLst>
        </pc:spChg>
        <pc:spChg chg="add mod">
          <ac:chgData name="Sara Cisternino" userId="f975de24-a790-4c49-a779-d64a9bc1dc0b" providerId="ADAL" clId="{817B44B5-3158-4FF0-932A-FA035E8A8A63}" dt="2026-05-12T10:24:02.110" v="722" actId="1076"/>
          <ac:spMkLst>
            <pc:docMk/>
            <pc:sldMk cId="1205767665" sldId="3381"/>
            <ac:spMk id="22" creationId="{92A48A0B-B0BF-FD78-6680-88017B23B610}"/>
          </ac:spMkLst>
        </pc:spChg>
        <pc:spChg chg="add mod">
          <ac:chgData name="Sara Cisternino" userId="f975de24-a790-4c49-a779-d64a9bc1dc0b" providerId="ADAL" clId="{817B44B5-3158-4FF0-932A-FA035E8A8A63}" dt="2026-05-12T10:24:02.110" v="722" actId="1076"/>
          <ac:spMkLst>
            <pc:docMk/>
            <pc:sldMk cId="1205767665" sldId="3381"/>
            <ac:spMk id="23" creationId="{09F4C3F8-F556-CFD3-DA3E-0210A0467FF5}"/>
          </ac:spMkLst>
        </pc:spChg>
        <pc:spChg chg="add mod">
          <ac:chgData name="Sara Cisternino" userId="f975de24-a790-4c49-a779-d64a9bc1dc0b" providerId="ADAL" clId="{817B44B5-3158-4FF0-932A-FA035E8A8A63}" dt="2026-05-12T10:24:02.110" v="722" actId="1076"/>
          <ac:spMkLst>
            <pc:docMk/>
            <pc:sldMk cId="1205767665" sldId="3381"/>
            <ac:spMk id="24" creationId="{145700D8-DBC8-1E1E-2044-34038E8BBBD3}"/>
          </ac:spMkLst>
        </pc:spChg>
        <pc:spChg chg="add mod">
          <ac:chgData name="Sara Cisternino" userId="f975de24-a790-4c49-a779-d64a9bc1dc0b" providerId="ADAL" clId="{817B44B5-3158-4FF0-932A-FA035E8A8A63}" dt="2026-05-12T10:23:56.535" v="721" actId="14100"/>
          <ac:spMkLst>
            <pc:docMk/>
            <pc:sldMk cId="1205767665" sldId="3381"/>
            <ac:spMk id="26" creationId="{DBF60511-4AB8-1400-A543-FB24DEA5FFF8}"/>
          </ac:spMkLst>
        </pc:spChg>
        <pc:spChg chg="add mod">
          <ac:chgData name="Sara Cisternino" userId="f975de24-a790-4c49-a779-d64a9bc1dc0b" providerId="ADAL" clId="{817B44B5-3158-4FF0-932A-FA035E8A8A63}" dt="2026-05-15T09:04:51.782" v="1260" actId="20577"/>
          <ac:spMkLst>
            <pc:docMk/>
            <pc:sldMk cId="1205767665" sldId="3381"/>
            <ac:spMk id="30" creationId="{9E4895F1-1D52-C5FC-3B58-859127CC668E}"/>
          </ac:spMkLst>
        </pc:spChg>
        <pc:spChg chg="add mod">
          <ac:chgData name="Sara Cisternino" userId="f975de24-a790-4c49-a779-d64a9bc1dc0b" providerId="ADAL" clId="{817B44B5-3158-4FF0-932A-FA035E8A8A63}" dt="2026-05-12T10:30:31.181" v="884"/>
          <ac:spMkLst>
            <pc:docMk/>
            <pc:sldMk cId="1205767665" sldId="3381"/>
            <ac:spMk id="32" creationId="{C2818FD9-7F63-D48C-8CB0-0B3D52C425C2}"/>
          </ac:spMkLst>
        </pc:spChg>
        <pc:spChg chg="add mod">
          <ac:chgData name="Sara Cisternino" userId="f975de24-a790-4c49-a779-d64a9bc1dc0b" providerId="ADAL" clId="{817B44B5-3158-4FF0-932A-FA035E8A8A63}" dt="2026-05-12T10:30:31.181" v="884"/>
          <ac:spMkLst>
            <pc:docMk/>
            <pc:sldMk cId="1205767665" sldId="3381"/>
            <ac:spMk id="34" creationId="{E1A87738-C5B4-A9E2-7148-A695E31CD7EB}"/>
          </ac:spMkLst>
        </pc:spChg>
        <pc:picChg chg="add mod">
          <ac:chgData name="Sara Cisternino" userId="f975de24-a790-4c49-a779-d64a9bc1dc0b" providerId="ADAL" clId="{817B44B5-3158-4FF0-932A-FA035E8A8A63}" dt="2026-05-15T09:07:09.073" v="1293"/>
          <ac:picMkLst>
            <pc:docMk/>
            <pc:sldMk cId="1205767665" sldId="3381"/>
            <ac:picMk id="2" creationId="{006979AF-AE27-9FE2-F28A-B1732E59BE88}"/>
          </ac:picMkLst>
        </pc:picChg>
        <pc:picChg chg="add mod">
          <ac:chgData name="Sara Cisternino" userId="f975de24-a790-4c49-a779-d64a9bc1dc0b" providerId="ADAL" clId="{817B44B5-3158-4FF0-932A-FA035E8A8A63}" dt="2026-05-12T10:08:36.772" v="459" actId="207"/>
          <ac:picMkLst>
            <pc:docMk/>
            <pc:sldMk cId="1205767665" sldId="3381"/>
            <ac:picMk id="3" creationId="{4D552032-679A-7F69-A537-6141C37C8C3F}"/>
          </ac:picMkLst>
        </pc:picChg>
        <pc:picChg chg="add mod">
          <ac:chgData name="Sara Cisternino" userId="f975de24-a790-4c49-a779-d64a9bc1dc0b" providerId="ADAL" clId="{817B44B5-3158-4FF0-932A-FA035E8A8A63}" dt="2026-05-12T10:24:02.110" v="722" actId="1076"/>
          <ac:picMkLst>
            <pc:docMk/>
            <pc:sldMk cId="1205767665" sldId="3381"/>
            <ac:picMk id="16" creationId="{42031032-0CE7-532D-2B55-1D8BBBAF02D5}"/>
          </ac:picMkLst>
        </pc:picChg>
        <pc:picChg chg="add mod">
          <ac:chgData name="Sara Cisternino" userId="f975de24-a790-4c49-a779-d64a9bc1dc0b" providerId="ADAL" clId="{817B44B5-3158-4FF0-932A-FA035E8A8A63}" dt="2026-05-12T10:24:02.110" v="722" actId="1076"/>
          <ac:picMkLst>
            <pc:docMk/>
            <pc:sldMk cId="1205767665" sldId="3381"/>
            <ac:picMk id="19" creationId="{1C614A7C-FA2B-BD54-FC89-D41A5E8EBFDD}"/>
          </ac:picMkLst>
        </pc:picChg>
        <pc:picChg chg="add mod">
          <ac:chgData name="Sara Cisternino" userId="f975de24-a790-4c49-a779-d64a9bc1dc0b" providerId="ADAL" clId="{817B44B5-3158-4FF0-932A-FA035E8A8A63}" dt="2026-05-12T10:24:02.110" v="722" actId="1076"/>
          <ac:picMkLst>
            <pc:docMk/>
            <pc:sldMk cId="1205767665" sldId="3381"/>
            <ac:picMk id="21" creationId="{E098586D-9778-D7E3-034D-721DB46A52F5}"/>
          </ac:picMkLst>
        </pc:picChg>
        <pc:picChg chg="add mod">
          <ac:chgData name="Sara Cisternino" userId="f975de24-a790-4c49-a779-d64a9bc1dc0b" providerId="ADAL" clId="{817B44B5-3158-4FF0-932A-FA035E8A8A63}" dt="2026-05-12T10:24:02.110" v="722" actId="1076"/>
          <ac:picMkLst>
            <pc:docMk/>
            <pc:sldMk cId="1205767665" sldId="3381"/>
            <ac:picMk id="25" creationId="{0743EFA6-2BDD-11AE-9CCD-B9746D50CF50}"/>
          </ac:picMkLst>
        </pc:picChg>
        <pc:picChg chg="add mod modCrop">
          <ac:chgData name="Sara Cisternino" userId="f975de24-a790-4c49-a779-d64a9bc1dc0b" providerId="ADAL" clId="{817B44B5-3158-4FF0-932A-FA035E8A8A63}" dt="2026-05-12T10:24:13.209" v="725" actId="1076"/>
          <ac:picMkLst>
            <pc:docMk/>
            <pc:sldMk cId="1205767665" sldId="3381"/>
            <ac:picMk id="29" creationId="{4041413D-7B34-C7EC-FC7A-EC31A5402BE5}"/>
          </ac:picMkLst>
        </pc:picChg>
        <pc:picChg chg="add mod">
          <ac:chgData name="Sara Cisternino" userId="f975de24-a790-4c49-a779-d64a9bc1dc0b" providerId="ADAL" clId="{817B44B5-3158-4FF0-932A-FA035E8A8A63}" dt="2026-05-12T10:30:31.181" v="884"/>
          <ac:picMkLst>
            <pc:docMk/>
            <pc:sldMk cId="1205767665" sldId="3381"/>
            <ac:picMk id="33" creationId="{A909FB4F-AA21-9348-D290-F1D3247797B9}"/>
          </ac:picMkLst>
        </pc:picChg>
        <pc:cxnChg chg="add mod">
          <ac:chgData name="Sara Cisternino" userId="f975de24-a790-4c49-a779-d64a9bc1dc0b" providerId="ADAL" clId="{817B44B5-3158-4FF0-932A-FA035E8A8A63}" dt="2026-05-12T10:30:31.181" v="884"/>
          <ac:cxnSpMkLst>
            <pc:docMk/>
            <pc:sldMk cId="1205767665" sldId="3381"/>
            <ac:cxnSpMk id="31" creationId="{09441775-C8F0-CC2A-F3B6-93E35FC05227}"/>
          </ac:cxnSpMkLst>
        </pc:cxnChg>
      </pc:sldChg>
      <pc:sldChg chg="delSp add mod">
        <pc:chgData name="Sara Cisternino" userId="f975de24-a790-4c49-a779-d64a9bc1dc0b" providerId="ADAL" clId="{817B44B5-3158-4FF0-932A-FA035E8A8A63}" dt="2026-05-12T10:40:31.349" v="1086" actId="478"/>
        <pc:sldMkLst>
          <pc:docMk/>
          <pc:sldMk cId="4119154345" sldId="3386"/>
        </pc:sldMkLst>
      </pc:sldChg>
      <pc:sldChg chg="addSp delSp modSp add mod delAnim">
        <pc:chgData name="Sara Cisternino" userId="f975de24-a790-4c49-a779-d64a9bc1dc0b" providerId="ADAL" clId="{817B44B5-3158-4FF0-932A-FA035E8A8A63}" dt="2026-05-15T09:07:12.138" v="1294"/>
        <pc:sldMkLst>
          <pc:docMk/>
          <pc:sldMk cId="337975141" sldId="3387"/>
        </pc:sldMkLst>
        <pc:spChg chg="mod">
          <ac:chgData name="Sara Cisternino" userId="f975de24-a790-4c49-a779-d64a9bc1dc0b" providerId="ADAL" clId="{817B44B5-3158-4FF0-932A-FA035E8A8A63}" dt="2026-05-12T10:25:14.943" v="769" actId="6549"/>
          <ac:spMkLst>
            <pc:docMk/>
            <pc:sldMk cId="337975141" sldId="3387"/>
            <ac:spMk id="15" creationId="{7F2FFA2D-2179-0974-24B9-D5CB219D1C50}"/>
          </ac:spMkLst>
        </pc:spChg>
        <pc:spChg chg="mod">
          <ac:chgData name="Sara Cisternino" userId="f975de24-a790-4c49-a779-d64a9bc1dc0b" providerId="ADAL" clId="{817B44B5-3158-4FF0-932A-FA035E8A8A63}" dt="2026-05-12T10:29:42.818" v="876" actId="1076"/>
          <ac:spMkLst>
            <pc:docMk/>
            <pc:sldMk cId="337975141" sldId="3387"/>
            <ac:spMk id="38" creationId="{B4B18B30-B411-F45D-9491-B8E03DD4E967}"/>
          </ac:spMkLst>
        </pc:spChg>
        <pc:spChg chg="add mod">
          <ac:chgData name="Sara Cisternino" userId="f975de24-a790-4c49-a779-d64a9bc1dc0b" providerId="ADAL" clId="{817B44B5-3158-4FF0-932A-FA035E8A8A63}" dt="2026-05-12T10:29:39.025" v="875" actId="1076"/>
          <ac:spMkLst>
            <pc:docMk/>
            <pc:sldMk cId="337975141" sldId="3387"/>
            <ac:spMk id="40" creationId="{EB626970-F2CE-EC9F-541A-BE0F62610341}"/>
          </ac:spMkLst>
        </pc:spChg>
        <pc:spChg chg="add mod">
          <ac:chgData name="Sara Cisternino" userId="f975de24-a790-4c49-a779-d64a9bc1dc0b" providerId="ADAL" clId="{817B44B5-3158-4FF0-932A-FA035E8A8A63}" dt="2026-05-12T14:06:05.272" v="1234" actId="1076"/>
          <ac:spMkLst>
            <pc:docMk/>
            <pc:sldMk cId="337975141" sldId="3387"/>
            <ac:spMk id="55" creationId="{4BEC868B-6924-2151-E631-A5FFFBC4034E}"/>
          </ac:spMkLst>
        </pc:spChg>
        <pc:spChg chg="add mod">
          <ac:chgData name="Sara Cisternino" userId="f975de24-a790-4c49-a779-d64a9bc1dc0b" providerId="ADAL" clId="{817B44B5-3158-4FF0-932A-FA035E8A8A63}" dt="2026-05-12T10:30:33.066" v="885"/>
          <ac:spMkLst>
            <pc:docMk/>
            <pc:sldMk cId="337975141" sldId="3387"/>
            <ac:spMk id="59" creationId="{7F0E5788-BE75-6AD0-E6EB-995E9248DEBC}"/>
          </ac:spMkLst>
        </pc:spChg>
        <pc:spChg chg="add mod">
          <ac:chgData name="Sara Cisternino" userId="f975de24-a790-4c49-a779-d64a9bc1dc0b" providerId="ADAL" clId="{817B44B5-3158-4FF0-932A-FA035E8A8A63}" dt="2026-05-12T10:30:33.066" v="885"/>
          <ac:spMkLst>
            <pc:docMk/>
            <pc:sldMk cId="337975141" sldId="3387"/>
            <ac:spMk id="61" creationId="{9B9CF2E9-3B3F-F3E4-5181-C94A9B2B8080}"/>
          </ac:spMkLst>
        </pc:spChg>
        <pc:picChg chg="add mod">
          <ac:chgData name="Sara Cisternino" userId="f975de24-a790-4c49-a779-d64a9bc1dc0b" providerId="ADAL" clId="{817B44B5-3158-4FF0-932A-FA035E8A8A63}" dt="2026-05-15T09:07:12.138" v="1294"/>
          <ac:picMkLst>
            <pc:docMk/>
            <pc:sldMk cId="337975141" sldId="3387"/>
            <ac:picMk id="2" creationId="{070836BB-B0D9-DEBF-7105-1E3323D69BA4}"/>
          </ac:picMkLst>
        </pc:picChg>
        <pc:picChg chg="mod">
          <ac:chgData name="Sara Cisternino" userId="f975de24-a790-4c49-a779-d64a9bc1dc0b" providerId="ADAL" clId="{817B44B5-3158-4FF0-932A-FA035E8A8A63}" dt="2026-05-12T10:29:45.169" v="877" actId="1076"/>
          <ac:picMkLst>
            <pc:docMk/>
            <pc:sldMk cId="337975141" sldId="3387"/>
            <ac:picMk id="47" creationId="{02A95A77-8793-F356-6EEE-C7C5BB627FD3}"/>
          </ac:picMkLst>
        </pc:picChg>
        <pc:picChg chg="add mod">
          <ac:chgData name="Sara Cisternino" userId="f975de24-a790-4c49-a779-d64a9bc1dc0b" providerId="ADAL" clId="{817B44B5-3158-4FF0-932A-FA035E8A8A63}" dt="2026-05-12T10:30:18.868" v="883" actId="207"/>
          <ac:picMkLst>
            <pc:docMk/>
            <pc:sldMk cId="337975141" sldId="3387"/>
            <ac:picMk id="57" creationId="{92AF9F02-C6E8-443A-8D1A-D4E468D4456A}"/>
          </ac:picMkLst>
        </pc:picChg>
        <pc:picChg chg="add mod">
          <ac:chgData name="Sara Cisternino" userId="f975de24-a790-4c49-a779-d64a9bc1dc0b" providerId="ADAL" clId="{817B44B5-3158-4FF0-932A-FA035E8A8A63}" dt="2026-05-12T10:30:33.066" v="885"/>
          <ac:picMkLst>
            <pc:docMk/>
            <pc:sldMk cId="337975141" sldId="3387"/>
            <ac:picMk id="60" creationId="{7AB481E7-B533-D4A1-99BE-C6B44D6B1CD7}"/>
          </ac:picMkLst>
        </pc:picChg>
        <pc:picChg chg="add mod">
          <ac:chgData name="Sara Cisternino" userId="f975de24-a790-4c49-a779-d64a9bc1dc0b" providerId="ADAL" clId="{817B44B5-3158-4FF0-932A-FA035E8A8A63}" dt="2026-05-15T09:04:59.330" v="1262" actId="1076"/>
          <ac:picMkLst>
            <pc:docMk/>
            <pc:sldMk cId="337975141" sldId="3387"/>
            <ac:picMk id="63" creationId="{DE4E138C-78A7-EA5F-7BCB-8856E12735AE}"/>
          </ac:picMkLst>
        </pc:picChg>
        <pc:picChg chg="add mod">
          <ac:chgData name="Sara Cisternino" userId="f975de24-a790-4c49-a779-d64a9bc1dc0b" providerId="ADAL" clId="{817B44B5-3158-4FF0-932A-FA035E8A8A63}" dt="2026-05-15T09:05:03.266" v="1264" actId="1076"/>
          <ac:picMkLst>
            <pc:docMk/>
            <pc:sldMk cId="337975141" sldId="3387"/>
            <ac:picMk id="67" creationId="{2FCBD9FC-06E0-EFDB-6161-CF35AD5328C5}"/>
          </ac:picMkLst>
        </pc:picChg>
        <pc:cxnChg chg="add mod">
          <ac:chgData name="Sara Cisternino" userId="f975de24-a790-4c49-a779-d64a9bc1dc0b" providerId="ADAL" clId="{817B44B5-3158-4FF0-932A-FA035E8A8A63}" dt="2026-05-12T10:30:33.066" v="885"/>
          <ac:cxnSpMkLst>
            <pc:docMk/>
            <pc:sldMk cId="337975141" sldId="3387"/>
            <ac:cxnSpMk id="58" creationId="{A9BE1B25-56CF-B2EA-F199-78DB5AF2AE97}"/>
          </ac:cxnSpMkLst>
        </pc:cxnChg>
      </pc:sldChg>
      <pc:sldChg chg="addSp delSp modSp new mod">
        <pc:chgData name="Sara Cisternino" userId="f975de24-a790-4c49-a779-d64a9bc1dc0b" providerId="ADAL" clId="{817B44B5-3158-4FF0-932A-FA035E8A8A63}" dt="2026-05-12T10:40:17.480" v="1080" actId="122"/>
        <pc:sldMkLst>
          <pc:docMk/>
          <pc:sldMk cId="3859163354" sldId="3388"/>
        </pc:sldMkLst>
        <pc:spChg chg="add mod">
          <ac:chgData name="Sara Cisternino" userId="f975de24-a790-4c49-a779-d64a9bc1dc0b" providerId="ADAL" clId="{817B44B5-3158-4FF0-932A-FA035E8A8A63}" dt="2026-05-12T10:40:17.480" v="1080" actId="122"/>
          <ac:spMkLst>
            <pc:docMk/>
            <pc:sldMk cId="3859163354" sldId="3388"/>
            <ac:spMk id="6" creationId="{862ECCD6-9F9C-167C-B3D5-89A77CDFD32B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Cartel2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iner\OneDrive%20-%20Istituto%20Nazionale%20di%20Fisica%20Nucleare\Sara\E-plate%202020-REMIX\HIVIPP%20depositions\Table%20Experiments%20HIVIPP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Foglio1!$C$8</c:f>
              <c:strCache>
                <c:ptCount val="1"/>
                <c:pt idx="0">
                  <c:v>TEMPERATURE (°C)</c:v>
                </c:pt>
              </c:strCache>
            </c:strRef>
          </c:tx>
          <c:spPr>
            <a:ln w="25400" cap="rnd">
              <a:solidFill>
                <a:schemeClr val="bg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Foglio1!$B$9:$B$1293</c:f>
              <c:numCache>
                <c:formatCode>0.00</c:formatCode>
                <c:ptCount val="1285"/>
                <c:pt idx="0">
                  <c:v>1.6666666666666666E-2</c:v>
                </c:pt>
                <c:pt idx="1">
                  <c:v>3.3333333333333333E-2</c:v>
                </c:pt>
                <c:pt idx="2">
                  <c:v>0.05</c:v>
                </c:pt>
                <c:pt idx="3">
                  <c:v>6.6666666666666666E-2</c:v>
                </c:pt>
                <c:pt idx="4">
                  <c:v>8.3333333333333329E-2</c:v>
                </c:pt>
                <c:pt idx="5">
                  <c:v>0.1</c:v>
                </c:pt>
                <c:pt idx="6">
                  <c:v>0.11666666666666667</c:v>
                </c:pt>
                <c:pt idx="7">
                  <c:v>0.13333333333333333</c:v>
                </c:pt>
                <c:pt idx="8">
                  <c:v>0.15</c:v>
                </c:pt>
                <c:pt idx="9">
                  <c:v>0.16666666666666666</c:v>
                </c:pt>
                <c:pt idx="10">
                  <c:v>0.18333333333333332</c:v>
                </c:pt>
                <c:pt idx="11">
                  <c:v>0.2</c:v>
                </c:pt>
                <c:pt idx="12">
                  <c:v>0.21666666666666667</c:v>
                </c:pt>
                <c:pt idx="13">
                  <c:v>0.23333333333333334</c:v>
                </c:pt>
                <c:pt idx="14">
                  <c:v>0.25</c:v>
                </c:pt>
                <c:pt idx="15">
                  <c:v>0.26666666666666666</c:v>
                </c:pt>
                <c:pt idx="16">
                  <c:v>0.28333333333333333</c:v>
                </c:pt>
                <c:pt idx="17">
                  <c:v>0.3</c:v>
                </c:pt>
                <c:pt idx="18">
                  <c:v>0.31666666666666665</c:v>
                </c:pt>
                <c:pt idx="19">
                  <c:v>0.33333333333333331</c:v>
                </c:pt>
                <c:pt idx="20">
                  <c:v>0.35</c:v>
                </c:pt>
                <c:pt idx="21">
                  <c:v>0.36666666666666664</c:v>
                </c:pt>
                <c:pt idx="22">
                  <c:v>0.38333333333333336</c:v>
                </c:pt>
                <c:pt idx="23">
                  <c:v>0.4</c:v>
                </c:pt>
                <c:pt idx="24">
                  <c:v>0.41666666666666669</c:v>
                </c:pt>
                <c:pt idx="25">
                  <c:v>0.43333333333333335</c:v>
                </c:pt>
                <c:pt idx="26">
                  <c:v>0.45</c:v>
                </c:pt>
                <c:pt idx="27">
                  <c:v>0.46666666666666667</c:v>
                </c:pt>
                <c:pt idx="28">
                  <c:v>0.48333333333333334</c:v>
                </c:pt>
                <c:pt idx="29">
                  <c:v>0.5</c:v>
                </c:pt>
                <c:pt idx="30">
                  <c:v>0.51666666666666672</c:v>
                </c:pt>
                <c:pt idx="31">
                  <c:v>0.53333333333333333</c:v>
                </c:pt>
                <c:pt idx="32">
                  <c:v>0.55000000000000004</c:v>
                </c:pt>
                <c:pt idx="33">
                  <c:v>0.56666666666666665</c:v>
                </c:pt>
                <c:pt idx="34">
                  <c:v>0.58333333333333337</c:v>
                </c:pt>
                <c:pt idx="35">
                  <c:v>0.6</c:v>
                </c:pt>
                <c:pt idx="36">
                  <c:v>0.6166666666666667</c:v>
                </c:pt>
                <c:pt idx="37">
                  <c:v>0.6333333333333333</c:v>
                </c:pt>
                <c:pt idx="38">
                  <c:v>0.65</c:v>
                </c:pt>
                <c:pt idx="39">
                  <c:v>0.66666666666666663</c:v>
                </c:pt>
                <c:pt idx="40">
                  <c:v>0.68333333333333335</c:v>
                </c:pt>
                <c:pt idx="41">
                  <c:v>0.7</c:v>
                </c:pt>
                <c:pt idx="42">
                  <c:v>0.71666666666666667</c:v>
                </c:pt>
                <c:pt idx="43">
                  <c:v>0.73333333333333328</c:v>
                </c:pt>
                <c:pt idx="44">
                  <c:v>0.75</c:v>
                </c:pt>
                <c:pt idx="45">
                  <c:v>0.76666666666666672</c:v>
                </c:pt>
                <c:pt idx="46">
                  <c:v>0.78333333333333333</c:v>
                </c:pt>
                <c:pt idx="47">
                  <c:v>0.8</c:v>
                </c:pt>
                <c:pt idx="48">
                  <c:v>0.81666666666666665</c:v>
                </c:pt>
                <c:pt idx="49">
                  <c:v>0.83333333333333337</c:v>
                </c:pt>
                <c:pt idx="50">
                  <c:v>0.85</c:v>
                </c:pt>
                <c:pt idx="51">
                  <c:v>0.8666666666666667</c:v>
                </c:pt>
                <c:pt idx="52">
                  <c:v>0.8833333333333333</c:v>
                </c:pt>
                <c:pt idx="53">
                  <c:v>0.9</c:v>
                </c:pt>
                <c:pt idx="54">
                  <c:v>0.91666666666666663</c:v>
                </c:pt>
                <c:pt idx="55">
                  <c:v>0.93333333333333335</c:v>
                </c:pt>
                <c:pt idx="56">
                  <c:v>0.95</c:v>
                </c:pt>
                <c:pt idx="57">
                  <c:v>0.96666666666666667</c:v>
                </c:pt>
                <c:pt idx="58">
                  <c:v>0.98333333333333328</c:v>
                </c:pt>
                <c:pt idx="59">
                  <c:v>1</c:v>
                </c:pt>
                <c:pt idx="60">
                  <c:v>1.0166666666666666</c:v>
                </c:pt>
                <c:pt idx="61">
                  <c:v>1.0333333333333334</c:v>
                </c:pt>
                <c:pt idx="62">
                  <c:v>1.05</c:v>
                </c:pt>
                <c:pt idx="63">
                  <c:v>1.0666666666666667</c:v>
                </c:pt>
                <c:pt idx="64">
                  <c:v>1.0833333333333333</c:v>
                </c:pt>
                <c:pt idx="65">
                  <c:v>1.1000000000000001</c:v>
                </c:pt>
                <c:pt idx="66">
                  <c:v>1.1166666666666667</c:v>
                </c:pt>
                <c:pt idx="67">
                  <c:v>1.1333333333333333</c:v>
                </c:pt>
                <c:pt idx="68">
                  <c:v>1.1499999999999999</c:v>
                </c:pt>
                <c:pt idx="69">
                  <c:v>1.1666666666666667</c:v>
                </c:pt>
                <c:pt idx="70">
                  <c:v>1.1833333333333333</c:v>
                </c:pt>
                <c:pt idx="71">
                  <c:v>1.2</c:v>
                </c:pt>
                <c:pt idx="72">
                  <c:v>1.2166666666666666</c:v>
                </c:pt>
                <c:pt idx="73">
                  <c:v>1.2333333333333334</c:v>
                </c:pt>
                <c:pt idx="74">
                  <c:v>1.25</c:v>
                </c:pt>
                <c:pt idx="75">
                  <c:v>1.2666666666666666</c:v>
                </c:pt>
                <c:pt idx="76">
                  <c:v>1.2833333333333334</c:v>
                </c:pt>
                <c:pt idx="77">
                  <c:v>1.3</c:v>
                </c:pt>
                <c:pt idx="78">
                  <c:v>1.3166666666666667</c:v>
                </c:pt>
                <c:pt idx="79">
                  <c:v>1.3333333333333333</c:v>
                </c:pt>
                <c:pt idx="80">
                  <c:v>1.35</c:v>
                </c:pt>
                <c:pt idx="81">
                  <c:v>1.3666666666666667</c:v>
                </c:pt>
                <c:pt idx="82">
                  <c:v>1.3833333333333333</c:v>
                </c:pt>
                <c:pt idx="83">
                  <c:v>1.4</c:v>
                </c:pt>
                <c:pt idx="84">
                  <c:v>1.4166666666666667</c:v>
                </c:pt>
                <c:pt idx="85">
                  <c:v>1.4333333333333333</c:v>
                </c:pt>
                <c:pt idx="86">
                  <c:v>1.45</c:v>
                </c:pt>
                <c:pt idx="87">
                  <c:v>1.4666666666666666</c:v>
                </c:pt>
                <c:pt idx="88">
                  <c:v>1.4833333333333334</c:v>
                </c:pt>
                <c:pt idx="89">
                  <c:v>1.5</c:v>
                </c:pt>
                <c:pt idx="90">
                  <c:v>1.5166666666666666</c:v>
                </c:pt>
                <c:pt idx="91">
                  <c:v>1.5333333333333334</c:v>
                </c:pt>
                <c:pt idx="92">
                  <c:v>1.55</c:v>
                </c:pt>
                <c:pt idx="93">
                  <c:v>1.5666666666666667</c:v>
                </c:pt>
                <c:pt idx="94">
                  <c:v>1.5833333333333333</c:v>
                </c:pt>
                <c:pt idx="95">
                  <c:v>1.6</c:v>
                </c:pt>
                <c:pt idx="96">
                  <c:v>1.6166666666666667</c:v>
                </c:pt>
                <c:pt idx="97">
                  <c:v>1.6333333333333333</c:v>
                </c:pt>
                <c:pt idx="98">
                  <c:v>1.65</c:v>
                </c:pt>
                <c:pt idx="99">
                  <c:v>1.6666666666666667</c:v>
                </c:pt>
                <c:pt idx="100">
                  <c:v>1.6833333333333333</c:v>
                </c:pt>
                <c:pt idx="101">
                  <c:v>1.7</c:v>
                </c:pt>
                <c:pt idx="102">
                  <c:v>1.7166666666666666</c:v>
                </c:pt>
                <c:pt idx="103">
                  <c:v>1.7333333333333334</c:v>
                </c:pt>
                <c:pt idx="104">
                  <c:v>1.75</c:v>
                </c:pt>
                <c:pt idx="105">
                  <c:v>1.7666666666666666</c:v>
                </c:pt>
                <c:pt idx="106">
                  <c:v>1.7833333333333334</c:v>
                </c:pt>
                <c:pt idx="107">
                  <c:v>1.8</c:v>
                </c:pt>
                <c:pt idx="108">
                  <c:v>1.8166666666666667</c:v>
                </c:pt>
                <c:pt idx="109">
                  <c:v>1.8333333333333333</c:v>
                </c:pt>
                <c:pt idx="110">
                  <c:v>1.85</c:v>
                </c:pt>
                <c:pt idx="111">
                  <c:v>1.8666666666666667</c:v>
                </c:pt>
                <c:pt idx="112">
                  <c:v>1.8833333333333333</c:v>
                </c:pt>
                <c:pt idx="113">
                  <c:v>1.9</c:v>
                </c:pt>
                <c:pt idx="114">
                  <c:v>1.9166666666666667</c:v>
                </c:pt>
                <c:pt idx="115">
                  <c:v>1.9333333333333333</c:v>
                </c:pt>
                <c:pt idx="116">
                  <c:v>1.95</c:v>
                </c:pt>
                <c:pt idx="117">
                  <c:v>1.9666666666666666</c:v>
                </c:pt>
                <c:pt idx="118">
                  <c:v>1.9833333333333334</c:v>
                </c:pt>
                <c:pt idx="119">
                  <c:v>2</c:v>
                </c:pt>
                <c:pt idx="120">
                  <c:v>2.0166666666666666</c:v>
                </c:pt>
                <c:pt idx="121">
                  <c:v>2.0333333333333332</c:v>
                </c:pt>
                <c:pt idx="122">
                  <c:v>2.0499999999999998</c:v>
                </c:pt>
                <c:pt idx="123">
                  <c:v>2.0666666666666669</c:v>
                </c:pt>
                <c:pt idx="124">
                  <c:v>2.0833333333333335</c:v>
                </c:pt>
                <c:pt idx="125">
                  <c:v>2.1</c:v>
                </c:pt>
                <c:pt idx="126">
                  <c:v>2.1166666666666667</c:v>
                </c:pt>
                <c:pt idx="127">
                  <c:v>2.1333333333333333</c:v>
                </c:pt>
                <c:pt idx="128">
                  <c:v>2.15</c:v>
                </c:pt>
                <c:pt idx="129">
                  <c:v>2.1666666666666665</c:v>
                </c:pt>
                <c:pt idx="130">
                  <c:v>2.1833333333333331</c:v>
                </c:pt>
                <c:pt idx="131">
                  <c:v>2.2000000000000002</c:v>
                </c:pt>
                <c:pt idx="132">
                  <c:v>2.2166666666666668</c:v>
                </c:pt>
                <c:pt idx="133">
                  <c:v>2.2333333333333334</c:v>
                </c:pt>
                <c:pt idx="134">
                  <c:v>2.25</c:v>
                </c:pt>
                <c:pt idx="135">
                  <c:v>2.2666666666666666</c:v>
                </c:pt>
                <c:pt idx="136">
                  <c:v>2.2833333333333332</c:v>
                </c:pt>
                <c:pt idx="137">
                  <c:v>2.2999999999999998</c:v>
                </c:pt>
                <c:pt idx="138">
                  <c:v>2.3166666666666669</c:v>
                </c:pt>
                <c:pt idx="139">
                  <c:v>2.3333333333333335</c:v>
                </c:pt>
                <c:pt idx="140">
                  <c:v>2.35</c:v>
                </c:pt>
                <c:pt idx="141">
                  <c:v>2.3666666666666667</c:v>
                </c:pt>
                <c:pt idx="142">
                  <c:v>2.3833333333333333</c:v>
                </c:pt>
                <c:pt idx="143">
                  <c:v>2.4</c:v>
                </c:pt>
                <c:pt idx="144">
                  <c:v>2.4166666666666665</c:v>
                </c:pt>
                <c:pt idx="145">
                  <c:v>2.4333333333333331</c:v>
                </c:pt>
                <c:pt idx="146">
                  <c:v>2.4500000000000002</c:v>
                </c:pt>
                <c:pt idx="147">
                  <c:v>2.4666666666666668</c:v>
                </c:pt>
                <c:pt idx="148">
                  <c:v>2.4833333333333334</c:v>
                </c:pt>
                <c:pt idx="149">
                  <c:v>2.5</c:v>
                </c:pt>
                <c:pt idx="150">
                  <c:v>2.5166666666666666</c:v>
                </c:pt>
                <c:pt idx="151">
                  <c:v>2.5333333333333332</c:v>
                </c:pt>
                <c:pt idx="152">
                  <c:v>2.5499999999999998</c:v>
                </c:pt>
                <c:pt idx="153">
                  <c:v>2.5666666666666669</c:v>
                </c:pt>
                <c:pt idx="154">
                  <c:v>2.5833333333333335</c:v>
                </c:pt>
                <c:pt idx="155">
                  <c:v>2.6</c:v>
                </c:pt>
                <c:pt idx="156">
                  <c:v>2.6166666666666667</c:v>
                </c:pt>
                <c:pt idx="157">
                  <c:v>2.6333333333333333</c:v>
                </c:pt>
                <c:pt idx="158">
                  <c:v>2.65</c:v>
                </c:pt>
                <c:pt idx="159">
                  <c:v>2.6666666666666665</c:v>
                </c:pt>
                <c:pt idx="160">
                  <c:v>2.6833333333333331</c:v>
                </c:pt>
                <c:pt idx="161">
                  <c:v>2.7</c:v>
                </c:pt>
                <c:pt idx="162">
                  <c:v>2.7166666666666668</c:v>
                </c:pt>
                <c:pt idx="163">
                  <c:v>2.7333333333333334</c:v>
                </c:pt>
                <c:pt idx="164">
                  <c:v>2.75</c:v>
                </c:pt>
                <c:pt idx="165">
                  <c:v>2.7666666666666666</c:v>
                </c:pt>
                <c:pt idx="166">
                  <c:v>2.7833333333333332</c:v>
                </c:pt>
                <c:pt idx="167">
                  <c:v>2.8</c:v>
                </c:pt>
                <c:pt idx="168">
                  <c:v>2.8166666666666669</c:v>
                </c:pt>
                <c:pt idx="169">
                  <c:v>2.8333333333333335</c:v>
                </c:pt>
                <c:pt idx="170">
                  <c:v>2.85</c:v>
                </c:pt>
                <c:pt idx="171">
                  <c:v>2.8666666666666667</c:v>
                </c:pt>
                <c:pt idx="172">
                  <c:v>2.8833333333333333</c:v>
                </c:pt>
                <c:pt idx="173">
                  <c:v>2.9</c:v>
                </c:pt>
                <c:pt idx="174">
                  <c:v>2.9166666666666665</c:v>
                </c:pt>
                <c:pt idx="175">
                  <c:v>2.9333333333333331</c:v>
                </c:pt>
                <c:pt idx="176">
                  <c:v>2.95</c:v>
                </c:pt>
                <c:pt idx="177">
                  <c:v>2.9666666666666668</c:v>
                </c:pt>
                <c:pt idx="178">
                  <c:v>2.9833333333333334</c:v>
                </c:pt>
                <c:pt idx="179">
                  <c:v>3</c:v>
                </c:pt>
                <c:pt idx="180">
                  <c:v>3.0166666666666666</c:v>
                </c:pt>
                <c:pt idx="181">
                  <c:v>3.0333333333333332</c:v>
                </c:pt>
                <c:pt idx="182">
                  <c:v>3.05</c:v>
                </c:pt>
                <c:pt idx="183">
                  <c:v>3.0666666666666669</c:v>
                </c:pt>
                <c:pt idx="184">
                  <c:v>3.0833333333333335</c:v>
                </c:pt>
                <c:pt idx="185">
                  <c:v>3.1</c:v>
                </c:pt>
                <c:pt idx="186">
                  <c:v>3.1166666666666667</c:v>
                </c:pt>
                <c:pt idx="187">
                  <c:v>3.1333333333333333</c:v>
                </c:pt>
                <c:pt idx="188">
                  <c:v>3.15</c:v>
                </c:pt>
                <c:pt idx="189">
                  <c:v>3.1666666666666665</c:v>
                </c:pt>
                <c:pt idx="190">
                  <c:v>3.1833333333333331</c:v>
                </c:pt>
                <c:pt idx="191">
                  <c:v>3.2</c:v>
                </c:pt>
                <c:pt idx="192">
                  <c:v>3.2166666666666668</c:v>
                </c:pt>
                <c:pt idx="193">
                  <c:v>3.2333333333333334</c:v>
                </c:pt>
                <c:pt idx="194">
                  <c:v>3.25</c:v>
                </c:pt>
                <c:pt idx="195">
                  <c:v>3.2666666666666666</c:v>
                </c:pt>
                <c:pt idx="196">
                  <c:v>3.2833333333333332</c:v>
                </c:pt>
                <c:pt idx="197">
                  <c:v>3.3</c:v>
                </c:pt>
                <c:pt idx="198">
                  <c:v>3.3166666666666669</c:v>
                </c:pt>
                <c:pt idx="199">
                  <c:v>3.3333333333333335</c:v>
                </c:pt>
                <c:pt idx="200">
                  <c:v>3.35</c:v>
                </c:pt>
                <c:pt idx="201">
                  <c:v>3.3666666666666667</c:v>
                </c:pt>
                <c:pt idx="202">
                  <c:v>3.3833333333333333</c:v>
                </c:pt>
                <c:pt idx="203">
                  <c:v>3.4</c:v>
                </c:pt>
                <c:pt idx="204">
                  <c:v>3.4166666666666665</c:v>
                </c:pt>
                <c:pt idx="205">
                  <c:v>3.4333333333333331</c:v>
                </c:pt>
                <c:pt idx="206">
                  <c:v>3.45</c:v>
                </c:pt>
                <c:pt idx="207">
                  <c:v>3.4666666666666668</c:v>
                </c:pt>
                <c:pt idx="208">
                  <c:v>3.4833333333333334</c:v>
                </c:pt>
                <c:pt idx="209">
                  <c:v>3.5</c:v>
                </c:pt>
                <c:pt idx="210">
                  <c:v>3.5166666666666666</c:v>
                </c:pt>
                <c:pt idx="211">
                  <c:v>3.5333333333333332</c:v>
                </c:pt>
                <c:pt idx="212">
                  <c:v>3.55</c:v>
                </c:pt>
                <c:pt idx="213">
                  <c:v>3.5666666666666669</c:v>
                </c:pt>
                <c:pt idx="214">
                  <c:v>3.5833333333333335</c:v>
                </c:pt>
                <c:pt idx="215">
                  <c:v>3.6</c:v>
                </c:pt>
                <c:pt idx="216">
                  <c:v>3.6166666666666667</c:v>
                </c:pt>
                <c:pt idx="217">
                  <c:v>3.6333333333333333</c:v>
                </c:pt>
                <c:pt idx="218">
                  <c:v>3.65</c:v>
                </c:pt>
                <c:pt idx="219">
                  <c:v>3.6666666666666665</c:v>
                </c:pt>
                <c:pt idx="220">
                  <c:v>3.6833333333333331</c:v>
                </c:pt>
                <c:pt idx="221">
                  <c:v>3.7</c:v>
                </c:pt>
                <c:pt idx="222">
                  <c:v>3.7166666666666668</c:v>
                </c:pt>
                <c:pt idx="223">
                  <c:v>3.7333333333333334</c:v>
                </c:pt>
                <c:pt idx="224">
                  <c:v>3.75</c:v>
                </c:pt>
                <c:pt idx="225">
                  <c:v>3.7666666666666666</c:v>
                </c:pt>
                <c:pt idx="226">
                  <c:v>3.7833333333333332</c:v>
                </c:pt>
                <c:pt idx="227">
                  <c:v>3.8</c:v>
                </c:pt>
                <c:pt idx="228">
                  <c:v>3.8166666666666669</c:v>
                </c:pt>
                <c:pt idx="229">
                  <c:v>3.8333333333333335</c:v>
                </c:pt>
                <c:pt idx="230">
                  <c:v>3.85</c:v>
                </c:pt>
                <c:pt idx="231">
                  <c:v>3.8666666666666667</c:v>
                </c:pt>
                <c:pt idx="232">
                  <c:v>3.8833333333333333</c:v>
                </c:pt>
                <c:pt idx="233">
                  <c:v>3.9</c:v>
                </c:pt>
                <c:pt idx="234">
                  <c:v>3.9166666666666665</c:v>
                </c:pt>
                <c:pt idx="235">
                  <c:v>3.9333333333333331</c:v>
                </c:pt>
                <c:pt idx="236">
                  <c:v>3.95</c:v>
                </c:pt>
                <c:pt idx="237">
                  <c:v>3.9666666666666668</c:v>
                </c:pt>
                <c:pt idx="238">
                  <c:v>3.9833333333333334</c:v>
                </c:pt>
                <c:pt idx="239">
                  <c:v>4</c:v>
                </c:pt>
                <c:pt idx="240">
                  <c:v>4.0166666666666666</c:v>
                </c:pt>
                <c:pt idx="241">
                  <c:v>4.0333333333333332</c:v>
                </c:pt>
                <c:pt idx="242">
                  <c:v>4.05</c:v>
                </c:pt>
                <c:pt idx="243">
                  <c:v>4.0666666666666664</c:v>
                </c:pt>
                <c:pt idx="244">
                  <c:v>4.083333333333333</c:v>
                </c:pt>
                <c:pt idx="245">
                  <c:v>4.0999999999999996</c:v>
                </c:pt>
                <c:pt idx="246">
                  <c:v>4.1166666666666663</c:v>
                </c:pt>
                <c:pt idx="247">
                  <c:v>4.1333333333333337</c:v>
                </c:pt>
                <c:pt idx="248">
                  <c:v>4.1500000000000004</c:v>
                </c:pt>
                <c:pt idx="249">
                  <c:v>4.166666666666667</c:v>
                </c:pt>
                <c:pt idx="250">
                  <c:v>4.1833333333333336</c:v>
                </c:pt>
                <c:pt idx="251">
                  <c:v>4.2</c:v>
                </c:pt>
                <c:pt idx="252">
                  <c:v>4.2166666666666668</c:v>
                </c:pt>
                <c:pt idx="253">
                  <c:v>4.2333333333333334</c:v>
                </c:pt>
                <c:pt idx="254">
                  <c:v>4.25</c:v>
                </c:pt>
                <c:pt idx="255">
                  <c:v>4.2666666666666666</c:v>
                </c:pt>
                <c:pt idx="256">
                  <c:v>4.2833333333333332</c:v>
                </c:pt>
                <c:pt idx="257">
                  <c:v>4.3</c:v>
                </c:pt>
                <c:pt idx="258">
                  <c:v>4.3166666666666664</c:v>
                </c:pt>
                <c:pt idx="259">
                  <c:v>4.333333333333333</c:v>
                </c:pt>
                <c:pt idx="260">
                  <c:v>4.3499999999999996</c:v>
                </c:pt>
                <c:pt idx="261">
                  <c:v>4.3666666666666663</c:v>
                </c:pt>
                <c:pt idx="262">
                  <c:v>4.3833333333333337</c:v>
                </c:pt>
                <c:pt idx="263">
                  <c:v>4.4000000000000004</c:v>
                </c:pt>
                <c:pt idx="264">
                  <c:v>4.416666666666667</c:v>
                </c:pt>
                <c:pt idx="265">
                  <c:v>4.4333333333333336</c:v>
                </c:pt>
                <c:pt idx="266">
                  <c:v>4.45</c:v>
                </c:pt>
                <c:pt idx="267">
                  <c:v>4.4666666666666668</c:v>
                </c:pt>
                <c:pt idx="268">
                  <c:v>4.4833333333333334</c:v>
                </c:pt>
                <c:pt idx="269">
                  <c:v>4.5</c:v>
                </c:pt>
                <c:pt idx="270">
                  <c:v>4.5166666666666666</c:v>
                </c:pt>
                <c:pt idx="271">
                  <c:v>4.5333333333333332</c:v>
                </c:pt>
                <c:pt idx="272">
                  <c:v>4.55</c:v>
                </c:pt>
                <c:pt idx="273">
                  <c:v>4.5666666666666664</c:v>
                </c:pt>
                <c:pt idx="274">
                  <c:v>4.583333333333333</c:v>
                </c:pt>
                <c:pt idx="275">
                  <c:v>4.5999999999999996</c:v>
                </c:pt>
                <c:pt idx="276">
                  <c:v>4.6166666666666663</c:v>
                </c:pt>
                <c:pt idx="277">
                  <c:v>4.6333333333333337</c:v>
                </c:pt>
                <c:pt idx="278">
                  <c:v>4.6500000000000004</c:v>
                </c:pt>
                <c:pt idx="279">
                  <c:v>4.666666666666667</c:v>
                </c:pt>
                <c:pt idx="280">
                  <c:v>4.6833333333333336</c:v>
                </c:pt>
                <c:pt idx="281">
                  <c:v>4.7</c:v>
                </c:pt>
                <c:pt idx="282">
                  <c:v>4.7166666666666668</c:v>
                </c:pt>
                <c:pt idx="283">
                  <c:v>4.7333333333333334</c:v>
                </c:pt>
                <c:pt idx="284">
                  <c:v>4.75</c:v>
                </c:pt>
                <c:pt idx="285">
                  <c:v>4.7666666666666666</c:v>
                </c:pt>
                <c:pt idx="286">
                  <c:v>4.7833333333333332</c:v>
                </c:pt>
                <c:pt idx="287">
                  <c:v>4.8</c:v>
                </c:pt>
                <c:pt idx="288">
                  <c:v>4.8166666666666664</c:v>
                </c:pt>
                <c:pt idx="289">
                  <c:v>4.833333333333333</c:v>
                </c:pt>
                <c:pt idx="290">
                  <c:v>4.8499999999999996</c:v>
                </c:pt>
                <c:pt idx="291">
                  <c:v>4.8666666666666663</c:v>
                </c:pt>
                <c:pt idx="292">
                  <c:v>4.8833333333333337</c:v>
                </c:pt>
                <c:pt idx="293">
                  <c:v>4.9000000000000004</c:v>
                </c:pt>
                <c:pt idx="294">
                  <c:v>4.916666666666667</c:v>
                </c:pt>
                <c:pt idx="295">
                  <c:v>4.9333333333333336</c:v>
                </c:pt>
                <c:pt idx="296">
                  <c:v>4.95</c:v>
                </c:pt>
                <c:pt idx="297">
                  <c:v>4.9666666666666668</c:v>
                </c:pt>
                <c:pt idx="298">
                  <c:v>4.9833333333333334</c:v>
                </c:pt>
                <c:pt idx="299">
                  <c:v>5</c:v>
                </c:pt>
                <c:pt idx="300">
                  <c:v>5.0166666666666666</c:v>
                </c:pt>
                <c:pt idx="301">
                  <c:v>5.0333333333333332</c:v>
                </c:pt>
                <c:pt idx="302">
                  <c:v>5.05</c:v>
                </c:pt>
                <c:pt idx="303">
                  <c:v>5.0666666666666664</c:v>
                </c:pt>
                <c:pt idx="304">
                  <c:v>5.083333333333333</c:v>
                </c:pt>
                <c:pt idx="305">
                  <c:v>5.0999999999999996</c:v>
                </c:pt>
                <c:pt idx="306">
                  <c:v>5.1166666666666663</c:v>
                </c:pt>
                <c:pt idx="307">
                  <c:v>5.1333333333333337</c:v>
                </c:pt>
                <c:pt idx="308">
                  <c:v>5.15</c:v>
                </c:pt>
                <c:pt idx="309">
                  <c:v>5.166666666666667</c:v>
                </c:pt>
                <c:pt idx="310">
                  <c:v>5.1833333333333336</c:v>
                </c:pt>
                <c:pt idx="311">
                  <c:v>5.2</c:v>
                </c:pt>
                <c:pt idx="312">
                  <c:v>5.2166666666666668</c:v>
                </c:pt>
                <c:pt idx="313">
                  <c:v>5.2333333333333334</c:v>
                </c:pt>
                <c:pt idx="314">
                  <c:v>5.25</c:v>
                </c:pt>
                <c:pt idx="315">
                  <c:v>5.2666666666666666</c:v>
                </c:pt>
                <c:pt idx="316">
                  <c:v>5.2833333333333332</c:v>
                </c:pt>
                <c:pt idx="317">
                  <c:v>5.3</c:v>
                </c:pt>
                <c:pt idx="318">
                  <c:v>5.3166666666666664</c:v>
                </c:pt>
                <c:pt idx="319">
                  <c:v>5.333333333333333</c:v>
                </c:pt>
                <c:pt idx="320">
                  <c:v>5.35</c:v>
                </c:pt>
                <c:pt idx="321">
                  <c:v>5.3666666666666663</c:v>
                </c:pt>
                <c:pt idx="322">
                  <c:v>5.3833333333333337</c:v>
                </c:pt>
                <c:pt idx="323">
                  <c:v>5.4</c:v>
                </c:pt>
                <c:pt idx="324">
                  <c:v>5.416666666666667</c:v>
                </c:pt>
                <c:pt idx="325">
                  <c:v>5.4333333333333336</c:v>
                </c:pt>
                <c:pt idx="326">
                  <c:v>5.45</c:v>
                </c:pt>
                <c:pt idx="327">
                  <c:v>5.4666666666666668</c:v>
                </c:pt>
                <c:pt idx="328">
                  <c:v>5.4833333333333334</c:v>
                </c:pt>
                <c:pt idx="329">
                  <c:v>5.5</c:v>
                </c:pt>
                <c:pt idx="330">
                  <c:v>5.5166666666666666</c:v>
                </c:pt>
                <c:pt idx="331">
                  <c:v>5.5333333333333332</c:v>
                </c:pt>
                <c:pt idx="332">
                  <c:v>5.55</c:v>
                </c:pt>
                <c:pt idx="333">
                  <c:v>5.5666666666666664</c:v>
                </c:pt>
                <c:pt idx="334">
                  <c:v>5.583333333333333</c:v>
                </c:pt>
                <c:pt idx="335">
                  <c:v>5.6</c:v>
                </c:pt>
                <c:pt idx="336">
                  <c:v>5.6166666666666663</c:v>
                </c:pt>
                <c:pt idx="337">
                  <c:v>5.6333333333333337</c:v>
                </c:pt>
                <c:pt idx="338">
                  <c:v>5.65</c:v>
                </c:pt>
                <c:pt idx="339">
                  <c:v>5.666666666666667</c:v>
                </c:pt>
                <c:pt idx="340">
                  <c:v>5.6833333333333336</c:v>
                </c:pt>
                <c:pt idx="341">
                  <c:v>5.7</c:v>
                </c:pt>
                <c:pt idx="342">
                  <c:v>5.7166666666666668</c:v>
                </c:pt>
                <c:pt idx="343">
                  <c:v>5.7333333333333334</c:v>
                </c:pt>
                <c:pt idx="344">
                  <c:v>5.75</c:v>
                </c:pt>
                <c:pt idx="345">
                  <c:v>5.7666666666666666</c:v>
                </c:pt>
                <c:pt idx="346">
                  <c:v>5.7833333333333332</c:v>
                </c:pt>
                <c:pt idx="347">
                  <c:v>5.8</c:v>
                </c:pt>
                <c:pt idx="348">
                  <c:v>5.8166666666666664</c:v>
                </c:pt>
                <c:pt idx="349">
                  <c:v>5.833333333333333</c:v>
                </c:pt>
                <c:pt idx="350">
                  <c:v>5.85</c:v>
                </c:pt>
                <c:pt idx="351">
                  <c:v>5.8666666666666663</c:v>
                </c:pt>
                <c:pt idx="352">
                  <c:v>5.8833333333333337</c:v>
                </c:pt>
                <c:pt idx="353">
                  <c:v>5.9</c:v>
                </c:pt>
                <c:pt idx="354">
                  <c:v>5.916666666666667</c:v>
                </c:pt>
                <c:pt idx="355">
                  <c:v>5.9333333333333336</c:v>
                </c:pt>
                <c:pt idx="356">
                  <c:v>5.95</c:v>
                </c:pt>
                <c:pt idx="357">
                  <c:v>5.9666666666666668</c:v>
                </c:pt>
                <c:pt idx="358">
                  <c:v>5.9833333333333334</c:v>
                </c:pt>
                <c:pt idx="359">
                  <c:v>6</c:v>
                </c:pt>
                <c:pt idx="360">
                  <c:v>6.0166666666666666</c:v>
                </c:pt>
                <c:pt idx="361">
                  <c:v>6.0333333333333332</c:v>
                </c:pt>
                <c:pt idx="362">
                  <c:v>6.05</c:v>
                </c:pt>
                <c:pt idx="363">
                  <c:v>6.0666666666666664</c:v>
                </c:pt>
                <c:pt idx="364">
                  <c:v>6.083333333333333</c:v>
                </c:pt>
                <c:pt idx="365">
                  <c:v>6.1</c:v>
                </c:pt>
                <c:pt idx="366">
                  <c:v>6.1166666666666663</c:v>
                </c:pt>
                <c:pt idx="367">
                  <c:v>6.1333333333333337</c:v>
                </c:pt>
                <c:pt idx="368">
                  <c:v>6.15</c:v>
                </c:pt>
                <c:pt idx="369">
                  <c:v>6.166666666666667</c:v>
                </c:pt>
                <c:pt idx="370">
                  <c:v>6.1833333333333336</c:v>
                </c:pt>
                <c:pt idx="371">
                  <c:v>6.2</c:v>
                </c:pt>
                <c:pt idx="372">
                  <c:v>6.2166666666666668</c:v>
                </c:pt>
                <c:pt idx="373">
                  <c:v>6.2333333333333334</c:v>
                </c:pt>
                <c:pt idx="374">
                  <c:v>6.25</c:v>
                </c:pt>
                <c:pt idx="375">
                  <c:v>6.2666666666666666</c:v>
                </c:pt>
                <c:pt idx="376">
                  <c:v>6.2833333333333332</c:v>
                </c:pt>
                <c:pt idx="377">
                  <c:v>6.3</c:v>
                </c:pt>
                <c:pt idx="378">
                  <c:v>6.3166666666666664</c:v>
                </c:pt>
                <c:pt idx="379">
                  <c:v>6.333333333333333</c:v>
                </c:pt>
                <c:pt idx="380">
                  <c:v>6.35</c:v>
                </c:pt>
                <c:pt idx="381">
                  <c:v>6.3666666666666663</c:v>
                </c:pt>
                <c:pt idx="382">
                  <c:v>6.3833333333333337</c:v>
                </c:pt>
                <c:pt idx="383">
                  <c:v>6.4</c:v>
                </c:pt>
                <c:pt idx="384">
                  <c:v>6.416666666666667</c:v>
                </c:pt>
                <c:pt idx="385">
                  <c:v>6.4333333333333336</c:v>
                </c:pt>
                <c:pt idx="386">
                  <c:v>6.45</c:v>
                </c:pt>
                <c:pt idx="387">
                  <c:v>6.4666666666666668</c:v>
                </c:pt>
                <c:pt idx="388">
                  <c:v>6.4833333333333334</c:v>
                </c:pt>
                <c:pt idx="389">
                  <c:v>6.5</c:v>
                </c:pt>
                <c:pt idx="390">
                  <c:v>6.5166666666666666</c:v>
                </c:pt>
                <c:pt idx="391">
                  <c:v>6.5333333333333332</c:v>
                </c:pt>
                <c:pt idx="392">
                  <c:v>6.55</c:v>
                </c:pt>
                <c:pt idx="393">
                  <c:v>6.5666666666666664</c:v>
                </c:pt>
                <c:pt idx="394">
                  <c:v>6.583333333333333</c:v>
                </c:pt>
                <c:pt idx="395">
                  <c:v>6.6</c:v>
                </c:pt>
                <c:pt idx="396">
                  <c:v>6.6166666666666663</c:v>
                </c:pt>
                <c:pt idx="397">
                  <c:v>6.6333333333333337</c:v>
                </c:pt>
                <c:pt idx="398">
                  <c:v>6.65</c:v>
                </c:pt>
                <c:pt idx="399">
                  <c:v>6.666666666666667</c:v>
                </c:pt>
                <c:pt idx="400">
                  <c:v>6.6833333333333336</c:v>
                </c:pt>
                <c:pt idx="401">
                  <c:v>6.7</c:v>
                </c:pt>
                <c:pt idx="402">
                  <c:v>6.7166666666666668</c:v>
                </c:pt>
                <c:pt idx="403">
                  <c:v>6.7333333333333334</c:v>
                </c:pt>
                <c:pt idx="404">
                  <c:v>6.75</c:v>
                </c:pt>
                <c:pt idx="405">
                  <c:v>6.7666666666666666</c:v>
                </c:pt>
                <c:pt idx="406">
                  <c:v>6.7833333333333332</c:v>
                </c:pt>
                <c:pt idx="407">
                  <c:v>6.8</c:v>
                </c:pt>
                <c:pt idx="408">
                  <c:v>6.8166666666666664</c:v>
                </c:pt>
                <c:pt idx="409">
                  <c:v>6.833333333333333</c:v>
                </c:pt>
                <c:pt idx="410">
                  <c:v>6.85</c:v>
                </c:pt>
                <c:pt idx="411">
                  <c:v>6.8666666666666663</c:v>
                </c:pt>
                <c:pt idx="412">
                  <c:v>6.8833333333333337</c:v>
                </c:pt>
                <c:pt idx="413">
                  <c:v>6.9</c:v>
                </c:pt>
                <c:pt idx="414">
                  <c:v>6.916666666666667</c:v>
                </c:pt>
                <c:pt idx="415">
                  <c:v>6.9333333333333336</c:v>
                </c:pt>
                <c:pt idx="416">
                  <c:v>6.95</c:v>
                </c:pt>
                <c:pt idx="417">
                  <c:v>6.9666666666666668</c:v>
                </c:pt>
                <c:pt idx="418">
                  <c:v>6.9833333333333334</c:v>
                </c:pt>
                <c:pt idx="419">
                  <c:v>7</c:v>
                </c:pt>
                <c:pt idx="420">
                  <c:v>7.0166666666666666</c:v>
                </c:pt>
                <c:pt idx="421">
                  <c:v>7.0333333333333332</c:v>
                </c:pt>
                <c:pt idx="422">
                  <c:v>7.05</c:v>
                </c:pt>
                <c:pt idx="423">
                  <c:v>7.0666666666666664</c:v>
                </c:pt>
                <c:pt idx="424">
                  <c:v>7.083333333333333</c:v>
                </c:pt>
                <c:pt idx="425">
                  <c:v>7.1</c:v>
                </c:pt>
                <c:pt idx="426">
                  <c:v>7.1166666666666663</c:v>
                </c:pt>
                <c:pt idx="427">
                  <c:v>7.1333333333333337</c:v>
                </c:pt>
                <c:pt idx="428">
                  <c:v>7.15</c:v>
                </c:pt>
                <c:pt idx="429">
                  <c:v>7.166666666666667</c:v>
                </c:pt>
                <c:pt idx="430">
                  <c:v>7.1833333333333336</c:v>
                </c:pt>
                <c:pt idx="431">
                  <c:v>7.2</c:v>
                </c:pt>
                <c:pt idx="432">
                  <c:v>7.2166666666666668</c:v>
                </c:pt>
                <c:pt idx="433">
                  <c:v>7.2333333333333334</c:v>
                </c:pt>
                <c:pt idx="434">
                  <c:v>7.25</c:v>
                </c:pt>
                <c:pt idx="435">
                  <c:v>7.2666666666666666</c:v>
                </c:pt>
                <c:pt idx="436">
                  <c:v>7.2833333333333332</c:v>
                </c:pt>
                <c:pt idx="437">
                  <c:v>7.3</c:v>
                </c:pt>
                <c:pt idx="438">
                  <c:v>7.3166666666666664</c:v>
                </c:pt>
                <c:pt idx="439">
                  <c:v>7.333333333333333</c:v>
                </c:pt>
                <c:pt idx="440">
                  <c:v>7.35</c:v>
                </c:pt>
                <c:pt idx="441">
                  <c:v>7.3666666666666663</c:v>
                </c:pt>
                <c:pt idx="442">
                  <c:v>7.3833333333333337</c:v>
                </c:pt>
                <c:pt idx="443">
                  <c:v>7.4</c:v>
                </c:pt>
                <c:pt idx="444">
                  <c:v>7.416666666666667</c:v>
                </c:pt>
                <c:pt idx="445">
                  <c:v>7.4333333333333336</c:v>
                </c:pt>
                <c:pt idx="446">
                  <c:v>7.45</c:v>
                </c:pt>
                <c:pt idx="447">
                  <c:v>7.4666666666666668</c:v>
                </c:pt>
                <c:pt idx="448">
                  <c:v>7.4833333333333334</c:v>
                </c:pt>
                <c:pt idx="449">
                  <c:v>7.5</c:v>
                </c:pt>
                <c:pt idx="450">
                  <c:v>7.5166666666666666</c:v>
                </c:pt>
                <c:pt idx="451">
                  <c:v>7.5333333333333332</c:v>
                </c:pt>
                <c:pt idx="452">
                  <c:v>7.55</c:v>
                </c:pt>
                <c:pt idx="453">
                  <c:v>7.5666666666666664</c:v>
                </c:pt>
                <c:pt idx="454">
                  <c:v>7.583333333333333</c:v>
                </c:pt>
                <c:pt idx="455">
                  <c:v>7.6</c:v>
                </c:pt>
                <c:pt idx="456">
                  <c:v>7.6166666666666663</c:v>
                </c:pt>
                <c:pt idx="457">
                  <c:v>7.6333333333333337</c:v>
                </c:pt>
                <c:pt idx="458">
                  <c:v>7.65</c:v>
                </c:pt>
                <c:pt idx="459">
                  <c:v>7.666666666666667</c:v>
                </c:pt>
                <c:pt idx="460">
                  <c:v>7.6833333333333336</c:v>
                </c:pt>
                <c:pt idx="461">
                  <c:v>7.7</c:v>
                </c:pt>
                <c:pt idx="462">
                  <c:v>7.7166666666666668</c:v>
                </c:pt>
                <c:pt idx="463">
                  <c:v>7.7333333333333334</c:v>
                </c:pt>
                <c:pt idx="464">
                  <c:v>7.75</c:v>
                </c:pt>
                <c:pt idx="465">
                  <c:v>7.7666666666666666</c:v>
                </c:pt>
                <c:pt idx="466">
                  <c:v>7.7833333333333332</c:v>
                </c:pt>
                <c:pt idx="467">
                  <c:v>7.8</c:v>
                </c:pt>
                <c:pt idx="468">
                  <c:v>7.8166666666666664</c:v>
                </c:pt>
                <c:pt idx="469">
                  <c:v>7.833333333333333</c:v>
                </c:pt>
                <c:pt idx="470">
                  <c:v>7.85</c:v>
                </c:pt>
                <c:pt idx="471">
                  <c:v>7.8666666666666663</c:v>
                </c:pt>
                <c:pt idx="472">
                  <c:v>7.8833333333333337</c:v>
                </c:pt>
                <c:pt idx="473">
                  <c:v>7.9</c:v>
                </c:pt>
                <c:pt idx="474">
                  <c:v>7.916666666666667</c:v>
                </c:pt>
                <c:pt idx="475">
                  <c:v>7.9333333333333336</c:v>
                </c:pt>
                <c:pt idx="476">
                  <c:v>7.95</c:v>
                </c:pt>
                <c:pt idx="477">
                  <c:v>7.9666666666666668</c:v>
                </c:pt>
                <c:pt idx="478">
                  <c:v>7.9833333333333334</c:v>
                </c:pt>
                <c:pt idx="479">
                  <c:v>8</c:v>
                </c:pt>
                <c:pt idx="480">
                  <c:v>8.0166666666666675</c:v>
                </c:pt>
                <c:pt idx="481">
                  <c:v>8.0333333333333332</c:v>
                </c:pt>
                <c:pt idx="482">
                  <c:v>8.0500000000000007</c:v>
                </c:pt>
                <c:pt idx="483">
                  <c:v>8.0666666666666664</c:v>
                </c:pt>
                <c:pt idx="484">
                  <c:v>8.0833333333333339</c:v>
                </c:pt>
                <c:pt idx="485">
                  <c:v>8.1</c:v>
                </c:pt>
                <c:pt idx="486">
                  <c:v>8.1166666666666671</c:v>
                </c:pt>
                <c:pt idx="487">
                  <c:v>8.1333333333333329</c:v>
                </c:pt>
                <c:pt idx="488">
                  <c:v>8.15</c:v>
                </c:pt>
                <c:pt idx="489">
                  <c:v>8.1666666666666661</c:v>
                </c:pt>
                <c:pt idx="490">
                  <c:v>8.1833333333333336</c:v>
                </c:pt>
                <c:pt idx="491">
                  <c:v>8.1999999999999993</c:v>
                </c:pt>
                <c:pt idx="492">
                  <c:v>8.2166666666666668</c:v>
                </c:pt>
                <c:pt idx="493">
                  <c:v>8.2333333333333325</c:v>
                </c:pt>
                <c:pt idx="494">
                  <c:v>8.25</c:v>
                </c:pt>
                <c:pt idx="495">
                  <c:v>8.2666666666666675</c:v>
                </c:pt>
                <c:pt idx="496">
                  <c:v>8.2833333333333332</c:v>
                </c:pt>
                <c:pt idx="497">
                  <c:v>8.3000000000000007</c:v>
                </c:pt>
                <c:pt idx="498">
                  <c:v>8.3166666666666664</c:v>
                </c:pt>
                <c:pt idx="499">
                  <c:v>8.3333333333333339</c:v>
                </c:pt>
                <c:pt idx="500">
                  <c:v>8.35</c:v>
                </c:pt>
                <c:pt idx="501">
                  <c:v>8.3666666666666671</c:v>
                </c:pt>
                <c:pt idx="502">
                  <c:v>8.3833333333333329</c:v>
                </c:pt>
                <c:pt idx="503">
                  <c:v>8.4</c:v>
                </c:pt>
                <c:pt idx="504">
                  <c:v>8.4166666666666661</c:v>
                </c:pt>
                <c:pt idx="505">
                  <c:v>8.4333333333333336</c:v>
                </c:pt>
                <c:pt idx="506">
                  <c:v>8.4499999999999993</c:v>
                </c:pt>
                <c:pt idx="507">
                  <c:v>8.4666666666666668</c:v>
                </c:pt>
                <c:pt idx="508">
                  <c:v>8.4833333333333325</c:v>
                </c:pt>
                <c:pt idx="509">
                  <c:v>8.5</c:v>
                </c:pt>
                <c:pt idx="510">
                  <c:v>8.5166666666666675</c:v>
                </c:pt>
                <c:pt idx="511">
                  <c:v>8.5333333333333332</c:v>
                </c:pt>
                <c:pt idx="512">
                  <c:v>8.5500000000000007</c:v>
                </c:pt>
                <c:pt idx="513">
                  <c:v>8.5666666666666664</c:v>
                </c:pt>
                <c:pt idx="514">
                  <c:v>8.5833333333333339</c:v>
                </c:pt>
                <c:pt idx="515">
                  <c:v>8.6</c:v>
                </c:pt>
                <c:pt idx="516">
                  <c:v>8.6166666666666671</c:v>
                </c:pt>
                <c:pt idx="517">
                  <c:v>8.6333333333333329</c:v>
                </c:pt>
                <c:pt idx="518">
                  <c:v>8.65</c:v>
                </c:pt>
                <c:pt idx="519">
                  <c:v>8.6666666666666661</c:v>
                </c:pt>
                <c:pt idx="520">
                  <c:v>8.6833333333333336</c:v>
                </c:pt>
                <c:pt idx="521">
                  <c:v>8.6999999999999993</c:v>
                </c:pt>
                <c:pt idx="522">
                  <c:v>8.7166666666666668</c:v>
                </c:pt>
                <c:pt idx="523">
                  <c:v>8.7333333333333325</c:v>
                </c:pt>
                <c:pt idx="524">
                  <c:v>8.75</c:v>
                </c:pt>
                <c:pt idx="525">
                  <c:v>8.7666666666666675</c:v>
                </c:pt>
                <c:pt idx="526">
                  <c:v>8.7833333333333332</c:v>
                </c:pt>
                <c:pt idx="527">
                  <c:v>8.8000000000000007</c:v>
                </c:pt>
                <c:pt idx="528">
                  <c:v>8.8166666666666664</c:v>
                </c:pt>
                <c:pt idx="529">
                  <c:v>8.8333333333333339</c:v>
                </c:pt>
                <c:pt idx="530">
                  <c:v>8.85</c:v>
                </c:pt>
                <c:pt idx="531">
                  <c:v>8.8666666666666671</c:v>
                </c:pt>
                <c:pt idx="532">
                  <c:v>8.8833333333333329</c:v>
                </c:pt>
                <c:pt idx="533">
                  <c:v>8.9</c:v>
                </c:pt>
                <c:pt idx="534">
                  <c:v>8.9166666666666661</c:v>
                </c:pt>
                <c:pt idx="535">
                  <c:v>8.9333333333333336</c:v>
                </c:pt>
                <c:pt idx="536">
                  <c:v>8.9499999999999993</c:v>
                </c:pt>
                <c:pt idx="537">
                  <c:v>8.9666666666666668</c:v>
                </c:pt>
                <c:pt idx="538">
                  <c:v>8.9833333333333325</c:v>
                </c:pt>
                <c:pt idx="539">
                  <c:v>9</c:v>
                </c:pt>
                <c:pt idx="540">
                  <c:v>9.0166666666666675</c:v>
                </c:pt>
                <c:pt idx="541">
                  <c:v>9.0333333333333332</c:v>
                </c:pt>
                <c:pt idx="542">
                  <c:v>9.0500000000000007</c:v>
                </c:pt>
                <c:pt idx="543">
                  <c:v>9.0666666666666664</c:v>
                </c:pt>
                <c:pt idx="544">
                  <c:v>9.0833333333333339</c:v>
                </c:pt>
                <c:pt idx="545">
                  <c:v>9.1</c:v>
                </c:pt>
                <c:pt idx="546">
                  <c:v>9.1166666666666671</c:v>
                </c:pt>
                <c:pt idx="547">
                  <c:v>9.1333333333333329</c:v>
                </c:pt>
                <c:pt idx="548">
                  <c:v>9.15</c:v>
                </c:pt>
                <c:pt idx="549">
                  <c:v>9.1666666666666661</c:v>
                </c:pt>
                <c:pt idx="550">
                  <c:v>9.1833333333333336</c:v>
                </c:pt>
                <c:pt idx="551">
                  <c:v>9.1999999999999993</c:v>
                </c:pt>
                <c:pt idx="552">
                  <c:v>9.2166666666666668</c:v>
                </c:pt>
                <c:pt idx="553">
                  <c:v>9.2333333333333325</c:v>
                </c:pt>
                <c:pt idx="554">
                  <c:v>9.25</c:v>
                </c:pt>
                <c:pt idx="555">
                  <c:v>9.2666666666666675</c:v>
                </c:pt>
                <c:pt idx="556">
                  <c:v>9.2833333333333332</c:v>
                </c:pt>
                <c:pt idx="557">
                  <c:v>9.3000000000000007</c:v>
                </c:pt>
                <c:pt idx="558">
                  <c:v>9.3166666666666664</c:v>
                </c:pt>
                <c:pt idx="559">
                  <c:v>9.3333333333333339</c:v>
                </c:pt>
                <c:pt idx="560">
                  <c:v>9.35</c:v>
                </c:pt>
                <c:pt idx="561">
                  <c:v>9.3666666666666671</c:v>
                </c:pt>
                <c:pt idx="562">
                  <c:v>9.3833333333333329</c:v>
                </c:pt>
                <c:pt idx="563">
                  <c:v>9.4</c:v>
                </c:pt>
                <c:pt idx="564">
                  <c:v>9.4166666666666661</c:v>
                </c:pt>
                <c:pt idx="565">
                  <c:v>9.4333333333333336</c:v>
                </c:pt>
                <c:pt idx="566">
                  <c:v>9.4499999999999993</c:v>
                </c:pt>
                <c:pt idx="567">
                  <c:v>9.4666666666666668</c:v>
                </c:pt>
                <c:pt idx="568">
                  <c:v>9.4833333333333325</c:v>
                </c:pt>
                <c:pt idx="569">
                  <c:v>9.5</c:v>
                </c:pt>
                <c:pt idx="570">
                  <c:v>9.5166666666666675</c:v>
                </c:pt>
                <c:pt idx="571">
                  <c:v>9.5333333333333332</c:v>
                </c:pt>
                <c:pt idx="572">
                  <c:v>9.5500000000000007</c:v>
                </c:pt>
                <c:pt idx="573">
                  <c:v>9.5666666666666664</c:v>
                </c:pt>
                <c:pt idx="574">
                  <c:v>9.5833333333333339</c:v>
                </c:pt>
                <c:pt idx="575">
                  <c:v>9.6</c:v>
                </c:pt>
                <c:pt idx="576">
                  <c:v>9.6166666666666671</c:v>
                </c:pt>
                <c:pt idx="577">
                  <c:v>9.6333333333333329</c:v>
                </c:pt>
                <c:pt idx="578">
                  <c:v>9.65</c:v>
                </c:pt>
                <c:pt idx="579">
                  <c:v>9.6666666666666661</c:v>
                </c:pt>
                <c:pt idx="580">
                  <c:v>9.6833333333333336</c:v>
                </c:pt>
                <c:pt idx="581">
                  <c:v>9.6999999999999993</c:v>
                </c:pt>
                <c:pt idx="582">
                  <c:v>9.7166666666666668</c:v>
                </c:pt>
                <c:pt idx="583">
                  <c:v>9.7333333333333325</c:v>
                </c:pt>
                <c:pt idx="584">
                  <c:v>9.75</c:v>
                </c:pt>
                <c:pt idx="585">
                  <c:v>9.7666666666666675</c:v>
                </c:pt>
                <c:pt idx="586">
                  <c:v>9.7833333333333332</c:v>
                </c:pt>
                <c:pt idx="587">
                  <c:v>9.8000000000000007</c:v>
                </c:pt>
                <c:pt idx="588">
                  <c:v>9.8166666666666664</c:v>
                </c:pt>
                <c:pt idx="589">
                  <c:v>9.8333333333333339</c:v>
                </c:pt>
                <c:pt idx="590">
                  <c:v>9.85</c:v>
                </c:pt>
                <c:pt idx="591">
                  <c:v>9.8666666666666671</c:v>
                </c:pt>
                <c:pt idx="592">
                  <c:v>9.8833333333333329</c:v>
                </c:pt>
                <c:pt idx="593">
                  <c:v>9.9</c:v>
                </c:pt>
                <c:pt idx="594">
                  <c:v>9.9166666666666661</c:v>
                </c:pt>
                <c:pt idx="595">
                  <c:v>9.9333333333333336</c:v>
                </c:pt>
                <c:pt idx="596">
                  <c:v>9.9499999999999993</c:v>
                </c:pt>
                <c:pt idx="597">
                  <c:v>9.9666666666666668</c:v>
                </c:pt>
                <c:pt idx="598">
                  <c:v>9.9833333333333325</c:v>
                </c:pt>
                <c:pt idx="599">
                  <c:v>10</c:v>
                </c:pt>
                <c:pt idx="600">
                  <c:v>10.016666666666667</c:v>
                </c:pt>
                <c:pt idx="601">
                  <c:v>10.033333333333333</c:v>
                </c:pt>
                <c:pt idx="602">
                  <c:v>10.050000000000001</c:v>
                </c:pt>
                <c:pt idx="603">
                  <c:v>10.066666666666666</c:v>
                </c:pt>
                <c:pt idx="604">
                  <c:v>10.083333333333334</c:v>
                </c:pt>
                <c:pt idx="605">
                  <c:v>10.1</c:v>
                </c:pt>
                <c:pt idx="606">
                  <c:v>10.116666666666667</c:v>
                </c:pt>
                <c:pt idx="607">
                  <c:v>10.133333333333333</c:v>
                </c:pt>
                <c:pt idx="608">
                  <c:v>10.15</c:v>
                </c:pt>
                <c:pt idx="609">
                  <c:v>10.166666666666666</c:v>
                </c:pt>
                <c:pt idx="610">
                  <c:v>10.183333333333334</c:v>
                </c:pt>
                <c:pt idx="611">
                  <c:v>10.199999999999999</c:v>
                </c:pt>
                <c:pt idx="612">
                  <c:v>10.216666666666667</c:v>
                </c:pt>
                <c:pt idx="613">
                  <c:v>10.233333333333333</c:v>
                </c:pt>
                <c:pt idx="614">
                  <c:v>10.25</c:v>
                </c:pt>
                <c:pt idx="615">
                  <c:v>10.266666666666667</c:v>
                </c:pt>
                <c:pt idx="616">
                  <c:v>10.283333333333333</c:v>
                </c:pt>
                <c:pt idx="617">
                  <c:v>10.3</c:v>
                </c:pt>
                <c:pt idx="618">
                  <c:v>10.316666666666666</c:v>
                </c:pt>
                <c:pt idx="619">
                  <c:v>10.333333333333334</c:v>
                </c:pt>
                <c:pt idx="620">
                  <c:v>10.35</c:v>
                </c:pt>
                <c:pt idx="621">
                  <c:v>10.366666666666667</c:v>
                </c:pt>
                <c:pt idx="622">
                  <c:v>10.383333333333333</c:v>
                </c:pt>
                <c:pt idx="623">
                  <c:v>10.4</c:v>
                </c:pt>
                <c:pt idx="624">
                  <c:v>10.416666666666666</c:v>
                </c:pt>
                <c:pt idx="625">
                  <c:v>10.433333333333334</c:v>
                </c:pt>
                <c:pt idx="626">
                  <c:v>10.45</c:v>
                </c:pt>
                <c:pt idx="627">
                  <c:v>10.466666666666667</c:v>
                </c:pt>
                <c:pt idx="628">
                  <c:v>10.483333333333333</c:v>
                </c:pt>
                <c:pt idx="629">
                  <c:v>10.5</c:v>
                </c:pt>
                <c:pt idx="630">
                  <c:v>10.516666666666667</c:v>
                </c:pt>
                <c:pt idx="631">
                  <c:v>10.533333333333333</c:v>
                </c:pt>
                <c:pt idx="632">
                  <c:v>10.55</c:v>
                </c:pt>
                <c:pt idx="633">
                  <c:v>10.566666666666666</c:v>
                </c:pt>
                <c:pt idx="634">
                  <c:v>10.583333333333334</c:v>
                </c:pt>
                <c:pt idx="635">
                  <c:v>10.6</c:v>
                </c:pt>
                <c:pt idx="636">
                  <c:v>10.616666666666667</c:v>
                </c:pt>
                <c:pt idx="637">
                  <c:v>10.633333333333333</c:v>
                </c:pt>
                <c:pt idx="638">
                  <c:v>10.65</c:v>
                </c:pt>
                <c:pt idx="639">
                  <c:v>10.666666666666666</c:v>
                </c:pt>
                <c:pt idx="640">
                  <c:v>10.683333333333334</c:v>
                </c:pt>
                <c:pt idx="641">
                  <c:v>10.7</c:v>
                </c:pt>
                <c:pt idx="642">
                  <c:v>10.716666666666667</c:v>
                </c:pt>
                <c:pt idx="643">
                  <c:v>10.733333333333333</c:v>
                </c:pt>
                <c:pt idx="644">
                  <c:v>10.75</c:v>
                </c:pt>
                <c:pt idx="645">
                  <c:v>10.766666666666667</c:v>
                </c:pt>
                <c:pt idx="646">
                  <c:v>10.783333333333333</c:v>
                </c:pt>
                <c:pt idx="647">
                  <c:v>10.8</c:v>
                </c:pt>
                <c:pt idx="648">
                  <c:v>10.816666666666666</c:v>
                </c:pt>
                <c:pt idx="649">
                  <c:v>10.833333333333334</c:v>
                </c:pt>
                <c:pt idx="650">
                  <c:v>10.85</c:v>
                </c:pt>
                <c:pt idx="651">
                  <c:v>10.866666666666667</c:v>
                </c:pt>
                <c:pt idx="652">
                  <c:v>10.883333333333333</c:v>
                </c:pt>
                <c:pt idx="653">
                  <c:v>10.9</c:v>
                </c:pt>
                <c:pt idx="654">
                  <c:v>10.916666666666666</c:v>
                </c:pt>
                <c:pt idx="655">
                  <c:v>10.933333333333334</c:v>
                </c:pt>
                <c:pt idx="656">
                  <c:v>10.95</c:v>
                </c:pt>
                <c:pt idx="657">
                  <c:v>10.966666666666667</c:v>
                </c:pt>
                <c:pt idx="658">
                  <c:v>10.983333333333333</c:v>
                </c:pt>
                <c:pt idx="659">
                  <c:v>11</c:v>
                </c:pt>
                <c:pt idx="660">
                  <c:v>11.016666666666667</c:v>
                </c:pt>
                <c:pt idx="661">
                  <c:v>11.033333333333333</c:v>
                </c:pt>
                <c:pt idx="662">
                  <c:v>11.05</c:v>
                </c:pt>
                <c:pt idx="663">
                  <c:v>11.066666666666666</c:v>
                </c:pt>
                <c:pt idx="664">
                  <c:v>11.083333333333334</c:v>
                </c:pt>
                <c:pt idx="665">
                  <c:v>11.1</c:v>
                </c:pt>
                <c:pt idx="666">
                  <c:v>11.116666666666667</c:v>
                </c:pt>
                <c:pt idx="667">
                  <c:v>11.133333333333333</c:v>
                </c:pt>
                <c:pt idx="668">
                  <c:v>11.15</c:v>
                </c:pt>
                <c:pt idx="669">
                  <c:v>11.166666666666666</c:v>
                </c:pt>
                <c:pt idx="670">
                  <c:v>11.183333333333334</c:v>
                </c:pt>
                <c:pt idx="671">
                  <c:v>11.2</c:v>
                </c:pt>
                <c:pt idx="672">
                  <c:v>11.216666666666667</c:v>
                </c:pt>
                <c:pt idx="673">
                  <c:v>11.233333333333333</c:v>
                </c:pt>
                <c:pt idx="674">
                  <c:v>11.25</c:v>
                </c:pt>
                <c:pt idx="675">
                  <c:v>11.266666666666667</c:v>
                </c:pt>
                <c:pt idx="676">
                  <c:v>11.283333333333333</c:v>
                </c:pt>
                <c:pt idx="677">
                  <c:v>11.3</c:v>
                </c:pt>
                <c:pt idx="678">
                  <c:v>11.316666666666666</c:v>
                </c:pt>
                <c:pt idx="679">
                  <c:v>11.333333333333334</c:v>
                </c:pt>
                <c:pt idx="680">
                  <c:v>11.35</c:v>
                </c:pt>
                <c:pt idx="681">
                  <c:v>11.366666666666667</c:v>
                </c:pt>
                <c:pt idx="682">
                  <c:v>11.383333333333333</c:v>
                </c:pt>
                <c:pt idx="683">
                  <c:v>11.4</c:v>
                </c:pt>
                <c:pt idx="684">
                  <c:v>11.416666666666666</c:v>
                </c:pt>
                <c:pt idx="685">
                  <c:v>11.433333333333334</c:v>
                </c:pt>
                <c:pt idx="686">
                  <c:v>11.45</c:v>
                </c:pt>
                <c:pt idx="687">
                  <c:v>11.466666666666667</c:v>
                </c:pt>
                <c:pt idx="688">
                  <c:v>11.483333333333333</c:v>
                </c:pt>
                <c:pt idx="689">
                  <c:v>11.5</c:v>
                </c:pt>
                <c:pt idx="690">
                  <c:v>11.516666666666667</c:v>
                </c:pt>
                <c:pt idx="691">
                  <c:v>11.533333333333333</c:v>
                </c:pt>
                <c:pt idx="692">
                  <c:v>11.55</c:v>
                </c:pt>
                <c:pt idx="693">
                  <c:v>11.566666666666666</c:v>
                </c:pt>
                <c:pt idx="694">
                  <c:v>11.583333333333334</c:v>
                </c:pt>
                <c:pt idx="695">
                  <c:v>11.6</c:v>
                </c:pt>
                <c:pt idx="696">
                  <c:v>11.616666666666667</c:v>
                </c:pt>
                <c:pt idx="697">
                  <c:v>11.633333333333333</c:v>
                </c:pt>
                <c:pt idx="698">
                  <c:v>11.65</c:v>
                </c:pt>
                <c:pt idx="699">
                  <c:v>11.666666666666666</c:v>
                </c:pt>
                <c:pt idx="700">
                  <c:v>11.683333333333334</c:v>
                </c:pt>
                <c:pt idx="701">
                  <c:v>11.7</c:v>
                </c:pt>
                <c:pt idx="702">
                  <c:v>11.716666666666667</c:v>
                </c:pt>
                <c:pt idx="703">
                  <c:v>11.733333333333333</c:v>
                </c:pt>
                <c:pt idx="704">
                  <c:v>11.75</c:v>
                </c:pt>
                <c:pt idx="705">
                  <c:v>11.766666666666667</c:v>
                </c:pt>
                <c:pt idx="706">
                  <c:v>11.783333333333333</c:v>
                </c:pt>
                <c:pt idx="707">
                  <c:v>11.8</c:v>
                </c:pt>
                <c:pt idx="708">
                  <c:v>11.816666666666666</c:v>
                </c:pt>
                <c:pt idx="709">
                  <c:v>11.833333333333334</c:v>
                </c:pt>
                <c:pt idx="710">
                  <c:v>11.85</c:v>
                </c:pt>
                <c:pt idx="711">
                  <c:v>11.866666666666667</c:v>
                </c:pt>
                <c:pt idx="712">
                  <c:v>11.883333333333333</c:v>
                </c:pt>
                <c:pt idx="713">
                  <c:v>11.9</c:v>
                </c:pt>
                <c:pt idx="714">
                  <c:v>11.916666666666666</c:v>
                </c:pt>
                <c:pt idx="715">
                  <c:v>11.933333333333334</c:v>
                </c:pt>
                <c:pt idx="716">
                  <c:v>11.95</c:v>
                </c:pt>
                <c:pt idx="717">
                  <c:v>11.966666666666667</c:v>
                </c:pt>
                <c:pt idx="718">
                  <c:v>11.983333333333333</c:v>
                </c:pt>
                <c:pt idx="719">
                  <c:v>12</c:v>
                </c:pt>
                <c:pt idx="720">
                  <c:v>12.016666666666667</c:v>
                </c:pt>
                <c:pt idx="721">
                  <c:v>12.033333333333333</c:v>
                </c:pt>
                <c:pt idx="722">
                  <c:v>12.05</c:v>
                </c:pt>
                <c:pt idx="723">
                  <c:v>12.066666666666666</c:v>
                </c:pt>
                <c:pt idx="724">
                  <c:v>12.083333333333334</c:v>
                </c:pt>
                <c:pt idx="725">
                  <c:v>12.1</c:v>
                </c:pt>
                <c:pt idx="726">
                  <c:v>12.116666666666667</c:v>
                </c:pt>
                <c:pt idx="727">
                  <c:v>12.133333333333333</c:v>
                </c:pt>
                <c:pt idx="728">
                  <c:v>12.15</c:v>
                </c:pt>
                <c:pt idx="729">
                  <c:v>12.166666666666666</c:v>
                </c:pt>
                <c:pt idx="730">
                  <c:v>12.183333333333334</c:v>
                </c:pt>
                <c:pt idx="731">
                  <c:v>12.2</c:v>
                </c:pt>
                <c:pt idx="732">
                  <c:v>12.216666666666667</c:v>
                </c:pt>
                <c:pt idx="733">
                  <c:v>12.233333333333333</c:v>
                </c:pt>
                <c:pt idx="734">
                  <c:v>12.25</c:v>
                </c:pt>
                <c:pt idx="735">
                  <c:v>12.266666666666667</c:v>
                </c:pt>
                <c:pt idx="736">
                  <c:v>12.283333333333333</c:v>
                </c:pt>
                <c:pt idx="737">
                  <c:v>12.3</c:v>
                </c:pt>
                <c:pt idx="738">
                  <c:v>12.316666666666666</c:v>
                </c:pt>
                <c:pt idx="739">
                  <c:v>12.333333333333334</c:v>
                </c:pt>
                <c:pt idx="740">
                  <c:v>12.35</c:v>
                </c:pt>
                <c:pt idx="741">
                  <c:v>12.366666666666667</c:v>
                </c:pt>
                <c:pt idx="742">
                  <c:v>12.383333333333333</c:v>
                </c:pt>
                <c:pt idx="743">
                  <c:v>12.4</c:v>
                </c:pt>
                <c:pt idx="744">
                  <c:v>12.416666666666666</c:v>
                </c:pt>
                <c:pt idx="745">
                  <c:v>12.433333333333334</c:v>
                </c:pt>
                <c:pt idx="746">
                  <c:v>12.45</c:v>
                </c:pt>
                <c:pt idx="747">
                  <c:v>12.466666666666667</c:v>
                </c:pt>
                <c:pt idx="748">
                  <c:v>12.483333333333333</c:v>
                </c:pt>
                <c:pt idx="749">
                  <c:v>12.5</c:v>
                </c:pt>
                <c:pt idx="750">
                  <c:v>12.516666666666667</c:v>
                </c:pt>
                <c:pt idx="751">
                  <c:v>12.533333333333333</c:v>
                </c:pt>
                <c:pt idx="752">
                  <c:v>12.55</c:v>
                </c:pt>
                <c:pt idx="753">
                  <c:v>12.566666666666666</c:v>
                </c:pt>
                <c:pt idx="754">
                  <c:v>12.583333333333334</c:v>
                </c:pt>
                <c:pt idx="755">
                  <c:v>12.6</c:v>
                </c:pt>
                <c:pt idx="756">
                  <c:v>12.616666666666667</c:v>
                </c:pt>
                <c:pt idx="757">
                  <c:v>12.633333333333333</c:v>
                </c:pt>
                <c:pt idx="758">
                  <c:v>12.65</c:v>
                </c:pt>
                <c:pt idx="759">
                  <c:v>12.666666666666666</c:v>
                </c:pt>
                <c:pt idx="760">
                  <c:v>12.683333333333334</c:v>
                </c:pt>
                <c:pt idx="761">
                  <c:v>12.7</c:v>
                </c:pt>
                <c:pt idx="762">
                  <c:v>12.716666666666667</c:v>
                </c:pt>
                <c:pt idx="763">
                  <c:v>12.733333333333333</c:v>
                </c:pt>
                <c:pt idx="764">
                  <c:v>12.75</c:v>
                </c:pt>
                <c:pt idx="765">
                  <c:v>12.766666666666667</c:v>
                </c:pt>
                <c:pt idx="766">
                  <c:v>12.783333333333333</c:v>
                </c:pt>
                <c:pt idx="767">
                  <c:v>12.8</c:v>
                </c:pt>
                <c:pt idx="768">
                  <c:v>12.816666666666666</c:v>
                </c:pt>
                <c:pt idx="769">
                  <c:v>12.833333333333334</c:v>
                </c:pt>
                <c:pt idx="770">
                  <c:v>12.85</c:v>
                </c:pt>
                <c:pt idx="771">
                  <c:v>12.866666666666667</c:v>
                </c:pt>
                <c:pt idx="772">
                  <c:v>12.883333333333333</c:v>
                </c:pt>
                <c:pt idx="773">
                  <c:v>12.9</c:v>
                </c:pt>
                <c:pt idx="774">
                  <c:v>12.916666666666666</c:v>
                </c:pt>
                <c:pt idx="775">
                  <c:v>12.933333333333334</c:v>
                </c:pt>
                <c:pt idx="776">
                  <c:v>12.95</c:v>
                </c:pt>
                <c:pt idx="777">
                  <c:v>12.966666666666667</c:v>
                </c:pt>
                <c:pt idx="778">
                  <c:v>12.983333333333333</c:v>
                </c:pt>
                <c:pt idx="779">
                  <c:v>13</c:v>
                </c:pt>
                <c:pt idx="780">
                  <c:v>13.016666666666667</c:v>
                </c:pt>
                <c:pt idx="781">
                  <c:v>13.033333333333333</c:v>
                </c:pt>
                <c:pt idx="782">
                  <c:v>13.05</c:v>
                </c:pt>
                <c:pt idx="783">
                  <c:v>13.066666666666666</c:v>
                </c:pt>
                <c:pt idx="784">
                  <c:v>13.083333333333334</c:v>
                </c:pt>
                <c:pt idx="785">
                  <c:v>13.1</c:v>
                </c:pt>
                <c:pt idx="786">
                  <c:v>13.116666666666667</c:v>
                </c:pt>
                <c:pt idx="787">
                  <c:v>13.133333333333333</c:v>
                </c:pt>
                <c:pt idx="788">
                  <c:v>13.15</c:v>
                </c:pt>
                <c:pt idx="789">
                  <c:v>13.166666666666666</c:v>
                </c:pt>
                <c:pt idx="790">
                  <c:v>13.183333333333334</c:v>
                </c:pt>
                <c:pt idx="791">
                  <c:v>13.2</c:v>
                </c:pt>
                <c:pt idx="792">
                  <c:v>13.216666666666667</c:v>
                </c:pt>
                <c:pt idx="793">
                  <c:v>13.233333333333333</c:v>
                </c:pt>
                <c:pt idx="794">
                  <c:v>13.25</c:v>
                </c:pt>
                <c:pt idx="795">
                  <c:v>13.266666666666667</c:v>
                </c:pt>
                <c:pt idx="796">
                  <c:v>13.283333333333333</c:v>
                </c:pt>
                <c:pt idx="797">
                  <c:v>13.3</c:v>
                </c:pt>
                <c:pt idx="798">
                  <c:v>13.316666666666666</c:v>
                </c:pt>
                <c:pt idx="799">
                  <c:v>13.333333333333334</c:v>
                </c:pt>
                <c:pt idx="800">
                  <c:v>13.35</c:v>
                </c:pt>
                <c:pt idx="801">
                  <c:v>13.366666666666667</c:v>
                </c:pt>
                <c:pt idx="802">
                  <c:v>13.383333333333333</c:v>
                </c:pt>
                <c:pt idx="803">
                  <c:v>13.4</c:v>
                </c:pt>
                <c:pt idx="804">
                  <c:v>13.416666666666666</c:v>
                </c:pt>
                <c:pt idx="805">
                  <c:v>13.433333333333334</c:v>
                </c:pt>
                <c:pt idx="806">
                  <c:v>13.45</c:v>
                </c:pt>
                <c:pt idx="807">
                  <c:v>13.466666666666667</c:v>
                </c:pt>
                <c:pt idx="808">
                  <c:v>13.483333333333333</c:v>
                </c:pt>
                <c:pt idx="809">
                  <c:v>13.5</c:v>
                </c:pt>
                <c:pt idx="810">
                  <c:v>13.516666666666667</c:v>
                </c:pt>
                <c:pt idx="811">
                  <c:v>13.533333333333333</c:v>
                </c:pt>
                <c:pt idx="812">
                  <c:v>13.55</c:v>
                </c:pt>
                <c:pt idx="813">
                  <c:v>13.566666666666666</c:v>
                </c:pt>
                <c:pt idx="814">
                  <c:v>13.583333333333334</c:v>
                </c:pt>
                <c:pt idx="815">
                  <c:v>13.6</c:v>
                </c:pt>
                <c:pt idx="816">
                  <c:v>13.616666666666667</c:v>
                </c:pt>
                <c:pt idx="817">
                  <c:v>13.633333333333333</c:v>
                </c:pt>
                <c:pt idx="818">
                  <c:v>13.65</c:v>
                </c:pt>
                <c:pt idx="819">
                  <c:v>13.666666666666666</c:v>
                </c:pt>
                <c:pt idx="820">
                  <c:v>13.683333333333334</c:v>
                </c:pt>
                <c:pt idx="821">
                  <c:v>13.7</c:v>
                </c:pt>
                <c:pt idx="822">
                  <c:v>13.716666666666667</c:v>
                </c:pt>
                <c:pt idx="823">
                  <c:v>13.733333333333333</c:v>
                </c:pt>
                <c:pt idx="824">
                  <c:v>13.75</c:v>
                </c:pt>
                <c:pt idx="825">
                  <c:v>13.766666666666667</c:v>
                </c:pt>
                <c:pt idx="826">
                  <c:v>13.783333333333333</c:v>
                </c:pt>
                <c:pt idx="827">
                  <c:v>13.8</c:v>
                </c:pt>
                <c:pt idx="828">
                  <c:v>13.816666666666666</c:v>
                </c:pt>
                <c:pt idx="829">
                  <c:v>13.833333333333334</c:v>
                </c:pt>
                <c:pt idx="830">
                  <c:v>13.85</c:v>
                </c:pt>
                <c:pt idx="831">
                  <c:v>13.866666666666667</c:v>
                </c:pt>
                <c:pt idx="832">
                  <c:v>13.883333333333333</c:v>
                </c:pt>
                <c:pt idx="833">
                  <c:v>13.9</c:v>
                </c:pt>
                <c:pt idx="834">
                  <c:v>13.916666666666666</c:v>
                </c:pt>
                <c:pt idx="835">
                  <c:v>13.933333333333334</c:v>
                </c:pt>
                <c:pt idx="836">
                  <c:v>13.95</c:v>
                </c:pt>
                <c:pt idx="837">
                  <c:v>13.966666666666667</c:v>
                </c:pt>
                <c:pt idx="838">
                  <c:v>13.983333333333333</c:v>
                </c:pt>
                <c:pt idx="839">
                  <c:v>14</c:v>
                </c:pt>
                <c:pt idx="840">
                  <c:v>14.016666666666667</c:v>
                </c:pt>
                <c:pt idx="841">
                  <c:v>14.033333333333333</c:v>
                </c:pt>
                <c:pt idx="842">
                  <c:v>14.05</c:v>
                </c:pt>
                <c:pt idx="843">
                  <c:v>14.066666666666666</c:v>
                </c:pt>
                <c:pt idx="844">
                  <c:v>14.083333333333334</c:v>
                </c:pt>
                <c:pt idx="845">
                  <c:v>14.1</c:v>
                </c:pt>
                <c:pt idx="846">
                  <c:v>14.116666666666667</c:v>
                </c:pt>
                <c:pt idx="847">
                  <c:v>14.133333333333333</c:v>
                </c:pt>
                <c:pt idx="848">
                  <c:v>14.15</c:v>
                </c:pt>
                <c:pt idx="849">
                  <c:v>14.166666666666666</c:v>
                </c:pt>
                <c:pt idx="850">
                  <c:v>14.183333333333334</c:v>
                </c:pt>
                <c:pt idx="851">
                  <c:v>14.2</c:v>
                </c:pt>
                <c:pt idx="852">
                  <c:v>14.216666666666667</c:v>
                </c:pt>
                <c:pt idx="853">
                  <c:v>14.233333333333333</c:v>
                </c:pt>
                <c:pt idx="854">
                  <c:v>14.25</c:v>
                </c:pt>
                <c:pt idx="855">
                  <c:v>14.266666666666667</c:v>
                </c:pt>
                <c:pt idx="856">
                  <c:v>14.283333333333333</c:v>
                </c:pt>
                <c:pt idx="857">
                  <c:v>14.3</c:v>
                </c:pt>
                <c:pt idx="858">
                  <c:v>14.316666666666666</c:v>
                </c:pt>
                <c:pt idx="859">
                  <c:v>14.333333333333334</c:v>
                </c:pt>
                <c:pt idx="860">
                  <c:v>14.35</c:v>
                </c:pt>
                <c:pt idx="861">
                  <c:v>14.366666666666667</c:v>
                </c:pt>
                <c:pt idx="862">
                  <c:v>14.383333333333333</c:v>
                </c:pt>
                <c:pt idx="863">
                  <c:v>14.4</c:v>
                </c:pt>
                <c:pt idx="864">
                  <c:v>14.416666666666666</c:v>
                </c:pt>
                <c:pt idx="865">
                  <c:v>14.433333333333334</c:v>
                </c:pt>
                <c:pt idx="866">
                  <c:v>14.45</c:v>
                </c:pt>
                <c:pt idx="867">
                  <c:v>14.466666666666667</c:v>
                </c:pt>
                <c:pt idx="868">
                  <c:v>14.483333333333333</c:v>
                </c:pt>
                <c:pt idx="869">
                  <c:v>14.5</c:v>
                </c:pt>
                <c:pt idx="870">
                  <c:v>14.516666666666667</c:v>
                </c:pt>
                <c:pt idx="871">
                  <c:v>14.533333333333333</c:v>
                </c:pt>
                <c:pt idx="872">
                  <c:v>14.55</c:v>
                </c:pt>
                <c:pt idx="873">
                  <c:v>14.566666666666666</c:v>
                </c:pt>
                <c:pt idx="874">
                  <c:v>14.583333333333334</c:v>
                </c:pt>
                <c:pt idx="875">
                  <c:v>14.6</c:v>
                </c:pt>
                <c:pt idx="876">
                  <c:v>14.616666666666667</c:v>
                </c:pt>
                <c:pt idx="877">
                  <c:v>14.633333333333333</c:v>
                </c:pt>
                <c:pt idx="878">
                  <c:v>14.65</c:v>
                </c:pt>
                <c:pt idx="879">
                  <c:v>14.666666666666666</c:v>
                </c:pt>
                <c:pt idx="880">
                  <c:v>14.683333333333334</c:v>
                </c:pt>
                <c:pt idx="881">
                  <c:v>14.7</c:v>
                </c:pt>
                <c:pt idx="882">
                  <c:v>14.716666666666667</c:v>
                </c:pt>
                <c:pt idx="883">
                  <c:v>14.733333333333333</c:v>
                </c:pt>
                <c:pt idx="884">
                  <c:v>14.75</c:v>
                </c:pt>
                <c:pt idx="885">
                  <c:v>14.766666666666667</c:v>
                </c:pt>
                <c:pt idx="886">
                  <c:v>14.783333333333333</c:v>
                </c:pt>
                <c:pt idx="887">
                  <c:v>14.8</c:v>
                </c:pt>
                <c:pt idx="888">
                  <c:v>14.816666666666666</c:v>
                </c:pt>
                <c:pt idx="889">
                  <c:v>14.833333333333334</c:v>
                </c:pt>
                <c:pt idx="890">
                  <c:v>14.85</c:v>
                </c:pt>
                <c:pt idx="891">
                  <c:v>14.866666666666667</c:v>
                </c:pt>
                <c:pt idx="892">
                  <c:v>14.883333333333333</c:v>
                </c:pt>
                <c:pt idx="893">
                  <c:v>14.9</c:v>
                </c:pt>
                <c:pt idx="894">
                  <c:v>14.916666666666666</c:v>
                </c:pt>
                <c:pt idx="895">
                  <c:v>14.933333333333334</c:v>
                </c:pt>
                <c:pt idx="896">
                  <c:v>14.95</c:v>
                </c:pt>
                <c:pt idx="897">
                  <c:v>14.966666666666667</c:v>
                </c:pt>
                <c:pt idx="898">
                  <c:v>14.983333333333333</c:v>
                </c:pt>
                <c:pt idx="899">
                  <c:v>15</c:v>
                </c:pt>
                <c:pt idx="900">
                  <c:v>15.016666666666667</c:v>
                </c:pt>
                <c:pt idx="901">
                  <c:v>15.033333333333333</c:v>
                </c:pt>
                <c:pt idx="902">
                  <c:v>15.05</c:v>
                </c:pt>
                <c:pt idx="903">
                  <c:v>15.066666666666666</c:v>
                </c:pt>
                <c:pt idx="904">
                  <c:v>15.083333333333334</c:v>
                </c:pt>
                <c:pt idx="905">
                  <c:v>15.1</c:v>
                </c:pt>
                <c:pt idx="906">
                  <c:v>15.116666666666667</c:v>
                </c:pt>
                <c:pt idx="907">
                  <c:v>15.133333333333333</c:v>
                </c:pt>
                <c:pt idx="908">
                  <c:v>15.15</c:v>
                </c:pt>
                <c:pt idx="909">
                  <c:v>15.166666666666666</c:v>
                </c:pt>
                <c:pt idx="910">
                  <c:v>15.183333333333334</c:v>
                </c:pt>
                <c:pt idx="911">
                  <c:v>15.2</c:v>
                </c:pt>
                <c:pt idx="912">
                  <c:v>15.216666666666667</c:v>
                </c:pt>
                <c:pt idx="913">
                  <c:v>15.233333333333333</c:v>
                </c:pt>
                <c:pt idx="914">
                  <c:v>15.25</c:v>
                </c:pt>
                <c:pt idx="915">
                  <c:v>15.266666666666667</c:v>
                </c:pt>
                <c:pt idx="916">
                  <c:v>15.283333333333333</c:v>
                </c:pt>
                <c:pt idx="917">
                  <c:v>15.3</c:v>
                </c:pt>
                <c:pt idx="918">
                  <c:v>15.316666666666666</c:v>
                </c:pt>
                <c:pt idx="919">
                  <c:v>15.333333333333334</c:v>
                </c:pt>
                <c:pt idx="920">
                  <c:v>15.35</c:v>
                </c:pt>
                <c:pt idx="921">
                  <c:v>15.366666666666667</c:v>
                </c:pt>
                <c:pt idx="922">
                  <c:v>15.383333333333333</c:v>
                </c:pt>
                <c:pt idx="923">
                  <c:v>15.4</c:v>
                </c:pt>
                <c:pt idx="924">
                  <c:v>15.416666666666666</c:v>
                </c:pt>
                <c:pt idx="925">
                  <c:v>15.433333333333334</c:v>
                </c:pt>
                <c:pt idx="926">
                  <c:v>15.45</c:v>
                </c:pt>
                <c:pt idx="927">
                  <c:v>15.466666666666667</c:v>
                </c:pt>
                <c:pt idx="928">
                  <c:v>15.483333333333333</c:v>
                </c:pt>
                <c:pt idx="929">
                  <c:v>15.5</c:v>
                </c:pt>
                <c:pt idx="930">
                  <c:v>15.516666666666667</c:v>
                </c:pt>
                <c:pt idx="931">
                  <c:v>15.533333333333333</c:v>
                </c:pt>
                <c:pt idx="932">
                  <c:v>15.55</c:v>
                </c:pt>
                <c:pt idx="933">
                  <c:v>15.566666666666666</c:v>
                </c:pt>
                <c:pt idx="934">
                  <c:v>15.583333333333334</c:v>
                </c:pt>
                <c:pt idx="935">
                  <c:v>15.6</c:v>
                </c:pt>
                <c:pt idx="936">
                  <c:v>15.616666666666667</c:v>
                </c:pt>
                <c:pt idx="937">
                  <c:v>15.633333333333333</c:v>
                </c:pt>
                <c:pt idx="938">
                  <c:v>15.65</c:v>
                </c:pt>
                <c:pt idx="939">
                  <c:v>15.666666666666666</c:v>
                </c:pt>
                <c:pt idx="940">
                  <c:v>15.683333333333334</c:v>
                </c:pt>
                <c:pt idx="941">
                  <c:v>15.7</c:v>
                </c:pt>
                <c:pt idx="942">
                  <c:v>15.716666666666667</c:v>
                </c:pt>
                <c:pt idx="943">
                  <c:v>15.733333333333333</c:v>
                </c:pt>
                <c:pt idx="944">
                  <c:v>15.75</c:v>
                </c:pt>
                <c:pt idx="945">
                  <c:v>15.766666666666667</c:v>
                </c:pt>
                <c:pt idx="946">
                  <c:v>15.783333333333333</c:v>
                </c:pt>
                <c:pt idx="947">
                  <c:v>15.8</c:v>
                </c:pt>
                <c:pt idx="948">
                  <c:v>15.816666666666666</c:v>
                </c:pt>
                <c:pt idx="949">
                  <c:v>15.833333333333334</c:v>
                </c:pt>
                <c:pt idx="950">
                  <c:v>15.85</c:v>
                </c:pt>
                <c:pt idx="951">
                  <c:v>15.866666666666667</c:v>
                </c:pt>
                <c:pt idx="952">
                  <c:v>15.883333333333333</c:v>
                </c:pt>
                <c:pt idx="953">
                  <c:v>15.9</c:v>
                </c:pt>
                <c:pt idx="954">
                  <c:v>15.916666666666666</c:v>
                </c:pt>
                <c:pt idx="955">
                  <c:v>15.933333333333334</c:v>
                </c:pt>
                <c:pt idx="956">
                  <c:v>15.95</c:v>
                </c:pt>
                <c:pt idx="957">
                  <c:v>15.966666666666667</c:v>
                </c:pt>
                <c:pt idx="958">
                  <c:v>15.983333333333333</c:v>
                </c:pt>
                <c:pt idx="959">
                  <c:v>16</c:v>
                </c:pt>
                <c:pt idx="960">
                  <c:v>16.016666666666666</c:v>
                </c:pt>
                <c:pt idx="961">
                  <c:v>16.033333333333335</c:v>
                </c:pt>
                <c:pt idx="962">
                  <c:v>16.05</c:v>
                </c:pt>
                <c:pt idx="963">
                  <c:v>16.066666666666666</c:v>
                </c:pt>
                <c:pt idx="964">
                  <c:v>16.083333333333332</c:v>
                </c:pt>
                <c:pt idx="965">
                  <c:v>16.100000000000001</c:v>
                </c:pt>
                <c:pt idx="966">
                  <c:v>16.116666666666667</c:v>
                </c:pt>
                <c:pt idx="967">
                  <c:v>16.133333333333333</c:v>
                </c:pt>
                <c:pt idx="968">
                  <c:v>16.149999999999999</c:v>
                </c:pt>
                <c:pt idx="969">
                  <c:v>16.166666666666668</c:v>
                </c:pt>
                <c:pt idx="970">
                  <c:v>16.183333333333334</c:v>
                </c:pt>
                <c:pt idx="971">
                  <c:v>16.2</c:v>
                </c:pt>
                <c:pt idx="972">
                  <c:v>16.216666666666665</c:v>
                </c:pt>
                <c:pt idx="973">
                  <c:v>16.233333333333334</c:v>
                </c:pt>
                <c:pt idx="974">
                  <c:v>16.25</c:v>
                </c:pt>
                <c:pt idx="975">
                  <c:v>16.266666666666666</c:v>
                </c:pt>
                <c:pt idx="976">
                  <c:v>16.283333333333335</c:v>
                </c:pt>
                <c:pt idx="977">
                  <c:v>16.3</c:v>
                </c:pt>
                <c:pt idx="978">
                  <c:v>16.316666666666666</c:v>
                </c:pt>
                <c:pt idx="979">
                  <c:v>16.333333333333332</c:v>
                </c:pt>
                <c:pt idx="980">
                  <c:v>16.350000000000001</c:v>
                </c:pt>
                <c:pt idx="981">
                  <c:v>16.366666666666667</c:v>
                </c:pt>
                <c:pt idx="982">
                  <c:v>16.383333333333333</c:v>
                </c:pt>
                <c:pt idx="983">
                  <c:v>16.399999999999999</c:v>
                </c:pt>
                <c:pt idx="984">
                  <c:v>16.416666666666668</c:v>
                </c:pt>
                <c:pt idx="985">
                  <c:v>16.433333333333334</c:v>
                </c:pt>
                <c:pt idx="986">
                  <c:v>16.45</c:v>
                </c:pt>
                <c:pt idx="987">
                  <c:v>16.466666666666665</c:v>
                </c:pt>
                <c:pt idx="988">
                  <c:v>16.483333333333334</c:v>
                </c:pt>
                <c:pt idx="989">
                  <c:v>16.5</c:v>
                </c:pt>
                <c:pt idx="990">
                  <c:v>16.516666666666666</c:v>
                </c:pt>
                <c:pt idx="991">
                  <c:v>16.533333333333335</c:v>
                </c:pt>
                <c:pt idx="992">
                  <c:v>16.55</c:v>
                </c:pt>
                <c:pt idx="993">
                  <c:v>16.566666666666666</c:v>
                </c:pt>
                <c:pt idx="994">
                  <c:v>16.583333333333332</c:v>
                </c:pt>
                <c:pt idx="995">
                  <c:v>16.600000000000001</c:v>
                </c:pt>
                <c:pt idx="996">
                  <c:v>16.616666666666667</c:v>
                </c:pt>
                <c:pt idx="997">
                  <c:v>16.633333333333333</c:v>
                </c:pt>
                <c:pt idx="998">
                  <c:v>16.649999999999999</c:v>
                </c:pt>
                <c:pt idx="999">
                  <c:v>16.666666666666668</c:v>
                </c:pt>
                <c:pt idx="1000">
                  <c:v>16.683333333333334</c:v>
                </c:pt>
                <c:pt idx="1001">
                  <c:v>16.7</c:v>
                </c:pt>
                <c:pt idx="1002">
                  <c:v>16.716666666666665</c:v>
                </c:pt>
                <c:pt idx="1003">
                  <c:v>16.733333333333334</c:v>
                </c:pt>
                <c:pt idx="1004">
                  <c:v>16.75</c:v>
                </c:pt>
                <c:pt idx="1005">
                  <c:v>16.766666666666666</c:v>
                </c:pt>
                <c:pt idx="1006">
                  <c:v>16.783333333333335</c:v>
                </c:pt>
                <c:pt idx="1007">
                  <c:v>16.8</c:v>
                </c:pt>
                <c:pt idx="1008">
                  <c:v>16.816666666666666</c:v>
                </c:pt>
                <c:pt idx="1009">
                  <c:v>16.833333333333332</c:v>
                </c:pt>
                <c:pt idx="1010">
                  <c:v>16.850000000000001</c:v>
                </c:pt>
                <c:pt idx="1011">
                  <c:v>16.866666666666667</c:v>
                </c:pt>
                <c:pt idx="1012">
                  <c:v>16.883333333333333</c:v>
                </c:pt>
                <c:pt idx="1013">
                  <c:v>16.899999999999999</c:v>
                </c:pt>
                <c:pt idx="1014">
                  <c:v>16.916666666666668</c:v>
                </c:pt>
                <c:pt idx="1015">
                  <c:v>16.933333333333334</c:v>
                </c:pt>
                <c:pt idx="1016">
                  <c:v>16.95</c:v>
                </c:pt>
                <c:pt idx="1017">
                  <c:v>16.966666666666665</c:v>
                </c:pt>
                <c:pt idx="1018">
                  <c:v>16.983333333333334</c:v>
                </c:pt>
                <c:pt idx="1019">
                  <c:v>17</c:v>
                </c:pt>
                <c:pt idx="1020">
                  <c:v>17.016666666666666</c:v>
                </c:pt>
                <c:pt idx="1021">
                  <c:v>17.033333333333335</c:v>
                </c:pt>
                <c:pt idx="1022">
                  <c:v>17.05</c:v>
                </c:pt>
                <c:pt idx="1023">
                  <c:v>17.066666666666666</c:v>
                </c:pt>
                <c:pt idx="1024">
                  <c:v>17.083333333333332</c:v>
                </c:pt>
                <c:pt idx="1025">
                  <c:v>17.100000000000001</c:v>
                </c:pt>
                <c:pt idx="1026">
                  <c:v>17.116666666666667</c:v>
                </c:pt>
                <c:pt idx="1027">
                  <c:v>17.133333333333333</c:v>
                </c:pt>
                <c:pt idx="1028">
                  <c:v>17.149999999999999</c:v>
                </c:pt>
                <c:pt idx="1029">
                  <c:v>17.166666666666668</c:v>
                </c:pt>
                <c:pt idx="1030">
                  <c:v>17.183333333333334</c:v>
                </c:pt>
                <c:pt idx="1031">
                  <c:v>17.2</c:v>
                </c:pt>
                <c:pt idx="1032">
                  <c:v>17.216666666666665</c:v>
                </c:pt>
                <c:pt idx="1033">
                  <c:v>17.233333333333334</c:v>
                </c:pt>
                <c:pt idx="1034">
                  <c:v>17.25</c:v>
                </c:pt>
                <c:pt idx="1035">
                  <c:v>17.266666666666666</c:v>
                </c:pt>
                <c:pt idx="1036">
                  <c:v>17.283333333333335</c:v>
                </c:pt>
                <c:pt idx="1037">
                  <c:v>17.3</c:v>
                </c:pt>
                <c:pt idx="1038">
                  <c:v>17.316666666666666</c:v>
                </c:pt>
                <c:pt idx="1039">
                  <c:v>17.333333333333332</c:v>
                </c:pt>
                <c:pt idx="1040">
                  <c:v>17.350000000000001</c:v>
                </c:pt>
                <c:pt idx="1041">
                  <c:v>17.366666666666667</c:v>
                </c:pt>
                <c:pt idx="1042">
                  <c:v>17.383333333333333</c:v>
                </c:pt>
                <c:pt idx="1043">
                  <c:v>17.399999999999999</c:v>
                </c:pt>
                <c:pt idx="1044">
                  <c:v>17.416666666666668</c:v>
                </c:pt>
                <c:pt idx="1045">
                  <c:v>17.433333333333334</c:v>
                </c:pt>
                <c:pt idx="1046">
                  <c:v>17.45</c:v>
                </c:pt>
                <c:pt idx="1047">
                  <c:v>17.466666666666665</c:v>
                </c:pt>
                <c:pt idx="1048">
                  <c:v>17.483333333333334</c:v>
                </c:pt>
                <c:pt idx="1049">
                  <c:v>17.5</c:v>
                </c:pt>
                <c:pt idx="1050">
                  <c:v>17.516666666666666</c:v>
                </c:pt>
                <c:pt idx="1051">
                  <c:v>17.533333333333335</c:v>
                </c:pt>
                <c:pt idx="1052">
                  <c:v>17.55</c:v>
                </c:pt>
                <c:pt idx="1053">
                  <c:v>17.566666666666666</c:v>
                </c:pt>
                <c:pt idx="1054">
                  <c:v>17.583333333333332</c:v>
                </c:pt>
                <c:pt idx="1055">
                  <c:v>17.600000000000001</c:v>
                </c:pt>
                <c:pt idx="1056">
                  <c:v>17.616666666666667</c:v>
                </c:pt>
                <c:pt idx="1057">
                  <c:v>17.633333333333333</c:v>
                </c:pt>
                <c:pt idx="1058">
                  <c:v>17.649999999999999</c:v>
                </c:pt>
                <c:pt idx="1059">
                  <c:v>17.666666666666668</c:v>
                </c:pt>
                <c:pt idx="1060">
                  <c:v>17.683333333333334</c:v>
                </c:pt>
                <c:pt idx="1061">
                  <c:v>17.7</c:v>
                </c:pt>
                <c:pt idx="1062">
                  <c:v>17.716666666666665</c:v>
                </c:pt>
                <c:pt idx="1063">
                  <c:v>17.733333333333334</c:v>
                </c:pt>
                <c:pt idx="1064">
                  <c:v>17.75</c:v>
                </c:pt>
                <c:pt idx="1065">
                  <c:v>17.766666666666666</c:v>
                </c:pt>
                <c:pt idx="1066">
                  <c:v>17.783333333333335</c:v>
                </c:pt>
                <c:pt idx="1067">
                  <c:v>17.8</c:v>
                </c:pt>
                <c:pt idx="1068">
                  <c:v>17.816666666666666</c:v>
                </c:pt>
                <c:pt idx="1069">
                  <c:v>17.833333333333332</c:v>
                </c:pt>
                <c:pt idx="1070">
                  <c:v>17.850000000000001</c:v>
                </c:pt>
                <c:pt idx="1071">
                  <c:v>17.866666666666667</c:v>
                </c:pt>
                <c:pt idx="1072">
                  <c:v>17.883333333333333</c:v>
                </c:pt>
                <c:pt idx="1073">
                  <c:v>17.899999999999999</c:v>
                </c:pt>
                <c:pt idx="1074">
                  <c:v>17.916666666666668</c:v>
                </c:pt>
                <c:pt idx="1075">
                  <c:v>17.933333333333334</c:v>
                </c:pt>
                <c:pt idx="1076">
                  <c:v>17.95</c:v>
                </c:pt>
                <c:pt idx="1077">
                  <c:v>17.966666666666665</c:v>
                </c:pt>
                <c:pt idx="1078">
                  <c:v>17.983333333333334</c:v>
                </c:pt>
                <c:pt idx="1079">
                  <c:v>18</c:v>
                </c:pt>
                <c:pt idx="1080">
                  <c:v>18.016666666666666</c:v>
                </c:pt>
                <c:pt idx="1081">
                  <c:v>18.033333333333335</c:v>
                </c:pt>
                <c:pt idx="1082">
                  <c:v>18.05</c:v>
                </c:pt>
                <c:pt idx="1083">
                  <c:v>18.066666666666666</c:v>
                </c:pt>
                <c:pt idx="1084">
                  <c:v>18.083333333333332</c:v>
                </c:pt>
                <c:pt idx="1085">
                  <c:v>18.100000000000001</c:v>
                </c:pt>
                <c:pt idx="1086">
                  <c:v>18.116666666666667</c:v>
                </c:pt>
                <c:pt idx="1087">
                  <c:v>18.133333333333333</c:v>
                </c:pt>
                <c:pt idx="1088">
                  <c:v>18.149999999999999</c:v>
                </c:pt>
                <c:pt idx="1089">
                  <c:v>18.166666666666668</c:v>
                </c:pt>
                <c:pt idx="1090">
                  <c:v>18.183333333333334</c:v>
                </c:pt>
                <c:pt idx="1091">
                  <c:v>18.2</c:v>
                </c:pt>
                <c:pt idx="1092">
                  <c:v>18.216666666666665</c:v>
                </c:pt>
                <c:pt idx="1093">
                  <c:v>18.233333333333334</c:v>
                </c:pt>
                <c:pt idx="1094">
                  <c:v>18.25</c:v>
                </c:pt>
                <c:pt idx="1095">
                  <c:v>18.266666666666666</c:v>
                </c:pt>
                <c:pt idx="1096">
                  <c:v>18.283333333333335</c:v>
                </c:pt>
                <c:pt idx="1097">
                  <c:v>18.3</c:v>
                </c:pt>
                <c:pt idx="1098">
                  <c:v>18.316666666666666</c:v>
                </c:pt>
                <c:pt idx="1099">
                  <c:v>18.333333333333332</c:v>
                </c:pt>
                <c:pt idx="1100">
                  <c:v>18.350000000000001</c:v>
                </c:pt>
                <c:pt idx="1101">
                  <c:v>18.366666666666667</c:v>
                </c:pt>
                <c:pt idx="1102">
                  <c:v>18.383333333333333</c:v>
                </c:pt>
                <c:pt idx="1103">
                  <c:v>18.399999999999999</c:v>
                </c:pt>
                <c:pt idx="1104">
                  <c:v>18.416666666666668</c:v>
                </c:pt>
                <c:pt idx="1105">
                  <c:v>18.433333333333334</c:v>
                </c:pt>
                <c:pt idx="1106">
                  <c:v>18.45</c:v>
                </c:pt>
                <c:pt idx="1107">
                  <c:v>18.466666666666665</c:v>
                </c:pt>
                <c:pt idx="1108">
                  <c:v>18.483333333333334</c:v>
                </c:pt>
                <c:pt idx="1109">
                  <c:v>18.5</c:v>
                </c:pt>
                <c:pt idx="1110">
                  <c:v>18.516666666666666</c:v>
                </c:pt>
                <c:pt idx="1111">
                  <c:v>18.533333333333335</c:v>
                </c:pt>
                <c:pt idx="1112">
                  <c:v>18.55</c:v>
                </c:pt>
                <c:pt idx="1113">
                  <c:v>18.566666666666666</c:v>
                </c:pt>
                <c:pt idx="1114">
                  <c:v>18.583333333333332</c:v>
                </c:pt>
                <c:pt idx="1115">
                  <c:v>18.600000000000001</c:v>
                </c:pt>
                <c:pt idx="1116">
                  <c:v>18.616666666666667</c:v>
                </c:pt>
                <c:pt idx="1117">
                  <c:v>18.633333333333333</c:v>
                </c:pt>
                <c:pt idx="1118">
                  <c:v>18.649999999999999</c:v>
                </c:pt>
                <c:pt idx="1119">
                  <c:v>18.666666666666668</c:v>
                </c:pt>
                <c:pt idx="1120">
                  <c:v>18.683333333333334</c:v>
                </c:pt>
                <c:pt idx="1121">
                  <c:v>18.7</c:v>
                </c:pt>
                <c:pt idx="1122">
                  <c:v>18.716666666666665</c:v>
                </c:pt>
                <c:pt idx="1123">
                  <c:v>18.733333333333334</c:v>
                </c:pt>
                <c:pt idx="1124">
                  <c:v>18.75</c:v>
                </c:pt>
                <c:pt idx="1125">
                  <c:v>18.766666666666666</c:v>
                </c:pt>
                <c:pt idx="1126">
                  <c:v>18.783333333333335</c:v>
                </c:pt>
                <c:pt idx="1127">
                  <c:v>18.8</c:v>
                </c:pt>
                <c:pt idx="1128">
                  <c:v>18.816666666666666</c:v>
                </c:pt>
                <c:pt idx="1129">
                  <c:v>18.833333333333332</c:v>
                </c:pt>
                <c:pt idx="1130">
                  <c:v>18.850000000000001</c:v>
                </c:pt>
                <c:pt idx="1131">
                  <c:v>18.866666666666667</c:v>
                </c:pt>
                <c:pt idx="1132">
                  <c:v>18.883333333333333</c:v>
                </c:pt>
                <c:pt idx="1133">
                  <c:v>18.899999999999999</c:v>
                </c:pt>
                <c:pt idx="1134">
                  <c:v>18.916666666666668</c:v>
                </c:pt>
                <c:pt idx="1135">
                  <c:v>18.933333333333334</c:v>
                </c:pt>
                <c:pt idx="1136">
                  <c:v>18.95</c:v>
                </c:pt>
                <c:pt idx="1137">
                  <c:v>18.966666666666665</c:v>
                </c:pt>
                <c:pt idx="1138">
                  <c:v>18.983333333333334</c:v>
                </c:pt>
                <c:pt idx="1139">
                  <c:v>19</c:v>
                </c:pt>
                <c:pt idx="1140">
                  <c:v>19.016666666666666</c:v>
                </c:pt>
                <c:pt idx="1141">
                  <c:v>19.033333333333335</c:v>
                </c:pt>
                <c:pt idx="1142">
                  <c:v>19.05</c:v>
                </c:pt>
                <c:pt idx="1143">
                  <c:v>19.066666666666666</c:v>
                </c:pt>
                <c:pt idx="1144">
                  <c:v>19.083333333333332</c:v>
                </c:pt>
                <c:pt idx="1145">
                  <c:v>19.100000000000001</c:v>
                </c:pt>
                <c:pt idx="1146">
                  <c:v>19.116666666666667</c:v>
                </c:pt>
                <c:pt idx="1147">
                  <c:v>19.133333333333333</c:v>
                </c:pt>
                <c:pt idx="1148">
                  <c:v>19.149999999999999</c:v>
                </c:pt>
                <c:pt idx="1149">
                  <c:v>19.166666666666668</c:v>
                </c:pt>
                <c:pt idx="1150">
                  <c:v>19.183333333333334</c:v>
                </c:pt>
                <c:pt idx="1151">
                  <c:v>19.2</c:v>
                </c:pt>
                <c:pt idx="1152">
                  <c:v>19.216666666666665</c:v>
                </c:pt>
                <c:pt idx="1153">
                  <c:v>19.233333333333334</c:v>
                </c:pt>
                <c:pt idx="1154">
                  <c:v>19.25</c:v>
                </c:pt>
                <c:pt idx="1155">
                  <c:v>19.266666666666666</c:v>
                </c:pt>
                <c:pt idx="1156">
                  <c:v>19.283333333333335</c:v>
                </c:pt>
                <c:pt idx="1157">
                  <c:v>19.3</c:v>
                </c:pt>
                <c:pt idx="1158">
                  <c:v>19.316666666666666</c:v>
                </c:pt>
                <c:pt idx="1159">
                  <c:v>19.333333333333332</c:v>
                </c:pt>
                <c:pt idx="1160">
                  <c:v>19.350000000000001</c:v>
                </c:pt>
                <c:pt idx="1161">
                  <c:v>19.366666666666667</c:v>
                </c:pt>
                <c:pt idx="1162">
                  <c:v>19.383333333333333</c:v>
                </c:pt>
                <c:pt idx="1163">
                  <c:v>19.399999999999999</c:v>
                </c:pt>
                <c:pt idx="1164">
                  <c:v>19.416666666666668</c:v>
                </c:pt>
                <c:pt idx="1165">
                  <c:v>19.433333333333334</c:v>
                </c:pt>
                <c:pt idx="1166">
                  <c:v>19.45</c:v>
                </c:pt>
                <c:pt idx="1167">
                  <c:v>19.466666666666665</c:v>
                </c:pt>
                <c:pt idx="1168">
                  <c:v>19.483333333333334</c:v>
                </c:pt>
                <c:pt idx="1169">
                  <c:v>19.5</c:v>
                </c:pt>
                <c:pt idx="1170">
                  <c:v>19.516666666666666</c:v>
                </c:pt>
                <c:pt idx="1171">
                  <c:v>19.533333333333335</c:v>
                </c:pt>
                <c:pt idx="1172">
                  <c:v>19.55</c:v>
                </c:pt>
                <c:pt idx="1173">
                  <c:v>19.566666666666666</c:v>
                </c:pt>
                <c:pt idx="1174">
                  <c:v>19.583333333333332</c:v>
                </c:pt>
                <c:pt idx="1175">
                  <c:v>19.600000000000001</c:v>
                </c:pt>
                <c:pt idx="1176">
                  <c:v>19.616666666666667</c:v>
                </c:pt>
                <c:pt idx="1177">
                  <c:v>19.633333333333333</c:v>
                </c:pt>
                <c:pt idx="1178">
                  <c:v>19.649999999999999</c:v>
                </c:pt>
                <c:pt idx="1179">
                  <c:v>19.666666666666668</c:v>
                </c:pt>
                <c:pt idx="1180">
                  <c:v>19.683333333333334</c:v>
                </c:pt>
                <c:pt idx="1181">
                  <c:v>19.7</c:v>
                </c:pt>
                <c:pt idx="1182">
                  <c:v>19.716666666666665</c:v>
                </c:pt>
                <c:pt idx="1183">
                  <c:v>19.733333333333334</c:v>
                </c:pt>
                <c:pt idx="1184">
                  <c:v>19.75</c:v>
                </c:pt>
                <c:pt idx="1185">
                  <c:v>19.766666666666666</c:v>
                </c:pt>
                <c:pt idx="1186">
                  <c:v>19.783333333333335</c:v>
                </c:pt>
                <c:pt idx="1187">
                  <c:v>19.8</c:v>
                </c:pt>
                <c:pt idx="1188">
                  <c:v>19.816666666666666</c:v>
                </c:pt>
                <c:pt idx="1189">
                  <c:v>19.833333333333332</c:v>
                </c:pt>
                <c:pt idx="1190">
                  <c:v>19.850000000000001</c:v>
                </c:pt>
                <c:pt idx="1191">
                  <c:v>19.866666666666667</c:v>
                </c:pt>
                <c:pt idx="1192">
                  <c:v>19.883333333333333</c:v>
                </c:pt>
                <c:pt idx="1193">
                  <c:v>19.899999999999999</c:v>
                </c:pt>
                <c:pt idx="1194">
                  <c:v>19.916666666666668</c:v>
                </c:pt>
                <c:pt idx="1195">
                  <c:v>19.933333333333334</c:v>
                </c:pt>
                <c:pt idx="1196">
                  <c:v>19.95</c:v>
                </c:pt>
                <c:pt idx="1197">
                  <c:v>19.966666666666665</c:v>
                </c:pt>
                <c:pt idx="1198">
                  <c:v>19.983333333333334</c:v>
                </c:pt>
                <c:pt idx="1199">
                  <c:v>20</c:v>
                </c:pt>
                <c:pt idx="1200">
                  <c:v>20.016666666666666</c:v>
                </c:pt>
                <c:pt idx="1201">
                  <c:v>20.033333333333335</c:v>
                </c:pt>
                <c:pt idx="1202">
                  <c:v>20.05</c:v>
                </c:pt>
                <c:pt idx="1203">
                  <c:v>20.066666666666666</c:v>
                </c:pt>
                <c:pt idx="1204">
                  <c:v>20.083333333333332</c:v>
                </c:pt>
                <c:pt idx="1205">
                  <c:v>20.100000000000001</c:v>
                </c:pt>
                <c:pt idx="1206">
                  <c:v>20.116666666666667</c:v>
                </c:pt>
                <c:pt idx="1207">
                  <c:v>20.133333333333333</c:v>
                </c:pt>
                <c:pt idx="1208">
                  <c:v>20.149999999999999</c:v>
                </c:pt>
                <c:pt idx="1209">
                  <c:v>20.166666666666668</c:v>
                </c:pt>
                <c:pt idx="1210">
                  <c:v>20.183333333333334</c:v>
                </c:pt>
                <c:pt idx="1211">
                  <c:v>20.2</c:v>
                </c:pt>
                <c:pt idx="1212">
                  <c:v>20.216666666666665</c:v>
                </c:pt>
                <c:pt idx="1213">
                  <c:v>20.233333333333334</c:v>
                </c:pt>
                <c:pt idx="1214">
                  <c:v>20.25</c:v>
                </c:pt>
                <c:pt idx="1215">
                  <c:v>20.266666666666666</c:v>
                </c:pt>
                <c:pt idx="1216">
                  <c:v>20.283333333333335</c:v>
                </c:pt>
                <c:pt idx="1217">
                  <c:v>20.3</c:v>
                </c:pt>
                <c:pt idx="1218">
                  <c:v>20.316666666666666</c:v>
                </c:pt>
                <c:pt idx="1219">
                  <c:v>20.333333333333332</c:v>
                </c:pt>
                <c:pt idx="1220">
                  <c:v>20.350000000000001</c:v>
                </c:pt>
                <c:pt idx="1221">
                  <c:v>20.366666666666667</c:v>
                </c:pt>
                <c:pt idx="1222">
                  <c:v>20.383333333333333</c:v>
                </c:pt>
                <c:pt idx="1223">
                  <c:v>20.399999999999999</c:v>
                </c:pt>
                <c:pt idx="1224">
                  <c:v>20.416666666666668</c:v>
                </c:pt>
                <c:pt idx="1225">
                  <c:v>20.433333333333334</c:v>
                </c:pt>
                <c:pt idx="1226">
                  <c:v>20.45</c:v>
                </c:pt>
                <c:pt idx="1227">
                  <c:v>20.466666666666665</c:v>
                </c:pt>
                <c:pt idx="1228">
                  <c:v>20.483333333333334</c:v>
                </c:pt>
                <c:pt idx="1229">
                  <c:v>20.5</c:v>
                </c:pt>
                <c:pt idx="1230">
                  <c:v>20.516666666666666</c:v>
                </c:pt>
                <c:pt idx="1231">
                  <c:v>20.533333333333335</c:v>
                </c:pt>
                <c:pt idx="1232">
                  <c:v>20.55</c:v>
                </c:pt>
                <c:pt idx="1233">
                  <c:v>20.566666666666666</c:v>
                </c:pt>
                <c:pt idx="1234">
                  <c:v>20.583333333333332</c:v>
                </c:pt>
                <c:pt idx="1235">
                  <c:v>20.6</c:v>
                </c:pt>
                <c:pt idx="1236">
                  <c:v>20.616666666666667</c:v>
                </c:pt>
                <c:pt idx="1237">
                  <c:v>20.633333333333333</c:v>
                </c:pt>
                <c:pt idx="1238">
                  <c:v>20.65</c:v>
                </c:pt>
                <c:pt idx="1239">
                  <c:v>20.666666666666668</c:v>
                </c:pt>
                <c:pt idx="1240">
                  <c:v>20.683333333333334</c:v>
                </c:pt>
                <c:pt idx="1241">
                  <c:v>20.7</c:v>
                </c:pt>
                <c:pt idx="1242">
                  <c:v>20.716666666666665</c:v>
                </c:pt>
                <c:pt idx="1243">
                  <c:v>20.733333333333334</c:v>
                </c:pt>
                <c:pt idx="1244">
                  <c:v>20.75</c:v>
                </c:pt>
                <c:pt idx="1245">
                  <c:v>20.766666666666666</c:v>
                </c:pt>
                <c:pt idx="1246">
                  <c:v>20.783333333333335</c:v>
                </c:pt>
                <c:pt idx="1247">
                  <c:v>20.8</c:v>
                </c:pt>
                <c:pt idx="1248">
                  <c:v>20.816666666666666</c:v>
                </c:pt>
                <c:pt idx="1249">
                  <c:v>20.833333333333332</c:v>
                </c:pt>
                <c:pt idx="1250">
                  <c:v>20.85</c:v>
                </c:pt>
                <c:pt idx="1251">
                  <c:v>20.866666666666667</c:v>
                </c:pt>
                <c:pt idx="1252">
                  <c:v>20.883333333333333</c:v>
                </c:pt>
                <c:pt idx="1253">
                  <c:v>20.9</c:v>
                </c:pt>
                <c:pt idx="1254">
                  <c:v>20.916666666666668</c:v>
                </c:pt>
                <c:pt idx="1255">
                  <c:v>20.933333333333334</c:v>
                </c:pt>
                <c:pt idx="1256">
                  <c:v>20.95</c:v>
                </c:pt>
                <c:pt idx="1257">
                  <c:v>20.966666666666665</c:v>
                </c:pt>
                <c:pt idx="1258">
                  <c:v>20.983333333333334</c:v>
                </c:pt>
                <c:pt idx="1259">
                  <c:v>21</c:v>
                </c:pt>
                <c:pt idx="1260">
                  <c:v>21.016666666666666</c:v>
                </c:pt>
                <c:pt idx="1261">
                  <c:v>21.033333333333335</c:v>
                </c:pt>
                <c:pt idx="1262">
                  <c:v>21.05</c:v>
                </c:pt>
                <c:pt idx="1263">
                  <c:v>21.066666666666666</c:v>
                </c:pt>
                <c:pt idx="1264">
                  <c:v>21.083333333333332</c:v>
                </c:pt>
                <c:pt idx="1265">
                  <c:v>21.1</c:v>
                </c:pt>
                <c:pt idx="1266">
                  <c:v>21.116666666666667</c:v>
                </c:pt>
                <c:pt idx="1267">
                  <c:v>21.133333333333333</c:v>
                </c:pt>
                <c:pt idx="1268">
                  <c:v>21.15</c:v>
                </c:pt>
                <c:pt idx="1269">
                  <c:v>21.166666666666668</c:v>
                </c:pt>
                <c:pt idx="1270">
                  <c:v>21.183333333333334</c:v>
                </c:pt>
                <c:pt idx="1271">
                  <c:v>21.2</c:v>
                </c:pt>
                <c:pt idx="1272">
                  <c:v>21.216666666666665</c:v>
                </c:pt>
                <c:pt idx="1273">
                  <c:v>21.233333333333334</c:v>
                </c:pt>
                <c:pt idx="1274">
                  <c:v>21.25</c:v>
                </c:pt>
                <c:pt idx="1275">
                  <c:v>21.266666666666666</c:v>
                </c:pt>
                <c:pt idx="1276">
                  <c:v>21.283333333333335</c:v>
                </c:pt>
                <c:pt idx="1277">
                  <c:v>21.3</c:v>
                </c:pt>
                <c:pt idx="1278">
                  <c:v>21.316666666666666</c:v>
                </c:pt>
                <c:pt idx="1279">
                  <c:v>21.333333333333332</c:v>
                </c:pt>
                <c:pt idx="1280">
                  <c:v>21.35</c:v>
                </c:pt>
                <c:pt idx="1281">
                  <c:v>21.366666666666667</c:v>
                </c:pt>
                <c:pt idx="1282">
                  <c:v>21.383333333333333</c:v>
                </c:pt>
                <c:pt idx="1283">
                  <c:v>21.4</c:v>
                </c:pt>
                <c:pt idx="1284">
                  <c:v>21.416666666666668</c:v>
                </c:pt>
              </c:numCache>
            </c:numRef>
          </c:xVal>
          <c:yVal>
            <c:numRef>
              <c:f>Foglio1!$C$9:$C$1293</c:f>
              <c:numCache>
                <c:formatCode>General</c:formatCode>
                <c:ptCount val="1285"/>
                <c:pt idx="0">
                  <c:v>24.600100000000001</c:v>
                </c:pt>
                <c:pt idx="1">
                  <c:v>24.600100000000001</c:v>
                </c:pt>
                <c:pt idx="2">
                  <c:v>24.600100000000001</c:v>
                </c:pt>
                <c:pt idx="3">
                  <c:v>24.600100000000001</c:v>
                </c:pt>
                <c:pt idx="4">
                  <c:v>24.600100000000001</c:v>
                </c:pt>
                <c:pt idx="5">
                  <c:v>24.600100000000001</c:v>
                </c:pt>
                <c:pt idx="6">
                  <c:v>24.600100000000001</c:v>
                </c:pt>
                <c:pt idx="7">
                  <c:v>24.600100000000001</c:v>
                </c:pt>
                <c:pt idx="8">
                  <c:v>24.5</c:v>
                </c:pt>
                <c:pt idx="9">
                  <c:v>24.5</c:v>
                </c:pt>
                <c:pt idx="10">
                  <c:v>24.600100000000001</c:v>
                </c:pt>
                <c:pt idx="11">
                  <c:v>25.100100000000001</c:v>
                </c:pt>
                <c:pt idx="12">
                  <c:v>26.100100000000001</c:v>
                </c:pt>
                <c:pt idx="13">
                  <c:v>27.699950000000001</c:v>
                </c:pt>
                <c:pt idx="14">
                  <c:v>30.199950000000001</c:v>
                </c:pt>
                <c:pt idx="15">
                  <c:v>32.399900000000002</c:v>
                </c:pt>
                <c:pt idx="16">
                  <c:v>34.399900000000002</c:v>
                </c:pt>
                <c:pt idx="17">
                  <c:v>36.199950000000001</c:v>
                </c:pt>
                <c:pt idx="18">
                  <c:v>37.899900000000002</c:v>
                </c:pt>
                <c:pt idx="19">
                  <c:v>39.699950000000001</c:v>
                </c:pt>
                <c:pt idx="20">
                  <c:v>41.600099999999998</c:v>
                </c:pt>
                <c:pt idx="21">
                  <c:v>44</c:v>
                </c:pt>
                <c:pt idx="22">
                  <c:v>46.199950000000001</c:v>
                </c:pt>
                <c:pt idx="23">
                  <c:v>48.399900000000002</c:v>
                </c:pt>
                <c:pt idx="24">
                  <c:v>50.600099999999998</c:v>
                </c:pt>
                <c:pt idx="25">
                  <c:v>52.800049999999999</c:v>
                </c:pt>
                <c:pt idx="26">
                  <c:v>55.199950000000001</c:v>
                </c:pt>
                <c:pt idx="27">
                  <c:v>57.5</c:v>
                </c:pt>
                <c:pt idx="28">
                  <c:v>60.100099999999998</c:v>
                </c:pt>
                <c:pt idx="29">
                  <c:v>62.699950000000001</c:v>
                </c:pt>
                <c:pt idx="30">
                  <c:v>65.199950000000001</c:v>
                </c:pt>
                <c:pt idx="31">
                  <c:v>67.800049999999999</c:v>
                </c:pt>
                <c:pt idx="32">
                  <c:v>71</c:v>
                </c:pt>
                <c:pt idx="33">
                  <c:v>73.5</c:v>
                </c:pt>
                <c:pt idx="34">
                  <c:v>76.5</c:v>
                </c:pt>
                <c:pt idx="35">
                  <c:v>79.399900000000002</c:v>
                </c:pt>
                <c:pt idx="36">
                  <c:v>82.300049999999999</c:v>
                </c:pt>
                <c:pt idx="37">
                  <c:v>85.199950000000001</c:v>
                </c:pt>
                <c:pt idx="38">
                  <c:v>88.199950000000001</c:v>
                </c:pt>
                <c:pt idx="39">
                  <c:v>90.899900000000002</c:v>
                </c:pt>
                <c:pt idx="40">
                  <c:v>94.300049999999999</c:v>
                </c:pt>
                <c:pt idx="41">
                  <c:v>97.399900000000002</c:v>
                </c:pt>
                <c:pt idx="42">
                  <c:v>100.6001</c:v>
                </c:pt>
                <c:pt idx="43">
                  <c:v>104.3999</c:v>
                </c:pt>
                <c:pt idx="44">
                  <c:v>107.6001</c:v>
                </c:pt>
                <c:pt idx="45">
                  <c:v>112</c:v>
                </c:pt>
                <c:pt idx="46">
                  <c:v>115.5</c:v>
                </c:pt>
                <c:pt idx="47">
                  <c:v>118.8999</c:v>
                </c:pt>
                <c:pt idx="48">
                  <c:v>122.3</c:v>
                </c:pt>
                <c:pt idx="49">
                  <c:v>126.3999</c:v>
                </c:pt>
                <c:pt idx="50">
                  <c:v>129.1001</c:v>
                </c:pt>
                <c:pt idx="51">
                  <c:v>133.1001</c:v>
                </c:pt>
                <c:pt idx="52">
                  <c:v>136.69999999999999</c:v>
                </c:pt>
                <c:pt idx="53">
                  <c:v>140.30000000000001</c:v>
                </c:pt>
                <c:pt idx="54">
                  <c:v>143.8999</c:v>
                </c:pt>
                <c:pt idx="55">
                  <c:v>147.3999</c:v>
                </c:pt>
                <c:pt idx="56">
                  <c:v>150.80000000000001</c:v>
                </c:pt>
                <c:pt idx="57">
                  <c:v>154.30000000000001</c:v>
                </c:pt>
                <c:pt idx="58">
                  <c:v>158.19999999999999</c:v>
                </c:pt>
                <c:pt idx="59">
                  <c:v>161.8999</c:v>
                </c:pt>
                <c:pt idx="60">
                  <c:v>166.3</c:v>
                </c:pt>
                <c:pt idx="61">
                  <c:v>169.8999</c:v>
                </c:pt>
                <c:pt idx="62">
                  <c:v>173.3999</c:v>
                </c:pt>
                <c:pt idx="63">
                  <c:v>176.8</c:v>
                </c:pt>
                <c:pt idx="64">
                  <c:v>180.8</c:v>
                </c:pt>
                <c:pt idx="65">
                  <c:v>184.6001</c:v>
                </c:pt>
                <c:pt idx="66">
                  <c:v>188.3</c:v>
                </c:pt>
                <c:pt idx="67">
                  <c:v>191.8999</c:v>
                </c:pt>
                <c:pt idx="68">
                  <c:v>195.5</c:v>
                </c:pt>
                <c:pt idx="69">
                  <c:v>198.8</c:v>
                </c:pt>
                <c:pt idx="70">
                  <c:v>202.8999</c:v>
                </c:pt>
                <c:pt idx="71">
                  <c:v>206.8</c:v>
                </c:pt>
                <c:pt idx="72">
                  <c:v>211.3999</c:v>
                </c:pt>
                <c:pt idx="73">
                  <c:v>215</c:v>
                </c:pt>
                <c:pt idx="74">
                  <c:v>218.5</c:v>
                </c:pt>
                <c:pt idx="75">
                  <c:v>222.1001</c:v>
                </c:pt>
                <c:pt idx="76">
                  <c:v>226.2</c:v>
                </c:pt>
                <c:pt idx="77">
                  <c:v>230</c:v>
                </c:pt>
                <c:pt idx="78">
                  <c:v>236</c:v>
                </c:pt>
                <c:pt idx="79">
                  <c:v>239.6001</c:v>
                </c:pt>
                <c:pt idx="80">
                  <c:v>242.3999</c:v>
                </c:pt>
                <c:pt idx="81">
                  <c:v>246.8999</c:v>
                </c:pt>
                <c:pt idx="82">
                  <c:v>251</c:v>
                </c:pt>
                <c:pt idx="83">
                  <c:v>254.8999</c:v>
                </c:pt>
                <c:pt idx="84">
                  <c:v>258.3999</c:v>
                </c:pt>
                <c:pt idx="85">
                  <c:v>262</c:v>
                </c:pt>
                <c:pt idx="86">
                  <c:v>265.7</c:v>
                </c:pt>
                <c:pt idx="87">
                  <c:v>269.3999</c:v>
                </c:pt>
                <c:pt idx="88">
                  <c:v>273.6001</c:v>
                </c:pt>
                <c:pt idx="89">
                  <c:v>278.1001</c:v>
                </c:pt>
                <c:pt idx="90">
                  <c:v>281.7</c:v>
                </c:pt>
                <c:pt idx="91">
                  <c:v>285.2</c:v>
                </c:pt>
                <c:pt idx="92">
                  <c:v>288.8999</c:v>
                </c:pt>
                <c:pt idx="93">
                  <c:v>292.5</c:v>
                </c:pt>
                <c:pt idx="94">
                  <c:v>296.8</c:v>
                </c:pt>
                <c:pt idx="95">
                  <c:v>300.7</c:v>
                </c:pt>
                <c:pt idx="96">
                  <c:v>304.2</c:v>
                </c:pt>
                <c:pt idx="97">
                  <c:v>307.7</c:v>
                </c:pt>
                <c:pt idx="98">
                  <c:v>311.3999</c:v>
                </c:pt>
                <c:pt idx="99">
                  <c:v>315</c:v>
                </c:pt>
                <c:pt idx="100">
                  <c:v>320.2</c:v>
                </c:pt>
                <c:pt idx="101">
                  <c:v>324</c:v>
                </c:pt>
                <c:pt idx="102">
                  <c:v>327.5</c:v>
                </c:pt>
                <c:pt idx="103">
                  <c:v>331</c:v>
                </c:pt>
                <c:pt idx="104">
                  <c:v>334.8</c:v>
                </c:pt>
                <c:pt idx="105">
                  <c:v>338.5</c:v>
                </c:pt>
                <c:pt idx="106">
                  <c:v>342.8</c:v>
                </c:pt>
                <c:pt idx="107">
                  <c:v>346.6001</c:v>
                </c:pt>
                <c:pt idx="108">
                  <c:v>350</c:v>
                </c:pt>
                <c:pt idx="109">
                  <c:v>353.5</c:v>
                </c:pt>
                <c:pt idx="110">
                  <c:v>357.3</c:v>
                </c:pt>
                <c:pt idx="111">
                  <c:v>363.3</c:v>
                </c:pt>
                <c:pt idx="112">
                  <c:v>367.3999</c:v>
                </c:pt>
                <c:pt idx="113">
                  <c:v>371.1001</c:v>
                </c:pt>
                <c:pt idx="114">
                  <c:v>374.5</c:v>
                </c:pt>
                <c:pt idx="115">
                  <c:v>378.1001</c:v>
                </c:pt>
                <c:pt idx="116">
                  <c:v>382</c:v>
                </c:pt>
                <c:pt idx="117">
                  <c:v>386.6001</c:v>
                </c:pt>
                <c:pt idx="118">
                  <c:v>390.3999</c:v>
                </c:pt>
                <c:pt idx="119">
                  <c:v>394</c:v>
                </c:pt>
                <c:pt idx="120">
                  <c:v>397.5</c:v>
                </c:pt>
                <c:pt idx="121">
                  <c:v>401.1001</c:v>
                </c:pt>
                <c:pt idx="122">
                  <c:v>405</c:v>
                </c:pt>
                <c:pt idx="123">
                  <c:v>408.5</c:v>
                </c:pt>
                <c:pt idx="124">
                  <c:v>412.5</c:v>
                </c:pt>
                <c:pt idx="125">
                  <c:v>416.1001</c:v>
                </c:pt>
                <c:pt idx="126">
                  <c:v>419.6001</c:v>
                </c:pt>
                <c:pt idx="127">
                  <c:v>423.3</c:v>
                </c:pt>
                <c:pt idx="128">
                  <c:v>427.7</c:v>
                </c:pt>
                <c:pt idx="129">
                  <c:v>431.5</c:v>
                </c:pt>
                <c:pt idx="130">
                  <c:v>435.3</c:v>
                </c:pt>
                <c:pt idx="131">
                  <c:v>438.8</c:v>
                </c:pt>
                <c:pt idx="132">
                  <c:v>442.3</c:v>
                </c:pt>
                <c:pt idx="133">
                  <c:v>446</c:v>
                </c:pt>
                <c:pt idx="134">
                  <c:v>449.7</c:v>
                </c:pt>
                <c:pt idx="135">
                  <c:v>453.8999</c:v>
                </c:pt>
                <c:pt idx="136">
                  <c:v>457</c:v>
                </c:pt>
                <c:pt idx="137">
                  <c:v>460.7</c:v>
                </c:pt>
                <c:pt idx="138">
                  <c:v>464.3</c:v>
                </c:pt>
                <c:pt idx="139">
                  <c:v>468.6001</c:v>
                </c:pt>
                <c:pt idx="140">
                  <c:v>472.2</c:v>
                </c:pt>
                <c:pt idx="141">
                  <c:v>475.3999</c:v>
                </c:pt>
                <c:pt idx="142">
                  <c:v>479.5</c:v>
                </c:pt>
                <c:pt idx="143">
                  <c:v>484.7</c:v>
                </c:pt>
                <c:pt idx="144">
                  <c:v>488.3</c:v>
                </c:pt>
                <c:pt idx="145">
                  <c:v>492.6001</c:v>
                </c:pt>
                <c:pt idx="146">
                  <c:v>495.3999</c:v>
                </c:pt>
                <c:pt idx="147">
                  <c:v>499.5</c:v>
                </c:pt>
                <c:pt idx="148">
                  <c:v>503.6001</c:v>
                </c:pt>
                <c:pt idx="149">
                  <c:v>507.3</c:v>
                </c:pt>
                <c:pt idx="150">
                  <c:v>510.8999</c:v>
                </c:pt>
                <c:pt idx="151">
                  <c:v>514.3999</c:v>
                </c:pt>
                <c:pt idx="152">
                  <c:v>517.79999999999995</c:v>
                </c:pt>
                <c:pt idx="153">
                  <c:v>521.3999</c:v>
                </c:pt>
                <c:pt idx="154">
                  <c:v>525.3999</c:v>
                </c:pt>
                <c:pt idx="155">
                  <c:v>529</c:v>
                </c:pt>
                <c:pt idx="156">
                  <c:v>533.20000000000005</c:v>
                </c:pt>
                <c:pt idx="157">
                  <c:v>536.5</c:v>
                </c:pt>
                <c:pt idx="158">
                  <c:v>540.20000000000005</c:v>
                </c:pt>
                <c:pt idx="159">
                  <c:v>543.79999999999995</c:v>
                </c:pt>
                <c:pt idx="160">
                  <c:v>547.70000000000005</c:v>
                </c:pt>
                <c:pt idx="161">
                  <c:v>551.20000000000005</c:v>
                </c:pt>
                <c:pt idx="162">
                  <c:v>554.70000000000005</c:v>
                </c:pt>
                <c:pt idx="163">
                  <c:v>558.1001</c:v>
                </c:pt>
                <c:pt idx="164">
                  <c:v>561.6001</c:v>
                </c:pt>
                <c:pt idx="165">
                  <c:v>564.8999</c:v>
                </c:pt>
                <c:pt idx="166">
                  <c:v>568.8999</c:v>
                </c:pt>
                <c:pt idx="167">
                  <c:v>572.5</c:v>
                </c:pt>
                <c:pt idx="168">
                  <c:v>576.5</c:v>
                </c:pt>
                <c:pt idx="169">
                  <c:v>579.79999999999995</c:v>
                </c:pt>
                <c:pt idx="170">
                  <c:v>583.20000000000005</c:v>
                </c:pt>
                <c:pt idx="171">
                  <c:v>586.3999</c:v>
                </c:pt>
                <c:pt idx="172">
                  <c:v>590.29999999999995</c:v>
                </c:pt>
                <c:pt idx="173">
                  <c:v>593.8999</c:v>
                </c:pt>
                <c:pt idx="174">
                  <c:v>597.20000000000005</c:v>
                </c:pt>
                <c:pt idx="175">
                  <c:v>602.6001</c:v>
                </c:pt>
                <c:pt idx="176">
                  <c:v>605.5</c:v>
                </c:pt>
                <c:pt idx="177">
                  <c:v>610.1001</c:v>
                </c:pt>
                <c:pt idx="178">
                  <c:v>613.79999999999995</c:v>
                </c:pt>
                <c:pt idx="179">
                  <c:v>617.20000000000005</c:v>
                </c:pt>
                <c:pt idx="180">
                  <c:v>620.29999999999995</c:v>
                </c:pt>
                <c:pt idx="181">
                  <c:v>623.70000000000005</c:v>
                </c:pt>
                <c:pt idx="182">
                  <c:v>627.29999999999995</c:v>
                </c:pt>
                <c:pt idx="183">
                  <c:v>630.79999999999995</c:v>
                </c:pt>
                <c:pt idx="184">
                  <c:v>634.6001</c:v>
                </c:pt>
                <c:pt idx="185">
                  <c:v>638.5</c:v>
                </c:pt>
                <c:pt idx="186">
                  <c:v>640.70000000000005</c:v>
                </c:pt>
                <c:pt idx="187">
                  <c:v>641.5</c:v>
                </c:pt>
                <c:pt idx="188">
                  <c:v>642</c:v>
                </c:pt>
                <c:pt idx="189">
                  <c:v>642.70000000000005</c:v>
                </c:pt>
                <c:pt idx="190">
                  <c:v>643.6001</c:v>
                </c:pt>
                <c:pt idx="191">
                  <c:v>644.3999</c:v>
                </c:pt>
                <c:pt idx="192">
                  <c:v>645.20000000000005</c:v>
                </c:pt>
                <c:pt idx="193">
                  <c:v>646</c:v>
                </c:pt>
                <c:pt idx="194">
                  <c:v>646.70000000000005</c:v>
                </c:pt>
                <c:pt idx="195">
                  <c:v>647.20000000000005</c:v>
                </c:pt>
                <c:pt idx="196">
                  <c:v>648.20000000000005</c:v>
                </c:pt>
                <c:pt idx="197">
                  <c:v>648.79999999999995</c:v>
                </c:pt>
                <c:pt idx="198">
                  <c:v>649.3999</c:v>
                </c:pt>
                <c:pt idx="199">
                  <c:v>650</c:v>
                </c:pt>
                <c:pt idx="200">
                  <c:v>650.5</c:v>
                </c:pt>
                <c:pt idx="201">
                  <c:v>651</c:v>
                </c:pt>
                <c:pt idx="202">
                  <c:v>651.70000000000005</c:v>
                </c:pt>
                <c:pt idx="203">
                  <c:v>652.20000000000005</c:v>
                </c:pt>
                <c:pt idx="204">
                  <c:v>652.6001</c:v>
                </c:pt>
                <c:pt idx="205">
                  <c:v>653.1001</c:v>
                </c:pt>
                <c:pt idx="206">
                  <c:v>653.6001</c:v>
                </c:pt>
                <c:pt idx="207">
                  <c:v>654.1001</c:v>
                </c:pt>
                <c:pt idx="208">
                  <c:v>654.70000000000005</c:v>
                </c:pt>
                <c:pt idx="209">
                  <c:v>655.1001</c:v>
                </c:pt>
                <c:pt idx="210">
                  <c:v>655.5</c:v>
                </c:pt>
                <c:pt idx="211">
                  <c:v>655.8</c:v>
                </c:pt>
                <c:pt idx="212">
                  <c:v>656.2</c:v>
                </c:pt>
                <c:pt idx="213">
                  <c:v>656.5</c:v>
                </c:pt>
                <c:pt idx="214">
                  <c:v>656.8999</c:v>
                </c:pt>
                <c:pt idx="215">
                  <c:v>657.2</c:v>
                </c:pt>
                <c:pt idx="216">
                  <c:v>657.5</c:v>
                </c:pt>
                <c:pt idx="217">
                  <c:v>657.8</c:v>
                </c:pt>
                <c:pt idx="218">
                  <c:v>658.1001</c:v>
                </c:pt>
                <c:pt idx="219">
                  <c:v>658.5</c:v>
                </c:pt>
                <c:pt idx="220">
                  <c:v>658.7</c:v>
                </c:pt>
                <c:pt idx="221">
                  <c:v>658.8999</c:v>
                </c:pt>
                <c:pt idx="222">
                  <c:v>659.1001</c:v>
                </c:pt>
                <c:pt idx="223">
                  <c:v>659.3999</c:v>
                </c:pt>
                <c:pt idx="224">
                  <c:v>659.7</c:v>
                </c:pt>
                <c:pt idx="225">
                  <c:v>659.7</c:v>
                </c:pt>
                <c:pt idx="226">
                  <c:v>660</c:v>
                </c:pt>
                <c:pt idx="227">
                  <c:v>660.2</c:v>
                </c:pt>
                <c:pt idx="228">
                  <c:v>660.3999</c:v>
                </c:pt>
                <c:pt idx="229">
                  <c:v>660.6001</c:v>
                </c:pt>
                <c:pt idx="230">
                  <c:v>660.7</c:v>
                </c:pt>
                <c:pt idx="231">
                  <c:v>661</c:v>
                </c:pt>
                <c:pt idx="232">
                  <c:v>661.1001</c:v>
                </c:pt>
                <c:pt idx="233">
                  <c:v>661.2</c:v>
                </c:pt>
                <c:pt idx="234">
                  <c:v>661.3999</c:v>
                </c:pt>
                <c:pt idx="235">
                  <c:v>661.5</c:v>
                </c:pt>
                <c:pt idx="236">
                  <c:v>661.6001</c:v>
                </c:pt>
                <c:pt idx="237">
                  <c:v>661.6001</c:v>
                </c:pt>
                <c:pt idx="238">
                  <c:v>661.8</c:v>
                </c:pt>
                <c:pt idx="239">
                  <c:v>661.8999</c:v>
                </c:pt>
                <c:pt idx="240">
                  <c:v>662.1001</c:v>
                </c:pt>
                <c:pt idx="241">
                  <c:v>662.2</c:v>
                </c:pt>
                <c:pt idx="242">
                  <c:v>662.2</c:v>
                </c:pt>
                <c:pt idx="243">
                  <c:v>662.3</c:v>
                </c:pt>
                <c:pt idx="244">
                  <c:v>662.3999</c:v>
                </c:pt>
                <c:pt idx="245">
                  <c:v>662.3999</c:v>
                </c:pt>
                <c:pt idx="246">
                  <c:v>662.5</c:v>
                </c:pt>
                <c:pt idx="247">
                  <c:v>662.5</c:v>
                </c:pt>
                <c:pt idx="248">
                  <c:v>662.6001</c:v>
                </c:pt>
                <c:pt idx="249">
                  <c:v>662.6001</c:v>
                </c:pt>
                <c:pt idx="250">
                  <c:v>662.6001</c:v>
                </c:pt>
                <c:pt idx="251">
                  <c:v>662.6001</c:v>
                </c:pt>
                <c:pt idx="252">
                  <c:v>662.7</c:v>
                </c:pt>
                <c:pt idx="253">
                  <c:v>662.7</c:v>
                </c:pt>
                <c:pt idx="254">
                  <c:v>662.7</c:v>
                </c:pt>
                <c:pt idx="255">
                  <c:v>662.6001</c:v>
                </c:pt>
                <c:pt idx="256">
                  <c:v>662.7</c:v>
                </c:pt>
                <c:pt idx="257">
                  <c:v>662.7</c:v>
                </c:pt>
                <c:pt idx="258">
                  <c:v>662.6001</c:v>
                </c:pt>
                <c:pt idx="259">
                  <c:v>662.6001</c:v>
                </c:pt>
                <c:pt idx="260">
                  <c:v>662.6001</c:v>
                </c:pt>
                <c:pt idx="261">
                  <c:v>662.7</c:v>
                </c:pt>
                <c:pt idx="262">
                  <c:v>662.6001</c:v>
                </c:pt>
                <c:pt idx="263">
                  <c:v>662.5</c:v>
                </c:pt>
                <c:pt idx="264">
                  <c:v>662.5</c:v>
                </c:pt>
                <c:pt idx="265">
                  <c:v>662.3999</c:v>
                </c:pt>
                <c:pt idx="266">
                  <c:v>662.3999</c:v>
                </c:pt>
                <c:pt idx="267">
                  <c:v>662.3</c:v>
                </c:pt>
                <c:pt idx="268">
                  <c:v>662.3</c:v>
                </c:pt>
                <c:pt idx="269">
                  <c:v>662.2</c:v>
                </c:pt>
                <c:pt idx="270">
                  <c:v>662.2</c:v>
                </c:pt>
                <c:pt idx="271">
                  <c:v>662.2</c:v>
                </c:pt>
                <c:pt idx="272">
                  <c:v>662</c:v>
                </c:pt>
                <c:pt idx="273">
                  <c:v>662</c:v>
                </c:pt>
                <c:pt idx="274">
                  <c:v>661.8999</c:v>
                </c:pt>
                <c:pt idx="275">
                  <c:v>661.8</c:v>
                </c:pt>
                <c:pt idx="276">
                  <c:v>661.8</c:v>
                </c:pt>
                <c:pt idx="277">
                  <c:v>661.7</c:v>
                </c:pt>
                <c:pt idx="278">
                  <c:v>661.6001</c:v>
                </c:pt>
                <c:pt idx="279">
                  <c:v>661.6001</c:v>
                </c:pt>
                <c:pt idx="280">
                  <c:v>661.5</c:v>
                </c:pt>
                <c:pt idx="281">
                  <c:v>661.3999</c:v>
                </c:pt>
                <c:pt idx="282">
                  <c:v>661.3999</c:v>
                </c:pt>
                <c:pt idx="283">
                  <c:v>661.3</c:v>
                </c:pt>
                <c:pt idx="284">
                  <c:v>661.2</c:v>
                </c:pt>
                <c:pt idx="285">
                  <c:v>661.1001</c:v>
                </c:pt>
                <c:pt idx="286">
                  <c:v>661</c:v>
                </c:pt>
                <c:pt idx="287">
                  <c:v>661</c:v>
                </c:pt>
                <c:pt idx="288">
                  <c:v>660.8999</c:v>
                </c:pt>
                <c:pt idx="289">
                  <c:v>660.8</c:v>
                </c:pt>
                <c:pt idx="290">
                  <c:v>660.7</c:v>
                </c:pt>
                <c:pt idx="291">
                  <c:v>660.7</c:v>
                </c:pt>
                <c:pt idx="292">
                  <c:v>660.5</c:v>
                </c:pt>
                <c:pt idx="293">
                  <c:v>660.5</c:v>
                </c:pt>
                <c:pt idx="294">
                  <c:v>660.3999</c:v>
                </c:pt>
                <c:pt idx="295">
                  <c:v>660.3</c:v>
                </c:pt>
                <c:pt idx="296">
                  <c:v>660.2</c:v>
                </c:pt>
                <c:pt idx="297">
                  <c:v>660.1001</c:v>
                </c:pt>
                <c:pt idx="298">
                  <c:v>660</c:v>
                </c:pt>
                <c:pt idx="299">
                  <c:v>659.8999</c:v>
                </c:pt>
                <c:pt idx="300">
                  <c:v>659.8</c:v>
                </c:pt>
                <c:pt idx="301">
                  <c:v>659.8</c:v>
                </c:pt>
                <c:pt idx="302">
                  <c:v>659.7</c:v>
                </c:pt>
                <c:pt idx="303">
                  <c:v>659.7</c:v>
                </c:pt>
                <c:pt idx="304">
                  <c:v>659.6001</c:v>
                </c:pt>
                <c:pt idx="305">
                  <c:v>659.3999</c:v>
                </c:pt>
                <c:pt idx="306">
                  <c:v>659.3</c:v>
                </c:pt>
                <c:pt idx="307">
                  <c:v>659.2</c:v>
                </c:pt>
                <c:pt idx="308">
                  <c:v>659.1001</c:v>
                </c:pt>
                <c:pt idx="309">
                  <c:v>658.8999</c:v>
                </c:pt>
                <c:pt idx="310">
                  <c:v>658.8</c:v>
                </c:pt>
                <c:pt idx="311">
                  <c:v>658.8</c:v>
                </c:pt>
                <c:pt idx="312">
                  <c:v>658.7</c:v>
                </c:pt>
                <c:pt idx="313">
                  <c:v>658.6001</c:v>
                </c:pt>
                <c:pt idx="314">
                  <c:v>658.5</c:v>
                </c:pt>
                <c:pt idx="315">
                  <c:v>658.6001</c:v>
                </c:pt>
                <c:pt idx="316">
                  <c:v>658.3999</c:v>
                </c:pt>
                <c:pt idx="317">
                  <c:v>658.3</c:v>
                </c:pt>
                <c:pt idx="318">
                  <c:v>658.2</c:v>
                </c:pt>
                <c:pt idx="319">
                  <c:v>658.1001</c:v>
                </c:pt>
                <c:pt idx="320">
                  <c:v>658</c:v>
                </c:pt>
                <c:pt idx="321">
                  <c:v>657.8999</c:v>
                </c:pt>
                <c:pt idx="322">
                  <c:v>657.8</c:v>
                </c:pt>
                <c:pt idx="323">
                  <c:v>657.8</c:v>
                </c:pt>
                <c:pt idx="324">
                  <c:v>657.7</c:v>
                </c:pt>
                <c:pt idx="325">
                  <c:v>657.6001</c:v>
                </c:pt>
                <c:pt idx="326">
                  <c:v>657.5</c:v>
                </c:pt>
                <c:pt idx="327">
                  <c:v>657.3999</c:v>
                </c:pt>
                <c:pt idx="328">
                  <c:v>657.3</c:v>
                </c:pt>
                <c:pt idx="329">
                  <c:v>657.2</c:v>
                </c:pt>
                <c:pt idx="330">
                  <c:v>657.2</c:v>
                </c:pt>
                <c:pt idx="331">
                  <c:v>657.1001</c:v>
                </c:pt>
                <c:pt idx="332">
                  <c:v>657</c:v>
                </c:pt>
                <c:pt idx="333">
                  <c:v>657</c:v>
                </c:pt>
                <c:pt idx="334">
                  <c:v>656.8999</c:v>
                </c:pt>
                <c:pt idx="335">
                  <c:v>656.8</c:v>
                </c:pt>
                <c:pt idx="336">
                  <c:v>656.7</c:v>
                </c:pt>
                <c:pt idx="337">
                  <c:v>656.6001</c:v>
                </c:pt>
                <c:pt idx="338">
                  <c:v>656.6001</c:v>
                </c:pt>
                <c:pt idx="339">
                  <c:v>656.5</c:v>
                </c:pt>
                <c:pt idx="340">
                  <c:v>656.3999</c:v>
                </c:pt>
                <c:pt idx="341">
                  <c:v>656.3</c:v>
                </c:pt>
                <c:pt idx="342">
                  <c:v>656.2</c:v>
                </c:pt>
                <c:pt idx="343">
                  <c:v>656.2</c:v>
                </c:pt>
                <c:pt idx="344">
                  <c:v>656.2</c:v>
                </c:pt>
                <c:pt idx="345">
                  <c:v>656</c:v>
                </c:pt>
                <c:pt idx="346">
                  <c:v>656</c:v>
                </c:pt>
                <c:pt idx="347">
                  <c:v>655.8999</c:v>
                </c:pt>
                <c:pt idx="348">
                  <c:v>655.8999</c:v>
                </c:pt>
                <c:pt idx="349">
                  <c:v>655.8</c:v>
                </c:pt>
                <c:pt idx="350">
                  <c:v>655.7</c:v>
                </c:pt>
                <c:pt idx="351">
                  <c:v>655.6001</c:v>
                </c:pt>
                <c:pt idx="352">
                  <c:v>655.6001</c:v>
                </c:pt>
                <c:pt idx="353">
                  <c:v>655.5</c:v>
                </c:pt>
                <c:pt idx="354">
                  <c:v>655.3999</c:v>
                </c:pt>
                <c:pt idx="355">
                  <c:v>655.3999</c:v>
                </c:pt>
                <c:pt idx="356">
                  <c:v>655.29999999999995</c:v>
                </c:pt>
                <c:pt idx="357">
                  <c:v>655.29999999999995</c:v>
                </c:pt>
                <c:pt idx="358">
                  <c:v>655.20000000000005</c:v>
                </c:pt>
                <c:pt idx="359">
                  <c:v>655.1001</c:v>
                </c:pt>
                <c:pt idx="360">
                  <c:v>655</c:v>
                </c:pt>
                <c:pt idx="361">
                  <c:v>650</c:v>
                </c:pt>
                <c:pt idx="362">
                  <c:v>650</c:v>
                </c:pt>
                <c:pt idx="363">
                  <c:v>650</c:v>
                </c:pt>
                <c:pt idx="364">
                  <c:v>650</c:v>
                </c:pt>
                <c:pt idx="365">
                  <c:v>650</c:v>
                </c:pt>
                <c:pt idx="366">
                  <c:v>650</c:v>
                </c:pt>
                <c:pt idx="367">
                  <c:v>650</c:v>
                </c:pt>
                <c:pt idx="368">
                  <c:v>650</c:v>
                </c:pt>
                <c:pt idx="369">
                  <c:v>650</c:v>
                </c:pt>
                <c:pt idx="370">
                  <c:v>650</c:v>
                </c:pt>
                <c:pt idx="371">
                  <c:v>650</c:v>
                </c:pt>
                <c:pt idx="372">
                  <c:v>650</c:v>
                </c:pt>
                <c:pt idx="373">
                  <c:v>650</c:v>
                </c:pt>
                <c:pt idx="374">
                  <c:v>650</c:v>
                </c:pt>
                <c:pt idx="375">
                  <c:v>650</c:v>
                </c:pt>
                <c:pt idx="376">
                  <c:v>650</c:v>
                </c:pt>
                <c:pt idx="377">
                  <c:v>650</c:v>
                </c:pt>
                <c:pt idx="378">
                  <c:v>650</c:v>
                </c:pt>
                <c:pt idx="379">
                  <c:v>650</c:v>
                </c:pt>
                <c:pt idx="380">
                  <c:v>650</c:v>
                </c:pt>
                <c:pt idx="381">
                  <c:v>650</c:v>
                </c:pt>
                <c:pt idx="382">
                  <c:v>650</c:v>
                </c:pt>
                <c:pt idx="383">
                  <c:v>650</c:v>
                </c:pt>
                <c:pt idx="384">
                  <c:v>650</c:v>
                </c:pt>
                <c:pt idx="385">
                  <c:v>650</c:v>
                </c:pt>
                <c:pt idx="386">
                  <c:v>650</c:v>
                </c:pt>
                <c:pt idx="387">
                  <c:v>650</c:v>
                </c:pt>
                <c:pt idx="388">
                  <c:v>650</c:v>
                </c:pt>
                <c:pt idx="389">
                  <c:v>650</c:v>
                </c:pt>
                <c:pt idx="390">
                  <c:v>650</c:v>
                </c:pt>
                <c:pt idx="391">
                  <c:v>650</c:v>
                </c:pt>
                <c:pt idx="392">
                  <c:v>650</c:v>
                </c:pt>
                <c:pt idx="393">
                  <c:v>650</c:v>
                </c:pt>
                <c:pt idx="394">
                  <c:v>650</c:v>
                </c:pt>
                <c:pt idx="395">
                  <c:v>650</c:v>
                </c:pt>
                <c:pt idx="396">
                  <c:v>650</c:v>
                </c:pt>
                <c:pt idx="397">
                  <c:v>650</c:v>
                </c:pt>
                <c:pt idx="398">
                  <c:v>650</c:v>
                </c:pt>
                <c:pt idx="399">
                  <c:v>650</c:v>
                </c:pt>
                <c:pt idx="400">
                  <c:v>650</c:v>
                </c:pt>
                <c:pt idx="401">
                  <c:v>650</c:v>
                </c:pt>
                <c:pt idx="402">
                  <c:v>650</c:v>
                </c:pt>
                <c:pt idx="403">
                  <c:v>650</c:v>
                </c:pt>
                <c:pt idx="404">
                  <c:v>650</c:v>
                </c:pt>
                <c:pt idx="405">
                  <c:v>650</c:v>
                </c:pt>
                <c:pt idx="406">
                  <c:v>650</c:v>
                </c:pt>
                <c:pt idx="407">
                  <c:v>650</c:v>
                </c:pt>
                <c:pt idx="408">
                  <c:v>650</c:v>
                </c:pt>
                <c:pt idx="409">
                  <c:v>650</c:v>
                </c:pt>
                <c:pt idx="410">
                  <c:v>650</c:v>
                </c:pt>
                <c:pt idx="411">
                  <c:v>650</c:v>
                </c:pt>
                <c:pt idx="412">
                  <c:v>650</c:v>
                </c:pt>
                <c:pt idx="413">
                  <c:v>650</c:v>
                </c:pt>
                <c:pt idx="414">
                  <c:v>650</c:v>
                </c:pt>
                <c:pt idx="415">
                  <c:v>650</c:v>
                </c:pt>
                <c:pt idx="416">
                  <c:v>650</c:v>
                </c:pt>
                <c:pt idx="417">
                  <c:v>650</c:v>
                </c:pt>
                <c:pt idx="418">
                  <c:v>650</c:v>
                </c:pt>
                <c:pt idx="419">
                  <c:v>650</c:v>
                </c:pt>
                <c:pt idx="420">
                  <c:v>650</c:v>
                </c:pt>
                <c:pt idx="421">
                  <c:v>650</c:v>
                </c:pt>
                <c:pt idx="422">
                  <c:v>650</c:v>
                </c:pt>
                <c:pt idx="423">
                  <c:v>650</c:v>
                </c:pt>
                <c:pt idx="424">
                  <c:v>650</c:v>
                </c:pt>
                <c:pt idx="425">
                  <c:v>650</c:v>
                </c:pt>
                <c:pt idx="426">
                  <c:v>650</c:v>
                </c:pt>
                <c:pt idx="427">
                  <c:v>650</c:v>
                </c:pt>
                <c:pt idx="428">
                  <c:v>650</c:v>
                </c:pt>
                <c:pt idx="429">
                  <c:v>650</c:v>
                </c:pt>
                <c:pt idx="430">
                  <c:v>650</c:v>
                </c:pt>
                <c:pt idx="431">
                  <c:v>650</c:v>
                </c:pt>
                <c:pt idx="432">
                  <c:v>650</c:v>
                </c:pt>
                <c:pt idx="433">
                  <c:v>650</c:v>
                </c:pt>
                <c:pt idx="434">
                  <c:v>650</c:v>
                </c:pt>
                <c:pt idx="435">
                  <c:v>650</c:v>
                </c:pt>
                <c:pt idx="436">
                  <c:v>650</c:v>
                </c:pt>
                <c:pt idx="437">
                  <c:v>650</c:v>
                </c:pt>
                <c:pt idx="438">
                  <c:v>650</c:v>
                </c:pt>
                <c:pt idx="439">
                  <c:v>650</c:v>
                </c:pt>
                <c:pt idx="440">
                  <c:v>650</c:v>
                </c:pt>
                <c:pt idx="441">
                  <c:v>650</c:v>
                </c:pt>
                <c:pt idx="442">
                  <c:v>650</c:v>
                </c:pt>
                <c:pt idx="443">
                  <c:v>650</c:v>
                </c:pt>
                <c:pt idx="444">
                  <c:v>650</c:v>
                </c:pt>
                <c:pt idx="445">
                  <c:v>650</c:v>
                </c:pt>
                <c:pt idx="446">
                  <c:v>650</c:v>
                </c:pt>
                <c:pt idx="447">
                  <c:v>650</c:v>
                </c:pt>
                <c:pt idx="448">
                  <c:v>650</c:v>
                </c:pt>
                <c:pt idx="449">
                  <c:v>650</c:v>
                </c:pt>
                <c:pt idx="450">
                  <c:v>650</c:v>
                </c:pt>
                <c:pt idx="451">
                  <c:v>650</c:v>
                </c:pt>
                <c:pt idx="452">
                  <c:v>650</c:v>
                </c:pt>
                <c:pt idx="453">
                  <c:v>650</c:v>
                </c:pt>
                <c:pt idx="454">
                  <c:v>650</c:v>
                </c:pt>
                <c:pt idx="455">
                  <c:v>650</c:v>
                </c:pt>
                <c:pt idx="456">
                  <c:v>650</c:v>
                </c:pt>
                <c:pt idx="457">
                  <c:v>650</c:v>
                </c:pt>
                <c:pt idx="458">
                  <c:v>650</c:v>
                </c:pt>
                <c:pt idx="459">
                  <c:v>650</c:v>
                </c:pt>
                <c:pt idx="460">
                  <c:v>650</c:v>
                </c:pt>
                <c:pt idx="461">
                  <c:v>650</c:v>
                </c:pt>
                <c:pt idx="462">
                  <c:v>650</c:v>
                </c:pt>
                <c:pt idx="463">
                  <c:v>650</c:v>
                </c:pt>
                <c:pt idx="464">
                  <c:v>650</c:v>
                </c:pt>
                <c:pt idx="465">
                  <c:v>650</c:v>
                </c:pt>
                <c:pt idx="466">
                  <c:v>650</c:v>
                </c:pt>
                <c:pt idx="467">
                  <c:v>650</c:v>
                </c:pt>
                <c:pt idx="468">
                  <c:v>650</c:v>
                </c:pt>
                <c:pt idx="469">
                  <c:v>650</c:v>
                </c:pt>
                <c:pt idx="470">
                  <c:v>650</c:v>
                </c:pt>
                <c:pt idx="471">
                  <c:v>650</c:v>
                </c:pt>
                <c:pt idx="472">
                  <c:v>650</c:v>
                </c:pt>
                <c:pt idx="473">
                  <c:v>650</c:v>
                </c:pt>
                <c:pt idx="474">
                  <c:v>650</c:v>
                </c:pt>
                <c:pt idx="475">
                  <c:v>650</c:v>
                </c:pt>
                <c:pt idx="476">
                  <c:v>650</c:v>
                </c:pt>
                <c:pt idx="477">
                  <c:v>650</c:v>
                </c:pt>
                <c:pt idx="478">
                  <c:v>650</c:v>
                </c:pt>
                <c:pt idx="479">
                  <c:v>650</c:v>
                </c:pt>
                <c:pt idx="480">
                  <c:v>650</c:v>
                </c:pt>
                <c:pt idx="481">
                  <c:v>650</c:v>
                </c:pt>
                <c:pt idx="482">
                  <c:v>650</c:v>
                </c:pt>
                <c:pt idx="483">
                  <c:v>650</c:v>
                </c:pt>
                <c:pt idx="484">
                  <c:v>650</c:v>
                </c:pt>
                <c:pt idx="485">
                  <c:v>650</c:v>
                </c:pt>
                <c:pt idx="486">
                  <c:v>650</c:v>
                </c:pt>
                <c:pt idx="487">
                  <c:v>650</c:v>
                </c:pt>
                <c:pt idx="488">
                  <c:v>650</c:v>
                </c:pt>
                <c:pt idx="489">
                  <c:v>650</c:v>
                </c:pt>
                <c:pt idx="490">
                  <c:v>650</c:v>
                </c:pt>
                <c:pt idx="491">
                  <c:v>650</c:v>
                </c:pt>
                <c:pt idx="492">
                  <c:v>650</c:v>
                </c:pt>
                <c:pt idx="493">
                  <c:v>650</c:v>
                </c:pt>
                <c:pt idx="494">
                  <c:v>650</c:v>
                </c:pt>
                <c:pt idx="495">
                  <c:v>650</c:v>
                </c:pt>
                <c:pt idx="496">
                  <c:v>650</c:v>
                </c:pt>
                <c:pt idx="497">
                  <c:v>650</c:v>
                </c:pt>
                <c:pt idx="498">
                  <c:v>650</c:v>
                </c:pt>
                <c:pt idx="499">
                  <c:v>650</c:v>
                </c:pt>
                <c:pt idx="500">
                  <c:v>650</c:v>
                </c:pt>
                <c:pt idx="501">
                  <c:v>650</c:v>
                </c:pt>
                <c:pt idx="502">
                  <c:v>650</c:v>
                </c:pt>
                <c:pt idx="503">
                  <c:v>650</c:v>
                </c:pt>
                <c:pt idx="504">
                  <c:v>650</c:v>
                </c:pt>
                <c:pt idx="505">
                  <c:v>650</c:v>
                </c:pt>
                <c:pt idx="506">
                  <c:v>650</c:v>
                </c:pt>
                <c:pt idx="507">
                  <c:v>650</c:v>
                </c:pt>
                <c:pt idx="508">
                  <c:v>650</c:v>
                </c:pt>
                <c:pt idx="509">
                  <c:v>650</c:v>
                </c:pt>
                <c:pt idx="510">
                  <c:v>650</c:v>
                </c:pt>
                <c:pt idx="511">
                  <c:v>650</c:v>
                </c:pt>
                <c:pt idx="512">
                  <c:v>650</c:v>
                </c:pt>
                <c:pt idx="513">
                  <c:v>650</c:v>
                </c:pt>
                <c:pt idx="514">
                  <c:v>650</c:v>
                </c:pt>
                <c:pt idx="515">
                  <c:v>650</c:v>
                </c:pt>
                <c:pt idx="516">
                  <c:v>650</c:v>
                </c:pt>
                <c:pt idx="517">
                  <c:v>650</c:v>
                </c:pt>
                <c:pt idx="518">
                  <c:v>650</c:v>
                </c:pt>
                <c:pt idx="519">
                  <c:v>650</c:v>
                </c:pt>
                <c:pt idx="520">
                  <c:v>650</c:v>
                </c:pt>
                <c:pt idx="521">
                  <c:v>650</c:v>
                </c:pt>
                <c:pt idx="522">
                  <c:v>650</c:v>
                </c:pt>
                <c:pt idx="523">
                  <c:v>650</c:v>
                </c:pt>
                <c:pt idx="524">
                  <c:v>650</c:v>
                </c:pt>
                <c:pt idx="525">
                  <c:v>650</c:v>
                </c:pt>
                <c:pt idx="526">
                  <c:v>650</c:v>
                </c:pt>
                <c:pt idx="527">
                  <c:v>650</c:v>
                </c:pt>
                <c:pt idx="528">
                  <c:v>650</c:v>
                </c:pt>
                <c:pt idx="529">
                  <c:v>650</c:v>
                </c:pt>
                <c:pt idx="530">
                  <c:v>650</c:v>
                </c:pt>
                <c:pt idx="531">
                  <c:v>650</c:v>
                </c:pt>
                <c:pt idx="532">
                  <c:v>650</c:v>
                </c:pt>
                <c:pt idx="533">
                  <c:v>650</c:v>
                </c:pt>
                <c:pt idx="534">
                  <c:v>650</c:v>
                </c:pt>
                <c:pt idx="535">
                  <c:v>650</c:v>
                </c:pt>
                <c:pt idx="536">
                  <c:v>650</c:v>
                </c:pt>
                <c:pt idx="537">
                  <c:v>650</c:v>
                </c:pt>
                <c:pt idx="538">
                  <c:v>650</c:v>
                </c:pt>
                <c:pt idx="539">
                  <c:v>650</c:v>
                </c:pt>
                <c:pt idx="540">
                  <c:v>650</c:v>
                </c:pt>
                <c:pt idx="541">
                  <c:v>650</c:v>
                </c:pt>
                <c:pt idx="542">
                  <c:v>654.8999</c:v>
                </c:pt>
                <c:pt idx="543">
                  <c:v>654.79999999999995</c:v>
                </c:pt>
                <c:pt idx="544">
                  <c:v>653.1001</c:v>
                </c:pt>
                <c:pt idx="545">
                  <c:v>648.79999999999995</c:v>
                </c:pt>
                <c:pt idx="546">
                  <c:v>643.3999</c:v>
                </c:pt>
                <c:pt idx="547">
                  <c:v>637.29999999999995</c:v>
                </c:pt>
                <c:pt idx="548">
                  <c:v>630.8999</c:v>
                </c:pt>
                <c:pt idx="549">
                  <c:v>621.3999</c:v>
                </c:pt>
                <c:pt idx="550">
                  <c:v>613.20000000000005</c:v>
                </c:pt>
                <c:pt idx="551">
                  <c:v>605.79999999999995</c:v>
                </c:pt>
                <c:pt idx="552">
                  <c:v>598.6001</c:v>
                </c:pt>
                <c:pt idx="553">
                  <c:v>591.29999999999995</c:v>
                </c:pt>
                <c:pt idx="554">
                  <c:v>584.20000000000005</c:v>
                </c:pt>
                <c:pt idx="555">
                  <c:v>577</c:v>
                </c:pt>
                <c:pt idx="556">
                  <c:v>570.3999</c:v>
                </c:pt>
                <c:pt idx="557">
                  <c:v>563.5</c:v>
                </c:pt>
                <c:pt idx="558">
                  <c:v>555.29999999999995</c:v>
                </c:pt>
                <c:pt idx="559">
                  <c:v>548.20000000000005</c:v>
                </c:pt>
                <c:pt idx="560">
                  <c:v>541.1001</c:v>
                </c:pt>
                <c:pt idx="561">
                  <c:v>533.8999</c:v>
                </c:pt>
                <c:pt idx="562">
                  <c:v>527.20000000000005</c:v>
                </c:pt>
                <c:pt idx="563">
                  <c:v>519.79999999999995</c:v>
                </c:pt>
                <c:pt idx="564">
                  <c:v>513</c:v>
                </c:pt>
                <c:pt idx="565">
                  <c:v>506.3</c:v>
                </c:pt>
                <c:pt idx="566">
                  <c:v>499.8999</c:v>
                </c:pt>
                <c:pt idx="567">
                  <c:v>493.6001</c:v>
                </c:pt>
                <c:pt idx="568">
                  <c:v>487.8</c:v>
                </c:pt>
                <c:pt idx="569">
                  <c:v>480.1001</c:v>
                </c:pt>
                <c:pt idx="570">
                  <c:v>474.2</c:v>
                </c:pt>
                <c:pt idx="571">
                  <c:v>468.3999</c:v>
                </c:pt>
                <c:pt idx="572">
                  <c:v>462.7</c:v>
                </c:pt>
                <c:pt idx="573">
                  <c:v>457.3</c:v>
                </c:pt>
                <c:pt idx="574">
                  <c:v>452.3</c:v>
                </c:pt>
                <c:pt idx="575">
                  <c:v>446.7</c:v>
                </c:pt>
                <c:pt idx="576">
                  <c:v>441.3999</c:v>
                </c:pt>
                <c:pt idx="577">
                  <c:v>436.5</c:v>
                </c:pt>
                <c:pt idx="578">
                  <c:v>431.5</c:v>
                </c:pt>
                <c:pt idx="579">
                  <c:v>426.6001</c:v>
                </c:pt>
                <c:pt idx="580">
                  <c:v>422.3999</c:v>
                </c:pt>
                <c:pt idx="581">
                  <c:v>416.3999</c:v>
                </c:pt>
                <c:pt idx="582">
                  <c:v>410</c:v>
                </c:pt>
                <c:pt idx="583">
                  <c:v>405.6001</c:v>
                </c:pt>
                <c:pt idx="584">
                  <c:v>401.2</c:v>
                </c:pt>
                <c:pt idx="585">
                  <c:v>397</c:v>
                </c:pt>
                <c:pt idx="586">
                  <c:v>392.3999</c:v>
                </c:pt>
                <c:pt idx="587">
                  <c:v>388.3</c:v>
                </c:pt>
                <c:pt idx="588">
                  <c:v>384.3999</c:v>
                </c:pt>
                <c:pt idx="589">
                  <c:v>380.5</c:v>
                </c:pt>
                <c:pt idx="590">
                  <c:v>376.8</c:v>
                </c:pt>
                <c:pt idx="591">
                  <c:v>373.1001</c:v>
                </c:pt>
                <c:pt idx="592">
                  <c:v>369.7</c:v>
                </c:pt>
                <c:pt idx="593">
                  <c:v>365.8999</c:v>
                </c:pt>
                <c:pt idx="594">
                  <c:v>362.5</c:v>
                </c:pt>
                <c:pt idx="595">
                  <c:v>359.1001</c:v>
                </c:pt>
                <c:pt idx="596">
                  <c:v>355.8</c:v>
                </c:pt>
                <c:pt idx="597">
                  <c:v>352</c:v>
                </c:pt>
                <c:pt idx="598">
                  <c:v>348.8999</c:v>
                </c:pt>
                <c:pt idx="599">
                  <c:v>345.7</c:v>
                </c:pt>
                <c:pt idx="600">
                  <c:v>342.6001</c:v>
                </c:pt>
                <c:pt idx="601">
                  <c:v>339.7</c:v>
                </c:pt>
                <c:pt idx="602">
                  <c:v>336.8</c:v>
                </c:pt>
                <c:pt idx="603">
                  <c:v>334</c:v>
                </c:pt>
                <c:pt idx="604">
                  <c:v>331.7</c:v>
                </c:pt>
                <c:pt idx="605">
                  <c:v>328.8</c:v>
                </c:pt>
                <c:pt idx="606">
                  <c:v>326.1001</c:v>
                </c:pt>
                <c:pt idx="607">
                  <c:v>323.5</c:v>
                </c:pt>
                <c:pt idx="608">
                  <c:v>320.5</c:v>
                </c:pt>
                <c:pt idx="609">
                  <c:v>318</c:v>
                </c:pt>
                <c:pt idx="610">
                  <c:v>315.7</c:v>
                </c:pt>
                <c:pt idx="611">
                  <c:v>313.2</c:v>
                </c:pt>
                <c:pt idx="612">
                  <c:v>310.8</c:v>
                </c:pt>
                <c:pt idx="613">
                  <c:v>308.5</c:v>
                </c:pt>
                <c:pt idx="614">
                  <c:v>306.3</c:v>
                </c:pt>
                <c:pt idx="615">
                  <c:v>304.1001</c:v>
                </c:pt>
                <c:pt idx="616">
                  <c:v>300.8</c:v>
                </c:pt>
                <c:pt idx="617">
                  <c:v>298.7</c:v>
                </c:pt>
                <c:pt idx="618">
                  <c:v>296.7</c:v>
                </c:pt>
                <c:pt idx="619">
                  <c:v>294.7</c:v>
                </c:pt>
                <c:pt idx="620">
                  <c:v>292.8</c:v>
                </c:pt>
                <c:pt idx="621">
                  <c:v>290.8999</c:v>
                </c:pt>
                <c:pt idx="622">
                  <c:v>289.1001</c:v>
                </c:pt>
                <c:pt idx="623">
                  <c:v>287.2</c:v>
                </c:pt>
                <c:pt idx="624">
                  <c:v>285.3999</c:v>
                </c:pt>
                <c:pt idx="625">
                  <c:v>283.3</c:v>
                </c:pt>
                <c:pt idx="626">
                  <c:v>281.6001</c:v>
                </c:pt>
                <c:pt idx="627">
                  <c:v>280</c:v>
                </c:pt>
                <c:pt idx="628">
                  <c:v>278.5</c:v>
                </c:pt>
                <c:pt idx="629">
                  <c:v>276.8</c:v>
                </c:pt>
                <c:pt idx="630">
                  <c:v>275.2</c:v>
                </c:pt>
                <c:pt idx="631">
                  <c:v>273.7</c:v>
                </c:pt>
                <c:pt idx="632">
                  <c:v>272.2</c:v>
                </c:pt>
                <c:pt idx="633">
                  <c:v>270.8</c:v>
                </c:pt>
                <c:pt idx="634">
                  <c:v>269.3999</c:v>
                </c:pt>
                <c:pt idx="635">
                  <c:v>267.8999</c:v>
                </c:pt>
                <c:pt idx="636">
                  <c:v>266.5</c:v>
                </c:pt>
                <c:pt idx="637">
                  <c:v>264.8999</c:v>
                </c:pt>
                <c:pt idx="638">
                  <c:v>263.5</c:v>
                </c:pt>
                <c:pt idx="639">
                  <c:v>262.2</c:v>
                </c:pt>
                <c:pt idx="640">
                  <c:v>261</c:v>
                </c:pt>
                <c:pt idx="641">
                  <c:v>259.7</c:v>
                </c:pt>
                <c:pt idx="642">
                  <c:v>258.3999</c:v>
                </c:pt>
                <c:pt idx="643">
                  <c:v>257.2</c:v>
                </c:pt>
                <c:pt idx="644">
                  <c:v>256</c:v>
                </c:pt>
                <c:pt idx="645">
                  <c:v>254.8999</c:v>
                </c:pt>
                <c:pt idx="646">
                  <c:v>253.8</c:v>
                </c:pt>
                <c:pt idx="647">
                  <c:v>251.8</c:v>
                </c:pt>
                <c:pt idx="648">
                  <c:v>250.7</c:v>
                </c:pt>
                <c:pt idx="649">
                  <c:v>249.7</c:v>
                </c:pt>
                <c:pt idx="650">
                  <c:v>248.6001</c:v>
                </c:pt>
                <c:pt idx="651">
                  <c:v>247.6001</c:v>
                </c:pt>
                <c:pt idx="652">
                  <c:v>246.6001</c:v>
                </c:pt>
                <c:pt idx="653">
                  <c:v>245.5</c:v>
                </c:pt>
                <c:pt idx="654">
                  <c:v>244.3</c:v>
                </c:pt>
                <c:pt idx="655">
                  <c:v>243.3</c:v>
                </c:pt>
                <c:pt idx="656">
                  <c:v>242.3</c:v>
                </c:pt>
                <c:pt idx="657">
                  <c:v>241.3999</c:v>
                </c:pt>
                <c:pt idx="658">
                  <c:v>240.6001</c:v>
                </c:pt>
                <c:pt idx="659">
                  <c:v>239.6001</c:v>
                </c:pt>
                <c:pt idx="660">
                  <c:v>238.7</c:v>
                </c:pt>
                <c:pt idx="661">
                  <c:v>237.7</c:v>
                </c:pt>
                <c:pt idx="662">
                  <c:v>236.8</c:v>
                </c:pt>
                <c:pt idx="663">
                  <c:v>236</c:v>
                </c:pt>
                <c:pt idx="664">
                  <c:v>235</c:v>
                </c:pt>
                <c:pt idx="665">
                  <c:v>233.8999</c:v>
                </c:pt>
                <c:pt idx="666">
                  <c:v>233.1001</c:v>
                </c:pt>
                <c:pt idx="667">
                  <c:v>232.2</c:v>
                </c:pt>
                <c:pt idx="668">
                  <c:v>231.3999</c:v>
                </c:pt>
                <c:pt idx="669">
                  <c:v>230.6001</c:v>
                </c:pt>
                <c:pt idx="670">
                  <c:v>230</c:v>
                </c:pt>
                <c:pt idx="671">
                  <c:v>229.1001</c:v>
                </c:pt>
                <c:pt idx="672">
                  <c:v>228.3</c:v>
                </c:pt>
                <c:pt idx="673">
                  <c:v>227.6001</c:v>
                </c:pt>
                <c:pt idx="674">
                  <c:v>226.8</c:v>
                </c:pt>
                <c:pt idx="675">
                  <c:v>226.1001</c:v>
                </c:pt>
                <c:pt idx="676">
                  <c:v>225.3999</c:v>
                </c:pt>
                <c:pt idx="677">
                  <c:v>224.3999</c:v>
                </c:pt>
                <c:pt idx="678">
                  <c:v>223.7</c:v>
                </c:pt>
                <c:pt idx="679">
                  <c:v>223</c:v>
                </c:pt>
                <c:pt idx="680">
                  <c:v>222.2</c:v>
                </c:pt>
                <c:pt idx="681">
                  <c:v>221.5</c:v>
                </c:pt>
                <c:pt idx="682">
                  <c:v>220.3999</c:v>
                </c:pt>
                <c:pt idx="683">
                  <c:v>219.7</c:v>
                </c:pt>
                <c:pt idx="684">
                  <c:v>219</c:v>
                </c:pt>
                <c:pt idx="685">
                  <c:v>218.3</c:v>
                </c:pt>
                <c:pt idx="686">
                  <c:v>217.7</c:v>
                </c:pt>
                <c:pt idx="687">
                  <c:v>217</c:v>
                </c:pt>
                <c:pt idx="688">
                  <c:v>216.2</c:v>
                </c:pt>
                <c:pt idx="689">
                  <c:v>215.6001</c:v>
                </c:pt>
                <c:pt idx="690">
                  <c:v>214.8999</c:v>
                </c:pt>
                <c:pt idx="691">
                  <c:v>214.3</c:v>
                </c:pt>
                <c:pt idx="692">
                  <c:v>213.5</c:v>
                </c:pt>
                <c:pt idx="693">
                  <c:v>212.8999</c:v>
                </c:pt>
                <c:pt idx="694">
                  <c:v>212.3</c:v>
                </c:pt>
                <c:pt idx="695">
                  <c:v>211.6001</c:v>
                </c:pt>
                <c:pt idx="696">
                  <c:v>211</c:v>
                </c:pt>
                <c:pt idx="697">
                  <c:v>210.3999</c:v>
                </c:pt>
                <c:pt idx="698">
                  <c:v>209.8</c:v>
                </c:pt>
                <c:pt idx="699">
                  <c:v>209.1001</c:v>
                </c:pt>
                <c:pt idx="700">
                  <c:v>208.7</c:v>
                </c:pt>
                <c:pt idx="701">
                  <c:v>208</c:v>
                </c:pt>
                <c:pt idx="702">
                  <c:v>207.3999</c:v>
                </c:pt>
                <c:pt idx="703">
                  <c:v>206.8</c:v>
                </c:pt>
                <c:pt idx="704">
                  <c:v>206.1001</c:v>
                </c:pt>
                <c:pt idx="705">
                  <c:v>205.5</c:v>
                </c:pt>
                <c:pt idx="706">
                  <c:v>205</c:v>
                </c:pt>
                <c:pt idx="707">
                  <c:v>204.5</c:v>
                </c:pt>
                <c:pt idx="708">
                  <c:v>203.8999</c:v>
                </c:pt>
                <c:pt idx="709">
                  <c:v>203.3</c:v>
                </c:pt>
                <c:pt idx="710">
                  <c:v>202.8</c:v>
                </c:pt>
                <c:pt idx="711">
                  <c:v>202.2</c:v>
                </c:pt>
                <c:pt idx="712">
                  <c:v>201.8</c:v>
                </c:pt>
                <c:pt idx="713">
                  <c:v>201.2</c:v>
                </c:pt>
                <c:pt idx="714">
                  <c:v>200.3</c:v>
                </c:pt>
                <c:pt idx="715">
                  <c:v>199.8</c:v>
                </c:pt>
                <c:pt idx="716">
                  <c:v>199.3</c:v>
                </c:pt>
                <c:pt idx="717">
                  <c:v>198.7</c:v>
                </c:pt>
                <c:pt idx="718">
                  <c:v>198.2</c:v>
                </c:pt>
                <c:pt idx="719">
                  <c:v>197.7</c:v>
                </c:pt>
                <c:pt idx="720">
                  <c:v>197.1001</c:v>
                </c:pt>
                <c:pt idx="721">
                  <c:v>196.5</c:v>
                </c:pt>
                <c:pt idx="722">
                  <c:v>196</c:v>
                </c:pt>
                <c:pt idx="723">
                  <c:v>195.5</c:v>
                </c:pt>
                <c:pt idx="724">
                  <c:v>195.1001</c:v>
                </c:pt>
                <c:pt idx="725">
                  <c:v>194.5</c:v>
                </c:pt>
                <c:pt idx="726">
                  <c:v>194.1001</c:v>
                </c:pt>
                <c:pt idx="727">
                  <c:v>193.5</c:v>
                </c:pt>
                <c:pt idx="728">
                  <c:v>193.1001</c:v>
                </c:pt>
                <c:pt idx="729">
                  <c:v>192.6001</c:v>
                </c:pt>
                <c:pt idx="730">
                  <c:v>192</c:v>
                </c:pt>
                <c:pt idx="731">
                  <c:v>191.5</c:v>
                </c:pt>
                <c:pt idx="732">
                  <c:v>191</c:v>
                </c:pt>
                <c:pt idx="733">
                  <c:v>190.5</c:v>
                </c:pt>
                <c:pt idx="734">
                  <c:v>190</c:v>
                </c:pt>
                <c:pt idx="735">
                  <c:v>189.5</c:v>
                </c:pt>
                <c:pt idx="736">
                  <c:v>189</c:v>
                </c:pt>
                <c:pt idx="737">
                  <c:v>188.5</c:v>
                </c:pt>
                <c:pt idx="738">
                  <c:v>188</c:v>
                </c:pt>
                <c:pt idx="739">
                  <c:v>187.6001</c:v>
                </c:pt>
                <c:pt idx="740">
                  <c:v>187.1001</c:v>
                </c:pt>
                <c:pt idx="741">
                  <c:v>186.6001</c:v>
                </c:pt>
                <c:pt idx="742">
                  <c:v>186.3999</c:v>
                </c:pt>
                <c:pt idx="743">
                  <c:v>185.8999</c:v>
                </c:pt>
                <c:pt idx="744">
                  <c:v>185.3</c:v>
                </c:pt>
                <c:pt idx="745">
                  <c:v>184.8</c:v>
                </c:pt>
                <c:pt idx="746">
                  <c:v>184.3999</c:v>
                </c:pt>
                <c:pt idx="747">
                  <c:v>183.8999</c:v>
                </c:pt>
                <c:pt idx="748">
                  <c:v>183.3</c:v>
                </c:pt>
                <c:pt idx="749">
                  <c:v>182.8</c:v>
                </c:pt>
                <c:pt idx="750">
                  <c:v>182.2</c:v>
                </c:pt>
                <c:pt idx="751">
                  <c:v>181.8</c:v>
                </c:pt>
                <c:pt idx="752">
                  <c:v>181.3999</c:v>
                </c:pt>
                <c:pt idx="753">
                  <c:v>180.8999</c:v>
                </c:pt>
                <c:pt idx="754">
                  <c:v>180.2</c:v>
                </c:pt>
                <c:pt idx="755">
                  <c:v>179.8</c:v>
                </c:pt>
                <c:pt idx="756">
                  <c:v>179.3</c:v>
                </c:pt>
                <c:pt idx="757">
                  <c:v>178.8999</c:v>
                </c:pt>
                <c:pt idx="758">
                  <c:v>178.3999</c:v>
                </c:pt>
                <c:pt idx="759">
                  <c:v>178</c:v>
                </c:pt>
                <c:pt idx="760">
                  <c:v>177.7</c:v>
                </c:pt>
                <c:pt idx="761">
                  <c:v>177.2</c:v>
                </c:pt>
                <c:pt idx="762">
                  <c:v>176.7</c:v>
                </c:pt>
                <c:pt idx="763">
                  <c:v>176.3</c:v>
                </c:pt>
                <c:pt idx="764">
                  <c:v>175.8999</c:v>
                </c:pt>
                <c:pt idx="765">
                  <c:v>175.3999</c:v>
                </c:pt>
                <c:pt idx="766">
                  <c:v>175.2</c:v>
                </c:pt>
                <c:pt idx="767">
                  <c:v>174.7</c:v>
                </c:pt>
                <c:pt idx="768">
                  <c:v>174.3</c:v>
                </c:pt>
                <c:pt idx="769">
                  <c:v>173.8999</c:v>
                </c:pt>
                <c:pt idx="770">
                  <c:v>173.5</c:v>
                </c:pt>
                <c:pt idx="771">
                  <c:v>173</c:v>
                </c:pt>
                <c:pt idx="772">
                  <c:v>172.5</c:v>
                </c:pt>
                <c:pt idx="773">
                  <c:v>171.8999</c:v>
                </c:pt>
                <c:pt idx="774">
                  <c:v>171.5</c:v>
                </c:pt>
                <c:pt idx="775">
                  <c:v>171.1001</c:v>
                </c:pt>
                <c:pt idx="776">
                  <c:v>170.6001</c:v>
                </c:pt>
                <c:pt idx="777">
                  <c:v>170.3</c:v>
                </c:pt>
                <c:pt idx="778">
                  <c:v>169.8999</c:v>
                </c:pt>
                <c:pt idx="779">
                  <c:v>169.3999</c:v>
                </c:pt>
                <c:pt idx="780">
                  <c:v>168.7</c:v>
                </c:pt>
                <c:pt idx="781">
                  <c:v>168.3</c:v>
                </c:pt>
                <c:pt idx="782">
                  <c:v>167.8999</c:v>
                </c:pt>
                <c:pt idx="783">
                  <c:v>167.5</c:v>
                </c:pt>
                <c:pt idx="784">
                  <c:v>167.1001</c:v>
                </c:pt>
                <c:pt idx="785">
                  <c:v>166.7</c:v>
                </c:pt>
                <c:pt idx="786">
                  <c:v>166.3</c:v>
                </c:pt>
                <c:pt idx="787">
                  <c:v>165.8999</c:v>
                </c:pt>
                <c:pt idx="788">
                  <c:v>165.5</c:v>
                </c:pt>
                <c:pt idx="789">
                  <c:v>165</c:v>
                </c:pt>
                <c:pt idx="790">
                  <c:v>164.6001</c:v>
                </c:pt>
                <c:pt idx="791">
                  <c:v>164.1001</c:v>
                </c:pt>
                <c:pt idx="792">
                  <c:v>163.69999999999999</c:v>
                </c:pt>
                <c:pt idx="793">
                  <c:v>163.30000000000001</c:v>
                </c:pt>
                <c:pt idx="794">
                  <c:v>162.8999</c:v>
                </c:pt>
                <c:pt idx="795">
                  <c:v>162.6001</c:v>
                </c:pt>
                <c:pt idx="796">
                  <c:v>162.30000000000001</c:v>
                </c:pt>
                <c:pt idx="797">
                  <c:v>161.80000000000001</c:v>
                </c:pt>
                <c:pt idx="798">
                  <c:v>161.3999</c:v>
                </c:pt>
                <c:pt idx="799">
                  <c:v>161.1001</c:v>
                </c:pt>
                <c:pt idx="800">
                  <c:v>160.6001</c:v>
                </c:pt>
                <c:pt idx="801">
                  <c:v>160.19999999999999</c:v>
                </c:pt>
                <c:pt idx="802">
                  <c:v>160</c:v>
                </c:pt>
                <c:pt idx="803">
                  <c:v>159.6001</c:v>
                </c:pt>
                <c:pt idx="804">
                  <c:v>159.19999999999999</c:v>
                </c:pt>
                <c:pt idx="805">
                  <c:v>158.80000000000001</c:v>
                </c:pt>
                <c:pt idx="806">
                  <c:v>158.5</c:v>
                </c:pt>
                <c:pt idx="807">
                  <c:v>158.1001</c:v>
                </c:pt>
                <c:pt idx="808">
                  <c:v>157.80000000000001</c:v>
                </c:pt>
                <c:pt idx="809">
                  <c:v>157.30000000000001</c:v>
                </c:pt>
                <c:pt idx="810">
                  <c:v>157</c:v>
                </c:pt>
                <c:pt idx="811">
                  <c:v>156.6001</c:v>
                </c:pt>
                <c:pt idx="812">
                  <c:v>156.19999999999999</c:v>
                </c:pt>
                <c:pt idx="813">
                  <c:v>155.80000000000001</c:v>
                </c:pt>
                <c:pt idx="814">
                  <c:v>155.1001</c:v>
                </c:pt>
                <c:pt idx="815">
                  <c:v>154.69999999999999</c:v>
                </c:pt>
                <c:pt idx="816">
                  <c:v>154.30000000000001</c:v>
                </c:pt>
                <c:pt idx="817">
                  <c:v>153.8999</c:v>
                </c:pt>
                <c:pt idx="818">
                  <c:v>153.5</c:v>
                </c:pt>
                <c:pt idx="819">
                  <c:v>153.19999999999999</c:v>
                </c:pt>
                <c:pt idx="820">
                  <c:v>152.8999</c:v>
                </c:pt>
                <c:pt idx="821">
                  <c:v>152.5</c:v>
                </c:pt>
                <c:pt idx="822">
                  <c:v>152.1001</c:v>
                </c:pt>
                <c:pt idx="823">
                  <c:v>151.80000000000001</c:v>
                </c:pt>
                <c:pt idx="824">
                  <c:v>151.3999</c:v>
                </c:pt>
                <c:pt idx="825">
                  <c:v>151</c:v>
                </c:pt>
                <c:pt idx="826">
                  <c:v>150.69999999999999</c:v>
                </c:pt>
                <c:pt idx="827">
                  <c:v>150.19999999999999</c:v>
                </c:pt>
                <c:pt idx="828">
                  <c:v>149.8999</c:v>
                </c:pt>
                <c:pt idx="829">
                  <c:v>149.5</c:v>
                </c:pt>
                <c:pt idx="830">
                  <c:v>149.1001</c:v>
                </c:pt>
                <c:pt idx="831">
                  <c:v>148.80000000000001</c:v>
                </c:pt>
                <c:pt idx="832">
                  <c:v>148.3999</c:v>
                </c:pt>
                <c:pt idx="833">
                  <c:v>148</c:v>
                </c:pt>
                <c:pt idx="834">
                  <c:v>147.69999999999999</c:v>
                </c:pt>
                <c:pt idx="835">
                  <c:v>147.30000000000001</c:v>
                </c:pt>
                <c:pt idx="836">
                  <c:v>147</c:v>
                </c:pt>
                <c:pt idx="837">
                  <c:v>146.6001</c:v>
                </c:pt>
                <c:pt idx="838">
                  <c:v>146.3999</c:v>
                </c:pt>
                <c:pt idx="839">
                  <c:v>146.1001</c:v>
                </c:pt>
                <c:pt idx="840">
                  <c:v>145.6001</c:v>
                </c:pt>
                <c:pt idx="841">
                  <c:v>145.30000000000001</c:v>
                </c:pt>
                <c:pt idx="842">
                  <c:v>144.8999</c:v>
                </c:pt>
                <c:pt idx="843">
                  <c:v>144.6001</c:v>
                </c:pt>
                <c:pt idx="844">
                  <c:v>144.19999999999999</c:v>
                </c:pt>
                <c:pt idx="845">
                  <c:v>143.8999</c:v>
                </c:pt>
                <c:pt idx="846">
                  <c:v>143.5</c:v>
                </c:pt>
                <c:pt idx="847">
                  <c:v>143</c:v>
                </c:pt>
                <c:pt idx="848">
                  <c:v>142.6001</c:v>
                </c:pt>
                <c:pt idx="849">
                  <c:v>142.30000000000001</c:v>
                </c:pt>
                <c:pt idx="850">
                  <c:v>142</c:v>
                </c:pt>
                <c:pt idx="851">
                  <c:v>141.6001</c:v>
                </c:pt>
                <c:pt idx="852">
                  <c:v>141.30000000000001</c:v>
                </c:pt>
                <c:pt idx="853">
                  <c:v>140.8999</c:v>
                </c:pt>
                <c:pt idx="854">
                  <c:v>140.6001</c:v>
                </c:pt>
                <c:pt idx="855">
                  <c:v>140.30000000000001</c:v>
                </c:pt>
                <c:pt idx="856">
                  <c:v>140</c:v>
                </c:pt>
                <c:pt idx="857">
                  <c:v>139.5</c:v>
                </c:pt>
                <c:pt idx="858">
                  <c:v>139.19999999999999</c:v>
                </c:pt>
                <c:pt idx="859">
                  <c:v>138.8999</c:v>
                </c:pt>
                <c:pt idx="860">
                  <c:v>138.5</c:v>
                </c:pt>
                <c:pt idx="861">
                  <c:v>138.19999999999999</c:v>
                </c:pt>
                <c:pt idx="862">
                  <c:v>137.8999</c:v>
                </c:pt>
                <c:pt idx="863">
                  <c:v>137.5</c:v>
                </c:pt>
                <c:pt idx="864">
                  <c:v>137.19999999999999</c:v>
                </c:pt>
                <c:pt idx="865">
                  <c:v>136.8999</c:v>
                </c:pt>
                <c:pt idx="866">
                  <c:v>136.6001</c:v>
                </c:pt>
                <c:pt idx="867">
                  <c:v>136.19999999999999</c:v>
                </c:pt>
                <c:pt idx="868">
                  <c:v>136</c:v>
                </c:pt>
                <c:pt idx="869">
                  <c:v>135.6001</c:v>
                </c:pt>
                <c:pt idx="870">
                  <c:v>135.30000000000001</c:v>
                </c:pt>
                <c:pt idx="871">
                  <c:v>135</c:v>
                </c:pt>
                <c:pt idx="872">
                  <c:v>134.69999999999999</c:v>
                </c:pt>
                <c:pt idx="873">
                  <c:v>134.3999</c:v>
                </c:pt>
                <c:pt idx="874">
                  <c:v>134.1001</c:v>
                </c:pt>
                <c:pt idx="875">
                  <c:v>133.80000000000001</c:v>
                </c:pt>
                <c:pt idx="876">
                  <c:v>133.3999</c:v>
                </c:pt>
                <c:pt idx="877">
                  <c:v>133.1001</c:v>
                </c:pt>
                <c:pt idx="878">
                  <c:v>132.80000000000001</c:v>
                </c:pt>
                <c:pt idx="879">
                  <c:v>132.3999</c:v>
                </c:pt>
                <c:pt idx="880">
                  <c:v>131.8999</c:v>
                </c:pt>
                <c:pt idx="881">
                  <c:v>131.6001</c:v>
                </c:pt>
                <c:pt idx="882">
                  <c:v>131.30000000000001</c:v>
                </c:pt>
                <c:pt idx="883">
                  <c:v>131</c:v>
                </c:pt>
                <c:pt idx="884">
                  <c:v>130.6001</c:v>
                </c:pt>
                <c:pt idx="885">
                  <c:v>130.30000000000001</c:v>
                </c:pt>
                <c:pt idx="886">
                  <c:v>130.1001</c:v>
                </c:pt>
                <c:pt idx="887">
                  <c:v>129.80000000000001</c:v>
                </c:pt>
                <c:pt idx="888">
                  <c:v>129.6001</c:v>
                </c:pt>
                <c:pt idx="889">
                  <c:v>129.19999999999999</c:v>
                </c:pt>
                <c:pt idx="890">
                  <c:v>128.8999</c:v>
                </c:pt>
                <c:pt idx="891">
                  <c:v>128.6001</c:v>
                </c:pt>
                <c:pt idx="892">
                  <c:v>128</c:v>
                </c:pt>
                <c:pt idx="893">
                  <c:v>127.7</c:v>
                </c:pt>
                <c:pt idx="894">
                  <c:v>127.3999</c:v>
                </c:pt>
                <c:pt idx="895">
                  <c:v>127.1001</c:v>
                </c:pt>
                <c:pt idx="896">
                  <c:v>126.8</c:v>
                </c:pt>
                <c:pt idx="897">
                  <c:v>126.5</c:v>
                </c:pt>
                <c:pt idx="898">
                  <c:v>126.6001</c:v>
                </c:pt>
                <c:pt idx="899">
                  <c:v>126.3</c:v>
                </c:pt>
                <c:pt idx="900">
                  <c:v>126</c:v>
                </c:pt>
                <c:pt idx="901">
                  <c:v>125.7</c:v>
                </c:pt>
                <c:pt idx="902">
                  <c:v>125.3999</c:v>
                </c:pt>
                <c:pt idx="903">
                  <c:v>125.1001</c:v>
                </c:pt>
                <c:pt idx="904">
                  <c:v>124.7</c:v>
                </c:pt>
                <c:pt idx="905">
                  <c:v>124.3999</c:v>
                </c:pt>
                <c:pt idx="906">
                  <c:v>124.1001</c:v>
                </c:pt>
                <c:pt idx="907">
                  <c:v>123.8999</c:v>
                </c:pt>
                <c:pt idx="908">
                  <c:v>123.5</c:v>
                </c:pt>
                <c:pt idx="909">
                  <c:v>123.2</c:v>
                </c:pt>
                <c:pt idx="910">
                  <c:v>123</c:v>
                </c:pt>
                <c:pt idx="911">
                  <c:v>122.7</c:v>
                </c:pt>
                <c:pt idx="912">
                  <c:v>122.3</c:v>
                </c:pt>
                <c:pt idx="913">
                  <c:v>121.8999</c:v>
                </c:pt>
                <c:pt idx="914">
                  <c:v>121.7</c:v>
                </c:pt>
                <c:pt idx="915">
                  <c:v>121.3999</c:v>
                </c:pt>
                <c:pt idx="916">
                  <c:v>121.2</c:v>
                </c:pt>
                <c:pt idx="917">
                  <c:v>120.8999</c:v>
                </c:pt>
                <c:pt idx="918">
                  <c:v>120.6001</c:v>
                </c:pt>
                <c:pt idx="919">
                  <c:v>120.3</c:v>
                </c:pt>
                <c:pt idx="920">
                  <c:v>120.1001</c:v>
                </c:pt>
                <c:pt idx="921">
                  <c:v>119.8</c:v>
                </c:pt>
                <c:pt idx="922">
                  <c:v>119.7</c:v>
                </c:pt>
                <c:pt idx="923">
                  <c:v>119.3999</c:v>
                </c:pt>
                <c:pt idx="924">
                  <c:v>119.2</c:v>
                </c:pt>
                <c:pt idx="925">
                  <c:v>118.8</c:v>
                </c:pt>
                <c:pt idx="926">
                  <c:v>118.6001</c:v>
                </c:pt>
                <c:pt idx="927">
                  <c:v>118.3</c:v>
                </c:pt>
                <c:pt idx="928">
                  <c:v>117.8999</c:v>
                </c:pt>
                <c:pt idx="929">
                  <c:v>117.6001</c:v>
                </c:pt>
                <c:pt idx="930">
                  <c:v>117.3999</c:v>
                </c:pt>
                <c:pt idx="931">
                  <c:v>117.1001</c:v>
                </c:pt>
                <c:pt idx="932">
                  <c:v>116.8999</c:v>
                </c:pt>
                <c:pt idx="933">
                  <c:v>116.6001</c:v>
                </c:pt>
                <c:pt idx="934">
                  <c:v>116.3999</c:v>
                </c:pt>
                <c:pt idx="935">
                  <c:v>116.1001</c:v>
                </c:pt>
                <c:pt idx="936">
                  <c:v>115.8</c:v>
                </c:pt>
                <c:pt idx="937">
                  <c:v>115.5</c:v>
                </c:pt>
                <c:pt idx="938">
                  <c:v>115.3</c:v>
                </c:pt>
                <c:pt idx="939">
                  <c:v>115</c:v>
                </c:pt>
                <c:pt idx="940">
                  <c:v>114.7</c:v>
                </c:pt>
                <c:pt idx="941">
                  <c:v>114.3999</c:v>
                </c:pt>
                <c:pt idx="942">
                  <c:v>114.1001</c:v>
                </c:pt>
                <c:pt idx="943">
                  <c:v>113.8999</c:v>
                </c:pt>
                <c:pt idx="944">
                  <c:v>113.6001</c:v>
                </c:pt>
                <c:pt idx="945">
                  <c:v>113.3999</c:v>
                </c:pt>
                <c:pt idx="946">
                  <c:v>113.1001</c:v>
                </c:pt>
                <c:pt idx="947">
                  <c:v>112.8</c:v>
                </c:pt>
                <c:pt idx="948">
                  <c:v>112.5</c:v>
                </c:pt>
                <c:pt idx="949">
                  <c:v>112.3</c:v>
                </c:pt>
                <c:pt idx="950">
                  <c:v>112.1001</c:v>
                </c:pt>
                <c:pt idx="951">
                  <c:v>111.8</c:v>
                </c:pt>
                <c:pt idx="952">
                  <c:v>111.6001</c:v>
                </c:pt>
                <c:pt idx="953">
                  <c:v>111.3</c:v>
                </c:pt>
                <c:pt idx="954">
                  <c:v>111.1001</c:v>
                </c:pt>
                <c:pt idx="955">
                  <c:v>110.8</c:v>
                </c:pt>
                <c:pt idx="956">
                  <c:v>110.6001</c:v>
                </c:pt>
                <c:pt idx="957">
                  <c:v>110.3999</c:v>
                </c:pt>
                <c:pt idx="958">
                  <c:v>110</c:v>
                </c:pt>
                <c:pt idx="959">
                  <c:v>109.8</c:v>
                </c:pt>
                <c:pt idx="960">
                  <c:v>109.6001</c:v>
                </c:pt>
                <c:pt idx="961">
                  <c:v>109.3</c:v>
                </c:pt>
                <c:pt idx="962">
                  <c:v>109.1001</c:v>
                </c:pt>
                <c:pt idx="963">
                  <c:v>108.8</c:v>
                </c:pt>
                <c:pt idx="964">
                  <c:v>108.7</c:v>
                </c:pt>
                <c:pt idx="965">
                  <c:v>108.3999</c:v>
                </c:pt>
                <c:pt idx="966">
                  <c:v>108.1001</c:v>
                </c:pt>
                <c:pt idx="967">
                  <c:v>107.8999</c:v>
                </c:pt>
                <c:pt idx="968">
                  <c:v>107.7</c:v>
                </c:pt>
                <c:pt idx="969">
                  <c:v>107.5</c:v>
                </c:pt>
                <c:pt idx="970">
                  <c:v>107.2</c:v>
                </c:pt>
                <c:pt idx="971">
                  <c:v>106.8999</c:v>
                </c:pt>
                <c:pt idx="972">
                  <c:v>106.7</c:v>
                </c:pt>
                <c:pt idx="973">
                  <c:v>106.5</c:v>
                </c:pt>
                <c:pt idx="974">
                  <c:v>106.3</c:v>
                </c:pt>
                <c:pt idx="975">
                  <c:v>106</c:v>
                </c:pt>
                <c:pt idx="976">
                  <c:v>105.8999</c:v>
                </c:pt>
                <c:pt idx="977">
                  <c:v>105.7</c:v>
                </c:pt>
                <c:pt idx="978">
                  <c:v>105.3999</c:v>
                </c:pt>
                <c:pt idx="979">
                  <c:v>105.1001</c:v>
                </c:pt>
                <c:pt idx="980">
                  <c:v>104.8999</c:v>
                </c:pt>
                <c:pt idx="981">
                  <c:v>104.7</c:v>
                </c:pt>
                <c:pt idx="982">
                  <c:v>104.3</c:v>
                </c:pt>
                <c:pt idx="983">
                  <c:v>104</c:v>
                </c:pt>
                <c:pt idx="984">
                  <c:v>103.8</c:v>
                </c:pt>
                <c:pt idx="985">
                  <c:v>103.6001</c:v>
                </c:pt>
                <c:pt idx="986">
                  <c:v>103.3999</c:v>
                </c:pt>
                <c:pt idx="987">
                  <c:v>103.2</c:v>
                </c:pt>
                <c:pt idx="988">
                  <c:v>103.1001</c:v>
                </c:pt>
                <c:pt idx="989">
                  <c:v>102.8999</c:v>
                </c:pt>
                <c:pt idx="990">
                  <c:v>102.7</c:v>
                </c:pt>
                <c:pt idx="991">
                  <c:v>102.3999</c:v>
                </c:pt>
                <c:pt idx="992">
                  <c:v>102.2</c:v>
                </c:pt>
                <c:pt idx="993">
                  <c:v>102</c:v>
                </c:pt>
                <c:pt idx="994">
                  <c:v>101.7</c:v>
                </c:pt>
                <c:pt idx="995">
                  <c:v>101.5</c:v>
                </c:pt>
                <c:pt idx="996">
                  <c:v>101.3</c:v>
                </c:pt>
                <c:pt idx="997">
                  <c:v>101</c:v>
                </c:pt>
                <c:pt idx="998">
                  <c:v>100.8999</c:v>
                </c:pt>
                <c:pt idx="999">
                  <c:v>100.6001</c:v>
                </c:pt>
                <c:pt idx="1000">
                  <c:v>100.5</c:v>
                </c:pt>
                <c:pt idx="1001">
                  <c:v>100.3</c:v>
                </c:pt>
                <c:pt idx="1002">
                  <c:v>100</c:v>
                </c:pt>
                <c:pt idx="1003">
                  <c:v>99.800049999999999</c:v>
                </c:pt>
                <c:pt idx="1004">
                  <c:v>99.600099999999998</c:v>
                </c:pt>
                <c:pt idx="1005">
                  <c:v>99.399900000000002</c:v>
                </c:pt>
                <c:pt idx="1006">
                  <c:v>99.199950000000001</c:v>
                </c:pt>
                <c:pt idx="1007">
                  <c:v>99</c:v>
                </c:pt>
                <c:pt idx="1008">
                  <c:v>98.800049999999999</c:v>
                </c:pt>
                <c:pt idx="1009">
                  <c:v>98.600099999999998</c:v>
                </c:pt>
                <c:pt idx="1010">
                  <c:v>98.399900000000002</c:v>
                </c:pt>
                <c:pt idx="1011">
                  <c:v>98.199950000000001</c:v>
                </c:pt>
                <c:pt idx="1012">
                  <c:v>98.100099999999998</c:v>
                </c:pt>
                <c:pt idx="1013">
                  <c:v>97.699950000000001</c:v>
                </c:pt>
                <c:pt idx="1014">
                  <c:v>97.5</c:v>
                </c:pt>
                <c:pt idx="1015">
                  <c:v>97.300049999999999</c:v>
                </c:pt>
                <c:pt idx="1016">
                  <c:v>97.100099999999998</c:v>
                </c:pt>
                <c:pt idx="1017">
                  <c:v>96.899900000000002</c:v>
                </c:pt>
                <c:pt idx="1018">
                  <c:v>96.800049999999999</c:v>
                </c:pt>
                <c:pt idx="1019">
                  <c:v>96.600099999999998</c:v>
                </c:pt>
                <c:pt idx="1020">
                  <c:v>96.399900000000002</c:v>
                </c:pt>
                <c:pt idx="1021">
                  <c:v>96.100099999999998</c:v>
                </c:pt>
                <c:pt idx="1022">
                  <c:v>95.899900000000002</c:v>
                </c:pt>
                <c:pt idx="1023">
                  <c:v>95.699950000000001</c:v>
                </c:pt>
                <c:pt idx="1024">
                  <c:v>95.399900000000002</c:v>
                </c:pt>
                <c:pt idx="1025">
                  <c:v>95.199950000000001</c:v>
                </c:pt>
                <c:pt idx="1026">
                  <c:v>95</c:v>
                </c:pt>
                <c:pt idx="1027">
                  <c:v>94.800049999999999</c:v>
                </c:pt>
                <c:pt idx="1028">
                  <c:v>94.600099999999998</c:v>
                </c:pt>
                <c:pt idx="1029">
                  <c:v>94.399900000000002</c:v>
                </c:pt>
                <c:pt idx="1030">
                  <c:v>94.199950000000001</c:v>
                </c:pt>
                <c:pt idx="1031">
                  <c:v>94</c:v>
                </c:pt>
                <c:pt idx="1032">
                  <c:v>93.800049999999999</c:v>
                </c:pt>
                <c:pt idx="1033">
                  <c:v>93.600099999999998</c:v>
                </c:pt>
                <c:pt idx="1034">
                  <c:v>93.399900000000002</c:v>
                </c:pt>
                <c:pt idx="1035">
                  <c:v>93.199950000000001</c:v>
                </c:pt>
                <c:pt idx="1036">
                  <c:v>93.100099999999998</c:v>
                </c:pt>
                <c:pt idx="1037">
                  <c:v>92.899900000000002</c:v>
                </c:pt>
                <c:pt idx="1038">
                  <c:v>92.699950000000001</c:v>
                </c:pt>
                <c:pt idx="1039">
                  <c:v>92.5</c:v>
                </c:pt>
                <c:pt idx="1040">
                  <c:v>92.300049999999999</c:v>
                </c:pt>
                <c:pt idx="1041">
                  <c:v>92.199950000000001</c:v>
                </c:pt>
                <c:pt idx="1042">
                  <c:v>92</c:v>
                </c:pt>
                <c:pt idx="1043">
                  <c:v>91.800049999999999</c:v>
                </c:pt>
                <c:pt idx="1044">
                  <c:v>91.600099999999998</c:v>
                </c:pt>
                <c:pt idx="1045">
                  <c:v>91.399900000000002</c:v>
                </c:pt>
                <c:pt idx="1046">
                  <c:v>91.199950000000001</c:v>
                </c:pt>
                <c:pt idx="1047">
                  <c:v>91</c:v>
                </c:pt>
                <c:pt idx="1048">
                  <c:v>90.800049999999999</c:v>
                </c:pt>
                <c:pt idx="1049">
                  <c:v>90.600099999999998</c:v>
                </c:pt>
                <c:pt idx="1050">
                  <c:v>90.399900000000002</c:v>
                </c:pt>
                <c:pt idx="1051">
                  <c:v>90.199950000000001</c:v>
                </c:pt>
                <c:pt idx="1052">
                  <c:v>90.100099999999998</c:v>
                </c:pt>
                <c:pt idx="1053">
                  <c:v>89.899900000000002</c:v>
                </c:pt>
                <c:pt idx="1054">
                  <c:v>89.800049999999999</c:v>
                </c:pt>
                <c:pt idx="1055">
                  <c:v>89.600099999999998</c:v>
                </c:pt>
                <c:pt idx="1056">
                  <c:v>89.399900000000002</c:v>
                </c:pt>
                <c:pt idx="1057">
                  <c:v>89.199950000000001</c:v>
                </c:pt>
                <c:pt idx="1058">
                  <c:v>89.100099999999998</c:v>
                </c:pt>
                <c:pt idx="1059">
                  <c:v>88.899900000000002</c:v>
                </c:pt>
                <c:pt idx="1060">
                  <c:v>88.699950000000001</c:v>
                </c:pt>
                <c:pt idx="1061">
                  <c:v>88.399900000000002</c:v>
                </c:pt>
                <c:pt idx="1062">
                  <c:v>88.300049999999999</c:v>
                </c:pt>
                <c:pt idx="1063">
                  <c:v>88.100099999999998</c:v>
                </c:pt>
                <c:pt idx="1064">
                  <c:v>87.899900000000002</c:v>
                </c:pt>
                <c:pt idx="1065">
                  <c:v>87.699950000000001</c:v>
                </c:pt>
                <c:pt idx="1066">
                  <c:v>87.699950000000001</c:v>
                </c:pt>
                <c:pt idx="1067">
                  <c:v>87.5</c:v>
                </c:pt>
                <c:pt idx="1068">
                  <c:v>87.399900000000002</c:v>
                </c:pt>
                <c:pt idx="1069">
                  <c:v>87.199950000000001</c:v>
                </c:pt>
                <c:pt idx="1070">
                  <c:v>87.100099999999998</c:v>
                </c:pt>
                <c:pt idx="1071">
                  <c:v>86.899900000000002</c:v>
                </c:pt>
                <c:pt idx="1072">
                  <c:v>86.399900000000002</c:v>
                </c:pt>
                <c:pt idx="1073">
                  <c:v>86.199950000000001</c:v>
                </c:pt>
                <c:pt idx="1074">
                  <c:v>86</c:v>
                </c:pt>
                <c:pt idx="1075">
                  <c:v>85.899900000000002</c:v>
                </c:pt>
                <c:pt idx="1076">
                  <c:v>85.699950000000001</c:v>
                </c:pt>
                <c:pt idx="1077">
                  <c:v>85.600099999999998</c:v>
                </c:pt>
                <c:pt idx="1078">
                  <c:v>85.600099999999998</c:v>
                </c:pt>
                <c:pt idx="1079">
                  <c:v>85.300049999999999</c:v>
                </c:pt>
                <c:pt idx="1080">
                  <c:v>85.100099999999998</c:v>
                </c:pt>
                <c:pt idx="1081">
                  <c:v>85</c:v>
                </c:pt>
                <c:pt idx="1082">
                  <c:v>84.800049999999999</c:v>
                </c:pt>
                <c:pt idx="1083">
                  <c:v>84.699950000000001</c:v>
                </c:pt>
                <c:pt idx="1084">
                  <c:v>84.5</c:v>
                </c:pt>
                <c:pt idx="1085">
                  <c:v>84.399900000000002</c:v>
                </c:pt>
                <c:pt idx="1086">
                  <c:v>84.199950000000001</c:v>
                </c:pt>
                <c:pt idx="1087">
                  <c:v>84.100099999999998</c:v>
                </c:pt>
                <c:pt idx="1088">
                  <c:v>83.899900000000002</c:v>
                </c:pt>
                <c:pt idx="1089">
                  <c:v>83.699950000000001</c:v>
                </c:pt>
                <c:pt idx="1090">
                  <c:v>83.600099999999998</c:v>
                </c:pt>
                <c:pt idx="1091">
                  <c:v>83.5</c:v>
                </c:pt>
                <c:pt idx="1092">
                  <c:v>83.300049999999999</c:v>
                </c:pt>
                <c:pt idx="1093">
                  <c:v>83.199950000000001</c:v>
                </c:pt>
                <c:pt idx="1094">
                  <c:v>83</c:v>
                </c:pt>
                <c:pt idx="1095">
                  <c:v>82.899900000000002</c:v>
                </c:pt>
                <c:pt idx="1096">
                  <c:v>82.600099999999998</c:v>
                </c:pt>
                <c:pt idx="1097">
                  <c:v>82.399900000000002</c:v>
                </c:pt>
                <c:pt idx="1098">
                  <c:v>82.300049999999999</c:v>
                </c:pt>
                <c:pt idx="1099">
                  <c:v>82.100099999999998</c:v>
                </c:pt>
                <c:pt idx="1100">
                  <c:v>81.899900000000002</c:v>
                </c:pt>
                <c:pt idx="1101">
                  <c:v>81.800049999999999</c:v>
                </c:pt>
                <c:pt idx="1102">
                  <c:v>81.800049999999999</c:v>
                </c:pt>
                <c:pt idx="1103">
                  <c:v>81.699950000000001</c:v>
                </c:pt>
                <c:pt idx="1104">
                  <c:v>81.5</c:v>
                </c:pt>
                <c:pt idx="1105">
                  <c:v>81.399900000000002</c:v>
                </c:pt>
                <c:pt idx="1106">
                  <c:v>81.199950000000001</c:v>
                </c:pt>
                <c:pt idx="1107">
                  <c:v>81.100099999999998</c:v>
                </c:pt>
                <c:pt idx="1108">
                  <c:v>81</c:v>
                </c:pt>
                <c:pt idx="1109">
                  <c:v>80.899900000000002</c:v>
                </c:pt>
                <c:pt idx="1110">
                  <c:v>80.699950000000001</c:v>
                </c:pt>
                <c:pt idx="1111">
                  <c:v>80.5</c:v>
                </c:pt>
                <c:pt idx="1112">
                  <c:v>80.300049999999999</c:v>
                </c:pt>
                <c:pt idx="1113">
                  <c:v>80.199950000000001</c:v>
                </c:pt>
                <c:pt idx="1114">
                  <c:v>79.899900000000002</c:v>
                </c:pt>
                <c:pt idx="1115">
                  <c:v>79.800049999999999</c:v>
                </c:pt>
                <c:pt idx="1116">
                  <c:v>79.600099999999998</c:v>
                </c:pt>
                <c:pt idx="1117">
                  <c:v>79.399900000000002</c:v>
                </c:pt>
                <c:pt idx="1118">
                  <c:v>79.300049999999999</c:v>
                </c:pt>
                <c:pt idx="1119">
                  <c:v>79.199950000000001</c:v>
                </c:pt>
                <c:pt idx="1120">
                  <c:v>79</c:v>
                </c:pt>
                <c:pt idx="1121">
                  <c:v>78.899900000000002</c:v>
                </c:pt>
                <c:pt idx="1122">
                  <c:v>78.699950000000001</c:v>
                </c:pt>
                <c:pt idx="1123">
                  <c:v>78.600099999999998</c:v>
                </c:pt>
                <c:pt idx="1124">
                  <c:v>78.399900000000002</c:v>
                </c:pt>
                <c:pt idx="1125">
                  <c:v>78.300049999999999</c:v>
                </c:pt>
                <c:pt idx="1126">
                  <c:v>78.300049999999999</c:v>
                </c:pt>
                <c:pt idx="1127">
                  <c:v>78.100099999999998</c:v>
                </c:pt>
                <c:pt idx="1128">
                  <c:v>78</c:v>
                </c:pt>
                <c:pt idx="1129">
                  <c:v>77.800049999999999</c:v>
                </c:pt>
                <c:pt idx="1130">
                  <c:v>77.699950000000001</c:v>
                </c:pt>
                <c:pt idx="1131">
                  <c:v>77.5</c:v>
                </c:pt>
                <c:pt idx="1132">
                  <c:v>77.399900000000002</c:v>
                </c:pt>
                <c:pt idx="1133">
                  <c:v>77.300049999999999</c:v>
                </c:pt>
                <c:pt idx="1134">
                  <c:v>77.100099999999998</c:v>
                </c:pt>
                <c:pt idx="1135">
                  <c:v>77</c:v>
                </c:pt>
                <c:pt idx="1136">
                  <c:v>76.899900000000002</c:v>
                </c:pt>
                <c:pt idx="1137">
                  <c:v>76.699950000000001</c:v>
                </c:pt>
                <c:pt idx="1138">
                  <c:v>76.600099999999998</c:v>
                </c:pt>
                <c:pt idx="1139">
                  <c:v>76.399900000000002</c:v>
                </c:pt>
                <c:pt idx="1140">
                  <c:v>76.300049999999999</c:v>
                </c:pt>
                <c:pt idx="1141">
                  <c:v>76.100099999999998</c:v>
                </c:pt>
                <c:pt idx="1142">
                  <c:v>76</c:v>
                </c:pt>
                <c:pt idx="1143">
                  <c:v>75.899900000000002</c:v>
                </c:pt>
                <c:pt idx="1144">
                  <c:v>75.699950000000001</c:v>
                </c:pt>
                <c:pt idx="1145">
                  <c:v>75.5</c:v>
                </c:pt>
                <c:pt idx="1146">
                  <c:v>75.399900000000002</c:v>
                </c:pt>
                <c:pt idx="1147">
                  <c:v>75.199950000000001</c:v>
                </c:pt>
                <c:pt idx="1148">
                  <c:v>75.100099999999998</c:v>
                </c:pt>
                <c:pt idx="1149">
                  <c:v>75</c:v>
                </c:pt>
                <c:pt idx="1150">
                  <c:v>74.699950000000001</c:v>
                </c:pt>
                <c:pt idx="1151">
                  <c:v>74.600099999999998</c:v>
                </c:pt>
                <c:pt idx="1152">
                  <c:v>74.5</c:v>
                </c:pt>
                <c:pt idx="1153">
                  <c:v>74.399900000000002</c:v>
                </c:pt>
                <c:pt idx="1154">
                  <c:v>74.199950000000001</c:v>
                </c:pt>
                <c:pt idx="1155">
                  <c:v>74.100099999999998</c:v>
                </c:pt>
                <c:pt idx="1156">
                  <c:v>74.100099999999998</c:v>
                </c:pt>
                <c:pt idx="1157">
                  <c:v>74</c:v>
                </c:pt>
                <c:pt idx="1158">
                  <c:v>73.800049999999999</c:v>
                </c:pt>
                <c:pt idx="1159">
                  <c:v>73.699950000000001</c:v>
                </c:pt>
                <c:pt idx="1160">
                  <c:v>73.600099999999998</c:v>
                </c:pt>
                <c:pt idx="1161">
                  <c:v>73.5</c:v>
                </c:pt>
                <c:pt idx="1162">
                  <c:v>73.300049999999999</c:v>
                </c:pt>
                <c:pt idx="1163">
                  <c:v>73.199950000000001</c:v>
                </c:pt>
                <c:pt idx="1164">
                  <c:v>73</c:v>
                </c:pt>
                <c:pt idx="1165">
                  <c:v>72.899900000000002</c:v>
                </c:pt>
                <c:pt idx="1166">
                  <c:v>72.800049999999999</c:v>
                </c:pt>
                <c:pt idx="1167">
                  <c:v>72.699950000000001</c:v>
                </c:pt>
                <c:pt idx="1168">
                  <c:v>72.600099999999998</c:v>
                </c:pt>
                <c:pt idx="1169">
                  <c:v>72.5</c:v>
                </c:pt>
                <c:pt idx="1170">
                  <c:v>72.399900000000002</c:v>
                </c:pt>
                <c:pt idx="1171">
                  <c:v>72.300049999999999</c:v>
                </c:pt>
                <c:pt idx="1172">
                  <c:v>72.100099999999998</c:v>
                </c:pt>
                <c:pt idx="1173">
                  <c:v>72</c:v>
                </c:pt>
                <c:pt idx="1174">
                  <c:v>71.800049999999999</c:v>
                </c:pt>
                <c:pt idx="1175">
                  <c:v>71.699950000000001</c:v>
                </c:pt>
                <c:pt idx="1176">
                  <c:v>71.600099999999998</c:v>
                </c:pt>
                <c:pt idx="1177">
                  <c:v>71.5</c:v>
                </c:pt>
                <c:pt idx="1178">
                  <c:v>71.300049999999999</c:v>
                </c:pt>
                <c:pt idx="1179">
                  <c:v>71.199950000000001</c:v>
                </c:pt>
                <c:pt idx="1180">
                  <c:v>71.300049999999999</c:v>
                </c:pt>
                <c:pt idx="1181">
                  <c:v>71.199950000000001</c:v>
                </c:pt>
                <c:pt idx="1182">
                  <c:v>71</c:v>
                </c:pt>
                <c:pt idx="1183">
                  <c:v>70.899900000000002</c:v>
                </c:pt>
                <c:pt idx="1184">
                  <c:v>70.800049999999999</c:v>
                </c:pt>
                <c:pt idx="1185">
                  <c:v>70.600099999999998</c:v>
                </c:pt>
                <c:pt idx="1186">
                  <c:v>70.5</c:v>
                </c:pt>
                <c:pt idx="1187">
                  <c:v>70.399900000000002</c:v>
                </c:pt>
                <c:pt idx="1188">
                  <c:v>70.300049999999999</c:v>
                </c:pt>
                <c:pt idx="1189">
                  <c:v>70.199950000000001</c:v>
                </c:pt>
                <c:pt idx="1190">
                  <c:v>70</c:v>
                </c:pt>
                <c:pt idx="1191">
                  <c:v>69.899900000000002</c:v>
                </c:pt>
                <c:pt idx="1192">
                  <c:v>69.699950000000001</c:v>
                </c:pt>
                <c:pt idx="1193">
                  <c:v>69.600099999999998</c:v>
                </c:pt>
                <c:pt idx="1194">
                  <c:v>69.5</c:v>
                </c:pt>
                <c:pt idx="1195">
                  <c:v>69.399900000000002</c:v>
                </c:pt>
                <c:pt idx="1196">
                  <c:v>69.300049999999999</c:v>
                </c:pt>
                <c:pt idx="1197">
                  <c:v>69.100099999999998</c:v>
                </c:pt>
                <c:pt idx="1198">
                  <c:v>69.199950000000001</c:v>
                </c:pt>
                <c:pt idx="1199">
                  <c:v>69.100099999999998</c:v>
                </c:pt>
                <c:pt idx="1200">
                  <c:v>69</c:v>
                </c:pt>
                <c:pt idx="1201">
                  <c:v>68.899900000000002</c:v>
                </c:pt>
                <c:pt idx="1202">
                  <c:v>68.699950000000001</c:v>
                </c:pt>
                <c:pt idx="1203">
                  <c:v>68.600099999999998</c:v>
                </c:pt>
                <c:pt idx="1204">
                  <c:v>68.199950000000001</c:v>
                </c:pt>
                <c:pt idx="1205">
                  <c:v>68.100099999999998</c:v>
                </c:pt>
                <c:pt idx="1206">
                  <c:v>68</c:v>
                </c:pt>
                <c:pt idx="1207">
                  <c:v>67.899900000000002</c:v>
                </c:pt>
                <c:pt idx="1208">
                  <c:v>67.699950000000001</c:v>
                </c:pt>
                <c:pt idx="1209">
                  <c:v>67.600099999999998</c:v>
                </c:pt>
                <c:pt idx="1210">
                  <c:v>67.5</c:v>
                </c:pt>
                <c:pt idx="1211">
                  <c:v>67.399900000000002</c:v>
                </c:pt>
                <c:pt idx="1212">
                  <c:v>67.300049999999999</c:v>
                </c:pt>
                <c:pt idx="1213">
                  <c:v>67.199950000000001</c:v>
                </c:pt>
                <c:pt idx="1214">
                  <c:v>67.100099999999998</c:v>
                </c:pt>
                <c:pt idx="1215">
                  <c:v>67</c:v>
                </c:pt>
                <c:pt idx="1216">
                  <c:v>67</c:v>
                </c:pt>
                <c:pt idx="1217">
                  <c:v>66.899900000000002</c:v>
                </c:pt>
                <c:pt idx="1218">
                  <c:v>66.800049999999999</c:v>
                </c:pt>
                <c:pt idx="1219">
                  <c:v>66.699950000000001</c:v>
                </c:pt>
                <c:pt idx="1220">
                  <c:v>66.600099999999998</c:v>
                </c:pt>
                <c:pt idx="1221">
                  <c:v>66.5</c:v>
                </c:pt>
                <c:pt idx="1222">
                  <c:v>66.300049999999999</c:v>
                </c:pt>
                <c:pt idx="1223">
                  <c:v>66.199950000000001</c:v>
                </c:pt>
                <c:pt idx="1224">
                  <c:v>66.100099999999998</c:v>
                </c:pt>
                <c:pt idx="1225">
                  <c:v>66</c:v>
                </c:pt>
                <c:pt idx="1226">
                  <c:v>65.899900000000002</c:v>
                </c:pt>
                <c:pt idx="1227">
                  <c:v>65.699950000000001</c:v>
                </c:pt>
                <c:pt idx="1228">
                  <c:v>65.600099999999998</c:v>
                </c:pt>
                <c:pt idx="1229">
                  <c:v>65.5</c:v>
                </c:pt>
                <c:pt idx="1230">
                  <c:v>65.399900000000002</c:v>
                </c:pt>
                <c:pt idx="1231">
                  <c:v>65.300049999999999</c:v>
                </c:pt>
                <c:pt idx="1232">
                  <c:v>65.199950000000001</c:v>
                </c:pt>
                <c:pt idx="1233">
                  <c:v>65.100099999999998</c:v>
                </c:pt>
                <c:pt idx="1234">
                  <c:v>65.100099999999998</c:v>
                </c:pt>
                <c:pt idx="1235">
                  <c:v>64.899900000000002</c:v>
                </c:pt>
                <c:pt idx="1236">
                  <c:v>64.800049999999999</c:v>
                </c:pt>
                <c:pt idx="1237">
                  <c:v>64.699950000000001</c:v>
                </c:pt>
                <c:pt idx="1238">
                  <c:v>64.600099999999998</c:v>
                </c:pt>
                <c:pt idx="1239">
                  <c:v>64.5</c:v>
                </c:pt>
                <c:pt idx="1240">
                  <c:v>64.399900000000002</c:v>
                </c:pt>
                <c:pt idx="1241">
                  <c:v>64.300049999999999</c:v>
                </c:pt>
                <c:pt idx="1242">
                  <c:v>64.199950000000001</c:v>
                </c:pt>
                <c:pt idx="1243">
                  <c:v>64.100099999999998</c:v>
                </c:pt>
                <c:pt idx="1244">
                  <c:v>63.899900000000002</c:v>
                </c:pt>
                <c:pt idx="1245">
                  <c:v>63.800049999999999</c:v>
                </c:pt>
                <c:pt idx="1246">
                  <c:v>63.699950000000001</c:v>
                </c:pt>
                <c:pt idx="1247">
                  <c:v>63.600099999999998</c:v>
                </c:pt>
                <c:pt idx="1248">
                  <c:v>63.5</c:v>
                </c:pt>
                <c:pt idx="1249">
                  <c:v>63.399900000000002</c:v>
                </c:pt>
                <c:pt idx="1250">
                  <c:v>63.300049999999999</c:v>
                </c:pt>
                <c:pt idx="1251">
                  <c:v>63.199950000000001</c:v>
                </c:pt>
                <c:pt idx="1252">
                  <c:v>63.300049999999999</c:v>
                </c:pt>
                <c:pt idx="1253">
                  <c:v>63.199950000000001</c:v>
                </c:pt>
                <c:pt idx="1254">
                  <c:v>63</c:v>
                </c:pt>
                <c:pt idx="1255">
                  <c:v>63</c:v>
                </c:pt>
                <c:pt idx="1256">
                  <c:v>62.899900000000002</c:v>
                </c:pt>
                <c:pt idx="1257">
                  <c:v>62.800049999999999</c:v>
                </c:pt>
                <c:pt idx="1258">
                  <c:v>62.699950000000001</c:v>
                </c:pt>
                <c:pt idx="1259">
                  <c:v>62.600099999999998</c:v>
                </c:pt>
                <c:pt idx="1260">
                  <c:v>62.5</c:v>
                </c:pt>
                <c:pt idx="1261">
                  <c:v>62.399900000000002</c:v>
                </c:pt>
                <c:pt idx="1262">
                  <c:v>62.300049999999999</c:v>
                </c:pt>
                <c:pt idx="1263">
                  <c:v>62.199950000000001</c:v>
                </c:pt>
                <c:pt idx="1264">
                  <c:v>61.899900000000002</c:v>
                </c:pt>
                <c:pt idx="1265">
                  <c:v>61.899900000000002</c:v>
                </c:pt>
                <c:pt idx="1266">
                  <c:v>61.800049999999999</c:v>
                </c:pt>
                <c:pt idx="1267">
                  <c:v>61.699950000000001</c:v>
                </c:pt>
                <c:pt idx="1268">
                  <c:v>61.600099999999998</c:v>
                </c:pt>
                <c:pt idx="1269">
                  <c:v>61.5</c:v>
                </c:pt>
                <c:pt idx="1270">
                  <c:v>61.399900000000002</c:v>
                </c:pt>
                <c:pt idx="1271">
                  <c:v>61.300049999999999</c:v>
                </c:pt>
                <c:pt idx="1272">
                  <c:v>61.199950000000001</c:v>
                </c:pt>
                <c:pt idx="1273">
                  <c:v>61.199950000000001</c:v>
                </c:pt>
                <c:pt idx="1274">
                  <c:v>61</c:v>
                </c:pt>
                <c:pt idx="1275">
                  <c:v>61</c:v>
                </c:pt>
                <c:pt idx="1276">
                  <c:v>60.899900000000002</c:v>
                </c:pt>
                <c:pt idx="1277">
                  <c:v>60.800049999999999</c:v>
                </c:pt>
                <c:pt idx="1278">
                  <c:v>60.699950000000001</c:v>
                </c:pt>
                <c:pt idx="1279">
                  <c:v>60.600099999999998</c:v>
                </c:pt>
                <c:pt idx="1280">
                  <c:v>60.5</c:v>
                </c:pt>
                <c:pt idx="1281">
                  <c:v>60.399900000000002</c:v>
                </c:pt>
                <c:pt idx="1282">
                  <c:v>60.300049999999999</c:v>
                </c:pt>
                <c:pt idx="1283">
                  <c:v>60.199950000000001</c:v>
                </c:pt>
                <c:pt idx="1284">
                  <c:v>60.100099999999998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B82-4A9B-A6AA-6681A5CDDF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8939823"/>
        <c:axId val="898936943"/>
      </c:scatterChart>
      <c:valAx>
        <c:axId val="89893982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Time [min]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898936943"/>
        <c:crosses val="autoZero"/>
        <c:crossBetween val="midCat"/>
      </c:valAx>
      <c:valAx>
        <c:axId val="898936943"/>
        <c:scaling>
          <c:orientation val="minMax"/>
          <c:max val="700"/>
          <c:min val="0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Temperature [°C]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898939823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7399291081261901"/>
          <c:y val="0.28330842809985735"/>
          <c:w val="0.64381754670372082"/>
          <c:h val="0.41667947105223907"/>
        </c:manualLayout>
      </c:layout>
      <c:scatterChart>
        <c:scatterStyle val="lineMarker"/>
        <c:varyColors val="0"/>
        <c:ser>
          <c:idx val="0"/>
          <c:order val="0"/>
          <c:tx>
            <c:strRef>
              <c:f>'[ZnO parameters ottobre 2023.xlsx]Foglio1'!$D$8</c:f>
              <c:strCache>
                <c:ptCount val="1"/>
                <c:pt idx="0">
                  <c:v>TEMPERATURE (°C)</c:v>
                </c:pt>
              </c:strCache>
            </c:strRef>
          </c:tx>
          <c:spPr>
            <a:ln w="9525" cap="rnd">
              <a:solidFill>
                <a:schemeClr val="bg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'[ZnO parameters ottobre 2023.xlsx]Foglio1'!$C$9:$C$5399</c:f>
              <c:numCache>
                <c:formatCode>General</c:formatCode>
                <c:ptCount val="5391"/>
                <c:pt idx="0">
                  <c:v>1.6666666666666666E-2</c:v>
                </c:pt>
                <c:pt idx="1">
                  <c:v>3.3333333333333333E-2</c:v>
                </c:pt>
                <c:pt idx="2">
                  <c:v>0.05</c:v>
                </c:pt>
                <c:pt idx="3">
                  <c:v>6.6666666666666666E-2</c:v>
                </c:pt>
                <c:pt idx="4">
                  <c:v>8.3333333333333329E-2</c:v>
                </c:pt>
                <c:pt idx="5">
                  <c:v>0.1</c:v>
                </c:pt>
                <c:pt idx="6">
                  <c:v>0.11666666666666667</c:v>
                </c:pt>
                <c:pt idx="7">
                  <c:v>0.13333333333333333</c:v>
                </c:pt>
                <c:pt idx="8">
                  <c:v>0.15</c:v>
                </c:pt>
                <c:pt idx="9">
                  <c:v>0.16666666666666666</c:v>
                </c:pt>
                <c:pt idx="10">
                  <c:v>0.18333333333333332</c:v>
                </c:pt>
                <c:pt idx="11">
                  <c:v>0.2</c:v>
                </c:pt>
                <c:pt idx="12">
                  <c:v>0.21666666666666667</c:v>
                </c:pt>
                <c:pt idx="13">
                  <c:v>0.23333333333333334</c:v>
                </c:pt>
                <c:pt idx="14">
                  <c:v>0.25</c:v>
                </c:pt>
                <c:pt idx="15">
                  <c:v>0.26666666666666666</c:v>
                </c:pt>
                <c:pt idx="16">
                  <c:v>0.28333333333333333</c:v>
                </c:pt>
                <c:pt idx="17">
                  <c:v>0.3</c:v>
                </c:pt>
                <c:pt idx="18">
                  <c:v>0.31666666666666665</c:v>
                </c:pt>
                <c:pt idx="19">
                  <c:v>0.33333333333333331</c:v>
                </c:pt>
                <c:pt idx="20">
                  <c:v>0.35</c:v>
                </c:pt>
                <c:pt idx="21">
                  <c:v>0.36666666666666664</c:v>
                </c:pt>
                <c:pt idx="22">
                  <c:v>0.38333333333333336</c:v>
                </c:pt>
                <c:pt idx="23">
                  <c:v>0.4</c:v>
                </c:pt>
                <c:pt idx="24">
                  <c:v>0.41666666666666669</c:v>
                </c:pt>
                <c:pt idx="25">
                  <c:v>0.43333333333333335</c:v>
                </c:pt>
                <c:pt idx="26">
                  <c:v>0.45</c:v>
                </c:pt>
                <c:pt idx="27">
                  <c:v>0.46666666666666667</c:v>
                </c:pt>
                <c:pt idx="28">
                  <c:v>0.48333333333333334</c:v>
                </c:pt>
                <c:pt idx="29">
                  <c:v>0.5</c:v>
                </c:pt>
                <c:pt idx="30">
                  <c:v>0.51666666666666672</c:v>
                </c:pt>
                <c:pt idx="31">
                  <c:v>0.53333333333333333</c:v>
                </c:pt>
                <c:pt idx="32">
                  <c:v>0.55000000000000004</c:v>
                </c:pt>
                <c:pt idx="33">
                  <c:v>0.56666666666666665</c:v>
                </c:pt>
                <c:pt idx="34">
                  <c:v>0.58333333333333337</c:v>
                </c:pt>
                <c:pt idx="35">
                  <c:v>0.6</c:v>
                </c:pt>
                <c:pt idx="36">
                  <c:v>0.6166666666666667</c:v>
                </c:pt>
                <c:pt idx="37">
                  <c:v>0.6333333333333333</c:v>
                </c:pt>
                <c:pt idx="38">
                  <c:v>0.65</c:v>
                </c:pt>
                <c:pt idx="39">
                  <c:v>0.66666666666666663</c:v>
                </c:pt>
                <c:pt idx="40">
                  <c:v>0.68333333333333335</c:v>
                </c:pt>
                <c:pt idx="41">
                  <c:v>0.7</c:v>
                </c:pt>
                <c:pt idx="42">
                  <c:v>0.71666666666666667</c:v>
                </c:pt>
                <c:pt idx="43">
                  <c:v>0.73333333333333328</c:v>
                </c:pt>
                <c:pt idx="44">
                  <c:v>0.75</c:v>
                </c:pt>
                <c:pt idx="45">
                  <c:v>0.76666666666666672</c:v>
                </c:pt>
                <c:pt idx="46">
                  <c:v>0.78333333333333333</c:v>
                </c:pt>
                <c:pt idx="47">
                  <c:v>0.8</c:v>
                </c:pt>
                <c:pt idx="48">
                  <c:v>0.81666666666666665</c:v>
                </c:pt>
                <c:pt idx="49">
                  <c:v>0.83333333333333337</c:v>
                </c:pt>
                <c:pt idx="50">
                  <c:v>0.85</c:v>
                </c:pt>
                <c:pt idx="51">
                  <c:v>0.8666666666666667</c:v>
                </c:pt>
                <c:pt idx="52">
                  <c:v>0.8833333333333333</c:v>
                </c:pt>
                <c:pt idx="53">
                  <c:v>0.9</c:v>
                </c:pt>
                <c:pt idx="54">
                  <c:v>0.91666666666666663</c:v>
                </c:pt>
                <c:pt idx="55">
                  <c:v>0.93333333333333335</c:v>
                </c:pt>
                <c:pt idx="56">
                  <c:v>0.95</c:v>
                </c:pt>
                <c:pt idx="57">
                  <c:v>0.96666666666666667</c:v>
                </c:pt>
                <c:pt idx="58">
                  <c:v>0.98333333333333328</c:v>
                </c:pt>
                <c:pt idx="59">
                  <c:v>1</c:v>
                </c:pt>
                <c:pt idx="60">
                  <c:v>1.0166666666666666</c:v>
                </c:pt>
                <c:pt idx="61">
                  <c:v>1.0333333333333334</c:v>
                </c:pt>
                <c:pt idx="62">
                  <c:v>1.05</c:v>
                </c:pt>
                <c:pt idx="63">
                  <c:v>1.0666666666666667</c:v>
                </c:pt>
                <c:pt idx="64">
                  <c:v>1.0833333333333333</c:v>
                </c:pt>
                <c:pt idx="65">
                  <c:v>1.1000000000000001</c:v>
                </c:pt>
                <c:pt idx="66">
                  <c:v>1.1166666666666667</c:v>
                </c:pt>
                <c:pt idx="67">
                  <c:v>1.1333333333333333</c:v>
                </c:pt>
                <c:pt idx="68">
                  <c:v>1.1499999999999999</c:v>
                </c:pt>
                <c:pt idx="69">
                  <c:v>1.1666666666666667</c:v>
                </c:pt>
                <c:pt idx="70">
                  <c:v>1.1833333333333333</c:v>
                </c:pt>
                <c:pt idx="71">
                  <c:v>1.2</c:v>
                </c:pt>
                <c:pt idx="72">
                  <c:v>1.2166666666666666</c:v>
                </c:pt>
                <c:pt idx="73">
                  <c:v>1.2333333333333334</c:v>
                </c:pt>
                <c:pt idx="74">
                  <c:v>1.25</c:v>
                </c:pt>
                <c:pt idx="75">
                  <c:v>1.2666666666666666</c:v>
                </c:pt>
                <c:pt idx="76">
                  <c:v>1.2833333333333334</c:v>
                </c:pt>
                <c:pt idx="77">
                  <c:v>1.3</c:v>
                </c:pt>
                <c:pt idx="78">
                  <c:v>1.3166666666666667</c:v>
                </c:pt>
                <c:pt idx="79">
                  <c:v>1.3333333333333333</c:v>
                </c:pt>
                <c:pt idx="80">
                  <c:v>1.35</c:v>
                </c:pt>
                <c:pt idx="81">
                  <c:v>1.3666666666666667</c:v>
                </c:pt>
                <c:pt idx="82">
                  <c:v>1.3833333333333333</c:v>
                </c:pt>
                <c:pt idx="83">
                  <c:v>1.4</c:v>
                </c:pt>
                <c:pt idx="84">
                  <c:v>1.4166666666666667</c:v>
                </c:pt>
                <c:pt idx="85">
                  <c:v>1.4333333333333333</c:v>
                </c:pt>
                <c:pt idx="86">
                  <c:v>1.45</c:v>
                </c:pt>
                <c:pt idx="87">
                  <c:v>1.4666666666666666</c:v>
                </c:pt>
                <c:pt idx="88">
                  <c:v>1.4833333333333334</c:v>
                </c:pt>
                <c:pt idx="89">
                  <c:v>1.5</c:v>
                </c:pt>
                <c:pt idx="90">
                  <c:v>1.5166666666666666</c:v>
                </c:pt>
                <c:pt idx="91">
                  <c:v>1.5333333333333334</c:v>
                </c:pt>
                <c:pt idx="92">
                  <c:v>1.55</c:v>
                </c:pt>
                <c:pt idx="93">
                  <c:v>1.5666666666666667</c:v>
                </c:pt>
                <c:pt idx="94">
                  <c:v>1.5833333333333333</c:v>
                </c:pt>
                <c:pt idx="95">
                  <c:v>1.6</c:v>
                </c:pt>
                <c:pt idx="96">
                  <c:v>1.6166666666666667</c:v>
                </c:pt>
                <c:pt idx="97">
                  <c:v>1.6333333333333333</c:v>
                </c:pt>
                <c:pt idx="98">
                  <c:v>1.65</c:v>
                </c:pt>
                <c:pt idx="99">
                  <c:v>1.6666666666666667</c:v>
                </c:pt>
                <c:pt idx="100">
                  <c:v>1.6833333333333333</c:v>
                </c:pt>
                <c:pt idx="101">
                  <c:v>1.7</c:v>
                </c:pt>
                <c:pt idx="102">
                  <c:v>1.7166666666666666</c:v>
                </c:pt>
                <c:pt idx="103">
                  <c:v>1.7333333333333334</c:v>
                </c:pt>
                <c:pt idx="104">
                  <c:v>1.75</c:v>
                </c:pt>
                <c:pt idx="105">
                  <c:v>1.7666666666666666</c:v>
                </c:pt>
                <c:pt idx="106">
                  <c:v>1.7833333333333334</c:v>
                </c:pt>
                <c:pt idx="107">
                  <c:v>1.8</c:v>
                </c:pt>
                <c:pt idx="108">
                  <c:v>1.8166666666666667</c:v>
                </c:pt>
                <c:pt idx="109">
                  <c:v>1.8333333333333333</c:v>
                </c:pt>
                <c:pt idx="110">
                  <c:v>1.85</c:v>
                </c:pt>
                <c:pt idx="111">
                  <c:v>1.8666666666666667</c:v>
                </c:pt>
                <c:pt idx="112">
                  <c:v>1.8833333333333333</c:v>
                </c:pt>
                <c:pt idx="113">
                  <c:v>1.9</c:v>
                </c:pt>
                <c:pt idx="114">
                  <c:v>1.9166666666666667</c:v>
                </c:pt>
                <c:pt idx="115">
                  <c:v>1.9333333333333333</c:v>
                </c:pt>
                <c:pt idx="116">
                  <c:v>1.95</c:v>
                </c:pt>
                <c:pt idx="117">
                  <c:v>1.9666666666666666</c:v>
                </c:pt>
                <c:pt idx="118">
                  <c:v>1.9833333333333334</c:v>
                </c:pt>
                <c:pt idx="119">
                  <c:v>2</c:v>
                </c:pt>
                <c:pt idx="120">
                  <c:v>2.0166666666666666</c:v>
                </c:pt>
                <c:pt idx="121">
                  <c:v>2.0333333333333332</c:v>
                </c:pt>
                <c:pt idx="122">
                  <c:v>2.0499999999999998</c:v>
                </c:pt>
                <c:pt idx="123">
                  <c:v>2.0666666666666669</c:v>
                </c:pt>
                <c:pt idx="124">
                  <c:v>2.0833333333333335</c:v>
                </c:pt>
                <c:pt idx="125">
                  <c:v>2.1</c:v>
                </c:pt>
                <c:pt idx="126">
                  <c:v>2.1166666666666667</c:v>
                </c:pt>
                <c:pt idx="127">
                  <c:v>2.1333333333333333</c:v>
                </c:pt>
                <c:pt idx="128">
                  <c:v>2.15</c:v>
                </c:pt>
                <c:pt idx="129">
                  <c:v>2.1666666666666665</c:v>
                </c:pt>
                <c:pt idx="130">
                  <c:v>2.1833333333333331</c:v>
                </c:pt>
                <c:pt idx="131">
                  <c:v>2.2000000000000002</c:v>
                </c:pt>
                <c:pt idx="132">
                  <c:v>2.2166666666666668</c:v>
                </c:pt>
                <c:pt idx="133">
                  <c:v>2.2333333333333334</c:v>
                </c:pt>
                <c:pt idx="134">
                  <c:v>2.25</c:v>
                </c:pt>
                <c:pt idx="135">
                  <c:v>2.2666666666666666</c:v>
                </c:pt>
                <c:pt idx="136">
                  <c:v>2.2833333333333332</c:v>
                </c:pt>
                <c:pt idx="137">
                  <c:v>2.2999999999999998</c:v>
                </c:pt>
                <c:pt idx="138">
                  <c:v>2.3166666666666669</c:v>
                </c:pt>
                <c:pt idx="139">
                  <c:v>2.3333333333333335</c:v>
                </c:pt>
                <c:pt idx="140">
                  <c:v>2.35</c:v>
                </c:pt>
                <c:pt idx="141">
                  <c:v>2.3666666666666667</c:v>
                </c:pt>
                <c:pt idx="142">
                  <c:v>2.3833333333333333</c:v>
                </c:pt>
                <c:pt idx="143">
                  <c:v>2.4</c:v>
                </c:pt>
                <c:pt idx="144">
                  <c:v>2.4166666666666665</c:v>
                </c:pt>
                <c:pt idx="145">
                  <c:v>2.4333333333333331</c:v>
                </c:pt>
                <c:pt idx="146">
                  <c:v>2.4500000000000002</c:v>
                </c:pt>
                <c:pt idx="147">
                  <c:v>2.4666666666666668</c:v>
                </c:pt>
                <c:pt idx="148">
                  <c:v>2.4833333333333334</c:v>
                </c:pt>
                <c:pt idx="149">
                  <c:v>2.5</c:v>
                </c:pt>
                <c:pt idx="150">
                  <c:v>2.5166666666666666</c:v>
                </c:pt>
                <c:pt idx="151">
                  <c:v>2.5333333333333332</c:v>
                </c:pt>
                <c:pt idx="152">
                  <c:v>2.5499999999999998</c:v>
                </c:pt>
                <c:pt idx="153">
                  <c:v>2.5666666666666669</c:v>
                </c:pt>
                <c:pt idx="154">
                  <c:v>2.5833333333333335</c:v>
                </c:pt>
                <c:pt idx="155">
                  <c:v>2.6</c:v>
                </c:pt>
                <c:pt idx="156">
                  <c:v>2.6166666666666667</c:v>
                </c:pt>
                <c:pt idx="157">
                  <c:v>2.6333333333333333</c:v>
                </c:pt>
                <c:pt idx="158">
                  <c:v>2.65</c:v>
                </c:pt>
                <c:pt idx="159">
                  <c:v>2.6666666666666665</c:v>
                </c:pt>
                <c:pt idx="160">
                  <c:v>2.6833333333333331</c:v>
                </c:pt>
                <c:pt idx="161">
                  <c:v>2.7</c:v>
                </c:pt>
                <c:pt idx="162">
                  <c:v>2.7166666666666668</c:v>
                </c:pt>
                <c:pt idx="163">
                  <c:v>2.7333333333333334</c:v>
                </c:pt>
                <c:pt idx="164">
                  <c:v>2.75</c:v>
                </c:pt>
                <c:pt idx="165">
                  <c:v>2.7666666666666666</c:v>
                </c:pt>
                <c:pt idx="166">
                  <c:v>2.7833333333333332</c:v>
                </c:pt>
                <c:pt idx="167">
                  <c:v>2.8</c:v>
                </c:pt>
                <c:pt idx="168">
                  <c:v>2.8166666666666669</c:v>
                </c:pt>
                <c:pt idx="169">
                  <c:v>2.8333333333333335</c:v>
                </c:pt>
                <c:pt idx="170">
                  <c:v>2.85</c:v>
                </c:pt>
                <c:pt idx="171">
                  <c:v>2.8666666666666667</c:v>
                </c:pt>
                <c:pt idx="172">
                  <c:v>2.8833333333333333</c:v>
                </c:pt>
                <c:pt idx="173">
                  <c:v>2.9</c:v>
                </c:pt>
                <c:pt idx="174">
                  <c:v>2.9166666666666665</c:v>
                </c:pt>
                <c:pt idx="175">
                  <c:v>2.9333333333333331</c:v>
                </c:pt>
                <c:pt idx="176">
                  <c:v>2.95</c:v>
                </c:pt>
                <c:pt idx="177">
                  <c:v>2.9666666666666668</c:v>
                </c:pt>
                <c:pt idx="178">
                  <c:v>2.9833333333333334</c:v>
                </c:pt>
                <c:pt idx="179">
                  <c:v>3</c:v>
                </c:pt>
                <c:pt idx="180">
                  <c:v>3.0166666666666666</c:v>
                </c:pt>
                <c:pt idx="181">
                  <c:v>3.0333333333333332</c:v>
                </c:pt>
                <c:pt idx="182">
                  <c:v>3.05</c:v>
                </c:pt>
                <c:pt idx="183">
                  <c:v>3.0666666666666669</c:v>
                </c:pt>
                <c:pt idx="184">
                  <c:v>3.0833333333333335</c:v>
                </c:pt>
                <c:pt idx="185">
                  <c:v>3.1</c:v>
                </c:pt>
                <c:pt idx="186">
                  <c:v>3.1166666666666667</c:v>
                </c:pt>
                <c:pt idx="187">
                  <c:v>3.1333333333333333</c:v>
                </c:pt>
                <c:pt idx="188">
                  <c:v>3.15</c:v>
                </c:pt>
                <c:pt idx="189">
                  <c:v>3.1666666666666665</c:v>
                </c:pt>
                <c:pt idx="190">
                  <c:v>3.1833333333333331</c:v>
                </c:pt>
                <c:pt idx="191">
                  <c:v>3.2</c:v>
                </c:pt>
                <c:pt idx="192">
                  <c:v>3.2166666666666668</c:v>
                </c:pt>
                <c:pt idx="193">
                  <c:v>3.2333333333333334</c:v>
                </c:pt>
                <c:pt idx="194">
                  <c:v>3.25</c:v>
                </c:pt>
                <c:pt idx="195">
                  <c:v>3.2666666666666666</c:v>
                </c:pt>
                <c:pt idx="196">
                  <c:v>3.2833333333333332</c:v>
                </c:pt>
                <c:pt idx="197">
                  <c:v>3.3</c:v>
                </c:pt>
                <c:pt idx="198">
                  <c:v>3.3166666666666669</c:v>
                </c:pt>
                <c:pt idx="199">
                  <c:v>3.3333333333333335</c:v>
                </c:pt>
                <c:pt idx="200">
                  <c:v>3.35</c:v>
                </c:pt>
                <c:pt idx="201">
                  <c:v>3.3666666666666667</c:v>
                </c:pt>
                <c:pt idx="202">
                  <c:v>3.3833333333333333</c:v>
                </c:pt>
                <c:pt idx="203">
                  <c:v>3.4</c:v>
                </c:pt>
                <c:pt idx="204">
                  <c:v>3.4166666666666665</c:v>
                </c:pt>
                <c:pt idx="205">
                  <c:v>3.4333333333333331</c:v>
                </c:pt>
                <c:pt idx="206">
                  <c:v>3.45</c:v>
                </c:pt>
                <c:pt idx="207">
                  <c:v>3.4666666666666668</c:v>
                </c:pt>
                <c:pt idx="208">
                  <c:v>3.4833333333333334</c:v>
                </c:pt>
                <c:pt idx="209">
                  <c:v>3.5</c:v>
                </c:pt>
                <c:pt idx="210">
                  <c:v>3.5166666666666666</c:v>
                </c:pt>
                <c:pt idx="211">
                  <c:v>3.5333333333333332</c:v>
                </c:pt>
                <c:pt idx="212">
                  <c:v>3.55</c:v>
                </c:pt>
                <c:pt idx="213">
                  <c:v>3.5666666666666669</c:v>
                </c:pt>
                <c:pt idx="214">
                  <c:v>3.5833333333333335</c:v>
                </c:pt>
                <c:pt idx="215">
                  <c:v>3.6</c:v>
                </c:pt>
                <c:pt idx="216">
                  <c:v>3.6166666666666667</c:v>
                </c:pt>
                <c:pt idx="217">
                  <c:v>3.6333333333333333</c:v>
                </c:pt>
                <c:pt idx="218">
                  <c:v>3.65</c:v>
                </c:pt>
                <c:pt idx="219">
                  <c:v>3.6666666666666665</c:v>
                </c:pt>
                <c:pt idx="220">
                  <c:v>3.6833333333333331</c:v>
                </c:pt>
                <c:pt idx="221">
                  <c:v>3.7</c:v>
                </c:pt>
                <c:pt idx="222">
                  <c:v>3.7166666666666668</c:v>
                </c:pt>
                <c:pt idx="223">
                  <c:v>3.7333333333333334</c:v>
                </c:pt>
                <c:pt idx="224">
                  <c:v>3.75</c:v>
                </c:pt>
                <c:pt idx="225">
                  <c:v>3.7666666666666666</c:v>
                </c:pt>
                <c:pt idx="226">
                  <c:v>3.7833333333333332</c:v>
                </c:pt>
                <c:pt idx="227">
                  <c:v>3.8</c:v>
                </c:pt>
                <c:pt idx="228">
                  <c:v>3.8166666666666669</c:v>
                </c:pt>
                <c:pt idx="229">
                  <c:v>3.8333333333333335</c:v>
                </c:pt>
                <c:pt idx="230">
                  <c:v>3.85</c:v>
                </c:pt>
                <c:pt idx="231">
                  <c:v>3.8666666666666667</c:v>
                </c:pt>
                <c:pt idx="232">
                  <c:v>3.8833333333333333</c:v>
                </c:pt>
                <c:pt idx="233">
                  <c:v>3.9</c:v>
                </c:pt>
                <c:pt idx="234">
                  <c:v>3.9166666666666665</c:v>
                </c:pt>
                <c:pt idx="235">
                  <c:v>3.9333333333333331</c:v>
                </c:pt>
                <c:pt idx="236">
                  <c:v>3.95</c:v>
                </c:pt>
                <c:pt idx="237">
                  <c:v>3.9666666666666668</c:v>
                </c:pt>
                <c:pt idx="238">
                  <c:v>3.9833333333333334</c:v>
                </c:pt>
                <c:pt idx="239">
                  <c:v>4</c:v>
                </c:pt>
                <c:pt idx="240">
                  <c:v>4.0166666666666666</c:v>
                </c:pt>
                <c:pt idx="241">
                  <c:v>4.0333333333333332</c:v>
                </c:pt>
                <c:pt idx="242">
                  <c:v>4.05</c:v>
                </c:pt>
                <c:pt idx="243">
                  <c:v>4.0666666666666664</c:v>
                </c:pt>
                <c:pt idx="244">
                  <c:v>4.083333333333333</c:v>
                </c:pt>
                <c:pt idx="245">
                  <c:v>4.0999999999999996</c:v>
                </c:pt>
                <c:pt idx="246">
                  <c:v>4.1166666666666663</c:v>
                </c:pt>
                <c:pt idx="247">
                  <c:v>4.1333333333333337</c:v>
                </c:pt>
                <c:pt idx="248">
                  <c:v>4.1500000000000004</c:v>
                </c:pt>
                <c:pt idx="249">
                  <c:v>4.166666666666667</c:v>
                </c:pt>
                <c:pt idx="250">
                  <c:v>4.1833333333333336</c:v>
                </c:pt>
                <c:pt idx="251">
                  <c:v>4.2</c:v>
                </c:pt>
                <c:pt idx="252">
                  <c:v>4.2166666666666668</c:v>
                </c:pt>
                <c:pt idx="253">
                  <c:v>4.2333333333333334</c:v>
                </c:pt>
                <c:pt idx="254">
                  <c:v>4.25</c:v>
                </c:pt>
                <c:pt idx="255">
                  <c:v>4.2666666666666666</c:v>
                </c:pt>
                <c:pt idx="256">
                  <c:v>4.2833333333333332</c:v>
                </c:pt>
                <c:pt idx="257">
                  <c:v>4.3</c:v>
                </c:pt>
                <c:pt idx="258">
                  <c:v>4.3166666666666664</c:v>
                </c:pt>
                <c:pt idx="259">
                  <c:v>4.333333333333333</c:v>
                </c:pt>
                <c:pt idx="260">
                  <c:v>4.3499999999999996</c:v>
                </c:pt>
                <c:pt idx="261">
                  <c:v>4.3666666666666663</c:v>
                </c:pt>
                <c:pt idx="262">
                  <c:v>4.3833333333333337</c:v>
                </c:pt>
                <c:pt idx="263">
                  <c:v>4.4000000000000004</c:v>
                </c:pt>
                <c:pt idx="264">
                  <c:v>4.416666666666667</c:v>
                </c:pt>
                <c:pt idx="265">
                  <c:v>4.4333333333333336</c:v>
                </c:pt>
                <c:pt idx="266">
                  <c:v>4.45</c:v>
                </c:pt>
                <c:pt idx="267">
                  <c:v>4.4666666666666668</c:v>
                </c:pt>
                <c:pt idx="268">
                  <c:v>4.4833333333333334</c:v>
                </c:pt>
                <c:pt idx="269">
                  <c:v>4.5</c:v>
                </c:pt>
                <c:pt idx="270">
                  <c:v>4.5166666666666666</c:v>
                </c:pt>
                <c:pt idx="271">
                  <c:v>4.5333333333333332</c:v>
                </c:pt>
                <c:pt idx="272">
                  <c:v>4.55</c:v>
                </c:pt>
                <c:pt idx="273">
                  <c:v>4.5666666666666664</c:v>
                </c:pt>
                <c:pt idx="274">
                  <c:v>4.583333333333333</c:v>
                </c:pt>
                <c:pt idx="275">
                  <c:v>4.5999999999999996</c:v>
                </c:pt>
                <c:pt idx="276">
                  <c:v>4.6166666666666663</c:v>
                </c:pt>
                <c:pt idx="277">
                  <c:v>4.6333333333333337</c:v>
                </c:pt>
                <c:pt idx="278">
                  <c:v>4.6500000000000004</c:v>
                </c:pt>
                <c:pt idx="279">
                  <c:v>4.666666666666667</c:v>
                </c:pt>
                <c:pt idx="280">
                  <c:v>4.6833333333333336</c:v>
                </c:pt>
                <c:pt idx="281">
                  <c:v>4.7</c:v>
                </c:pt>
                <c:pt idx="282">
                  <c:v>4.7166666666666668</c:v>
                </c:pt>
                <c:pt idx="283">
                  <c:v>4.7333333333333334</c:v>
                </c:pt>
                <c:pt idx="284">
                  <c:v>4.75</c:v>
                </c:pt>
                <c:pt idx="285">
                  <c:v>4.7666666666666666</c:v>
                </c:pt>
                <c:pt idx="286">
                  <c:v>4.7833333333333332</c:v>
                </c:pt>
                <c:pt idx="287">
                  <c:v>4.8</c:v>
                </c:pt>
                <c:pt idx="288">
                  <c:v>4.8166666666666664</c:v>
                </c:pt>
                <c:pt idx="289">
                  <c:v>4.833333333333333</c:v>
                </c:pt>
                <c:pt idx="290">
                  <c:v>4.8499999999999996</c:v>
                </c:pt>
                <c:pt idx="291">
                  <c:v>4.8666666666666663</c:v>
                </c:pt>
                <c:pt idx="292">
                  <c:v>4.8833333333333337</c:v>
                </c:pt>
                <c:pt idx="293">
                  <c:v>4.9000000000000004</c:v>
                </c:pt>
                <c:pt idx="294">
                  <c:v>4.916666666666667</c:v>
                </c:pt>
                <c:pt idx="295">
                  <c:v>4.9333333333333336</c:v>
                </c:pt>
                <c:pt idx="296">
                  <c:v>4.95</c:v>
                </c:pt>
                <c:pt idx="297">
                  <c:v>4.9666666666666668</c:v>
                </c:pt>
                <c:pt idx="298">
                  <c:v>4.9833333333333334</c:v>
                </c:pt>
                <c:pt idx="299">
                  <c:v>5</c:v>
                </c:pt>
                <c:pt idx="300">
                  <c:v>5.0166666666666666</c:v>
                </c:pt>
                <c:pt idx="301">
                  <c:v>5.0333333333333332</c:v>
                </c:pt>
                <c:pt idx="302">
                  <c:v>5.05</c:v>
                </c:pt>
                <c:pt idx="303">
                  <c:v>5.0666666666666664</c:v>
                </c:pt>
                <c:pt idx="304">
                  <c:v>5.083333333333333</c:v>
                </c:pt>
                <c:pt idx="305">
                  <c:v>5.0999999999999996</c:v>
                </c:pt>
                <c:pt idx="306">
                  <c:v>5.1166666666666663</c:v>
                </c:pt>
                <c:pt idx="307">
                  <c:v>5.1333333333333337</c:v>
                </c:pt>
                <c:pt idx="308">
                  <c:v>5.15</c:v>
                </c:pt>
                <c:pt idx="309">
                  <c:v>5.166666666666667</c:v>
                </c:pt>
                <c:pt idx="310">
                  <c:v>5.1833333333333336</c:v>
                </c:pt>
                <c:pt idx="311">
                  <c:v>5.2</c:v>
                </c:pt>
                <c:pt idx="312">
                  <c:v>5.2166666666666668</c:v>
                </c:pt>
                <c:pt idx="313">
                  <c:v>5.2333333333333334</c:v>
                </c:pt>
                <c:pt idx="314">
                  <c:v>5.25</c:v>
                </c:pt>
                <c:pt idx="315">
                  <c:v>5.2666666666666666</c:v>
                </c:pt>
                <c:pt idx="316">
                  <c:v>5.2833333333333332</c:v>
                </c:pt>
                <c:pt idx="317">
                  <c:v>5.3</c:v>
                </c:pt>
                <c:pt idx="318">
                  <c:v>5.3166666666666664</c:v>
                </c:pt>
                <c:pt idx="319">
                  <c:v>5.333333333333333</c:v>
                </c:pt>
                <c:pt idx="320">
                  <c:v>5.35</c:v>
                </c:pt>
                <c:pt idx="321">
                  <c:v>5.3666666666666663</c:v>
                </c:pt>
                <c:pt idx="322">
                  <c:v>5.3833333333333337</c:v>
                </c:pt>
                <c:pt idx="323">
                  <c:v>5.4</c:v>
                </c:pt>
                <c:pt idx="324">
                  <c:v>5.416666666666667</c:v>
                </c:pt>
                <c:pt idx="325">
                  <c:v>5.4333333333333336</c:v>
                </c:pt>
                <c:pt idx="326">
                  <c:v>5.45</c:v>
                </c:pt>
                <c:pt idx="327">
                  <c:v>5.4666666666666668</c:v>
                </c:pt>
                <c:pt idx="328">
                  <c:v>5.4833333333333334</c:v>
                </c:pt>
                <c:pt idx="329">
                  <c:v>5.5</c:v>
                </c:pt>
                <c:pt idx="330">
                  <c:v>5.5166666666666666</c:v>
                </c:pt>
                <c:pt idx="331">
                  <c:v>5.5333333333333332</c:v>
                </c:pt>
                <c:pt idx="332">
                  <c:v>5.55</c:v>
                </c:pt>
                <c:pt idx="333">
                  <c:v>5.5666666666666664</c:v>
                </c:pt>
                <c:pt idx="334">
                  <c:v>5.583333333333333</c:v>
                </c:pt>
                <c:pt idx="335">
                  <c:v>5.6</c:v>
                </c:pt>
                <c:pt idx="336">
                  <c:v>5.6166666666666663</c:v>
                </c:pt>
                <c:pt idx="337">
                  <c:v>5.6333333333333337</c:v>
                </c:pt>
                <c:pt idx="338">
                  <c:v>5.65</c:v>
                </c:pt>
                <c:pt idx="339">
                  <c:v>5.666666666666667</c:v>
                </c:pt>
                <c:pt idx="340">
                  <c:v>5.6833333333333336</c:v>
                </c:pt>
                <c:pt idx="341">
                  <c:v>5.7</c:v>
                </c:pt>
                <c:pt idx="342">
                  <c:v>5.7166666666666668</c:v>
                </c:pt>
                <c:pt idx="343">
                  <c:v>5.7333333333333334</c:v>
                </c:pt>
                <c:pt idx="344">
                  <c:v>5.75</c:v>
                </c:pt>
                <c:pt idx="345">
                  <c:v>5.7666666666666666</c:v>
                </c:pt>
                <c:pt idx="346">
                  <c:v>5.7833333333333332</c:v>
                </c:pt>
                <c:pt idx="347">
                  <c:v>5.8</c:v>
                </c:pt>
                <c:pt idx="348">
                  <c:v>5.8166666666666664</c:v>
                </c:pt>
                <c:pt idx="349">
                  <c:v>5.833333333333333</c:v>
                </c:pt>
                <c:pt idx="350">
                  <c:v>5.85</c:v>
                </c:pt>
                <c:pt idx="351">
                  <c:v>5.8666666666666663</c:v>
                </c:pt>
                <c:pt idx="352">
                  <c:v>5.8833333333333337</c:v>
                </c:pt>
                <c:pt idx="353">
                  <c:v>5.9</c:v>
                </c:pt>
                <c:pt idx="354">
                  <c:v>5.916666666666667</c:v>
                </c:pt>
                <c:pt idx="355">
                  <c:v>5.9333333333333336</c:v>
                </c:pt>
                <c:pt idx="356">
                  <c:v>5.95</c:v>
                </c:pt>
                <c:pt idx="357">
                  <c:v>5.9666666666666668</c:v>
                </c:pt>
                <c:pt idx="358">
                  <c:v>5.9833333333333334</c:v>
                </c:pt>
                <c:pt idx="359">
                  <c:v>6</c:v>
                </c:pt>
                <c:pt idx="360">
                  <c:v>6.0166666666666666</c:v>
                </c:pt>
                <c:pt idx="361">
                  <c:v>6.0333333333333332</c:v>
                </c:pt>
                <c:pt idx="362">
                  <c:v>6.05</c:v>
                </c:pt>
                <c:pt idx="363">
                  <c:v>6.0666666666666664</c:v>
                </c:pt>
                <c:pt idx="364">
                  <c:v>6.083333333333333</c:v>
                </c:pt>
                <c:pt idx="365">
                  <c:v>6.1</c:v>
                </c:pt>
                <c:pt idx="366">
                  <c:v>6.1166666666666663</c:v>
                </c:pt>
                <c:pt idx="367">
                  <c:v>6.1333333333333337</c:v>
                </c:pt>
                <c:pt idx="368">
                  <c:v>6.15</c:v>
                </c:pt>
                <c:pt idx="369">
                  <c:v>6.166666666666667</c:v>
                </c:pt>
                <c:pt idx="370">
                  <c:v>6.1833333333333336</c:v>
                </c:pt>
                <c:pt idx="371">
                  <c:v>6.2</c:v>
                </c:pt>
                <c:pt idx="372">
                  <c:v>6.2166666666666668</c:v>
                </c:pt>
                <c:pt idx="373">
                  <c:v>6.2333333333333334</c:v>
                </c:pt>
                <c:pt idx="374">
                  <c:v>6.25</c:v>
                </c:pt>
                <c:pt idx="375">
                  <c:v>6.2666666666666666</c:v>
                </c:pt>
                <c:pt idx="376">
                  <c:v>6.2833333333333332</c:v>
                </c:pt>
                <c:pt idx="377">
                  <c:v>6.3</c:v>
                </c:pt>
                <c:pt idx="378">
                  <c:v>6.3166666666666664</c:v>
                </c:pt>
                <c:pt idx="379">
                  <c:v>6.333333333333333</c:v>
                </c:pt>
                <c:pt idx="380">
                  <c:v>6.35</c:v>
                </c:pt>
                <c:pt idx="381">
                  <c:v>6.3666666666666663</c:v>
                </c:pt>
                <c:pt idx="382">
                  <c:v>6.3833333333333337</c:v>
                </c:pt>
                <c:pt idx="383">
                  <c:v>6.4</c:v>
                </c:pt>
                <c:pt idx="384">
                  <c:v>6.416666666666667</c:v>
                </c:pt>
                <c:pt idx="385">
                  <c:v>6.4333333333333336</c:v>
                </c:pt>
                <c:pt idx="386">
                  <c:v>6.45</c:v>
                </c:pt>
                <c:pt idx="387">
                  <c:v>6.4666666666666668</c:v>
                </c:pt>
                <c:pt idx="388">
                  <c:v>6.4833333333333334</c:v>
                </c:pt>
                <c:pt idx="389">
                  <c:v>6.5</c:v>
                </c:pt>
                <c:pt idx="390">
                  <c:v>6.5166666666666666</c:v>
                </c:pt>
                <c:pt idx="391">
                  <c:v>6.5333333333333332</c:v>
                </c:pt>
                <c:pt idx="392">
                  <c:v>6.55</c:v>
                </c:pt>
                <c:pt idx="393">
                  <c:v>6.5666666666666664</c:v>
                </c:pt>
                <c:pt idx="394">
                  <c:v>6.583333333333333</c:v>
                </c:pt>
                <c:pt idx="395">
                  <c:v>6.6</c:v>
                </c:pt>
                <c:pt idx="396">
                  <c:v>6.6166666666666663</c:v>
                </c:pt>
                <c:pt idx="397">
                  <c:v>6.6333333333333337</c:v>
                </c:pt>
                <c:pt idx="398">
                  <c:v>6.65</c:v>
                </c:pt>
                <c:pt idx="399">
                  <c:v>6.666666666666667</c:v>
                </c:pt>
                <c:pt idx="400">
                  <c:v>6.6833333333333336</c:v>
                </c:pt>
                <c:pt idx="401">
                  <c:v>6.7</c:v>
                </c:pt>
                <c:pt idx="402">
                  <c:v>6.7166666666666668</c:v>
                </c:pt>
                <c:pt idx="403">
                  <c:v>6.7333333333333334</c:v>
                </c:pt>
                <c:pt idx="404">
                  <c:v>6.75</c:v>
                </c:pt>
                <c:pt idx="405">
                  <c:v>6.7666666666666666</c:v>
                </c:pt>
                <c:pt idx="406">
                  <c:v>6.7833333333333332</c:v>
                </c:pt>
                <c:pt idx="407">
                  <c:v>6.8</c:v>
                </c:pt>
                <c:pt idx="408">
                  <c:v>6.8166666666666664</c:v>
                </c:pt>
                <c:pt idx="409">
                  <c:v>6.833333333333333</c:v>
                </c:pt>
                <c:pt idx="410">
                  <c:v>6.85</c:v>
                </c:pt>
                <c:pt idx="411">
                  <c:v>6.8666666666666663</c:v>
                </c:pt>
                <c:pt idx="412">
                  <c:v>6.8833333333333337</c:v>
                </c:pt>
                <c:pt idx="413">
                  <c:v>6.9</c:v>
                </c:pt>
                <c:pt idx="414">
                  <c:v>6.916666666666667</c:v>
                </c:pt>
                <c:pt idx="415">
                  <c:v>6.9333333333333336</c:v>
                </c:pt>
                <c:pt idx="416">
                  <c:v>6.95</c:v>
                </c:pt>
                <c:pt idx="417">
                  <c:v>6.9666666666666668</c:v>
                </c:pt>
                <c:pt idx="418">
                  <c:v>6.9833333333333334</c:v>
                </c:pt>
                <c:pt idx="419">
                  <c:v>7</c:v>
                </c:pt>
                <c:pt idx="420">
                  <c:v>7.0166666666666666</c:v>
                </c:pt>
                <c:pt idx="421">
                  <c:v>7.0333333333333332</c:v>
                </c:pt>
                <c:pt idx="422">
                  <c:v>7.05</c:v>
                </c:pt>
                <c:pt idx="423">
                  <c:v>7.0666666666666664</c:v>
                </c:pt>
                <c:pt idx="424">
                  <c:v>7.083333333333333</c:v>
                </c:pt>
                <c:pt idx="425">
                  <c:v>7.1</c:v>
                </c:pt>
                <c:pt idx="426">
                  <c:v>7.1166666666666663</c:v>
                </c:pt>
                <c:pt idx="427">
                  <c:v>7.1333333333333337</c:v>
                </c:pt>
                <c:pt idx="428">
                  <c:v>7.15</c:v>
                </c:pt>
                <c:pt idx="429">
                  <c:v>7.166666666666667</c:v>
                </c:pt>
                <c:pt idx="430">
                  <c:v>7.1833333333333336</c:v>
                </c:pt>
                <c:pt idx="431">
                  <c:v>7.2</c:v>
                </c:pt>
                <c:pt idx="432">
                  <c:v>7.2166666666666668</c:v>
                </c:pt>
                <c:pt idx="433">
                  <c:v>7.2333333333333334</c:v>
                </c:pt>
                <c:pt idx="434">
                  <c:v>7.25</c:v>
                </c:pt>
                <c:pt idx="435">
                  <c:v>7.2666666666666666</c:v>
                </c:pt>
                <c:pt idx="436">
                  <c:v>7.2833333333333332</c:v>
                </c:pt>
                <c:pt idx="437">
                  <c:v>7.3</c:v>
                </c:pt>
                <c:pt idx="438">
                  <c:v>7.3166666666666664</c:v>
                </c:pt>
                <c:pt idx="439">
                  <c:v>7.333333333333333</c:v>
                </c:pt>
                <c:pt idx="440">
                  <c:v>7.35</c:v>
                </c:pt>
                <c:pt idx="441">
                  <c:v>7.3666666666666663</c:v>
                </c:pt>
                <c:pt idx="442">
                  <c:v>7.3833333333333337</c:v>
                </c:pt>
                <c:pt idx="443">
                  <c:v>7.4</c:v>
                </c:pt>
                <c:pt idx="444">
                  <c:v>7.416666666666667</c:v>
                </c:pt>
                <c:pt idx="445">
                  <c:v>7.4333333333333336</c:v>
                </c:pt>
                <c:pt idx="446">
                  <c:v>7.45</c:v>
                </c:pt>
                <c:pt idx="447">
                  <c:v>7.4666666666666668</c:v>
                </c:pt>
                <c:pt idx="448">
                  <c:v>7.4833333333333334</c:v>
                </c:pt>
                <c:pt idx="449">
                  <c:v>7.5</c:v>
                </c:pt>
                <c:pt idx="450">
                  <c:v>7.5166666666666666</c:v>
                </c:pt>
                <c:pt idx="451">
                  <c:v>7.5333333333333332</c:v>
                </c:pt>
                <c:pt idx="452">
                  <c:v>7.55</c:v>
                </c:pt>
                <c:pt idx="453">
                  <c:v>7.5666666666666664</c:v>
                </c:pt>
                <c:pt idx="454">
                  <c:v>7.583333333333333</c:v>
                </c:pt>
                <c:pt idx="455">
                  <c:v>7.6</c:v>
                </c:pt>
                <c:pt idx="456">
                  <c:v>7.6166666666666663</c:v>
                </c:pt>
                <c:pt idx="457">
                  <c:v>7.6333333333333337</c:v>
                </c:pt>
                <c:pt idx="458">
                  <c:v>7.65</c:v>
                </c:pt>
                <c:pt idx="459">
                  <c:v>7.666666666666667</c:v>
                </c:pt>
                <c:pt idx="460">
                  <c:v>7.6833333333333336</c:v>
                </c:pt>
                <c:pt idx="461">
                  <c:v>7.7</c:v>
                </c:pt>
                <c:pt idx="462">
                  <c:v>7.7166666666666668</c:v>
                </c:pt>
                <c:pt idx="463">
                  <c:v>7.7333333333333334</c:v>
                </c:pt>
                <c:pt idx="464">
                  <c:v>7.75</c:v>
                </c:pt>
                <c:pt idx="465">
                  <c:v>7.7666666666666666</c:v>
                </c:pt>
                <c:pt idx="466">
                  <c:v>7.7833333333333332</c:v>
                </c:pt>
                <c:pt idx="467">
                  <c:v>7.8</c:v>
                </c:pt>
                <c:pt idx="468">
                  <c:v>7.8166666666666664</c:v>
                </c:pt>
                <c:pt idx="469">
                  <c:v>7.833333333333333</c:v>
                </c:pt>
                <c:pt idx="470">
                  <c:v>7.85</c:v>
                </c:pt>
                <c:pt idx="471">
                  <c:v>7.8666666666666663</c:v>
                </c:pt>
                <c:pt idx="472">
                  <c:v>7.8833333333333337</c:v>
                </c:pt>
                <c:pt idx="473">
                  <c:v>7.9</c:v>
                </c:pt>
                <c:pt idx="474">
                  <c:v>7.916666666666667</c:v>
                </c:pt>
                <c:pt idx="475">
                  <c:v>7.9333333333333336</c:v>
                </c:pt>
                <c:pt idx="476">
                  <c:v>7.95</c:v>
                </c:pt>
                <c:pt idx="477">
                  <c:v>7.9666666666666668</c:v>
                </c:pt>
                <c:pt idx="478">
                  <c:v>7.9833333333333334</c:v>
                </c:pt>
                <c:pt idx="479">
                  <c:v>8</c:v>
                </c:pt>
                <c:pt idx="480">
                  <c:v>8.0166666666666675</c:v>
                </c:pt>
                <c:pt idx="481">
                  <c:v>8.0333333333333332</c:v>
                </c:pt>
                <c:pt idx="482">
                  <c:v>8.0500000000000007</c:v>
                </c:pt>
                <c:pt idx="483">
                  <c:v>8.0666666666666664</c:v>
                </c:pt>
                <c:pt idx="484">
                  <c:v>8.0833333333333339</c:v>
                </c:pt>
                <c:pt idx="485">
                  <c:v>8.1</c:v>
                </c:pt>
                <c:pt idx="486">
                  <c:v>8.1166666666666671</c:v>
                </c:pt>
                <c:pt idx="487">
                  <c:v>8.1333333333333329</c:v>
                </c:pt>
                <c:pt idx="488">
                  <c:v>8.15</c:v>
                </c:pt>
                <c:pt idx="489">
                  <c:v>8.1666666666666661</c:v>
                </c:pt>
                <c:pt idx="490">
                  <c:v>8.1833333333333336</c:v>
                </c:pt>
                <c:pt idx="491">
                  <c:v>8.1999999999999993</c:v>
                </c:pt>
                <c:pt idx="492">
                  <c:v>8.2166666666666668</c:v>
                </c:pt>
                <c:pt idx="493">
                  <c:v>8.2333333333333325</c:v>
                </c:pt>
                <c:pt idx="494">
                  <c:v>8.25</c:v>
                </c:pt>
                <c:pt idx="495">
                  <c:v>8.2666666666666675</c:v>
                </c:pt>
                <c:pt idx="496">
                  <c:v>8.2833333333333332</c:v>
                </c:pt>
                <c:pt idx="497">
                  <c:v>8.3000000000000007</c:v>
                </c:pt>
                <c:pt idx="498">
                  <c:v>8.3166666666666664</c:v>
                </c:pt>
                <c:pt idx="499">
                  <c:v>8.3333333333333339</c:v>
                </c:pt>
                <c:pt idx="500">
                  <c:v>8.35</c:v>
                </c:pt>
                <c:pt idx="501">
                  <c:v>8.3666666666666671</c:v>
                </c:pt>
                <c:pt idx="502">
                  <c:v>8.3833333333333329</c:v>
                </c:pt>
                <c:pt idx="503">
                  <c:v>8.4</c:v>
                </c:pt>
                <c:pt idx="504">
                  <c:v>8.4166666666666661</c:v>
                </c:pt>
                <c:pt idx="505">
                  <c:v>8.4333333333333336</c:v>
                </c:pt>
                <c:pt idx="506">
                  <c:v>8.4499999999999993</c:v>
                </c:pt>
                <c:pt idx="507">
                  <c:v>8.4666666666666668</c:v>
                </c:pt>
                <c:pt idx="508">
                  <c:v>8.4833333333333325</c:v>
                </c:pt>
                <c:pt idx="509">
                  <c:v>8.5</c:v>
                </c:pt>
                <c:pt idx="510">
                  <c:v>8.5166666666666675</c:v>
                </c:pt>
                <c:pt idx="511">
                  <c:v>8.5333333333333332</c:v>
                </c:pt>
                <c:pt idx="512">
                  <c:v>8.5500000000000007</c:v>
                </c:pt>
                <c:pt idx="513">
                  <c:v>8.5666666666666664</c:v>
                </c:pt>
                <c:pt idx="514">
                  <c:v>8.5833333333333339</c:v>
                </c:pt>
                <c:pt idx="515">
                  <c:v>8.6</c:v>
                </c:pt>
                <c:pt idx="516">
                  <c:v>8.6166666666666671</c:v>
                </c:pt>
                <c:pt idx="517">
                  <c:v>8.6333333333333329</c:v>
                </c:pt>
                <c:pt idx="518">
                  <c:v>8.65</c:v>
                </c:pt>
                <c:pt idx="519">
                  <c:v>8.6666666666666661</c:v>
                </c:pt>
                <c:pt idx="520">
                  <c:v>8.6833333333333336</c:v>
                </c:pt>
                <c:pt idx="521">
                  <c:v>8.6999999999999993</c:v>
                </c:pt>
                <c:pt idx="522">
                  <c:v>8.7166666666666668</c:v>
                </c:pt>
                <c:pt idx="523">
                  <c:v>8.7333333333333325</c:v>
                </c:pt>
                <c:pt idx="524">
                  <c:v>8.75</c:v>
                </c:pt>
                <c:pt idx="525">
                  <c:v>8.7666666666666675</c:v>
                </c:pt>
                <c:pt idx="526">
                  <c:v>8.7833333333333332</c:v>
                </c:pt>
                <c:pt idx="527">
                  <c:v>8.8000000000000007</c:v>
                </c:pt>
                <c:pt idx="528">
                  <c:v>8.8166666666666664</c:v>
                </c:pt>
                <c:pt idx="529">
                  <c:v>8.8333333333333339</c:v>
                </c:pt>
                <c:pt idx="530">
                  <c:v>8.85</c:v>
                </c:pt>
                <c:pt idx="531">
                  <c:v>8.8666666666666671</c:v>
                </c:pt>
                <c:pt idx="532">
                  <c:v>8.8833333333333329</c:v>
                </c:pt>
                <c:pt idx="533">
                  <c:v>8.9</c:v>
                </c:pt>
                <c:pt idx="534">
                  <c:v>8.9166666666666661</c:v>
                </c:pt>
                <c:pt idx="535">
                  <c:v>8.9333333333333336</c:v>
                </c:pt>
                <c:pt idx="536">
                  <c:v>8.9499999999999993</c:v>
                </c:pt>
                <c:pt idx="537">
                  <c:v>8.9666666666666668</c:v>
                </c:pt>
                <c:pt idx="538">
                  <c:v>8.9833333333333325</c:v>
                </c:pt>
                <c:pt idx="539">
                  <c:v>9</c:v>
                </c:pt>
                <c:pt idx="540">
                  <c:v>9.0166666666666675</c:v>
                </c:pt>
                <c:pt idx="541">
                  <c:v>9.0333333333333332</c:v>
                </c:pt>
                <c:pt idx="542">
                  <c:v>9.0500000000000007</c:v>
                </c:pt>
                <c:pt idx="543">
                  <c:v>9.0666666666666664</c:v>
                </c:pt>
                <c:pt idx="544">
                  <c:v>9.0833333333333339</c:v>
                </c:pt>
                <c:pt idx="545">
                  <c:v>9.1</c:v>
                </c:pt>
                <c:pt idx="546">
                  <c:v>9.1166666666666671</c:v>
                </c:pt>
                <c:pt idx="547">
                  <c:v>9.1333333333333329</c:v>
                </c:pt>
                <c:pt idx="548">
                  <c:v>9.15</c:v>
                </c:pt>
                <c:pt idx="549">
                  <c:v>9.1666666666666661</c:v>
                </c:pt>
                <c:pt idx="550">
                  <c:v>9.1833333333333336</c:v>
                </c:pt>
                <c:pt idx="551">
                  <c:v>9.1999999999999993</c:v>
                </c:pt>
                <c:pt idx="552">
                  <c:v>9.2166666666666668</c:v>
                </c:pt>
                <c:pt idx="553">
                  <c:v>9.2333333333333325</c:v>
                </c:pt>
                <c:pt idx="554">
                  <c:v>9.25</c:v>
                </c:pt>
                <c:pt idx="555">
                  <c:v>9.2666666666666675</c:v>
                </c:pt>
                <c:pt idx="556">
                  <c:v>9.2833333333333332</c:v>
                </c:pt>
                <c:pt idx="557">
                  <c:v>9.3000000000000007</c:v>
                </c:pt>
                <c:pt idx="558">
                  <c:v>9.3166666666666664</c:v>
                </c:pt>
                <c:pt idx="559">
                  <c:v>9.3333333333333339</c:v>
                </c:pt>
                <c:pt idx="560">
                  <c:v>9.35</c:v>
                </c:pt>
                <c:pt idx="561">
                  <c:v>9.3666666666666671</c:v>
                </c:pt>
                <c:pt idx="562">
                  <c:v>9.3833333333333329</c:v>
                </c:pt>
                <c:pt idx="563">
                  <c:v>9.4</c:v>
                </c:pt>
                <c:pt idx="564">
                  <c:v>9.4166666666666661</c:v>
                </c:pt>
                <c:pt idx="565">
                  <c:v>9.4333333333333336</c:v>
                </c:pt>
                <c:pt idx="566">
                  <c:v>9.4499999999999993</c:v>
                </c:pt>
                <c:pt idx="567">
                  <c:v>9.4666666666666668</c:v>
                </c:pt>
                <c:pt idx="568">
                  <c:v>9.4833333333333325</c:v>
                </c:pt>
                <c:pt idx="569">
                  <c:v>9.5</c:v>
                </c:pt>
                <c:pt idx="570">
                  <c:v>9.5166666666666675</c:v>
                </c:pt>
                <c:pt idx="571">
                  <c:v>9.5333333333333332</c:v>
                </c:pt>
                <c:pt idx="572">
                  <c:v>9.5500000000000007</c:v>
                </c:pt>
                <c:pt idx="573">
                  <c:v>9.5666666666666664</c:v>
                </c:pt>
                <c:pt idx="574">
                  <c:v>9.5833333333333339</c:v>
                </c:pt>
                <c:pt idx="575">
                  <c:v>9.6</c:v>
                </c:pt>
                <c:pt idx="576">
                  <c:v>9.6166666666666671</c:v>
                </c:pt>
                <c:pt idx="577">
                  <c:v>9.6333333333333329</c:v>
                </c:pt>
                <c:pt idx="578">
                  <c:v>9.65</c:v>
                </c:pt>
                <c:pt idx="579">
                  <c:v>9.6666666666666661</c:v>
                </c:pt>
                <c:pt idx="580">
                  <c:v>9.6833333333333336</c:v>
                </c:pt>
                <c:pt idx="581">
                  <c:v>9.6999999999999993</c:v>
                </c:pt>
                <c:pt idx="582">
                  <c:v>9.7166666666666668</c:v>
                </c:pt>
                <c:pt idx="583">
                  <c:v>9.7333333333333325</c:v>
                </c:pt>
                <c:pt idx="584">
                  <c:v>9.75</c:v>
                </c:pt>
                <c:pt idx="585">
                  <c:v>9.7666666666666675</c:v>
                </c:pt>
                <c:pt idx="586">
                  <c:v>9.7833333333333332</c:v>
                </c:pt>
                <c:pt idx="587">
                  <c:v>9.8000000000000007</c:v>
                </c:pt>
                <c:pt idx="588">
                  <c:v>9.8166666666666664</c:v>
                </c:pt>
                <c:pt idx="589">
                  <c:v>9.8333333333333339</c:v>
                </c:pt>
                <c:pt idx="590">
                  <c:v>9.85</c:v>
                </c:pt>
                <c:pt idx="591">
                  <c:v>9.8666666666666671</c:v>
                </c:pt>
                <c:pt idx="592">
                  <c:v>9.8833333333333329</c:v>
                </c:pt>
                <c:pt idx="593">
                  <c:v>9.9</c:v>
                </c:pt>
                <c:pt idx="594">
                  <c:v>9.9166666666666661</c:v>
                </c:pt>
                <c:pt idx="595">
                  <c:v>9.9333333333333336</c:v>
                </c:pt>
                <c:pt idx="596">
                  <c:v>9.9499999999999993</c:v>
                </c:pt>
                <c:pt idx="597">
                  <c:v>9.9666666666666668</c:v>
                </c:pt>
                <c:pt idx="598">
                  <c:v>9.9833333333333325</c:v>
                </c:pt>
                <c:pt idx="599">
                  <c:v>10</c:v>
                </c:pt>
                <c:pt idx="600">
                  <c:v>10.016666666666667</c:v>
                </c:pt>
                <c:pt idx="601">
                  <c:v>10.033333333333333</c:v>
                </c:pt>
                <c:pt idx="602">
                  <c:v>10.050000000000001</c:v>
                </c:pt>
                <c:pt idx="603">
                  <c:v>10.066666666666666</c:v>
                </c:pt>
                <c:pt idx="604">
                  <c:v>10.083333333333334</c:v>
                </c:pt>
                <c:pt idx="605">
                  <c:v>10.1</c:v>
                </c:pt>
                <c:pt idx="606">
                  <c:v>10.116666666666667</c:v>
                </c:pt>
                <c:pt idx="607">
                  <c:v>10.133333333333333</c:v>
                </c:pt>
                <c:pt idx="608">
                  <c:v>10.15</c:v>
                </c:pt>
                <c:pt idx="609">
                  <c:v>10.166666666666666</c:v>
                </c:pt>
                <c:pt idx="610">
                  <c:v>10.183333333333334</c:v>
                </c:pt>
                <c:pt idx="611">
                  <c:v>10.199999999999999</c:v>
                </c:pt>
                <c:pt idx="612">
                  <c:v>10.216666666666667</c:v>
                </c:pt>
                <c:pt idx="613">
                  <c:v>10.233333333333333</c:v>
                </c:pt>
                <c:pt idx="614">
                  <c:v>10.25</c:v>
                </c:pt>
                <c:pt idx="615">
                  <c:v>10.266666666666667</c:v>
                </c:pt>
                <c:pt idx="616">
                  <c:v>10.283333333333333</c:v>
                </c:pt>
                <c:pt idx="617">
                  <c:v>10.3</c:v>
                </c:pt>
                <c:pt idx="618">
                  <c:v>10.316666666666666</c:v>
                </c:pt>
                <c:pt idx="619">
                  <c:v>10.333333333333334</c:v>
                </c:pt>
                <c:pt idx="620">
                  <c:v>10.35</c:v>
                </c:pt>
                <c:pt idx="621">
                  <c:v>10.366666666666667</c:v>
                </c:pt>
                <c:pt idx="622">
                  <c:v>10.383333333333333</c:v>
                </c:pt>
                <c:pt idx="623">
                  <c:v>10.4</c:v>
                </c:pt>
                <c:pt idx="624">
                  <c:v>10.416666666666666</c:v>
                </c:pt>
                <c:pt idx="625">
                  <c:v>10.433333333333334</c:v>
                </c:pt>
                <c:pt idx="626">
                  <c:v>10.45</c:v>
                </c:pt>
                <c:pt idx="627">
                  <c:v>10.466666666666667</c:v>
                </c:pt>
                <c:pt idx="628">
                  <c:v>10.483333333333333</c:v>
                </c:pt>
                <c:pt idx="629">
                  <c:v>10.5</c:v>
                </c:pt>
                <c:pt idx="630">
                  <c:v>10.516666666666667</c:v>
                </c:pt>
                <c:pt idx="631">
                  <c:v>10.533333333333333</c:v>
                </c:pt>
                <c:pt idx="632">
                  <c:v>10.55</c:v>
                </c:pt>
                <c:pt idx="633">
                  <c:v>10.566666666666666</c:v>
                </c:pt>
                <c:pt idx="634">
                  <c:v>10.583333333333334</c:v>
                </c:pt>
                <c:pt idx="635">
                  <c:v>10.6</c:v>
                </c:pt>
                <c:pt idx="636">
                  <c:v>10.616666666666667</c:v>
                </c:pt>
                <c:pt idx="637">
                  <c:v>10.633333333333333</c:v>
                </c:pt>
                <c:pt idx="638">
                  <c:v>10.65</c:v>
                </c:pt>
                <c:pt idx="639">
                  <c:v>10.666666666666666</c:v>
                </c:pt>
                <c:pt idx="640">
                  <c:v>10.683333333333334</c:v>
                </c:pt>
                <c:pt idx="641">
                  <c:v>10.7</c:v>
                </c:pt>
                <c:pt idx="642">
                  <c:v>10.716666666666667</c:v>
                </c:pt>
                <c:pt idx="643">
                  <c:v>10.733333333333333</c:v>
                </c:pt>
                <c:pt idx="644">
                  <c:v>10.75</c:v>
                </c:pt>
                <c:pt idx="645">
                  <c:v>10.766666666666667</c:v>
                </c:pt>
                <c:pt idx="646">
                  <c:v>10.783333333333333</c:v>
                </c:pt>
                <c:pt idx="647">
                  <c:v>10.8</c:v>
                </c:pt>
                <c:pt idx="648">
                  <c:v>10.816666666666666</c:v>
                </c:pt>
                <c:pt idx="649">
                  <c:v>10.833333333333334</c:v>
                </c:pt>
                <c:pt idx="650">
                  <c:v>10.85</c:v>
                </c:pt>
                <c:pt idx="651">
                  <c:v>10.866666666666667</c:v>
                </c:pt>
                <c:pt idx="652">
                  <c:v>10.883333333333333</c:v>
                </c:pt>
                <c:pt idx="653">
                  <c:v>10.9</c:v>
                </c:pt>
                <c:pt idx="654">
                  <c:v>10.916666666666666</c:v>
                </c:pt>
                <c:pt idx="655">
                  <c:v>10.933333333333334</c:v>
                </c:pt>
                <c:pt idx="656">
                  <c:v>10.95</c:v>
                </c:pt>
                <c:pt idx="657">
                  <c:v>10.966666666666667</c:v>
                </c:pt>
                <c:pt idx="658">
                  <c:v>10.983333333333333</c:v>
                </c:pt>
                <c:pt idx="659">
                  <c:v>11</c:v>
                </c:pt>
                <c:pt idx="660">
                  <c:v>11.016666666666667</c:v>
                </c:pt>
                <c:pt idx="661">
                  <c:v>11.033333333333333</c:v>
                </c:pt>
                <c:pt idx="662">
                  <c:v>11.05</c:v>
                </c:pt>
                <c:pt idx="663">
                  <c:v>11.066666666666666</c:v>
                </c:pt>
                <c:pt idx="664">
                  <c:v>11.083333333333334</c:v>
                </c:pt>
                <c:pt idx="665">
                  <c:v>11.1</c:v>
                </c:pt>
                <c:pt idx="666">
                  <c:v>11.116666666666667</c:v>
                </c:pt>
                <c:pt idx="667">
                  <c:v>11.133333333333333</c:v>
                </c:pt>
                <c:pt idx="668">
                  <c:v>11.15</c:v>
                </c:pt>
                <c:pt idx="669">
                  <c:v>11.166666666666666</c:v>
                </c:pt>
                <c:pt idx="670">
                  <c:v>11.183333333333334</c:v>
                </c:pt>
                <c:pt idx="671">
                  <c:v>11.2</c:v>
                </c:pt>
                <c:pt idx="672">
                  <c:v>11.216666666666667</c:v>
                </c:pt>
                <c:pt idx="673">
                  <c:v>11.233333333333333</c:v>
                </c:pt>
                <c:pt idx="674">
                  <c:v>11.25</c:v>
                </c:pt>
                <c:pt idx="675">
                  <c:v>11.266666666666667</c:v>
                </c:pt>
                <c:pt idx="676">
                  <c:v>11.283333333333333</c:v>
                </c:pt>
                <c:pt idx="677">
                  <c:v>11.3</c:v>
                </c:pt>
                <c:pt idx="678">
                  <c:v>11.316666666666666</c:v>
                </c:pt>
                <c:pt idx="679">
                  <c:v>11.333333333333334</c:v>
                </c:pt>
                <c:pt idx="680">
                  <c:v>11.35</c:v>
                </c:pt>
                <c:pt idx="681">
                  <c:v>11.366666666666667</c:v>
                </c:pt>
                <c:pt idx="682">
                  <c:v>11.383333333333333</c:v>
                </c:pt>
                <c:pt idx="683">
                  <c:v>11.4</c:v>
                </c:pt>
                <c:pt idx="684">
                  <c:v>11.416666666666666</c:v>
                </c:pt>
                <c:pt idx="685">
                  <c:v>11.433333333333334</c:v>
                </c:pt>
                <c:pt idx="686">
                  <c:v>11.45</c:v>
                </c:pt>
                <c:pt idx="687">
                  <c:v>11.466666666666667</c:v>
                </c:pt>
                <c:pt idx="688">
                  <c:v>11.483333333333333</c:v>
                </c:pt>
                <c:pt idx="689">
                  <c:v>11.5</c:v>
                </c:pt>
                <c:pt idx="690">
                  <c:v>11.516666666666667</c:v>
                </c:pt>
                <c:pt idx="691">
                  <c:v>11.533333333333333</c:v>
                </c:pt>
                <c:pt idx="692">
                  <c:v>11.55</c:v>
                </c:pt>
                <c:pt idx="693">
                  <c:v>11.566666666666666</c:v>
                </c:pt>
                <c:pt idx="694">
                  <c:v>11.583333333333334</c:v>
                </c:pt>
                <c:pt idx="695">
                  <c:v>11.6</c:v>
                </c:pt>
                <c:pt idx="696">
                  <c:v>11.616666666666667</c:v>
                </c:pt>
                <c:pt idx="697">
                  <c:v>11.633333333333333</c:v>
                </c:pt>
                <c:pt idx="698">
                  <c:v>11.65</c:v>
                </c:pt>
                <c:pt idx="699">
                  <c:v>11.666666666666666</c:v>
                </c:pt>
                <c:pt idx="700">
                  <c:v>11.683333333333334</c:v>
                </c:pt>
                <c:pt idx="701">
                  <c:v>11.7</c:v>
                </c:pt>
                <c:pt idx="702">
                  <c:v>11.716666666666667</c:v>
                </c:pt>
                <c:pt idx="703">
                  <c:v>11.733333333333333</c:v>
                </c:pt>
                <c:pt idx="704">
                  <c:v>11.75</c:v>
                </c:pt>
                <c:pt idx="705">
                  <c:v>11.766666666666667</c:v>
                </c:pt>
                <c:pt idx="706">
                  <c:v>11.783333333333333</c:v>
                </c:pt>
                <c:pt idx="707">
                  <c:v>11.8</c:v>
                </c:pt>
                <c:pt idx="708">
                  <c:v>11.816666666666666</c:v>
                </c:pt>
                <c:pt idx="709">
                  <c:v>11.833333333333334</c:v>
                </c:pt>
                <c:pt idx="710">
                  <c:v>11.85</c:v>
                </c:pt>
                <c:pt idx="711">
                  <c:v>11.866666666666667</c:v>
                </c:pt>
                <c:pt idx="712">
                  <c:v>11.883333333333333</c:v>
                </c:pt>
                <c:pt idx="713">
                  <c:v>11.9</c:v>
                </c:pt>
                <c:pt idx="714">
                  <c:v>11.916666666666666</c:v>
                </c:pt>
                <c:pt idx="715">
                  <c:v>11.933333333333334</c:v>
                </c:pt>
                <c:pt idx="716">
                  <c:v>11.95</c:v>
                </c:pt>
                <c:pt idx="717">
                  <c:v>11.966666666666667</c:v>
                </c:pt>
                <c:pt idx="718">
                  <c:v>11.983333333333333</c:v>
                </c:pt>
                <c:pt idx="719">
                  <c:v>12</c:v>
                </c:pt>
                <c:pt idx="720">
                  <c:v>12.016666666666667</c:v>
                </c:pt>
                <c:pt idx="721">
                  <c:v>12.033333333333333</c:v>
                </c:pt>
                <c:pt idx="722">
                  <c:v>12.05</c:v>
                </c:pt>
                <c:pt idx="723">
                  <c:v>12.066666666666666</c:v>
                </c:pt>
                <c:pt idx="724">
                  <c:v>12.083333333333334</c:v>
                </c:pt>
                <c:pt idx="725">
                  <c:v>12.1</c:v>
                </c:pt>
                <c:pt idx="726">
                  <c:v>12.116666666666667</c:v>
                </c:pt>
                <c:pt idx="727">
                  <c:v>12.133333333333333</c:v>
                </c:pt>
                <c:pt idx="728">
                  <c:v>12.15</c:v>
                </c:pt>
                <c:pt idx="729">
                  <c:v>12.166666666666666</c:v>
                </c:pt>
                <c:pt idx="730">
                  <c:v>12.183333333333334</c:v>
                </c:pt>
                <c:pt idx="731">
                  <c:v>12.2</c:v>
                </c:pt>
                <c:pt idx="732">
                  <c:v>12.216666666666667</c:v>
                </c:pt>
                <c:pt idx="733">
                  <c:v>12.233333333333333</c:v>
                </c:pt>
                <c:pt idx="734">
                  <c:v>12.25</c:v>
                </c:pt>
                <c:pt idx="735">
                  <c:v>12.266666666666667</c:v>
                </c:pt>
                <c:pt idx="736">
                  <c:v>12.283333333333333</c:v>
                </c:pt>
                <c:pt idx="737">
                  <c:v>12.3</c:v>
                </c:pt>
                <c:pt idx="738">
                  <c:v>12.316666666666666</c:v>
                </c:pt>
                <c:pt idx="739">
                  <c:v>12.333333333333334</c:v>
                </c:pt>
                <c:pt idx="740">
                  <c:v>12.35</c:v>
                </c:pt>
                <c:pt idx="741">
                  <c:v>12.366666666666667</c:v>
                </c:pt>
                <c:pt idx="742">
                  <c:v>12.383333333333333</c:v>
                </c:pt>
                <c:pt idx="743">
                  <c:v>12.4</c:v>
                </c:pt>
                <c:pt idx="744">
                  <c:v>12.416666666666666</c:v>
                </c:pt>
                <c:pt idx="745">
                  <c:v>12.433333333333334</c:v>
                </c:pt>
                <c:pt idx="746">
                  <c:v>12.45</c:v>
                </c:pt>
                <c:pt idx="747">
                  <c:v>12.466666666666667</c:v>
                </c:pt>
                <c:pt idx="748">
                  <c:v>12.483333333333333</c:v>
                </c:pt>
                <c:pt idx="749">
                  <c:v>12.5</c:v>
                </c:pt>
                <c:pt idx="750">
                  <c:v>12.516666666666667</c:v>
                </c:pt>
                <c:pt idx="751">
                  <c:v>12.533333333333333</c:v>
                </c:pt>
                <c:pt idx="752">
                  <c:v>12.55</c:v>
                </c:pt>
                <c:pt idx="753">
                  <c:v>12.566666666666666</c:v>
                </c:pt>
                <c:pt idx="754">
                  <c:v>12.583333333333334</c:v>
                </c:pt>
                <c:pt idx="755">
                  <c:v>12.6</c:v>
                </c:pt>
                <c:pt idx="756">
                  <c:v>12.616666666666667</c:v>
                </c:pt>
                <c:pt idx="757">
                  <c:v>12.633333333333333</c:v>
                </c:pt>
                <c:pt idx="758">
                  <c:v>12.65</c:v>
                </c:pt>
                <c:pt idx="759">
                  <c:v>12.666666666666666</c:v>
                </c:pt>
                <c:pt idx="760">
                  <c:v>12.683333333333334</c:v>
                </c:pt>
                <c:pt idx="761">
                  <c:v>12.7</c:v>
                </c:pt>
                <c:pt idx="762">
                  <c:v>12.716666666666667</c:v>
                </c:pt>
                <c:pt idx="763">
                  <c:v>12.733333333333333</c:v>
                </c:pt>
                <c:pt idx="764">
                  <c:v>12.75</c:v>
                </c:pt>
                <c:pt idx="765">
                  <c:v>12.766666666666667</c:v>
                </c:pt>
                <c:pt idx="766">
                  <c:v>12.783333333333333</c:v>
                </c:pt>
                <c:pt idx="767">
                  <c:v>12.8</c:v>
                </c:pt>
                <c:pt idx="768">
                  <c:v>12.816666666666666</c:v>
                </c:pt>
                <c:pt idx="769">
                  <c:v>12.833333333333334</c:v>
                </c:pt>
                <c:pt idx="770">
                  <c:v>12.85</c:v>
                </c:pt>
                <c:pt idx="771">
                  <c:v>12.866666666666667</c:v>
                </c:pt>
                <c:pt idx="772">
                  <c:v>12.883333333333333</c:v>
                </c:pt>
                <c:pt idx="773">
                  <c:v>12.9</c:v>
                </c:pt>
                <c:pt idx="774">
                  <c:v>12.916666666666666</c:v>
                </c:pt>
                <c:pt idx="775">
                  <c:v>12.933333333333334</c:v>
                </c:pt>
                <c:pt idx="776">
                  <c:v>12.95</c:v>
                </c:pt>
                <c:pt idx="777">
                  <c:v>12.966666666666667</c:v>
                </c:pt>
                <c:pt idx="778">
                  <c:v>12.983333333333333</c:v>
                </c:pt>
                <c:pt idx="779">
                  <c:v>13</c:v>
                </c:pt>
                <c:pt idx="780">
                  <c:v>13.016666666666667</c:v>
                </c:pt>
                <c:pt idx="781">
                  <c:v>13.033333333333333</c:v>
                </c:pt>
                <c:pt idx="782">
                  <c:v>13.05</c:v>
                </c:pt>
                <c:pt idx="783">
                  <c:v>13.066666666666666</c:v>
                </c:pt>
                <c:pt idx="784">
                  <c:v>13.083333333333334</c:v>
                </c:pt>
                <c:pt idx="785">
                  <c:v>13.1</c:v>
                </c:pt>
                <c:pt idx="786">
                  <c:v>13.116666666666667</c:v>
                </c:pt>
                <c:pt idx="787">
                  <c:v>13.133333333333333</c:v>
                </c:pt>
                <c:pt idx="788">
                  <c:v>13.15</c:v>
                </c:pt>
                <c:pt idx="789">
                  <c:v>13.166666666666666</c:v>
                </c:pt>
                <c:pt idx="790">
                  <c:v>13.183333333333334</c:v>
                </c:pt>
                <c:pt idx="791">
                  <c:v>13.2</c:v>
                </c:pt>
                <c:pt idx="792">
                  <c:v>13.216666666666667</c:v>
                </c:pt>
                <c:pt idx="793">
                  <c:v>13.233333333333333</c:v>
                </c:pt>
                <c:pt idx="794">
                  <c:v>13.25</c:v>
                </c:pt>
                <c:pt idx="795">
                  <c:v>13.266666666666667</c:v>
                </c:pt>
                <c:pt idx="796">
                  <c:v>13.283333333333333</c:v>
                </c:pt>
                <c:pt idx="797">
                  <c:v>13.3</c:v>
                </c:pt>
                <c:pt idx="798">
                  <c:v>13.316666666666666</c:v>
                </c:pt>
                <c:pt idx="799">
                  <c:v>13.333333333333334</c:v>
                </c:pt>
                <c:pt idx="800">
                  <c:v>13.35</c:v>
                </c:pt>
                <c:pt idx="801">
                  <c:v>13.366666666666667</c:v>
                </c:pt>
                <c:pt idx="802">
                  <c:v>13.383333333333333</c:v>
                </c:pt>
                <c:pt idx="803">
                  <c:v>13.4</c:v>
                </c:pt>
                <c:pt idx="804">
                  <c:v>13.416666666666666</c:v>
                </c:pt>
                <c:pt idx="805">
                  <c:v>13.433333333333334</c:v>
                </c:pt>
                <c:pt idx="806">
                  <c:v>13.45</c:v>
                </c:pt>
                <c:pt idx="807">
                  <c:v>13.466666666666667</c:v>
                </c:pt>
                <c:pt idx="808">
                  <c:v>13.483333333333333</c:v>
                </c:pt>
                <c:pt idx="809">
                  <c:v>13.5</c:v>
                </c:pt>
                <c:pt idx="810">
                  <c:v>13.516666666666667</c:v>
                </c:pt>
                <c:pt idx="811">
                  <c:v>13.533333333333333</c:v>
                </c:pt>
                <c:pt idx="812">
                  <c:v>13.55</c:v>
                </c:pt>
                <c:pt idx="813">
                  <c:v>13.566666666666666</c:v>
                </c:pt>
                <c:pt idx="814">
                  <c:v>13.583333333333334</c:v>
                </c:pt>
                <c:pt idx="815">
                  <c:v>13.6</c:v>
                </c:pt>
                <c:pt idx="816">
                  <c:v>13.616666666666667</c:v>
                </c:pt>
                <c:pt idx="817">
                  <c:v>13.633333333333333</c:v>
                </c:pt>
                <c:pt idx="818">
                  <c:v>13.65</c:v>
                </c:pt>
                <c:pt idx="819">
                  <c:v>13.666666666666666</c:v>
                </c:pt>
                <c:pt idx="820">
                  <c:v>13.683333333333334</c:v>
                </c:pt>
                <c:pt idx="821">
                  <c:v>13.7</c:v>
                </c:pt>
                <c:pt idx="822">
                  <c:v>13.716666666666667</c:v>
                </c:pt>
                <c:pt idx="823">
                  <c:v>13.733333333333333</c:v>
                </c:pt>
                <c:pt idx="824">
                  <c:v>13.75</c:v>
                </c:pt>
                <c:pt idx="825">
                  <c:v>13.766666666666667</c:v>
                </c:pt>
                <c:pt idx="826">
                  <c:v>13.783333333333333</c:v>
                </c:pt>
                <c:pt idx="827">
                  <c:v>13.8</c:v>
                </c:pt>
                <c:pt idx="828">
                  <c:v>13.816666666666666</c:v>
                </c:pt>
                <c:pt idx="829">
                  <c:v>13.833333333333334</c:v>
                </c:pt>
                <c:pt idx="830">
                  <c:v>13.85</c:v>
                </c:pt>
                <c:pt idx="831">
                  <c:v>13.866666666666667</c:v>
                </c:pt>
                <c:pt idx="832">
                  <c:v>13.883333333333333</c:v>
                </c:pt>
                <c:pt idx="833">
                  <c:v>13.9</c:v>
                </c:pt>
                <c:pt idx="834">
                  <c:v>13.916666666666666</c:v>
                </c:pt>
                <c:pt idx="835">
                  <c:v>13.933333333333334</c:v>
                </c:pt>
                <c:pt idx="836">
                  <c:v>13.95</c:v>
                </c:pt>
                <c:pt idx="837">
                  <c:v>13.966666666666667</c:v>
                </c:pt>
                <c:pt idx="838">
                  <c:v>13.983333333333333</c:v>
                </c:pt>
                <c:pt idx="839">
                  <c:v>14</c:v>
                </c:pt>
                <c:pt idx="840">
                  <c:v>14.016666666666667</c:v>
                </c:pt>
                <c:pt idx="841">
                  <c:v>14.033333333333333</c:v>
                </c:pt>
                <c:pt idx="842">
                  <c:v>14.05</c:v>
                </c:pt>
                <c:pt idx="843">
                  <c:v>14.066666666666666</c:v>
                </c:pt>
                <c:pt idx="844">
                  <c:v>14.083333333333334</c:v>
                </c:pt>
                <c:pt idx="845">
                  <c:v>14.1</c:v>
                </c:pt>
                <c:pt idx="846">
                  <c:v>14.116666666666667</c:v>
                </c:pt>
                <c:pt idx="847">
                  <c:v>14.133333333333333</c:v>
                </c:pt>
                <c:pt idx="848">
                  <c:v>14.15</c:v>
                </c:pt>
                <c:pt idx="849">
                  <c:v>14.166666666666666</c:v>
                </c:pt>
                <c:pt idx="850">
                  <c:v>14.183333333333334</c:v>
                </c:pt>
                <c:pt idx="851">
                  <c:v>14.2</c:v>
                </c:pt>
                <c:pt idx="852">
                  <c:v>14.216666666666667</c:v>
                </c:pt>
                <c:pt idx="853">
                  <c:v>14.233333333333333</c:v>
                </c:pt>
                <c:pt idx="854">
                  <c:v>14.25</c:v>
                </c:pt>
                <c:pt idx="855">
                  <c:v>14.266666666666667</c:v>
                </c:pt>
                <c:pt idx="856">
                  <c:v>14.283333333333333</c:v>
                </c:pt>
                <c:pt idx="857">
                  <c:v>14.3</c:v>
                </c:pt>
                <c:pt idx="858">
                  <c:v>14.316666666666666</c:v>
                </c:pt>
                <c:pt idx="859">
                  <c:v>14.333333333333334</c:v>
                </c:pt>
                <c:pt idx="860">
                  <c:v>14.35</c:v>
                </c:pt>
                <c:pt idx="861">
                  <c:v>14.366666666666667</c:v>
                </c:pt>
                <c:pt idx="862">
                  <c:v>14.383333333333333</c:v>
                </c:pt>
                <c:pt idx="863">
                  <c:v>14.4</c:v>
                </c:pt>
                <c:pt idx="864">
                  <c:v>14.416666666666666</c:v>
                </c:pt>
                <c:pt idx="865">
                  <c:v>14.433333333333334</c:v>
                </c:pt>
                <c:pt idx="866">
                  <c:v>14.45</c:v>
                </c:pt>
                <c:pt idx="867">
                  <c:v>14.466666666666667</c:v>
                </c:pt>
                <c:pt idx="868">
                  <c:v>14.483333333333333</c:v>
                </c:pt>
                <c:pt idx="869">
                  <c:v>14.5</c:v>
                </c:pt>
                <c:pt idx="870">
                  <c:v>14.516666666666667</c:v>
                </c:pt>
                <c:pt idx="871">
                  <c:v>14.533333333333333</c:v>
                </c:pt>
                <c:pt idx="872">
                  <c:v>14.55</c:v>
                </c:pt>
                <c:pt idx="873">
                  <c:v>14.566666666666666</c:v>
                </c:pt>
                <c:pt idx="874">
                  <c:v>14.583333333333334</c:v>
                </c:pt>
                <c:pt idx="875">
                  <c:v>14.6</c:v>
                </c:pt>
                <c:pt idx="876">
                  <c:v>14.616666666666667</c:v>
                </c:pt>
                <c:pt idx="877">
                  <c:v>14.633333333333333</c:v>
                </c:pt>
                <c:pt idx="878">
                  <c:v>14.65</c:v>
                </c:pt>
                <c:pt idx="879">
                  <c:v>14.666666666666666</c:v>
                </c:pt>
                <c:pt idx="880">
                  <c:v>14.683333333333334</c:v>
                </c:pt>
                <c:pt idx="881">
                  <c:v>14.7</c:v>
                </c:pt>
                <c:pt idx="882">
                  <c:v>14.716666666666667</c:v>
                </c:pt>
                <c:pt idx="883">
                  <c:v>14.733333333333333</c:v>
                </c:pt>
                <c:pt idx="884">
                  <c:v>14.75</c:v>
                </c:pt>
                <c:pt idx="885">
                  <c:v>14.766666666666667</c:v>
                </c:pt>
                <c:pt idx="886">
                  <c:v>14.783333333333333</c:v>
                </c:pt>
                <c:pt idx="887">
                  <c:v>14.8</c:v>
                </c:pt>
                <c:pt idx="888">
                  <c:v>14.816666666666666</c:v>
                </c:pt>
                <c:pt idx="889">
                  <c:v>14.833333333333334</c:v>
                </c:pt>
                <c:pt idx="890">
                  <c:v>14.85</c:v>
                </c:pt>
                <c:pt idx="891">
                  <c:v>14.866666666666667</c:v>
                </c:pt>
                <c:pt idx="892">
                  <c:v>14.883333333333333</c:v>
                </c:pt>
                <c:pt idx="893">
                  <c:v>14.9</c:v>
                </c:pt>
                <c:pt idx="894">
                  <c:v>14.916666666666666</c:v>
                </c:pt>
                <c:pt idx="895">
                  <c:v>14.933333333333334</c:v>
                </c:pt>
                <c:pt idx="896">
                  <c:v>14.95</c:v>
                </c:pt>
                <c:pt idx="897">
                  <c:v>14.966666666666667</c:v>
                </c:pt>
                <c:pt idx="898">
                  <c:v>14.983333333333333</c:v>
                </c:pt>
                <c:pt idx="899">
                  <c:v>15</c:v>
                </c:pt>
                <c:pt idx="900">
                  <c:v>15.016666666666667</c:v>
                </c:pt>
                <c:pt idx="901">
                  <c:v>15.033333333333333</c:v>
                </c:pt>
                <c:pt idx="902">
                  <c:v>15.05</c:v>
                </c:pt>
                <c:pt idx="903">
                  <c:v>15.066666666666666</c:v>
                </c:pt>
                <c:pt idx="904">
                  <c:v>15.083333333333334</c:v>
                </c:pt>
                <c:pt idx="905">
                  <c:v>15.1</c:v>
                </c:pt>
                <c:pt idx="906">
                  <c:v>15.116666666666667</c:v>
                </c:pt>
                <c:pt idx="907">
                  <c:v>15.133333333333333</c:v>
                </c:pt>
                <c:pt idx="908">
                  <c:v>15.15</c:v>
                </c:pt>
                <c:pt idx="909">
                  <c:v>15.166666666666666</c:v>
                </c:pt>
                <c:pt idx="910">
                  <c:v>15.183333333333334</c:v>
                </c:pt>
                <c:pt idx="911">
                  <c:v>15.2</c:v>
                </c:pt>
                <c:pt idx="912">
                  <c:v>15.216666666666667</c:v>
                </c:pt>
                <c:pt idx="913">
                  <c:v>15.233333333333333</c:v>
                </c:pt>
                <c:pt idx="914">
                  <c:v>15.25</c:v>
                </c:pt>
                <c:pt idx="915">
                  <c:v>15.266666666666667</c:v>
                </c:pt>
                <c:pt idx="916">
                  <c:v>15.283333333333333</c:v>
                </c:pt>
                <c:pt idx="917">
                  <c:v>15.3</c:v>
                </c:pt>
                <c:pt idx="918">
                  <c:v>15.316666666666666</c:v>
                </c:pt>
                <c:pt idx="919">
                  <c:v>15.333333333333334</c:v>
                </c:pt>
                <c:pt idx="920">
                  <c:v>15.35</c:v>
                </c:pt>
                <c:pt idx="921">
                  <c:v>15.366666666666667</c:v>
                </c:pt>
                <c:pt idx="922">
                  <c:v>15.383333333333333</c:v>
                </c:pt>
                <c:pt idx="923">
                  <c:v>15.4</c:v>
                </c:pt>
                <c:pt idx="924">
                  <c:v>15.416666666666666</c:v>
                </c:pt>
                <c:pt idx="925">
                  <c:v>15.433333333333334</c:v>
                </c:pt>
                <c:pt idx="926">
                  <c:v>15.45</c:v>
                </c:pt>
                <c:pt idx="927">
                  <c:v>15.466666666666667</c:v>
                </c:pt>
                <c:pt idx="928">
                  <c:v>15.483333333333333</c:v>
                </c:pt>
                <c:pt idx="929">
                  <c:v>15.5</c:v>
                </c:pt>
                <c:pt idx="930">
                  <c:v>15.516666666666667</c:v>
                </c:pt>
                <c:pt idx="931">
                  <c:v>15.533333333333333</c:v>
                </c:pt>
                <c:pt idx="932">
                  <c:v>15.55</c:v>
                </c:pt>
                <c:pt idx="933">
                  <c:v>15.566666666666666</c:v>
                </c:pt>
                <c:pt idx="934">
                  <c:v>15.583333333333334</c:v>
                </c:pt>
                <c:pt idx="935">
                  <c:v>15.6</c:v>
                </c:pt>
                <c:pt idx="936">
                  <c:v>15.616666666666667</c:v>
                </c:pt>
                <c:pt idx="937">
                  <c:v>15.633333333333333</c:v>
                </c:pt>
                <c:pt idx="938">
                  <c:v>15.65</c:v>
                </c:pt>
                <c:pt idx="939">
                  <c:v>15.666666666666666</c:v>
                </c:pt>
                <c:pt idx="940">
                  <c:v>15.683333333333334</c:v>
                </c:pt>
                <c:pt idx="941">
                  <c:v>15.7</c:v>
                </c:pt>
                <c:pt idx="942">
                  <c:v>15.716666666666667</c:v>
                </c:pt>
                <c:pt idx="943">
                  <c:v>15.733333333333333</c:v>
                </c:pt>
                <c:pt idx="944">
                  <c:v>15.75</c:v>
                </c:pt>
                <c:pt idx="945">
                  <c:v>15.766666666666667</c:v>
                </c:pt>
                <c:pt idx="946">
                  <c:v>15.783333333333333</c:v>
                </c:pt>
                <c:pt idx="947">
                  <c:v>15.8</c:v>
                </c:pt>
                <c:pt idx="948">
                  <c:v>15.816666666666666</c:v>
                </c:pt>
                <c:pt idx="949">
                  <c:v>15.833333333333334</c:v>
                </c:pt>
                <c:pt idx="950">
                  <c:v>15.85</c:v>
                </c:pt>
                <c:pt idx="951">
                  <c:v>15.866666666666667</c:v>
                </c:pt>
                <c:pt idx="952">
                  <c:v>15.883333333333333</c:v>
                </c:pt>
                <c:pt idx="953">
                  <c:v>15.9</c:v>
                </c:pt>
                <c:pt idx="954">
                  <c:v>15.916666666666666</c:v>
                </c:pt>
                <c:pt idx="955">
                  <c:v>15.933333333333334</c:v>
                </c:pt>
                <c:pt idx="956">
                  <c:v>15.95</c:v>
                </c:pt>
                <c:pt idx="957">
                  <c:v>15.966666666666667</c:v>
                </c:pt>
                <c:pt idx="958">
                  <c:v>15.983333333333333</c:v>
                </c:pt>
                <c:pt idx="959">
                  <c:v>16</c:v>
                </c:pt>
                <c:pt idx="960">
                  <c:v>16.016666666666666</c:v>
                </c:pt>
                <c:pt idx="961">
                  <c:v>16.033333333333335</c:v>
                </c:pt>
                <c:pt idx="962">
                  <c:v>16.05</c:v>
                </c:pt>
                <c:pt idx="963">
                  <c:v>16.066666666666666</c:v>
                </c:pt>
                <c:pt idx="964">
                  <c:v>16.083333333333332</c:v>
                </c:pt>
                <c:pt idx="965">
                  <c:v>16.100000000000001</c:v>
                </c:pt>
                <c:pt idx="966">
                  <c:v>16.116666666666667</c:v>
                </c:pt>
                <c:pt idx="967">
                  <c:v>16.133333333333333</c:v>
                </c:pt>
                <c:pt idx="968">
                  <c:v>16.149999999999999</c:v>
                </c:pt>
                <c:pt idx="969">
                  <c:v>16.166666666666668</c:v>
                </c:pt>
                <c:pt idx="970">
                  <c:v>16.183333333333334</c:v>
                </c:pt>
                <c:pt idx="971">
                  <c:v>16.2</c:v>
                </c:pt>
                <c:pt idx="972">
                  <c:v>16.216666666666665</c:v>
                </c:pt>
                <c:pt idx="973">
                  <c:v>16.233333333333334</c:v>
                </c:pt>
                <c:pt idx="974">
                  <c:v>16.25</c:v>
                </c:pt>
                <c:pt idx="975">
                  <c:v>16.266666666666666</c:v>
                </c:pt>
                <c:pt idx="976">
                  <c:v>16.283333333333335</c:v>
                </c:pt>
                <c:pt idx="977">
                  <c:v>16.3</c:v>
                </c:pt>
                <c:pt idx="978">
                  <c:v>16.316666666666666</c:v>
                </c:pt>
                <c:pt idx="979">
                  <c:v>16.333333333333332</c:v>
                </c:pt>
                <c:pt idx="980">
                  <c:v>16.350000000000001</c:v>
                </c:pt>
                <c:pt idx="981">
                  <c:v>16.366666666666667</c:v>
                </c:pt>
                <c:pt idx="982">
                  <c:v>16.383333333333333</c:v>
                </c:pt>
                <c:pt idx="983">
                  <c:v>16.399999999999999</c:v>
                </c:pt>
                <c:pt idx="984">
                  <c:v>16.416666666666668</c:v>
                </c:pt>
                <c:pt idx="985">
                  <c:v>16.433333333333334</c:v>
                </c:pt>
                <c:pt idx="986">
                  <c:v>16.45</c:v>
                </c:pt>
                <c:pt idx="987">
                  <c:v>16.466666666666665</c:v>
                </c:pt>
                <c:pt idx="988">
                  <c:v>16.483333333333334</c:v>
                </c:pt>
                <c:pt idx="989">
                  <c:v>16.5</c:v>
                </c:pt>
                <c:pt idx="990">
                  <c:v>16.516666666666666</c:v>
                </c:pt>
                <c:pt idx="991">
                  <c:v>16.533333333333335</c:v>
                </c:pt>
                <c:pt idx="992">
                  <c:v>16.55</c:v>
                </c:pt>
                <c:pt idx="993">
                  <c:v>16.566666666666666</c:v>
                </c:pt>
                <c:pt idx="994">
                  <c:v>16.583333333333332</c:v>
                </c:pt>
                <c:pt idx="995">
                  <c:v>16.600000000000001</c:v>
                </c:pt>
                <c:pt idx="996">
                  <c:v>16.616666666666667</c:v>
                </c:pt>
                <c:pt idx="997">
                  <c:v>16.633333333333333</c:v>
                </c:pt>
                <c:pt idx="998">
                  <c:v>16.649999999999999</c:v>
                </c:pt>
                <c:pt idx="999">
                  <c:v>16.666666666666668</c:v>
                </c:pt>
                <c:pt idx="1000">
                  <c:v>16.683333333333334</c:v>
                </c:pt>
                <c:pt idx="1001">
                  <c:v>16.7</c:v>
                </c:pt>
                <c:pt idx="1002">
                  <c:v>16.716666666666665</c:v>
                </c:pt>
                <c:pt idx="1003">
                  <c:v>16.733333333333334</c:v>
                </c:pt>
                <c:pt idx="1004">
                  <c:v>16.75</c:v>
                </c:pt>
                <c:pt idx="1005">
                  <c:v>16.766666666666666</c:v>
                </c:pt>
                <c:pt idx="1006">
                  <c:v>16.783333333333335</c:v>
                </c:pt>
                <c:pt idx="1007">
                  <c:v>16.8</c:v>
                </c:pt>
                <c:pt idx="1008">
                  <c:v>16.816666666666666</c:v>
                </c:pt>
                <c:pt idx="1009">
                  <c:v>16.833333333333332</c:v>
                </c:pt>
                <c:pt idx="1010">
                  <c:v>16.850000000000001</c:v>
                </c:pt>
                <c:pt idx="1011">
                  <c:v>16.866666666666667</c:v>
                </c:pt>
                <c:pt idx="1012">
                  <c:v>16.883333333333333</c:v>
                </c:pt>
                <c:pt idx="1013">
                  <c:v>16.899999999999999</c:v>
                </c:pt>
                <c:pt idx="1014">
                  <c:v>16.916666666666668</c:v>
                </c:pt>
                <c:pt idx="1015">
                  <c:v>16.933333333333334</c:v>
                </c:pt>
                <c:pt idx="1016">
                  <c:v>16.95</c:v>
                </c:pt>
                <c:pt idx="1017">
                  <c:v>16.966666666666665</c:v>
                </c:pt>
                <c:pt idx="1018">
                  <c:v>16.983333333333334</c:v>
                </c:pt>
                <c:pt idx="1019">
                  <c:v>17</c:v>
                </c:pt>
                <c:pt idx="1020">
                  <c:v>17.016666666666666</c:v>
                </c:pt>
                <c:pt idx="1021">
                  <c:v>17.033333333333335</c:v>
                </c:pt>
                <c:pt idx="1022">
                  <c:v>17.05</c:v>
                </c:pt>
                <c:pt idx="1023">
                  <c:v>17.066666666666666</c:v>
                </c:pt>
                <c:pt idx="1024">
                  <c:v>17.083333333333332</c:v>
                </c:pt>
                <c:pt idx="1025">
                  <c:v>17.100000000000001</c:v>
                </c:pt>
                <c:pt idx="1026">
                  <c:v>17.116666666666667</c:v>
                </c:pt>
                <c:pt idx="1027">
                  <c:v>17.133333333333333</c:v>
                </c:pt>
                <c:pt idx="1028">
                  <c:v>17.149999999999999</c:v>
                </c:pt>
                <c:pt idx="1029">
                  <c:v>17.166666666666668</c:v>
                </c:pt>
                <c:pt idx="1030">
                  <c:v>17.183333333333334</c:v>
                </c:pt>
                <c:pt idx="1031">
                  <c:v>17.2</c:v>
                </c:pt>
                <c:pt idx="1032">
                  <c:v>17.216666666666665</c:v>
                </c:pt>
                <c:pt idx="1033">
                  <c:v>17.233333333333334</c:v>
                </c:pt>
                <c:pt idx="1034">
                  <c:v>17.25</c:v>
                </c:pt>
                <c:pt idx="1035">
                  <c:v>17.266666666666666</c:v>
                </c:pt>
                <c:pt idx="1036">
                  <c:v>17.283333333333335</c:v>
                </c:pt>
                <c:pt idx="1037">
                  <c:v>17.3</c:v>
                </c:pt>
                <c:pt idx="1038">
                  <c:v>17.316666666666666</c:v>
                </c:pt>
                <c:pt idx="1039">
                  <c:v>17.333333333333332</c:v>
                </c:pt>
                <c:pt idx="1040">
                  <c:v>17.350000000000001</c:v>
                </c:pt>
                <c:pt idx="1041">
                  <c:v>17.366666666666667</c:v>
                </c:pt>
                <c:pt idx="1042">
                  <c:v>17.383333333333333</c:v>
                </c:pt>
                <c:pt idx="1043">
                  <c:v>17.399999999999999</c:v>
                </c:pt>
                <c:pt idx="1044">
                  <c:v>17.416666666666668</c:v>
                </c:pt>
                <c:pt idx="1045">
                  <c:v>17.433333333333334</c:v>
                </c:pt>
                <c:pt idx="1046">
                  <c:v>17.45</c:v>
                </c:pt>
                <c:pt idx="1047">
                  <c:v>17.466666666666665</c:v>
                </c:pt>
                <c:pt idx="1048">
                  <c:v>17.483333333333334</c:v>
                </c:pt>
                <c:pt idx="1049">
                  <c:v>17.5</c:v>
                </c:pt>
                <c:pt idx="1050">
                  <c:v>17.516666666666666</c:v>
                </c:pt>
                <c:pt idx="1051">
                  <c:v>17.533333333333335</c:v>
                </c:pt>
                <c:pt idx="1052">
                  <c:v>17.55</c:v>
                </c:pt>
                <c:pt idx="1053">
                  <c:v>17.566666666666666</c:v>
                </c:pt>
                <c:pt idx="1054">
                  <c:v>17.583333333333332</c:v>
                </c:pt>
                <c:pt idx="1055">
                  <c:v>17.600000000000001</c:v>
                </c:pt>
                <c:pt idx="1056">
                  <c:v>17.616666666666667</c:v>
                </c:pt>
                <c:pt idx="1057">
                  <c:v>17.633333333333333</c:v>
                </c:pt>
                <c:pt idx="1058">
                  <c:v>17.649999999999999</c:v>
                </c:pt>
                <c:pt idx="1059">
                  <c:v>17.666666666666668</c:v>
                </c:pt>
                <c:pt idx="1060">
                  <c:v>17.683333333333334</c:v>
                </c:pt>
                <c:pt idx="1061">
                  <c:v>17.7</c:v>
                </c:pt>
                <c:pt idx="1062">
                  <c:v>17.716666666666665</c:v>
                </c:pt>
                <c:pt idx="1063">
                  <c:v>17.733333333333334</c:v>
                </c:pt>
                <c:pt idx="1064">
                  <c:v>17.75</c:v>
                </c:pt>
                <c:pt idx="1065">
                  <c:v>17.766666666666666</c:v>
                </c:pt>
                <c:pt idx="1066">
                  <c:v>17.783333333333335</c:v>
                </c:pt>
                <c:pt idx="1067">
                  <c:v>17.8</c:v>
                </c:pt>
                <c:pt idx="1068">
                  <c:v>17.816666666666666</c:v>
                </c:pt>
                <c:pt idx="1069">
                  <c:v>17.833333333333332</c:v>
                </c:pt>
                <c:pt idx="1070">
                  <c:v>17.850000000000001</c:v>
                </c:pt>
                <c:pt idx="1071">
                  <c:v>17.866666666666667</c:v>
                </c:pt>
                <c:pt idx="1072">
                  <c:v>17.883333333333333</c:v>
                </c:pt>
                <c:pt idx="1073">
                  <c:v>17.899999999999999</c:v>
                </c:pt>
                <c:pt idx="1074">
                  <c:v>17.916666666666668</c:v>
                </c:pt>
                <c:pt idx="1075">
                  <c:v>17.933333333333334</c:v>
                </c:pt>
                <c:pt idx="1076">
                  <c:v>17.95</c:v>
                </c:pt>
                <c:pt idx="1077">
                  <c:v>17.966666666666665</c:v>
                </c:pt>
                <c:pt idx="1078">
                  <c:v>17.983333333333334</c:v>
                </c:pt>
                <c:pt idx="1079">
                  <c:v>18</c:v>
                </c:pt>
                <c:pt idx="1080">
                  <c:v>18.016666666666666</c:v>
                </c:pt>
                <c:pt idx="1081">
                  <c:v>18.033333333333335</c:v>
                </c:pt>
                <c:pt idx="1082">
                  <c:v>18.05</c:v>
                </c:pt>
                <c:pt idx="1083">
                  <c:v>18.066666666666666</c:v>
                </c:pt>
                <c:pt idx="1084">
                  <c:v>18.083333333333332</c:v>
                </c:pt>
                <c:pt idx="1085">
                  <c:v>18.100000000000001</c:v>
                </c:pt>
                <c:pt idx="1086">
                  <c:v>18.116666666666667</c:v>
                </c:pt>
                <c:pt idx="1087">
                  <c:v>18.133333333333333</c:v>
                </c:pt>
                <c:pt idx="1088">
                  <c:v>18.149999999999999</c:v>
                </c:pt>
                <c:pt idx="1089">
                  <c:v>18.166666666666668</c:v>
                </c:pt>
                <c:pt idx="1090">
                  <c:v>18.183333333333334</c:v>
                </c:pt>
                <c:pt idx="1091">
                  <c:v>18.2</c:v>
                </c:pt>
                <c:pt idx="1092">
                  <c:v>18.216666666666665</c:v>
                </c:pt>
                <c:pt idx="1093">
                  <c:v>18.233333333333334</c:v>
                </c:pt>
                <c:pt idx="1094">
                  <c:v>18.25</c:v>
                </c:pt>
                <c:pt idx="1095">
                  <c:v>18.266666666666666</c:v>
                </c:pt>
                <c:pt idx="1096">
                  <c:v>18.283333333333335</c:v>
                </c:pt>
                <c:pt idx="1097">
                  <c:v>18.3</c:v>
                </c:pt>
                <c:pt idx="1098">
                  <c:v>18.316666666666666</c:v>
                </c:pt>
                <c:pt idx="1099">
                  <c:v>18.333333333333332</c:v>
                </c:pt>
                <c:pt idx="1100">
                  <c:v>18.350000000000001</c:v>
                </c:pt>
                <c:pt idx="1101">
                  <c:v>18.366666666666667</c:v>
                </c:pt>
                <c:pt idx="1102">
                  <c:v>18.383333333333333</c:v>
                </c:pt>
                <c:pt idx="1103">
                  <c:v>18.399999999999999</c:v>
                </c:pt>
                <c:pt idx="1104">
                  <c:v>18.416666666666668</c:v>
                </c:pt>
                <c:pt idx="1105">
                  <c:v>18.433333333333334</c:v>
                </c:pt>
                <c:pt idx="1106">
                  <c:v>18.45</c:v>
                </c:pt>
                <c:pt idx="1107">
                  <c:v>18.466666666666665</c:v>
                </c:pt>
                <c:pt idx="1108">
                  <c:v>18.483333333333334</c:v>
                </c:pt>
                <c:pt idx="1109">
                  <c:v>18.5</c:v>
                </c:pt>
                <c:pt idx="1110">
                  <c:v>18.516666666666666</c:v>
                </c:pt>
                <c:pt idx="1111">
                  <c:v>18.533333333333335</c:v>
                </c:pt>
                <c:pt idx="1112">
                  <c:v>18.55</c:v>
                </c:pt>
                <c:pt idx="1113">
                  <c:v>18.566666666666666</c:v>
                </c:pt>
                <c:pt idx="1114">
                  <c:v>18.583333333333332</c:v>
                </c:pt>
                <c:pt idx="1115">
                  <c:v>18.600000000000001</c:v>
                </c:pt>
                <c:pt idx="1116">
                  <c:v>18.616666666666667</c:v>
                </c:pt>
                <c:pt idx="1117">
                  <c:v>18.633333333333333</c:v>
                </c:pt>
                <c:pt idx="1118">
                  <c:v>18.649999999999999</c:v>
                </c:pt>
                <c:pt idx="1119">
                  <c:v>18.666666666666668</c:v>
                </c:pt>
                <c:pt idx="1120">
                  <c:v>18.683333333333334</c:v>
                </c:pt>
                <c:pt idx="1121">
                  <c:v>18.7</c:v>
                </c:pt>
                <c:pt idx="1122">
                  <c:v>18.716666666666665</c:v>
                </c:pt>
                <c:pt idx="1123">
                  <c:v>18.733333333333334</c:v>
                </c:pt>
                <c:pt idx="1124">
                  <c:v>18.75</c:v>
                </c:pt>
                <c:pt idx="1125">
                  <c:v>18.766666666666666</c:v>
                </c:pt>
                <c:pt idx="1126">
                  <c:v>18.783333333333335</c:v>
                </c:pt>
                <c:pt idx="1127">
                  <c:v>18.8</c:v>
                </c:pt>
                <c:pt idx="1128">
                  <c:v>18.816666666666666</c:v>
                </c:pt>
                <c:pt idx="1129">
                  <c:v>18.833333333333332</c:v>
                </c:pt>
                <c:pt idx="1130">
                  <c:v>18.850000000000001</c:v>
                </c:pt>
                <c:pt idx="1131">
                  <c:v>18.866666666666667</c:v>
                </c:pt>
                <c:pt idx="1132">
                  <c:v>18.883333333333333</c:v>
                </c:pt>
                <c:pt idx="1133">
                  <c:v>18.899999999999999</c:v>
                </c:pt>
                <c:pt idx="1134">
                  <c:v>18.916666666666668</c:v>
                </c:pt>
                <c:pt idx="1135">
                  <c:v>18.933333333333334</c:v>
                </c:pt>
                <c:pt idx="1136">
                  <c:v>18.95</c:v>
                </c:pt>
                <c:pt idx="1137">
                  <c:v>18.966666666666665</c:v>
                </c:pt>
                <c:pt idx="1138">
                  <c:v>18.983333333333334</c:v>
                </c:pt>
                <c:pt idx="1139">
                  <c:v>19</c:v>
                </c:pt>
                <c:pt idx="1140">
                  <c:v>19.016666666666666</c:v>
                </c:pt>
                <c:pt idx="1141">
                  <c:v>19.033333333333335</c:v>
                </c:pt>
                <c:pt idx="1142">
                  <c:v>19.05</c:v>
                </c:pt>
                <c:pt idx="1143">
                  <c:v>19.066666666666666</c:v>
                </c:pt>
                <c:pt idx="1144">
                  <c:v>19.083333333333332</c:v>
                </c:pt>
                <c:pt idx="1145">
                  <c:v>19.100000000000001</c:v>
                </c:pt>
                <c:pt idx="1146">
                  <c:v>19.116666666666667</c:v>
                </c:pt>
                <c:pt idx="1147">
                  <c:v>19.133333333333333</c:v>
                </c:pt>
                <c:pt idx="1148">
                  <c:v>19.149999999999999</c:v>
                </c:pt>
                <c:pt idx="1149">
                  <c:v>19.166666666666668</c:v>
                </c:pt>
                <c:pt idx="1150">
                  <c:v>19.183333333333334</c:v>
                </c:pt>
                <c:pt idx="1151">
                  <c:v>19.2</c:v>
                </c:pt>
                <c:pt idx="1152">
                  <c:v>19.216666666666665</c:v>
                </c:pt>
                <c:pt idx="1153">
                  <c:v>19.233333333333334</c:v>
                </c:pt>
                <c:pt idx="1154">
                  <c:v>19.25</c:v>
                </c:pt>
                <c:pt idx="1155">
                  <c:v>19.266666666666666</c:v>
                </c:pt>
                <c:pt idx="1156">
                  <c:v>19.283333333333335</c:v>
                </c:pt>
                <c:pt idx="1157">
                  <c:v>19.3</c:v>
                </c:pt>
                <c:pt idx="1158">
                  <c:v>19.316666666666666</c:v>
                </c:pt>
                <c:pt idx="1159">
                  <c:v>19.333333333333332</c:v>
                </c:pt>
                <c:pt idx="1160">
                  <c:v>19.350000000000001</c:v>
                </c:pt>
                <c:pt idx="1161">
                  <c:v>19.366666666666667</c:v>
                </c:pt>
                <c:pt idx="1162">
                  <c:v>19.383333333333333</c:v>
                </c:pt>
                <c:pt idx="1163">
                  <c:v>19.399999999999999</c:v>
                </c:pt>
                <c:pt idx="1164">
                  <c:v>19.416666666666668</c:v>
                </c:pt>
                <c:pt idx="1165">
                  <c:v>19.433333333333334</c:v>
                </c:pt>
                <c:pt idx="1166">
                  <c:v>19.45</c:v>
                </c:pt>
                <c:pt idx="1167">
                  <c:v>19.466666666666665</c:v>
                </c:pt>
                <c:pt idx="1168">
                  <c:v>19.483333333333334</c:v>
                </c:pt>
                <c:pt idx="1169">
                  <c:v>19.5</c:v>
                </c:pt>
                <c:pt idx="1170">
                  <c:v>19.516666666666666</c:v>
                </c:pt>
                <c:pt idx="1171">
                  <c:v>19.533333333333335</c:v>
                </c:pt>
                <c:pt idx="1172">
                  <c:v>19.55</c:v>
                </c:pt>
                <c:pt idx="1173">
                  <c:v>19.566666666666666</c:v>
                </c:pt>
                <c:pt idx="1174">
                  <c:v>19.583333333333332</c:v>
                </c:pt>
                <c:pt idx="1175">
                  <c:v>19.600000000000001</c:v>
                </c:pt>
                <c:pt idx="1176">
                  <c:v>19.616666666666667</c:v>
                </c:pt>
                <c:pt idx="1177">
                  <c:v>19.633333333333333</c:v>
                </c:pt>
                <c:pt idx="1178">
                  <c:v>19.649999999999999</c:v>
                </c:pt>
                <c:pt idx="1179">
                  <c:v>19.666666666666668</c:v>
                </c:pt>
                <c:pt idx="1180">
                  <c:v>19.683333333333334</c:v>
                </c:pt>
                <c:pt idx="1181">
                  <c:v>19.7</c:v>
                </c:pt>
                <c:pt idx="1182">
                  <c:v>19.716666666666665</c:v>
                </c:pt>
                <c:pt idx="1183">
                  <c:v>19.733333333333334</c:v>
                </c:pt>
                <c:pt idx="1184">
                  <c:v>19.75</c:v>
                </c:pt>
                <c:pt idx="1185">
                  <c:v>19.766666666666666</c:v>
                </c:pt>
                <c:pt idx="1186">
                  <c:v>19.783333333333335</c:v>
                </c:pt>
                <c:pt idx="1187">
                  <c:v>19.8</c:v>
                </c:pt>
                <c:pt idx="1188">
                  <c:v>19.816666666666666</c:v>
                </c:pt>
                <c:pt idx="1189">
                  <c:v>19.833333333333332</c:v>
                </c:pt>
                <c:pt idx="1190">
                  <c:v>19.850000000000001</c:v>
                </c:pt>
                <c:pt idx="1191">
                  <c:v>19.866666666666667</c:v>
                </c:pt>
                <c:pt idx="1192">
                  <c:v>19.883333333333333</c:v>
                </c:pt>
                <c:pt idx="1193">
                  <c:v>19.899999999999999</c:v>
                </c:pt>
                <c:pt idx="1194">
                  <c:v>19.916666666666668</c:v>
                </c:pt>
                <c:pt idx="1195">
                  <c:v>19.933333333333334</c:v>
                </c:pt>
                <c:pt idx="1196">
                  <c:v>19.95</c:v>
                </c:pt>
                <c:pt idx="1197">
                  <c:v>19.966666666666665</c:v>
                </c:pt>
                <c:pt idx="1198">
                  <c:v>19.983333333333334</c:v>
                </c:pt>
                <c:pt idx="1199">
                  <c:v>20</c:v>
                </c:pt>
                <c:pt idx="1200">
                  <c:v>20.016666666666666</c:v>
                </c:pt>
                <c:pt idx="1201">
                  <c:v>20.033333333333335</c:v>
                </c:pt>
                <c:pt idx="1202">
                  <c:v>20.05</c:v>
                </c:pt>
                <c:pt idx="1203">
                  <c:v>20.066666666666666</c:v>
                </c:pt>
                <c:pt idx="1204">
                  <c:v>20.083333333333332</c:v>
                </c:pt>
                <c:pt idx="1205">
                  <c:v>20.100000000000001</c:v>
                </c:pt>
                <c:pt idx="1206">
                  <c:v>20.116666666666667</c:v>
                </c:pt>
                <c:pt idx="1207">
                  <c:v>20.133333333333333</c:v>
                </c:pt>
                <c:pt idx="1208">
                  <c:v>20.149999999999999</c:v>
                </c:pt>
                <c:pt idx="1209">
                  <c:v>20.166666666666668</c:v>
                </c:pt>
                <c:pt idx="1210">
                  <c:v>20.183333333333334</c:v>
                </c:pt>
                <c:pt idx="1211">
                  <c:v>20.2</c:v>
                </c:pt>
                <c:pt idx="1212">
                  <c:v>20.216666666666665</c:v>
                </c:pt>
                <c:pt idx="1213">
                  <c:v>20.233333333333334</c:v>
                </c:pt>
                <c:pt idx="1214">
                  <c:v>20.25</c:v>
                </c:pt>
                <c:pt idx="1215">
                  <c:v>20.266666666666666</c:v>
                </c:pt>
                <c:pt idx="1216">
                  <c:v>20.283333333333335</c:v>
                </c:pt>
                <c:pt idx="1217">
                  <c:v>20.3</c:v>
                </c:pt>
                <c:pt idx="1218">
                  <c:v>20.316666666666666</c:v>
                </c:pt>
                <c:pt idx="1219">
                  <c:v>20.333333333333332</c:v>
                </c:pt>
                <c:pt idx="1220">
                  <c:v>20.350000000000001</c:v>
                </c:pt>
                <c:pt idx="1221">
                  <c:v>20.366666666666667</c:v>
                </c:pt>
                <c:pt idx="1222">
                  <c:v>20.383333333333333</c:v>
                </c:pt>
                <c:pt idx="1223">
                  <c:v>20.399999999999999</c:v>
                </c:pt>
                <c:pt idx="1224">
                  <c:v>20.416666666666668</c:v>
                </c:pt>
                <c:pt idx="1225">
                  <c:v>20.433333333333334</c:v>
                </c:pt>
                <c:pt idx="1226">
                  <c:v>20.45</c:v>
                </c:pt>
                <c:pt idx="1227">
                  <c:v>20.466666666666665</c:v>
                </c:pt>
                <c:pt idx="1228">
                  <c:v>20.483333333333334</c:v>
                </c:pt>
                <c:pt idx="1229">
                  <c:v>20.5</c:v>
                </c:pt>
                <c:pt idx="1230">
                  <c:v>20.516666666666666</c:v>
                </c:pt>
                <c:pt idx="1231">
                  <c:v>20.533333333333335</c:v>
                </c:pt>
                <c:pt idx="1232">
                  <c:v>20.55</c:v>
                </c:pt>
                <c:pt idx="1233">
                  <c:v>20.566666666666666</c:v>
                </c:pt>
                <c:pt idx="1234">
                  <c:v>20.583333333333332</c:v>
                </c:pt>
                <c:pt idx="1235">
                  <c:v>20.6</c:v>
                </c:pt>
                <c:pt idx="1236">
                  <c:v>20.616666666666667</c:v>
                </c:pt>
                <c:pt idx="1237">
                  <c:v>20.633333333333333</c:v>
                </c:pt>
                <c:pt idx="1238">
                  <c:v>20.65</c:v>
                </c:pt>
                <c:pt idx="1239">
                  <c:v>20.666666666666668</c:v>
                </c:pt>
                <c:pt idx="1240">
                  <c:v>20.683333333333334</c:v>
                </c:pt>
                <c:pt idx="1241">
                  <c:v>20.7</c:v>
                </c:pt>
                <c:pt idx="1242">
                  <c:v>20.716666666666665</c:v>
                </c:pt>
                <c:pt idx="1243">
                  <c:v>20.733333333333334</c:v>
                </c:pt>
                <c:pt idx="1244">
                  <c:v>20.75</c:v>
                </c:pt>
                <c:pt idx="1245">
                  <c:v>20.766666666666666</c:v>
                </c:pt>
                <c:pt idx="1246">
                  <c:v>20.783333333333335</c:v>
                </c:pt>
                <c:pt idx="1247">
                  <c:v>20.8</c:v>
                </c:pt>
                <c:pt idx="1248">
                  <c:v>20.816666666666666</c:v>
                </c:pt>
                <c:pt idx="1249">
                  <c:v>20.833333333333332</c:v>
                </c:pt>
                <c:pt idx="1250">
                  <c:v>20.85</c:v>
                </c:pt>
                <c:pt idx="1251">
                  <c:v>20.866666666666667</c:v>
                </c:pt>
                <c:pt idx="1252">
                  <c:v>20.883333333333333</c:v>
                </c:pt>
                <c:pt idx="1253">
                  <c:v>20.9</c:v>
                </c:pt>
                <c:pt idx="1254">
                  <c:v>20.916666666666668</c:v>
                </c:pt>
                <c:pt idx="1255">
                  <c:v>20.933333333333334</c:v>
                </c:pt>
                <c:pt idx="1256">
                  <c:v>20.95</c:v>
                </c:pt>
                <c:pt idx="1257">
                  <c:v>20.966666666666665</c:v>
                </c:pt>
                <c:pt idx="1258">
                  <c:v>20.983333333333334</c:v>
                </c:pt>
                <c:pt idx="1259">
                  <c:v>21</c:v>
                </c:pt>
                <c:pt idx="1260">
                  <c:v>21.016666666666666</c:v>
                </c:pt>
                <c:pt idx="1261">
                  <c:v>21.033333333333335</c:v>
                </c:pt>
                <c:pt idx="1262">
                  <c:v>21.05</c:v>
                </c:pt>
                <c:pt idx="1263">
                  <c:v>21.066666666666666</c:v>
                </c:pt>
                <c:pt idx="1264">
                  <c:v>21.083333333333332</c:v>
                </c:pt>
                <c:pt idx="1265">
                  <c:v>21.1</c:v>
                </c:pt>
                <c:pt idx="1266">
                  <c:v>21.116666666666667</c:v>
                </c:pt>
                <c:pt idx="1267">
                  <c:v>21.133333333333333</c:v>
                </c:pt>
                <c:pt idx="1268">
                  <c:v>21.15</c:v>
                </c:pt>
                <c:pt idx="1269">
                  <c:v>21.166666666666668</c:v>
                </c:pt>
                <c:pt idx="1270">
                  <c:v>21.183333333333334</c:v>
                </c:pt>
                <c:pt idx="1271">
                  <c:v>21.2</c:v>
                </c:pt>
                <c:pt idx="1272">
                  <c:v>21.216666666666665</c:v>
                </c:pt>
                <c:pt idx="1273">
                  <c:v>21.233333333333334</c:v>
                </c:pt>
                <c:pt idx="1274">
                  <c:v>21.25</c:v>
                </c:pt>
                <c:pt idx="1275">
                  <c:v>21.266666666666666</c:v>
                </c:pt>
                <c:pt idx="1276">
                  <c:v>21.283333333333335</c:v>
                </c:pt>
                <c:pt idx="1277">
                  <c:v>21.3</c:v>
                </c:pt>
                <c:pt idx="1278">
                  <c:v>21.316666666666666</c:v>
                </c:pt>
                <c:pt idx="1279">
                  <c:v>21.333333333333332</c:v>
                </c:pt>
                <c:pt idx="1280">
                  <c:v>21.35</c:v>
                </c:pt>
                <c:pt idx="1281">
                  <c:v>21.366666666666667</c:v>
                </c:pt>
                <c:pt idx="1282">
                  <c:v>21.383333333333333</c:v>
                </c:pt>
                <c:pt idx="1283">
                  <c:v>21.4</c:v>
                </c:pt>
                <c:pt idx="1284">
                  <c:v>21.416666666666668</c:v>
                </c:pt>
                <c:pt idx="1285">
                  <c:v>21.433333333333334</c:v>
                </c:pt>
                <c:pt idx="1286">
                  <c:v>21.45</c:v>
                </c:pt>
                <c:pt idx="1287">
                  <c:v>21.466666666666665</c:v>
                </c:pt>
                <c:pt idx="1288">
                  <c:v>21.483333333333334</c:v>
                </c:pt>
                <c:pt idx="1289">
                  <c:v>21.5</c:v>
                </c:pt>
                <c:pt idx="1290">
                  <c:v>21.516666666666666</c:v>
                </c:pt>
                <c:pt idx="1291">
                  <c:v>21.533333333333335</c:v>
                </c:pt>
                <c:pt idx="1292">
                  <c:v>21.55</c:v>
                </c:pt>
                <c:pt idx="1293">
                  <c:v>21.566666666666666</c:v>
                </c:pt>
                <c:pt idx="1294">
                  <c:v>21.583333333333332</c:v>
                </c:pt>
                <c:pt idx="1295">
                  <c:v>21.6</c:v>
                </c:pt>
                <c:pt idx="1296">
                  <c:v>21.616666666666667</c:v>
                </c:pt>
                <c:pt idx="1297">
                  <c:v>21.633333333333333</c:v>
                </c:pt>
                <c:pt idx="1298">
                  <c:v>21.65</c:v>
                </c:pt>
                <c:pt idx="1299">
                  <c:v>21.666666666666668</c:v>
                </c:pt>
                <c:pt idx="1300">
                  <c:v>21.683333333333334</c:v>
                </c:pt>
                <c:pt idx="1301">
                  <c:v>21.7</c:v>
                </c:pt>
                <c:pt idx="1302">
                  <c:v>21.716666666666665</c:v>
                </c:pt>
                <c:pt idx="1303">
                  <c:v>21.733333333333334</c:v>
                </c:pt>
                <c:pt idx="1304">
                  <c:v>21.75</c:v>
                </c:pt>
                <c:pt idx="1305">
                  <c:v>21.766666666666666</c:v>
                </c:pt>
                <c:pt idx="1306">
                  <c:v>21.783333333333335</c:v>
                </c:pt>
                <c:pt idx="1307">
                  <c:v>21.8</c:v>
                </c:pt>
                <c:pt idx="1308">
                  <c:v>21.816666666666666</c:v>
                </c:pt>
                <c:pt idx="1309">
                  <c:v>21.833333333333332</c:v>
                </c:pt>
                <c:pt idx="1310">
                  <c:v>21.85</c:v>
                </c:pt>
                <c:pt idx="1311">
                  <c:v>21.866666666666667</c:v>
                </c:pt>
                <c:pt idx="1312">
                  <c:v>21.883333333333333</c:v>
                </c:pt>
                <c:pt idx="1313">
                  <c:v>21.9</c:v>
                </c:pt>
                <c:pt idx="1314">
                  <c:v>21.916666666666668</c:v>
                </c:pt>
                <c:pt idx="1315">
                  <c:v>21.933333333333334</c:v>
                </c:pt>
                <c:pt idx="1316">
                  <c:v>21.95</c:v>
                </c:pt>
                <c:pt idx="1317">
                  <c:v>21.966666666666665</c:v>
                </c:pt>
                <c:pt idx="1318">
                  <c:v>21.983333333333334</c:v>
                </c:pt>
                <c:pt idx="1319">
                  <c:v>22</c:v>
                </c:pt>
                <c:pt idx="1320">
                  <c:v>22.016666666666666</c:v>
                </c:pt>
                <c:pt idx="1321">
                  <c:v>22.033333333333335</c:v>
                </c:pt>
                <c:pt idx="1322">
                  <c:v>22.05</c:v>
                </c:pt>
                <c:pt idx="1323">
                  <c:v>22.066666666666666</c:v>
                </c:pt>
                <c:pt idx="1324">
                  <c:v>22.083333333333332</c:v>
                </c:pt>
                <c:pt idx="1325">
                  <c:v>22.1</c:v>
                </c:pt>
                <c:pt idx="1326">
                  <c:v>22.116666666666667</c:v>
                </c:pt>
                <c:pt idx="1327">
                  <c:v>22.133333333333333</c:v>
                </c:pt>
                <c:pt idx="1328">
                  <c:v>22.15</c:v>
                </c:pt>
                <c:pt idx="1329">
                  <c:v>22.166666666666668</c:v>
                </c:pt>
                <c:pt idx="1330">
                  <c:v>22.183333333333334</c:v>
                </c:pt>
                <c:pt idx="1331">
                  <c:v>22.2</c:v>
                </c:pt>
                <c:pt idx="1332">
                  <c:v>22.216666666666665</c:v>
                </c:pt>
                <c:pt idx="1333">
                  <c:v>22.233333333333334</c:v>
                </c:pt>
                <c:pt idx="1334">
                  <c:v>22.25</c:v>
                </c:pt>
                <c:pt idx="1335">
                  <c:v>22.266666666666666</c:v>
                </c:pt>
                <c:pt idx="1336">
                  <c:v>22.283333333333335</c:v>
                </c:pt>
                <c:pt idx="1337">
                  <c:v>22.3</c:v>
                </c:pt>
                <c:pt idx="1338">
                  <c:v>22.316666666666666</c:v>
                </c:pt>
                <c:pt idx="1339">
                  <c:v>22.333333333333332</c:v>
                </c:pt>
                <c:pt idx="1340">
                  <c:v>22.35</c:v>
                </c:pt>
                <c:pt idx="1341">
                  <c:v>22.366666666666667</c:v>
                </c:pt>
                <c:pt idx="1342">
                  <c:v>22.383333333333333</c:v>
                </c:pt>
                <c:pt idx="1343">
                  <c:v>22.4</c:v>
                </c:pt>
                <c:pt idx="1344">
                  <c:v>22.416666666666668</c:v>
                </c:pt>
                <c:pt idx="1345">
                  <c:v>22.433333333333334</c:v>
                </c:pt>
                <c:pt idx="1346">
                  <c:v>22.45</c:v>
                </c:pt>
                <c:pt idx="1347">
                  <c:v>22.466666666666665</c:v>
                </c:pt>
                <c:pt idx="1348">
                  <c:v>22.483333333333334</c:v>
                </c:pt>
                <c:pt idx="1349">
                  <c:v>22.5</c:v>
                </c:pt>
                <c:pt idx="1350">
                  <c:v>22.516666666666666</c:v>
                </c:pt>
                <c:pt idx="1351">
                  <c:v>22.533333333333335</c:v>
                </c:pt>
                <c:pt idx="1352">
                  <c:v>22.55</c:v>
                </c:pt>
                <c:pt idx="1353">
                  <c:v>22.566666666666666</c:v>
                </c:pt>
                <c:pt idx="1354">
                  <c:v>22.583333333333332</c:v>
                </c:pt>
                <c:pt idx="1355">
                  <c:v>22.6</c:v>
                </c:pt>
                <c:pt idx="1356">
                  <c:v>22.616666666666667</c:v>
                </c:pt>
                <c:pt idx="1357">
                  <c:v>22.633333333333333</c:v>
                </c:pt>
                <c:pt idx="1358">
                  <c:v>22.65</c:v>
                </c:pt>
                <c:pt idx="1359">
                  <c:v>22.666666666666668</c:v>
                </c:pt>
                <c:pt idx="1360">
                  <c:v>22.683333333333334</c:v>
                </c:pt>
                <c:pt idx="1361">
                  <c:v>22.7</c:v>
                </c:pt>
                <c:pt idx="1362">
                  <c:v>22.716666666666665</c:v>
                </c:pt>
                <c:pt idx="1363">
                  <c:v>22.733333333333334</c:v>
                </c:pt>
                <c:pt idx="1364">
                  <c:v>22.75</c:v>
                </c:pt>
                <c:pt idx="1365">
                  <c:v>22.766666666666666</c:v>
                </c:pt>
                <c:pt idx="1366">
                  <c:v>22.783333333333335</c:v>
                </c:pt>
                <c:pt idx="1367">
                  <c:v>22.8</c:v>
                </c:pt>
                <c:pt idx="1368">
                  <c:v>22.816666666666666</c:v>
                </c:pt>
                <c:pt idx="1369">
                  <c:v>22.833333333333332</c:v>
                </c:pt>
                <c:pt idx="1370">
                  <c:v>22.85</c:v>
                </c:pt>
                <c:pt idx="1371">
                  <c:v>22.866666666666667</c:v>
                </c:pt>
                <c:pt idx="1372">
                  <c:v>22.883333333333333</c:v>
                </c:pt>
                <c:pt idx="1373">
                  <c:v>22.9</c:v>
                </c:pt>
                <c:pt idx="1374">
                  <c:v>22.916666666666668</c:v>
                </c:pt>
                <c:pt idx="1375">
                  <c:v>22.933333333333334</c:v>
                </c:pt>
                <c:pt idx="1376">
                  <c:v>22.95</c:v>
                </c:pt>
                <c:pt idx="1377">
                  <c:v>22.966666666666665</c:v>
                </c:pt>
                <c:pt idx="1378">
                  <c:v>22.983333333333334</c:v>
                </c:pt>
                <c:pt idx="1379">
                  <c:v>23</c:v>
                </c:pt>
                <c:pt idx="1380">
                  <c:v>23.016666666666666</c:v>
                </c:pt>
                <c:pt idx="1381">
                  <c:v>23.033333333333335</c:v>
                </c:pt>
                <c:pt idx="1382">
                  <c:v>23.05</c:v>
                </c:pt>
                <c:pt idx="1383">
                  <c:v>23.066666666666666</c:v>
                </c:pt>
                <c:pt idx="1384">
                  <c:v>23.083333333333332</c:v>
                </c:pt>
                <c:pt idx="1385">
                  <c:v>23.1</c:v>
                </c:pt>
                <c:pt idx="1386">
                  <c:v>23.116666666666667</c:v>
                </c:pt>
                <c:pt idx="1387">
                  <c:v>23.133333333333333</c:v>
                </c:pt>
                <c:pt idx="1388">
                  <c:v>23.15</c:v>
                </c:pt>
                <c:pt idx="1389">
                  <c:v>23.166666666666668</c:v>
                </c:pt>
                <c:pt idx="1390">
                  <c:v>23.183333333333334</c:v>
                </c:pt>
                <c:pt idx="1391">
                  <c:v>23.2</c:v>
                </c:pt>
                <c:pt idx="1392">
                  <c:v>23.216666666666665</c:v>
                </c:pt>
                <c:pt idx="1393">
                  <c:v>23.233333333333334</c:v>
                </c:pt>
                <c:pt idx="1394">
                  <c:v>23.25</c:v>
                </c:pt>
                <c:pt idx="1395">
                  <c:v>23.266666666666666</c:v>
                </c:pt>
                <c:pt idx="1396">
                  <c:v>23.283333333333335</c:v>
                </c:pt>
                <c:pt idx="1397">
                  <c:v>23.3</c:v>
                </c:pt>
                <c:pt idx="1398">
                  <c:v>23.316666666666666</c:v>
                </c:pt>
                <c:pt idx="1399">
                  <c:v>23.333333333333332</c:v>
                </c:pt>
                <c:pt idx="1400">
                  <c:v>23.35</c:v>
                </c:pt>
                <c:pt idx="1401">
                  <c:v>23.366666666666667</c:v>
                </c:pt>
                <c:pt idx="1402">
                  <c:v>23.383333333333333</c:v>
                </c:pt>
                <c:pt idx="1403">
                  <c:v>23.4</c:v>
                </c:pt>
                <c:pt idx="1404">
                  <c:v>23.416666666666668</c:v>
                </c:pt>
                <c:pt idx="1405">
                  <c:v>23.433333333333334</c:v>
                </c:pt>
                <c:pt idx="1406">
                  <c:v>23.45</c:v>
                </c:pt>
                <c:pt idx="1407">
                  <c:v>23.466666666666665</c:v>
                </c:pt>
                <c:pt idx="1408">
                  <c:v>23.483333333333334</c:v>
                </c:pt>
                <c:pt idx="1409">
                  <c:v>23.5</c:v>
                </c:pt>
                <c:pt idx="1410">
                  <c:v>23.516666666666666</c:v>
                </c:pt>
                <c:pt idx="1411">
                  <c:v>23.533333333333335</c:v>
                </c:pt>
                <c:pt idx="1412">
                  <c:v>23.55</c:v>
                </c:pt>
                <c:pt idx="1413">
                  <c:v>23.566666666666666</c:v>
                </c:pt>
                <c:pt idx="1414">
                  <c:v>23.583333333333332</c:v>
                </c:pt>
                <c:pt idx="1415">
                  <c:v>23.6</c:v>
                </c:pt>
                <c:pt idx="1416">
                  <c:v>23.616666666666667</c:v>
                </c:pt>
                <c:pt idx="1417">
                  <c:v>23.633333333333333</c:v>
                </c:pt>
                <c:pt idx="1418">
                  <c:v>23.65</c:v>
                </c:pt>
                <c:pt idx="1419">
                  <c:v>23.666666666666668</c:v>
                </c:pt>
                <c:pt idx="1420">
                  <c:v>23.683333333333334</c:v>
                </c:pt>
                <c:pt idx="1421">
                  <c:v>23.7</c:v>
                </c:pt>
                <c:pt idx="1422">
                  <c:v>23.716666666666665</c:v>
                </c:pt>
                <c:pt idx="1423">
                  <c:v>23.733333333333334</c:v>
                </c:pt>
                <c:pt idx="1424">
                  <c:v>23.75</c:v>
                </c:pt>
                <c:pt idx="1425">
                  <c:v>23.766666666666666</c:v>
                </c:pt>
                <c:pt idx="1426">
                  <c:v>23.783333333333335</c:v>
                </c:pt>
                <c:pt idx="1427">
                  <c:v>23.8</c:v>
                </c:pt>
                <c:pt idx="1428">
                  <c:v>23.816666666666666</c:v>
                </c:pt>
                <c:pt idx="1429">
                  <c:v>23.833333333333332</c:v>
                </c:pt>
                <c:pt idx="1430">
                  <c:v>23.85</c:v>
                </c:pt>
                <c:pt idx="1431">
                  <c:v>23.866666666666667</c:v>
                </c:pt>
                <c:pt idx="1432">
                  <c:v>23.883333333333333</c:v>
                </c:pt>
                <c:pt idx="1433">
                  <c:v>23.9</c:v>
                </c:pt>
                <c:pt idx="1434">
                  <c:v>23.916666666666668</c:v>
                </c:pt>
                <c:pt idx="1435">
                  <c:v>23.933333333333334</c:v>
                </c:pt>
                <c:pt idx="1436">
                  <c:v>23.95</c:v>
                </c:pt>
                <c:pt idx="1437">
                  <c:v>23.966666666666665</c:v>
                </c:pt>
                <c:pt idx="1438">
                  <c:v>23.983333333333334</c:v>
                </c:pt>
                <c:pt idx="1439">
                  <c:v>24</c:v>
                </c:pt>
                <c:pt idx="1440">
                  <c:v>24.016666666666666</c:v>
                </c:pt>
                <c:pt idx="1441">
                  <c:v>24.033333333333335</c:v>
                </c:pt>
                <c:pt idx="1442">
                  <c:v>24.05</c:v>
                </c:pt>
                <c:pt idx="1443">
                  <c:v>24.066666666666666</c:v>
                </c:pt>
                <c:pt idx="1444">
                  <c:v>24.083333333333332</c:v>
                </c:pt>
                <c:pt idx="1445">
                  <c:v>24.1</c:v>
                </c:pt>
                <c:pt idx="1446">
                  <c:v>24.116666666666667</c:v>
                </c:pt>
                <c:pt idx="1447">
                  <c:v>24.133333333333333</c:v>
                </c:pt>
                <c:pt idx="1448">
                  <c:v>24.15</c:v>
                </c:pt>
                <c:pt idx="1449">
                  <c:v>24.166666666666668</c:v>
                </c:pt>
                <c:pt idx="1450">
                  <c:v>24.183333333333334</c:v>
                </c:pt>
                <c:pt idx="1451">
                  <c:v>24.2</c:v>
                </c:pt>
                <c:pt idx="1452">
                  <c:v>24.216666666666665</c:v>
                </c:pt>
                <c:pt idx="1453">
                  <c:v>24.233333333333334</c:v>
                </c:pt>
                <c:pt idx="1454">
                  <c:v>24.25</c:v>
                </c:pt>
                <c:pt idx="1455">
                  <c:v>24.266666666666666</c:v>
                </c:pt>
                <c:pt idx="1456">
                  <c:v>24.283333333333335</c:v>
                </c:pt>
                <c:pt idx="1457">
                  <c:v>24.3</c:v>
                </c:pt>
                <c:pt idx="1458">
                  <c:v>24.316666666666666</c:v>
                </c:pt>
                <c:pt idx="1459">
                  <c:v>24.333333333333332</c:v>
                </c:pt>
                <c:pt idx="1460">
                  <c:v>24.35</c:v>
                </c:pt>
                <c:pt idx="1461">
                  <c:v>24.366666666666667</c:v>
                </c:pt>
                <c:pt idx="1462">
                  <c:v>24.383333333333333</c:v>
                </c:pt>
                <c:pt idx="1463">
                  <c:v>24.4</c:v>
                </c:pt>
                <c:pt idx="1464">
                  <c:v>24.416666666666668</c:v>
                </c:pt>
                <c:pt idx="1465">
                  <c:v>24.433333333333334</c:v>
                </c:pt>
                <c:pt idx="1466">
                  <c:v>24.45</c:v>
                </c:pt>
                <c:pt idx="1467">
                  <c:v>24.466666666666665</c:v>
                </c:pt>
                <c:pt idx="1468">
                  <c:v>24.483333333333334</c:v>
                </c:pt>
                <c:pt idx="1469">
                  <c:v>24.5</c:v>
                </c:pt>
                <c:pt idx="1470">
                  <c:v>24.516666666666666</c:v>
                </c:pt>
                <c:pt idx="1471">
                  <c:v>24.533333333333335</c:v>
                </c:pt>
                <c:pt idx="1472">
                  <c:v>24.55</c:v>
                </c:pt>
                <c:pt idx="1473">
                  <c:v>24.566666666666666</c:v>
                </c:pt>
                <c:pt idx="1474">
                  <c:v>24.583333333333332</c:v>
                </c:pt>
                <c:pt idx="1475">
                  <c:v>24.6</c:v>
                </c:pt>
                <c:pt idx="1476">
                  <c:v>24.616666666666667</c:v>
                </c:pt>
                <c:pt idx="1477">
                  <c:v>24.633333333333333</c:v>
                </c:pt>
                <c:pt idx="1478">
                  <c:v>24.65</c:v>
                </c:pt>
                <c:pt idx="1479">
                  <c:v>24.666666666666668</c:v>
                </c:pt>
                <c:pt idx="1480">
                  <c:v>24.683333333333334</c:v>
                </c:pt>
                <c:pt idx="1481">
                  <c:v>24.7</c:v>
                </c:pt>
                <c:pt idx="1482">
                  <c:v>24.716666666666665</c:v>
                </c:pt>
                <c:pt idx="1483">
                  <c:v>24.733333333333334</c:v>
                </c:pt>
                <c:pt idx="1484">
                  <c:v>24.75</c:v>
                </c:pt>
                <c:pt idx="1485">
                  <c:v>24.766666666666666</c:v>
                </c:pt>
                <c:pt idx="1486">
                  <c:v>24.783333333333335</c:v>
                </c:pt>
                <c:pt idx="1487">
                  <c:v>24.8</c:v>
                </c:pt>
                <c:pt idx="1488">
                  <c:v>24.816666666666666</c:v>
                </c:pt>
                <c:pt idx="1489">
                  <c:v>24.833333333333332</c:v>
                </c:pt>
                <c:pt idx="1490">
                  <c:v>24.85</c:v>
                </c:pt>
                <c:pt idx="1491">
                  <c:v>24.866666666666667</c:v>
                </c:pt>
                <c:pt idx="1492">
                  <c:v>24.883333333333333</c:v>
                </c:pt>
                <c:pt idx="1493">
                  <c:v>24.9</c:v>
                </c:pt>
                <c:pt idx="1494">
                  <c:v>24.916666666666668</c:v>
                </c:pt>
                <c:pt idx="1495">
                  <c:v>24.933333333333334</c:v>
                </c:pt>
                <c:pt idx="1496">
                  <c:v>24.95</c:v>
                </c:pt>
                <c:pt idx="1497">
                  <c:v>24.966666666666665</c:v>
                </c:pt>
                <c:pt idx="1498">
                  <c:v>24.983333333333334</c:v>
                </c:pt>
                <c:pt idx="1499">
                  <c:v>25</c:v>
                </c:pt>
                <c:pt idx="1500">
                  <c:v>25.016666666666666</c:v>
                </c:pt>
                <c:pt idx="1501">
                  <c:v>25.033333333333335</c:v>
                </c:pt>
                <c:pt idx="1502">
                  <c:v>25.05</c:v>
                </c:pt>
                <c:pt idx="1503">
                  <c:v>25.066666666666666</c:v>
                </c:pt>
                <c:pt idx="1504">
                  <c:v>25.083333333333332</c:v>
                </c:pt>
                <c:pt idx="1505">
                  <c:v>25.1</c:v>
                </c:pt>
                <c:pt idx="1506">
                  <c:v>25.116666666666667</c:v>
                </c:pt>
                <c:pt idx="1507">
                  <c:v>25.133333333333333</c:v>
                </c:pt>
                <c:pt idx="1508">
                  <c:v>25.15</c:v>
                </c:pt>
                <c:pt idx="1509">
                  <c:v>25.166666666666668</c:v>
                </c:pt>
                <c:pt idx="1510">
                  <c:v>25.183333333333334</c:v>
                </c:pt>
                <c:pt idx="1511">
                  <c:v>25.2</c:v>
                </c:pt>
                <c:pt idx="1512">
                  <c:v>25.216666666666665</c:v>
                </c:pt>
                <c:pt idx="1513">
                  <c:v>25.233333333333334</c:v>
                </c:pt>
                <c:pt idx="1514">
                  <c:v>25.25</c:v>
                </c:pt>
                <c:pt idx="1515">
                  <c:v>25.266666666666666</c:v>
                </c:pt>
                <c:pt idx="1516">
                  <c:v>25.283333333333335</c:v>
                </c:pt>
                <c:pt idx="1517">
                  <c:v>25.3</c:v>
                </c:pt>
                <c:pt idx="1518">
                  <c:v>25.316666666666666</c:v>
                </c:pt>
                <c:pt idx="1519">
                  <c:v>25.333333333333332</c:v>
                </c:pt>
                <c:pt idx="1520">
                  <c:v>25.35</c:v>
                </c:pt>
                <c:pt idx="1521">
                  <c:v>25.366666666666667</c:v>
                </c:pt>
                <c:pt idx="1522">
                  <c:v>25.383333333333333</c:v>
                </c:pt>
                <c:pt idx="1523">
                  <c:v>25.4</c:v>
                </c:pt>
                <c:pt idx="1524">
                  <c:v>25.416666666666668</c:v>
                </c:pt>
                <c:pt idx="1525">
                  <c:v>25.433333333333334</c:v>
                </c:pt>
                <c:pt idx="1526">
                  <c:v>25.45</c:v>
                </c:pt>
                <c:pt idx="1527">
                  <c:v>25.466666666666665</c:v>
                </c:pt>
                <c:pt idx="1528">
                  <c:v>25.483333333333334</c:v>
                </c:pt>
                <c:pt idx="1529">
                  <c:v>25.5</c:v>
                </c:pt>
                <c:pt idx="1530">
                  <c:v>25.516666666666666</c:v>
                </c:pt>
                <c:pt idx="1531">
                  <c:v>25.533333333333335</c:v>
                </c:pt>
                <c:pt idx="1532">
                  <c:v>25.55</c:v>
                </c:pt>
                <c:pt idx="1533">
                  <c:v>25.566666666666666</c:v>
                </c:pt>
                <c:pt idx="1534">
                  <c:v>25.583333333333332</c:v>
                </c:pt>
                <c:pt idx="1535">
                  <c:v>25.6</c:v>
                </c:pt>
                <c:pt idx="1536">
                  <c:v>25.616666666666667</c:v>
                </c:pt>
                <c:pt idx="1537">
                  <c:v>25.633333333333333</c:v>
                </c:pt>
                <c:pt idx="1538">
                  <c:v>25.65</c:v>
                </c:pt>
                <c:pt idx="1539">
                  <c:v>25.666666666666668</c:v>
                </c:pt>
                <c:pt idx="1540">
                  <c:v>25.683333333333334</c:v>
                </c:pt>
                <c:pt idx="1541">
                  <c:v>25.7</c:v>
                </c:pt>
                <c:pt idx="1542">
                  <c:v>25.716666666666665</c:v>
                </c:pt>
                <c:pt idx="1543">
                  <c:v>25.733333333333334</c:v>
                </c:pt>
                <c:pt idx="1544">
                  <c:v>25.75</c:v>
                </c:pt>
                <c:pt idx="1545">
                  <c:v>25.766666666666666</c:v>
                </c:pt>
                <c:pt idx="1546">
                  <c:v>25.783333333333335</c:v>
                </c:pt>
                <c:pt idx="1547">
                  <c:v>25.8</c:v>
                </c:pt>
                <c:pt idx="1548">
                  <c:v>25.816666666666666</c:v>
                </c:pt>
                <c:pt idx="1549">
                  <c:v>25.833333333333332</c:v>
                </c:pt>
                <c:pt idx="1550">
                  <c:v>25.85</c:v>
                </c:pt>
                <c:pt idx="1551">
                  <c:v>25.866666666666667</c:v>
                </c:pt>
                <c:pt idx="1552">
                  <c:v>25.883333333333333</c:v>
                </c:pt>
                <c:pt idx="1553">
                  <c:v>25.9</c:v>
                </c:pt>
                <c:pt idx="1554">
                  <c:v>25.916666666666668</c:v>
                </c:pt>
                <c:pt idx="1555">
                  <c:v>25.933333333333334</c:v>
                </c:pt>
                <c:pt idx="1556">
                  <c:v>25.95</c:v>
                </c:pt>
                <c:pt idx="1557">
                  <c:v>25.966666666666665</c:v>
                </c:pt>
                <c:pt idx="1558">
                  <c:v>25.983333333333334</c:v>
                </c:pt>
                <c:pt idx="1559">
                  <c:v>26</c:v>
                </c:pt>
                <c:pt idx="1560">
                  <c:v>26.016666666666666</c:v>
                </c:pt>
                <c:pt idx="1561">
                  <c:v>26.033333333333335</c:v>
                </c:pt>
                <c:pt idx="1562">
                  <c:v>26.05</c:v>
                </c:pt>
                <c:pt idx="1563">
                  <c:v>26.066666666666666</c:v>
                </c:pt>
                <c:pt idx="1564">
                  <c:v>26.083333333333332</c:v>
                </c:pt>
                <c:pt idx="1565">
                  <c:v>26.1</c:v>
                </c:pt>
                <c:pt idx="1566">
                  <c:v>26.116666666666667</c:v>
                </c:pt>
                <c:pt idx="1567">
                  <c:v>26.133333333333333</c:v>
                </c:pt>
                <c:pt idx="1568">
                  <c:v>26.15</c:v>
                </c:pt>
                <c:pt idx="1569">
                  <c:v>26.166666666666668</c:v>
                </c:pt>
                <c:pt idx="1570">
                  <c:v>26.183333333333334</c:v>
                </c:pt>
                <c:pt idx="1571">
                  <c:v>26.2</c:v>
                </c:pt>
                <c:pt idx="1572">
                  <c:v>26.216666666666665</c:v>
                </c:pt>
                <c:pt idx="1573">
                  <c:v>26.233333333333334</c:v>
                </c:pt>
                <c:pt idx="1574">
                  <c:v>26.25</c:v>
                </c:pt>
                <c:pt idx="1575">
                  <c:v>26.266666666666666</c:v>
                </c:pt>
                <c:pt idx="1576">
                  <c:v>26.283333333333335</c:v>
                </c:pt>
                <c:pt idx="1577">
                  <c:v>26.3</c:v>
                </c:pt>
                <c:pt idx="1578">
                  <c:v>26.316666666666666</c:v>
                </c:pt>
                <c:pt idx="1579">
                  <c:v>26.333333333333332</c:v>
                </c:pt>
                <c:pt idx="1580">
                  <c:v>26.35</c:v>
                </c:pt>
                <c:pt idx="1581">
                  <c:v>26.366666666666667</c:v>
                </c:pt>
                <c:pt idx="1582">
                  <c:v>26.383333333333333</c:v>
                </c:pt>
                <c:pt idx="1583">
                  <c:v>26.4</c:v>
                </c:pt>
                <c:pt idx="1584">
                  <c:v>26.416666666666668</c:v>
                </c:pt>
                <c:pt idx="1585">
                  <c:v>26.433333333333334</c:v>
                </c:pt>
                <c:pt idx="1586">
                  <c:v>26.45</c:v>
                </c:pt>
                <c:pt idx="1587">
                  <c:v>26.466666666666665</c:v>
                </c:pt>
                <c:pt idx="1588">
                  <c:v>26.483333333333334</c:v>
                </c:pt>
                <c:pt idx="1589">
                  <c:v>26.5</c:v>
                </c:pt>
                <c:pt idx="1590">
                  <c:v>26.516666666666666</c:v>
                </c:pt>
                <c:pt idx="1591">
                  <c:v>26.533333333333335</c:v>
                </c:pt>
                <c:pt idx="1592">
                  <c:v>26.55</c:v>
                </c:pt>
                <c:pt idx="1593">
                  <c:v>26.566666666666666</c:v>
                </c:pt>
                <c:pt idx="1594">
                  <c:v>26.583333333333332</c:v>
                </c:pt>
                <c:pt idx="1595">
                  <c:v>26.6</c:v>
                </c:pt>
                <c:pt idx="1596">
                  <c:v>26.616666666666667</c:v>
                </c:pt>
                <c:pt idx="1597">
                  <c:v>26.633333333333333</c:v>
                </c:pt>
                <c:pt idx="1598">
                  <c:v>26.65</c:v>
                </c:pt>
                <c:pt idx="1599">
                  <c:v>26.666666666666668</c:v>
                </c:pt>
                <c:pt idx="1600">
                  <c:v>26.683333333333334</c:v>
                </c:pt>
                <c:pt idx="1601">
                  <c:v>26.7</c:v>
                </c:pt>
                <c:pt idx="1602">
                  <c:v>26.716666666666665</c:v>
                </c:pt>
                <c:pt idx="1603">
                  <c:v>26.733333333333334</c:v>
                </c:pt>
                <c:pt idx="1604">
                  <c:v>26.75</c:v>
                </c:pt>
                <c:pt idx="1605">
                  <c:v>26.766666666666666</c:v>
                </c:pt>
                <c:pt idx="1606">
                  <c:v>26.783333333333335</c:v>
                </c:pt>
                <c:pt idx="1607">
                  <c:v>26.8</c:v>
                </c:pt>
                <c:pt idx="1608">
                  <c:v>26.816666666666666</c:v>
                </c:pt>
                <c:pt idx="1609">
                  <c:v>26.833333333333332</c:v>
                </c:pt>
                <c:pt idx="1610">
                  <c:v>26.85</c:v>
                </c:pt>
                <c:pt idx="1611">
                  <c:v>26.866666666666667</c:v>
                </c:pt>
                <c:pt idx="1612">
                  <c:v>26.883333333333333</c:v>
                </c:pt>
                <c:pt idx="1613">
                  <c:v>26.9</c:v>
                </c:pt>
                <c:pt idx="1614">
                  <c:v>26.916666666666668</c:v>
                </c:pt>
                <c:pt idx="1615">
                  <c:v>26.933333333333334</c:v>
                </c:pt>
                <c:pt idx="1616">
                  <c:v>26.95</c:v>
                </c:pt>
                <c:pt idx="1617">
                  <c:v>26.966666666666665</c:v>
                </c:pt>
                <c:pt idx="1618">
                  <c:v>26.983333333333334</c:v>
                </c:pt>
                <c:pt idx="1619">
                  <c:v>27</c:v>
                </c:pt>
                <c:pt idx="1620">
                  <c:v>27.016666666666666</c:v>
                </c:pt>
                <c:pt idx="1621">
                  <c:v>27.033333333333335</c:v>
                </c:pt>
                <c:pt idx="1622">
                  <c:v>27.05</c:v>
                </c:pt>
                <c:pt idx="1623">
                  <c:v>27.066666666666666</c:v>
                </c:pt>
                <c:pt idx="1624">
                  <c:v>27.083333333333332</c:v>
                </c:pt>
                <c:pt idx="1625">
                  <c:v>27.1</c:v>
                </c:pt>
                <c:pt idx="1626">
                  <c:v>27.116666666666667</c:v>
                </c:pt>
                <c:pt idx="1627">
                  <c:v>27.133333333333333</c:v>
                </c:pt>
                <c:pt idx="1628">
                  <c:v>27.15</c:v>
                </c:pt>
                <c:pt idx="1629">
                  <c:v>27.166666666666668</c:v>
                </c:pt>
                <c:pt idx="1630">
                  <c:v>27.183333333333334</c:v>
                </c:pt>
                <c:pt idx="1631">
                  <c:v>27.2</c:v>
                </c:pt>
                <c:pt idx="1632">
                  <c:v>27.216666666666665</c:v>
                </c:pt>
                <c:pt idx="1633">
                  <c:v>27.233333333333334</c:v>
                </c:pt>
                <c:pt idx="1634">
                  <c:v>27.25</c:v>
                </c:pt>
                <c:pt idx="1635">
                  <c:v>27.266666666666666</c:v>
                </c:pt>
                <c:pt idx="1636">
                  <c:v>27.283333333333335</c:v>
                </c:pt>
                <c:pt idx="1637">
                  <c:v>27.3</c:v>
                </c:pt>
                <c:pt idx="1638">
                  <c:v>27.316666666666666</c:v>
                </c:pt>
                <c:pt idx="1639">
                  <c:v>27.333333333333332</c:v>
                </c:pt>
                <c:pt idx="1640">
                  <c:v>27.35</c:v>
                </c:pt>
                <c:pt idx="1641">
                  <c:v>27.366666666666667</c:v>
                </c:pt>
                <c:pt idx="1642">
                  <c:v>27.383333333333333</c:v>
                </c:pt>
                <c:pt idx="1643">
                  <c:v>27.4</c:v>
                </c:pt>
                <c:pt idx="1644">
                  <c:v>27.416666666666668</c:v>
                </c:pt>
                <c:pt idx="1645">
                  <c:v>27.433333333333334</c:v>
                </c:pt>
                <c:pt idx="1646">
                  <c:v>27.45</c:v>
                </c:pt>
                <c:pt idx="1647">
                  <c:v>27.466666666666665</c:v>
                </c:pt>
                <c:pt idx="1648">
                  <c:v>27.483333333333334</c:v>
                </c:pt>
                <c:pt idx="1649">
                  <c:v>27.5</c:v>
                </c:pt>
                <c:pt idx="1650">
                  <c:v>27.516666666666666</c:v>
                </c:pt>
                <c:pt idx="1651">
                  <c:v>27.533333333333335</c:v>
                </c:pt>
                <c:pt idx="1652">
                  <c:v>27.55</c:v>
                </c:pt>
                <c:pt idx="1653">
                  <c:v>27.566666666666666</c:v>
                </c:pt>
                <c:pt idx="1654">
                  <c:v>27.583333333333332</c:v>
                </c:pt>
                <c:pt idx="1655">
                  <c:v>27.6</c:v>
                </c:pt>
                <c:pt idx="1656">
                  <c:v>27.616666666666667</c:v>
                </c:pt>
                <c:pt idx="1657">
                  <c:v>27.633333333333333</c:v>
                </c:pt>
                <c:pt idx="1658">
                  <c:v>27.65</c:v>
                </c:pt>
                <c:pt idx="1659">
                  <c:v>27.666666666666668</c:v>
                </c:pt>
                <c:pt idx="1660">
                  <c:v>27.683333333333334</c:v>
                </c:pt>
                <c:pt idx="1661">
                  <c:v>27.7</c:v>
                </c:pt>
                <c:pt idx="1662">
                  <c:v>27.716666666666665</c:v>
                </c:pt>
                <c:pt idx="1663">
                  <c:v>27.733333333333334</c:v>
                </c:pt>
                <c:pt idx="1664">
                  <c:v>27.75</c:v>
                </c:pt>
                <c:pt idx="1665">
                  <c:v>27.766666666666666</c:v>
                </c:pt>
                <c:pt idx="1666">
                  <c:v>27.783333333333335</c:v>
                </c:pt>
                <c:pt idx="1667">
                  <c:v>27.8</c:v>
                </c:pt>
                <c:pt idx="1668">
                  <c:v>27.816666666666666</c:v>
                </c:pt>
                <c:pt idx="1669">
                  <c:v>27.833333333333332</c:v>
                </c:pt>
                <c:pt idx="1670">
                  <c:v>27.85</c:v>
                </c:pt>
                <c:pt idx="1671">
                  <c:v>27.866666666666667</c:v>
                </c:pt>
                <c:pt idx="1672">
                  <c:v>27.883333333333333</c:v>
                </c:pt>
                <c:pt idx="1673">
                  <c:v>27.9</c:v>
                </c:pt>
                <c:pt idx="1674">
                  <c:v>27.916666666666668</c:v>
                </c:pt>
                <c:pt idx="1675">
                  <c:v>27.933333333333334</c:v>
                </c:pt>
                <c:pt idx="1676">
                  <c:v>27.95</c:v>
                </c:pt>
                <c:pt idx="1677">
                  <c:v>27.966666666666665</c:v>
                </c:pt>
                <c:pt idx="1678">
                  <c:v>27.983333333333334</c:v>
                </c:pt>
                <c:pt idx="1679">
                  <c:v>28</c:v>
                </c:pt>
                <c:pt idx="1680">
                  <c:v>28.016666666666666</c:v>
                </c:pt>
                <c:pt idx="1681">
                  <c:v>28.033333333333335</c:v>
                </c:pt>
                <c:pt idx="1682">
                  <c:v>28.05</c:v>
                </c:pt>
                <c:pt idx="1683">
                  <c:v>28.066666666666666</c:v>
                </c:pt>
                <c:pt idx="1684">
                  <c:v>28.083333333333332</c:v>
                </c:pt>
                <c:pt idx="1685">
                  <c:v>28.1</c:v>
                </c:pt>
                <c:pt idx="1686">
                  <c:v>28.116666666666667</c:v>
                </c:pt>
                <c:pt idx="1687">
                  <c:v>28.133333333333333</c:v>
                </c:pt>
                <c:pt idx="1688">
                  <c:v>28.15</c:v>
                </c:pt>
                <c:pt idx="1689">
                  <c:v>28.166666666666668</c:v>
                </c:pt>
                <c:pt idx="1690">
                  <c:v>28.183333333333334</c:v>
                </c:pt>
                <c:pt idx="1691">
                  <c:v>28.2</c:v>
                </c:pt>
                <c:pt idx="1692">
                  <c:v>28.216666666666665</c:v>
                </c:pt>
                <c:pt idx="1693">
                  <c:v>28.233333333333334</c:v>
                </c:pt>
                <c:pt idx="1694">
                  <c:v>28.25</c:v>
                </c:pt>
                <c:pt idx="1695">
                  <c:v>28.266666666666666</c:v>
                </c:pt>
                <c:pt idx="1696">
                  <c:v>28.283333333333335</c:v>
                </c:pt>
                <c:pt idx="1697">
                  <c:v>28.3</c:v>
                </c:pt>
                <c:pt idx="1698">
                  <c:v>28.316666666666666</c:v>
                </c:pt>
                <c:pt idx="1699">
                  <c:v>28.333333333333332</c:v>
                </c:pt>
                <c:pt idx="1700">
                  <c:v>28.35</c:v>
                </c:pt>
                <c:pt idx="1701">
                  <c:v>28.366666666666667</c:v>
                </c:pt>
                <c:pt idx="1702">
                  <c:v>28.383333333333333</c:v>
                </c:pt>
                <c:pt idx="1703">
                  <c:v>28.4</c:v>
                </c:pt>
                <c:pt idx="1704">
                  <c:v>28.416666666666668</c:v>
                </c:pt>
                <c:pt idx="1705">
                  <c:v>28.433333333333334</c:v>
                </c:pt>
                <c:pt idx="1706">
                  <c:v>28.45</c:v>
                </c:pt>
                <c:pt idx="1707">
                  <c:v>28.466666666666665</c:v>
                </c:pt>
                <c:pt idx="1708">
                  <c:v>28.483333333333334</c:v>
                </c:pt>
                <c:pt idx="1709">
                  <c:v>28.5</c:v>
                </c:pt>
                <c:pt idx="1710">
                  <c:v>28.516666666666666</c:v>
                </c:pt>
                <c:pt idx="1711">
                  <c:v>28.533333333333335</c:v>
                </c:pt>
                <c:pt idx="1712">
                  <c:v>28.55</c:v>
                </c:pt>
                <c:pt idx="1713">
                  <c:v>28.566666666666666</c:v>
                </c:pt>
                <c:pt idx="1714">
                  <c:v>28.583333333333332</c:v>
                </c:pt>
                <c:pt idx="1715">
                  <c:v>28.6</c:v>
                </c:pt>
                <c:pt idx="1716">
                  <c:v>28.616666666666667</c:v>
                </c:pt>
                <c:pt idx="1717">
                  <c:v>28.633333333333333</c:v>
                </c:pt>
                <c:pt idx="1718">
                  <c:v>28.65</c:v>
                </c:pt>
                <c:pt idx="1719">
                  <c:v>28.666666666666668</c:v>
                </c:pt>
                <c:pt idx="1720">
                  <c:v>28.683333333333334</c:v>
                </c:pt>
                <c:pt idx="1721">
                  <c:v>28.7</c:v>
                </c:pt>
                <c:pt idx="1722">
                  <c:v>28.716666666666665</c:v>
                </c:pt>
                <c:pt idx="1723">
                  <c:v>28.733333333333334</c:v>
                </c:pt>
                <c:pt idx="1724">
                  <c:v>28.75</c:v>
                </c:pt>
                <c:pt idx="1725">
                  <c:v>28.766666666666666</c:v>
                </c:pt>
                <c:pt idx="1726">
                  <c:v>28.783333333333335</c:v>
                </c:pt>
                <c:pt idx="1727">
                  <c:v>28.8</c:v>
                </c:pt>
                <c:pt idx="1728">
                  <c:v>28.816666666666666</c:v>
                </c:pt>
                <c:pt idx="1729">
                  <c:v>28.833333333333332</c:v>
                </c:pt>
                <c:pt idx="1730">
                  <c:v>28.85</c:v>
                </c:pt>
                <c:pt idx="1731">
                  <c:v>28.866666666666667</c:v>
                </c:pt>
                <c:pt idx="1732">
                  <c:v>28.883333333333333</c:v>
                </c:pt>
                <c:pt idx="1733">
                  <c:v>28.9</c:v>
                </c:pt>
                <c:pt idx="1734">
                  <c:v>28.916666666666668</c:v>
                </c:pt>
                <c:pt idx="1735">
                  <c:v>28.933333333333334</c:v>
                </c:pt>
                <c:pt idx="1736">
                  <c:v>28.95</c:v>
                </c:pt>
                <c:pt idx="1737">
                  <c:v>28.966666666666665</c:v>
                </c:pt>
                <c:pt idx="1738">
                  <c:v>28.983333333333334</c:v>
                </c:pt>
                <c:pt idx="1739">
                  <c:v>29</c:v>
                </c:pt>
                <c:pt idx="1740">
                  <c:v>29.016666666666666</c:v>
                </c:pt>
                <c:pt idx="1741">
                  <c:v>29.033333333333335</c:v>
                </c:pt>
                <c:pt idx="1742">
                  <c:v>29.05</c:v>
                </c:pt>
                <c:pt idx="1743">
                  <c:v>29.066666666666666</c:v>
                </c:pt>
                <c:pt idx="1744">
                  <c:v>29.083333333333332</c:v>
                </c:pt>
                <c:pt idx="1745">
                  <c:v>29.1</c:v>
                </c:pt>
                <c:pt idx="1746">
                  <c:v>29.116666666666667</c:v>
                </c:pt>
                <c:pt idx="1747">
                  <c:v>29.133333333333333</c:v>
                </c:pt>
                <c:pt idx="1748">
                  <c:v>29.15</c:v>
                </c:pt>
                <c:pt idx="1749">
                  <c:v>29.166666666666668</c:v>
                </c:pt>
                <c:pt idx="1750">
                  <c:v>29.183333333333334</c:v>
                </c:pt>
                <c:pt idx="1751">
                  <c:v>29.2</c:v>
                </c:pt>
                <c:pt idx="1752">
                  <c:v>29.216666666666665</c:v>
                </c:pt>
                <c:pt idx="1753">
                  <c:v>29.233333333333334</c:v>
                </c:pt>
                <c:pt idx="1754">
                  <c:v>29.25</c:v>
                </c:pt>
                <c:pt idx="1755">
                  <c:v>29.266666666666666</c:v>
                </c:pt>
                <c:pt idx="1756">
                  <c:v>29.283333333333335</c:v>
                </c:pt>
                <c:pt idx="1757">
                  <c:v>29.3</c:v>
                </c:pt>
                <c:pt idx="1758">
                  <c:v>29.316666666666666</c:v>
                </c:pt>
                <c:pt idx="1759">
                  <c:v>29.333333333333332</c:v>
                </c:pt>
                <c:pt idx="1760">
                  <c:v>29.35</c:v>
                </c:pt>
                <c:pt idx="1761">
                  <c:v>29.366666666666667</c:v>
                </c:pt>
                <c:pt idx="1762">
                  <c:v>29.383333333333333</c:v>
                </c:pt>
                <c:pt idx="1763">
                  <c:v>29.4</c:v>
                </c:pt>
                <c:pt idx="1764">
                  <c:v>29.416666666666668</c:v>
                </c:pt>
                <c:pt idx="1765">
                  <c:v>29.433333333333334</c:v>
                </c:pt>
                <c:pt idx="1766">
                  <c:v>29.45</c:v>
                </c:pt>
                <c:pt idx="1767">
                  <c:v>29.466666666666665</c:v>
                </c:pt>
                <c:pt idx="1768">
                  <c:v>29.483333333333334</c:v>
                </c:pt>
                <c:pt idx="1769">
                  <c:v>29.5</c:v>
                </c:pt>
                <c:pt idx="1770">
                  <c:v>29.516666666666666</c:v>
                </c:pt>
                <c:pt idx="1771">
                  <c:v>29.533333333333335</c:v>
                </c:pt>
                <c:pt idx="1772">
                  <c:v>29.55</c:v>
                </c:pt>
                <c:pt idx="1773">
                  <c:v>29.566666666666666</c:v>
                </c:pt>
                <c:pt idx="1774">
                  <c:v>29.583333333333332</c:v>
                </c:pt>
                <c:pt idx="1775">
                  <c:v>29.6</c:v>
                </c:pt>
                <c:pt idx="1776">
                  <c:v>29.616666666666667</c:v>
                </c:pt>
                <c:pt idx="1777">
                  <c:v>29.633333333333333</c:v>
                </c:pt>
                <c:pt idx="1778">
                  <c:v>29.65</c:v>
                </c:pt>
                <c:pt idx="1779">
                  <c:v>29.666666666666668</c:v>
                </c:pt>
                <c:pt idx="1780">
                  <c:v>29.683333333333334</c:v>
                </c:pt>
                <c:pt idx="1781">
                  <c:v>29.7</c:v>
                </c:pt>
                <c:pt idx="1782">
                  <c:v>29.716666666666665</c:v>
                </c:pt>
                <c:pt idx="1783">
                  <c:v>29.733333333333334</c:v>
                </c:pt>
                <c:pt idx="1784">
                  <c:v>29.75</c:v>
                </c:pt>
                <c:pt idx="1785">
                  <c:v>29.766666666666666</c:v>
                </c:pt>
                <c:pt idx="1786">
                  <c:v>29.783333333333335</c:v>
                </c:pt>
                <c:pt idx="1787">
                  <c:v>29.8</c:v>
                </c:pt>
                <c:pt idx="1788">
                  <c:v>29.816666666666666</c:v>
                </c:pt>
                <c:pt idx="1789">
                  <c:v>29.833333333333332</c:v>
                </c:pt>
                <c:pt idx="1790">
                  <c:v>29.85</c:v>
                </c:pt>
                <c:pt idx="1791">
                  <c:v>29.866666666666667</c:v>
                </c:pt>
                <c:pt idx="1792">
                  <c:v>29.883333333333333</c:v>
                </c:pt>
                <c:pt idx="1793">
                  <c:v>29.9</c:v>
                </c:pt>
                <c:pt idx="1794">
                  <c:v>29.916666666666668</c:v>
                </c:pt>
                <c:pt idx="1795">
                  <c:v>29.933333333333334</c:v>
                </c:pt>
                <c:pt idx="1796">
                  <c:v>29.95</c:v>
                </c:pt>
                <c:pt idx="1797">
                  <c:v>29.966666666666665</c:v>
                </c:pt>
                <c:pt idx="1798">
                  <c:v>29.983333333333334</c:v>
                </c:pt>
                <c:pt idx="1799">
                  <c:v>30</c:v>
                </c:pt>
                <c:pt idx="1800">
                  <c:v>30.016666666666666</c:v>
                </c:pt>
                <c:pt idx="1801">
                  <c:v>30.033333333333335</c:v>
                </c:pt>
                <c:pt idx="1802">
                  <c:v>30.05</c:v>
                </c:pt>
                <c:pt idx="1803">
                  <c:v>30.066666666666666</c:v>
                </c:pt>
                <c:pt idx="1804">
                  <c:v>30.083333333333332</c:v>
                </c:pt>
                <c:pt idx="1805">
                  <c:v>30.1</c:v>
                </c:pt>
                <c:pt idx="1806">
                  <c:v>30.116666666666667</c:v>
                </c:pt>
                <c:pt idx="1807">
                  <c:v>30.133333333333333</c:v>
                </c:pt>
                <c:pt idx="1808">
                  <c:v>30.15</c:v>
                </c:pt>
                <c:pt idx="1809">
                  <c:v>30.166666666666668</c:v>
                </c:pt>
                <c:pt idx="1810">
                  <c:v>30.183333333333334</c:v>
                </c:pt>
                <c:pt idx="1811">
                  <c:v>30.2</c:v>
                </c:pt>
                <c:pt idx="1812">
                  <c:v>30.216666666666665</c:v>
                </c:pt>
                <c:pt idx="1813">
                  <c:v>30.233333333333334</c:v>
                </c:pt>
                <c:pt idx="1814">
                  <c:v>30.25</c:v>
                </c:pt>
                <c:pt idx="1815">
                  <c:v>30.266666666666666</c:v>
                </c:pt>
                <c:pt idx="1816">
                  <c:v>30.283333333333335</c:v>
                </c:pt>
                <c:pt idx="1817">
                  <c:v>30.3</c:v>
                </c:pt>
                <c:pt idx="1818">
                  <c:v>30.316666666666666</c:v>
                </c:pt>
                <c:pt idx="1819">
                  <c:v>30.333333333333332</c:v>
                </c:pt>
                <c:pt idx="1820">
                  <c:v>30.35</c:v>
                </c:pt>
                <c:pt idx="1821">
                  <c:v>30.366666666666667</c:v>
                </c:pt>
                <c:pt idx="1822">
                  <c:v>30.383333333333333</c:v>
                </c:pt>
                <c:pt idx="1823">
                  <c:v>30.4</c:v>
                </c:pt>
                <c:pt idx="1824">
                  <c:v>30.416666666666668</c:v>
                </c:pt>
                <c:pt idx="1825">
                  <c:v>30.433333333333334</c:v>
                </c:pt>
                <c:pt idx="1826">
                  <c:v>30.45</c:v>
                </c:pt>
                <c:pt idx="1827">
                  <c:v>30.466666666666665</c:v>
                </c:pt>
                <c:pt idx="1828">
                  <c:v>30.483333333333334</c:v>
                </c:pt>
                <c:pt idx="1829">
                  <c:v>30.5</c:v>
                </c:pt>
                <c:pt idx="1830">
                  <c:v>30.516666666666666</c:v>
                </c:pt>
                <c:pt idx="1831">
                  <c:v>30.533333333333335</c:v>
                </c:pt>
                <c:pt idx="1832">
                  <c:v>30.55</c:v>
                </c:pt>
                <c:pt idx="1833">
                  <c:v>30.566666666666666</c:v>
                </c:pt>
                <c:pt idx="1834">
                  <c:v>30.583333333333332</c:v>
                </c:pt>
                <c:pt idx="1835">
                  <c:v>30.6</c:v>
                </c:pt>
                <c:pt idx="1836">
                  <c:v>30.616666666666667</c:v>
                </c:pt>
                <c:pt idx="1837">
                  <c:v>30.633333333333333</c:v>
                </c:pt>
                <c:pt idx="1838">
                  <c:v>30.65</c:v>
                </c:pt>
                <c:pt idx="1839">
                  <c:v>30.666666666666668</c:v>
                </c:pt>
                <c:pt idx="1840">
                  <c:v>30.683333333333334</c:v>
                </c:pt>
                <c:pt idx="1841">
                  <c:v>30.7</c:v>
                </c:pt>
                <c:pt idx="1842">
                  <c:v>30.716666666666665</c:v>
                </c:pt>
                <c:pt idx="1843">
                  <c:v>30.733333333333334</c:v>
                </c:pt>
                <c:pt idx="1844">
                  <c:v>30.75</c:v>
                </c:pt>
                <c:pt idx="1845">
                  <c:v>30.766666666666666</c:v>
                </c:pt>
                <c:pt idx="1846">
                  <c:v>30.783333333333335</c:v>
                </c:pt>
                <c:pt idx="1847">
                  <c:v>30.8</c:v>
                </c:pt>
                <c:pt idx="1848">
                  <c:v>30.816666666666666</c:v>
                </c:pt>
                <c:pt idx="1849">
                  <c:v>30.833333333333332</c:v>
                </c:pt>
                <c:pt idx="1850">
                  <c:v>30.85</c:v>
                </c:pt>
                <c:pt idx="1851">
                  <c:v>30.866666666666667</c:v>
                </c:pt>
                <c:pt idx="1852">
                  <c:v>30.883333333333333</c:v>
                </c:pt>
                <c:pt idx="1853">
                  <c:v>30.9</c:v>
                </c:pt>
                <c:pt idx="1854">
                  <c:v>30.916666666666668</c:v>
                </c:pt>
                <c:pt idx="1855">
                  <c:v>30.933333333333334</c:v>
                </c:pt>
                <c:pt idx="1856">
                  <c:v>30.95</c:v>
                </c:pt>
                <c:pt idx="1857">
                  <c:v>30.966666666666665</c:v>
                </c:pt>
                <c:pt idx="1858">
                  <c:v>30.983333333333334</c:v>
                </c:pt>
                <c:pt idx="1859">
                  <c:v>31</c:v>
                </c:pt>
                <c:pt idx="1860">
                  <c:v>31.016666666666666</c:v>
                </c:pt>
                <c:pt idx="1861">
                  <c:v>31.033333333333335</c:v>
                </c:pt>
                <c:pt idx="1862">
                  <c:v>31.05</c:v>
                </c:pt>
                <c:pt idx="1863">
                  <c:v>31.066666666666666</c:v>
                </c:pt>
                <c:pt idx="1864">
                  <c:v>31.083333333333332</c:v>
                </c:pt>
                <c:pt idx="1865">
                  <c:v>31.1</c:v>
                </c:pt>
                <c:pt idx="1866">
                  <c:v>31.116666666666667</c:v>
                </c:pt>
                <c:pt idx="1867">
                  <c:v>31.133333333333333</c:v>
                </c:pt>
                <c:pt idx="1868">
                  <c:v>31.15</c:v>
                </c:pt>
                <c:pt idx="1869">
                  <c:v>31.166666666666668</c:v>
                </c:pt>
                <c:pt idx="1870">
                  <c:v>31.183333333333334</c:v>
                </c:pt>
                <c:pt idx="1871">
                  <c:v>31.2</c:v>
                </c:pt>
                <c:pt idx="1872">
                  <c:v>31.216666666666665</c:v>
                </c:pt>
                <c:pt idx="1873">
                  <c:v>31.233333333333334</c:v>
                </c:pt>
                <c:pt idx="1874">
                  <c:v>31.25</c:v>
                </c:pt>
                <c:pt idx="1875">
                  <c:v>31.266666666666666</c:v>
                </c:pt>
                <c:pt idx="1876">
                  <c:v>31.283333333333335</c:v>
                </c:pt>
                <c:pt idx="1877">
                  <c:v>31.3</c:v>
                </c:pt>
                <c:pt idx="1878">
                  <c:v>31.316666666666666</c:v>
                </c:pt>
                <c:pt idx="1879">
                  <c:v>31.333333333333332</c:v>
                </c:pt>
                <c:pt idx="1880">
                  <c:v>31.35</c:v>
                </c:pt>
                <c:pt idx="1881">
                  <c:v>31.366666666666667</c:v>
                </c:pt>
                <c:pt idx="1882">
                  <c:v>31.383333333333333</c:v>
                </c:pt>
                <c:pt idx="1883">
                  <c:v>31.4</c:v>
                </c:pt>
                <c:pt idx="1884">
                  <c:v>31.416666666666668</c:v>
                </c:pt>
                <c:pt idx="1885">
                  <c:v>31.433333333333334</c:v>
                </c:pt>
                <c:pt idx="1886">
                  <c:v>31.45</c:v>
                </c:pt>
                <c:pt idx="1887">
                  <c:v>31.466666666666665</c:v>
                </c:pt>
                <c:pt idx="1888">
                  <c:v>31.483333333333334</c:v>
                </c:pt>
                <c:pt idx="1889">
                  <c:v>31.5</c:v>
                </c:pt>
                <c:pt idx="1890">
                  <c:v>31.516666666666666</c:v>
                </c:pt>
                <c:pt idx="1891">
                  <c:v>31.533333333333335</c:v>
                </c:pt>
                <c:pt idx="1892">
                  <c:v>31.55</c:v>
                </c:pt>
                <c:pt idx="1893">
                  <c:v>31.566666666666666</c:v>
                </c:pt>
                <c:pt idx="1894">
                  <c:v>31.583333333333332</c:v>
                </c:pt>
                <c:pt idx="1895">
                  <c:v>31.6</c:v>
                </c:pt>
                <c:pt idx="1896">
                  <c:v>31.616666666666667</c:v>
                </c:pt>
                <c:pt idx="1897">
                  <c:v>31.633333333333333</c:v>
                </c:pt>
                <c:pt idx="1898">
                  <c:v>31.65</c:v>
                </c:pt>
                <c:pt idx="1899">
                  <c:v>31.666666666666668</c:v>
                </c:pt>
                <c:pt idx="1900">
                  <c:v>31.683333333333334</c:v>
                </c:pt>
                <c:pt idx="1901">
                  <c:v>31.7</c:v>
                </c:pt>
                <c:pt idx="1902">
                  <c:v>31.716666666666665</c:v>
                </c:pt>
                <c:pt idx="1903">
                  <c:v>31.733333333333334</c:v>
                </c:pt>
                <c:pt idx="1904">
                  <c:v>31.75</c:v>
                </c:pt>
                <c:pt idx="1905">
                  <c:v>31.766666666666666</c:v>
                </c:pt>
                <c:pt idx="1906">
                  <c:v>31.783333333333335</c:v>
                </c:pt>
                <c:pt idx="1907">
                  <c:v>31.8</c:v>
                </c:pt>
                <c:pt idx="1908">
                  <c:v>31.816666666666666</c:v>
                </c:pt>
                <c:pt idx="1909">
                  <c:v>31.833333333333332</c:v>
                </c:pt>
                <c:pt idx="1910">
                  <c:v>31.85</c:v>
                </c:pt>
                <c:pt idx="1911">
                  <c:v>31.866666666666667</c:v>
                </c:pt>
                <c:pt idx="1912">
                  <c:v>31.883333333333333</c:v>
                </c:pt>
                <c:pt idx="1913">
                  <c:v>31.9</c:v>
                </c:pt>
                <c:pt idx="1914">
                  <c:v>31.916666666666668</c:v>
                </c:pt>
                <c:pt idx="1915">
                  <c:v>31.933333333333334</c:v>
                </c:pt>
                <c:pt idx="1916">
                  <c:v>31.95</c:v>
                </c:pt>
                <c:pt idx="1917">
                  <c:v>31.966666666666665</c:v>
                </c:pt>
                <c:pt idx="1918">
                  <c:v>31.983333333333334</c:v>
                </c:pt>
                <c:pt idx="1919">
                  <c:v>32</c:v>
                </c:pt>
                <c:pt idx="1920">
                  <c:v>32.016666666666666</c:v>
                </c:pt>
                <c:pt idx="1921">
                  <c:v>32.033333333333331</c:v>
                </c:pt>
                <c:pt idx="1922">
                  <c:v>32.049999999999997</c:v>
                </c:pt>
                <c:pt idx="1923">
                  <c:v>32.06666666666667</c:v>
                </c:pt>
                <c:pt idx="1924">
                  <c:v>32.083333333333336</c:v>
                </c:pt>
                <c:pt idx="1925">
                  <c:v>32.1</c:v>
                </c:pt>
                <c:pt idx="1926">
                  <c:v>32.116666666666667</c:v>
                </c:pt>
                <c:pt idx="1927">
                  <c:v>32.133333333333333</c:v>
                </c:pt>
                <c:pt idx="1928">
                  <c:v>32.15</c:v>
                </c:pt>
                <c:pt idx="1929">
                  <c:v>32.166666666666664</c:v>
                </c:pt>
                <c:pt idx="1930">
                  <c:v>32.18333333333333</c:v>
                </c:pt>
                <c:pt idx="1931">
                  <c:v>32.200000000000003</c:v>
                </c:pt>
                <c:pt idx="1932">
                  <c:v>32.216666666666669</c:v>
                </c:pt>
                <c:pt idx="1933">
                  <c:v>32.233333333333334</c:v>
                </c:pt>
                <c:pt idx="1934">
                  <c:v>32.25</c:v>
                </c:pt>
                <c:pt idx="1935">
                  <c:v>32.266666666666666</c:v>
                </c:pt>
                <c:pt idx="1936">
                  <c:v>32.283333333333331</c:v>
                </c:pt>
                <c:pt idx="1937">
                  <c:v>32.299999999999997</c:v>
                </c:pt>
                <c:pt idx="1938">
                  <c:v>32.31666666666667</c:v>
                </c:pt>
                <c:pt idx="1939">
                  <c:v>32.333333333333336</c:v>
                </c:pt>
                <c:pt idx="1940">
                  <c:v>32.35</c:v>
                </c:pt>
                <c:pt idx="1941">
                  <c:v>32.366666666666667</c:v>
                </c:pt>
                <c:pt idx="1942">
                  <c:v>32.383333333333333</c:v>
                </c:pt>
                <c:pt idx="1943">
                  <c:v>32.4</c:v>
                </c:pt>
                <c:pt idx="1944">
                  <c:v>32.416666666666664</c:v>
                </c:pt>
                <c:pt idx="1945">
                  <c:v>32.43333333333333</c:v>
                </c:pt>
                <c:pt idx="1946">
                  <c:v>32.450000000000003</c:v>
                </c:pt>
                <c:pt idx="1947">
                  <c:v>32.466666666666669</c:v>
                </c:pt>
                <c:pt idx="1948">
                  <c:v>32.483333333333334</c:v>
                </c:pt>
                <c:pt idx="1949">
                  <c:v>32.5</c:v>
                </c:pt>
                <c:pt idx="1950">
                  <c:v>32.516666666666666</c:v>
                </c:pt>
                <c:pt idx="1951">
                  <c:v>32.533333333333331</c:v>
                </c:pt>
                <c:pt idx="1952">
                  <c:v>32.549999999999997</c:v>
                </c:pt>
                <c:pt idx="1953">
                  <c:v>32.56666666666667</c:v>
                </c:pt>
                <c:pt idx="1954">
                  <c:v>32.583333333333336</c:v>
                </c:pt>
                <c:pt idx="1955">
                  <c:v>32.6</c:v>
                </c:pt>
                <c:pt idx="1956">
                  <c:v>32.616666666666667</c:v>
                </c:pt>
                <c:pt idx="1957">
                  <c:v>32.633333333333333</c:v>
                </c:pt>
                <c:pt idx="1958">
                  <c:v>32.65</c:v>
                </c:pt>
                <c:pt idx="1959">
                  <c:v>32.666666666666664</c:v>
                </c:pt>
                <c:pt idx="1960">
                  <c:v>32.68333333333333</c:v>
                </c:pt>
                <c:pt idx="1961">
                  <c:v>32.700000000000003</c:v>
                </c:pt>
                <c:pt idx="1962">
                  <c:v>32.716666666666669</c:v>
                </c:pt>
                <c:pt idx="1963">
                  <c:v>32.733333333333334</c:v>
                </c:pt>
                <c:pt idx="1964">
                  <c:v>32.75</c:v>
                </c:pt>
                <c:pt idx="1965">
                  <c:v>32.766666666666666</c:v>
                </c:pt>
                <c:pt idx="1966">
                  <c:v>32.783333333333331</c:v>
                </c:pt>
                <c:pt idx="1967">
                  <c:v>32.799999999999997</c:v>
                </c:pt>
                <c:pt idx="1968">
                  <c:v>32.81666666666667</c:v>
                </c:pt>
                <c:pt idx="1969">
                  <c:v>32.833333333333336</c:v>
                </c:pt>
                <c:pt idx="1970">
                  <c:v>32.85</c:v>
                </c:pt>
                <c:pt idx="1971">
                  <c:v>32.866666666666667</c:v>
                </c:pt>
                <c:pt idx="1972">
                  <c:v>32.883333333333333</c:v>
                </c:pt>
                <c:pt idx="1973">
                  <c:v>32.9</c:v>
                </c:pt>
                <c:pt idx="1974">
                  <c:v>32.916666666666664</c:v>
                </c:pt>
                <c:pt idx="1975">
                  <c:v>32.93333333333333</c:v>
                </c:pt>
                <c:pt idx="1976">
                  <c:v>32.950000000000003</c:v>
                </c:pt>
                <c:pt idx="1977">
                  <c:v>32.966666666666669</c:v>
                </c:pt>
                <c:pt idx="1978">
                  <c:v>32.983333333333334</c:v>
                </c:pt>
                <c:pt idx="1979">
                  <c:v>33</c:v>
                </c:pt>
                <c:pt idx="1980">
                  <c:v>33.016666666666666</c:v>
                </c:pt>
                <c:pt idx="1981">
                  <c:v>33.033333333333331</c:v>
                </c:pt>
                <c:pt idx="1982">
                  <c:v>33.049999999999997</c:v>
                </c:pt>
                <c:pt idx="1983">
                  <c:v>33.06666666666667</c:v>
                </c:pt>
                <c:pt idx="1984">
                  <c:v>33.083333333333336</c:v>
                </c:pt>
                <c:pt idx="1985">
                  <c:v>33.1</c:v>
                </c:pt>
                <c:pt idx="1986">
                  <c:v>33.116666666666667</c:v>
                </c:pt>
                <c:pt idx="1987">
                  <c:v>33.133333333333333</c:v>
                </c:pt>
                <c:pt idx="1988">
                  <c:v>33.15</c:v>
                </c:pt>
                <c:pt idx="1989">
                  <c:v>33.166666666666664</c:v>
                </c:pt>
                <c:pt idx="1990">
                  <c:v>33.18333333333333</c:v>
                </c:pt>
                <c:pt idx="1991">
                  <c:v>33.200000000000003</c:v>
                </c:pt>
                <c:pt idx="1992">
                  <c:v>33.216666666666669</c:v>
                </c:pt>
                <c:pt idx="1993">
                  <c:v>33.233333333333334</c:v>
                </c:pt>
                <c:pt idx="1994">
                  <c:v>33.25</c:v>
                </c:pt>
                <c:pt idx="1995">
                  <c:v>33.266666666666666</c:v>
                </c:pt>
                <c:pt idx="1996">
                  <c:v>33.283333333333331</c:v>
                </c:pt>
                <c:pt idx="1997">
                  <c:v>33.299999999999997</c:v>
                </c:pt>
                <c:pt idx="1998">
                  <c:v>33.31666666666667</c:v>
                </c:pt>
                <c:pt idx="1999">
                  <c:v>33.333333333333336</c:v>
                </c:pt>
                <c:pt idx="2000">
                  <c:v>33.35</c:v>
                </c:pt>
                <c:pt idx="2001">
                  <c:v>33.366666666666667</c:v>
                </c:pt>
                <c:pt idx="2002">
                  <c:v>33.383333333333333</c:v>
                </c:pt>
                <c:pt idx="2003">
                  <c:v>33.4</c:v>
                </c:pt>
                <c:pt idx="2004">
                  <c:v>33.416666666666664</c:v>
                </c:pt>
                <c:pt idx="2005">
                  <c:v>33.43333333333333</c:v>
                </c:pt>
                <c:pt idx="2006">
                  <c:v>33.450000000000003</c:v>
                </c:pt>
                <c:pt idx="2007">
                  <c:v>33.466666666666669</c:v>
                </c:pt>
                <c:pt idx="2008">
                  <c:v>33.483333333333334</c:v>
                </c:pt>
                <c:pt idx="2009">
                  <c:v>33.5</c:v>
                </c:pt>
                <c:pt idx="2010">
                  <c:v>33.516666666666666</c:v>
                </c:pt>
                <c:pt idx="2011">
                  <c:v>33.533333333333331</c:v>
                </c:pt>
                <c:pt idx="2012">
                  <c:v>33.549999999999997</c:v>
                </c:pt>
                <c:pt idx="2013">
                  <c:v>33.56666666666667</c:v>
                </c:pt>
                <c:pt idx="2014">
                  <c:v>33.583333333333336</c:v>
                </c:pt>
                <c:pt idx="2015">
                  <c:v>33.6</c:v>
                </c:pt>
                <c:pt idx="2016">
                  <c:v>33.616666666666667</c:v>
                </c:pt>
                <c:pt idx="2017">
                  <c:v>33.633333333333333</c:v>
                </c:pt>
                <c:pt idx="2018">
                  <c:v>33.65</c:v>
                </c:pt>
                <c:pt idx="2019">
                  <c:v>33.666666666666664</c:v>
                </c:pt>
                <c:pt idx="2020">
                  <c:v>33.68333333333333</c:v>
                </c:pt>
                <c:pt idx="2021">
                  <c:v>33.700000000000003</c:v>
                </c:pt>
                <c:pt idx="2022">
                  <c:v>33.716666666666669</c:v>
                </c:pt>
                <c:pt idx="2023">
                  <c:v>33.733333333333334</c:v>
                </c:pt>
                <c:pt idx="2024">
                  <c:v>33.75</c:v>
                </c:pt>
                <c:pt idx="2025">
                  <c:v>33.766666666666666</c:v>
                </c:pt>
                <c:pt idx="2026">
                  <c:v>33.783333333333331</c:v>
                </c:pt>
                <c:pt idx="2027">
                  <c:v>33.799999999999997</c:v>
                </c:pt>
                <c:pt idx="2028">
                  <c:v>33.81666666666667</c:v>
                </c:pt>
                <c:pt idx="2029">
                  <c:v>33.833333333333336</c:v>
                </c:pt>
                <c:pt idx="2030">
                  <c:v>33.85</c:v>
                </c:pt>
                <c:pt idx="2031">
                  <c:v>33.866666666666667</c:v>
                </c:pt>
                <c:pt idx="2032">
                  <c:v>33.883333333333333</c:v>
                </c:pt>
                <c:pt idx="2033">
                  <c:v>33.9</c:v>
                </c:pt>
                <c:pt idx="2034">
                  <c:v>33.916666666666664</c:v>
                </c:pt>
                <c:pt idx="2035">
                  <c:v>33.93333333333333</c:v>
                </c:pt>
                <c:pt idx="2036">
                  <c:v>33.950000000000003</c:v>
                </c:pt>
                <c:pt idx="2037">
                  <c:v>33.966666666666669</c:v>
                </c:pt>
                <c:pt idx="2038">
                  <c:v>33.983333333333334</c:v>
                </c:pt>
                <c:pt idx="2039">
                  <c:v>34</c:v>
                </c:pt>
                <c:pt idx="2040">
                  <c:v>34.016666666666666</c:v>
                </c:pt>
                <c:pt idx="2041">
                  <c:v>34.033333333333331</c:v>
                </c:pt>
                <c:pt idx="2042">
                  <c:v>34.049999999999997</c:v>
                </c:pt>
                <c:pt idx="2043">
                  <c:v>34.06666666666667</c:v>
                </c:pt>
                <c:pt idx="2044">
                  <c:v>34.083333333333336</c:v>
                </c:pt>
                <c:pt idx="2045">
                  <c:v>34.1</c:v>
                </c:pt>
                <c:pt idx="2046">
                  <c:v>34.116666666666667</c:v>
                </c:pt>
                <c:pt idx="2047">
                  <c:v>34.133333333333333</c:v>
                </c:pt>
                <c:pt idx="2048">
                  <c:v>34.15</c:v>
                </c:pt>
                <c:pt idx="2049">
                  <c:v>34.166666666666664</c:v>
                </c:pt>
                <c:pt idx="2050">
                  <c:v>34.18333333333333</c:v>
                </c:pt>
                <c:pt idx="2051">
                  <c:v>34.200000000000003</c:v>
                </c:pt>
                <c:pt idx="2052">
                  <c:v>34.216666666666669</c:v>
                </c:pt>
                <c:pt idx="2053">
                  <c:v>34.233333333333334</c:v>
                </c:pt>
                <c:pt idx="2054">
                  <c:v>34.25</c:v>
                </c:pt>
                <c:pt idx="2055">
                  <c:v>34.266666666666666</c:v>
                </c:pt>
                <c:pt idx="2056">
                  <c:v>34.283333333333331</c:v>
                </c:pt>
                <c:pt idx="2057">
                  <c:v>34.299999999999997</c:v>
                </c:pt>
                <c:pt idx="2058">
                  <c:v>34.31666666666667</c:v>
                </c:pt>
                <c:pt idx="2059">
                  <c:v>34.333333333333336</c:v>
                </c:pt>
                <c:pt idx="2060">
                  <c:v>34.35</c:v>
                </c:pt>
                <c:pt idx="2061">
                  <c:v>34.366666666666667</c:v>
                </c:pt>
                <c:pt idx="2062">
                  <c:v>34.383333333333333</c:v>
                </c:pt>
                <c:pt idx="2063">
                  <c:v>34.4</c:v>
                </c:pt>
                <c:pt idx="2064">
                  <c:v>34.416666666666664</c:v>
                </c:pt>
                <c:pt idx="2065">
                  <c:v>34.43333333333333</c:v>
                </c:pt>
                <c:pt idx="2066">
                  <c:v>34.450000000000003</c:v>
                </c:pt>
                <c:pt idx="2067">
                  <c:v>34.466666666666669</c:v>
                </c:pt>
                <c:pt idx="2068">
                  <c:v>34.483333333333334</c:v>
                </c:pt>
                <c:pt idx="2069">
                  <c:v>34.5</c:v>
                </c:pt>
                <c:pt idx="2070">
                  <c:v>34.516666666666666</c:v>
                </c:pt>
                <c:pt idx="2071">
                  <c:v>34.533333333333331</c:v>
                </c:pt>
                <c:pt idx="2072">
                  <c:v>34.549999999999997</c:v>
                </c:pt>
                <c:pt idx="2073">
                  <c:v>34.56666666666667</c:v>
                </c:pt>
                <c:pt idx="2074">
                  <c:v>34.583333333333336</c:v>
                </c:pt>
                <c:pt idx="2075">
                  <c:v>34.6</c:v>
                </c:pt>
                <c:pt idx="2076">
                  <c:v>34.616666666666667</c:v>
                </c:pt>
                <c:pt idx="2077">
                  <c:v>34.633333333333333</c:v>
                </c:pt>
                <c:pt idx="2078">
                  <c:v>34.65</c:v>
                </c:pt>
                <c:pt idx="2079">
                  <c:v>34.666666666666664</c:v>
                </c:pt>
                <c:pt idx="2080">
                  <c:v>34.68333333333333</c:v>
                </c:pt>
                <c:pt idx="2081">
                  <c:v>34.700000000000003</c:v>
                </c:pt>
                <c:pt idx="2082">
                  <c:v>34.716666666666669</c:v>
                </c:pt>
                <c:pt idx="2083">
                  <c:v>34.733333333333334</c:v>
                </c:pt>
                <c:pt idx="2084">
                  <c:v>34.75</c:v>
                </c:pt>
                <c:pt idx="2085">
                  <c:v>34.766666666666666</c:v>
                </c:pt>
                <c:pt idx="2086">
                  <c:v>34.783333333333331</c:v>
                </c:pt>
                <c:pt idx="2087">
                  <c:v>34.799999999999997</c:v>
                </c:pt>
                <c:pt idx="2088">
                  <c:v>34.81666666666667</c:v>
                </c:pt>
                <c:pt idx="2089">
                  <c:v>34.833333333333336</c:v>
                </c:pt>
                <c:pt idx="2090">
                  <c:v>34.85</c:v>
                </c:pt>
                <c:pt idx="2091">
                  <c:v>34.866666666666667</c:v>
                </c:pt>
                <c:pt idx="2092">
                  <c:v>34.883333333333333</c:v>
                </c:pt>
                <c:pt idx="2093">
                  <c:v>34.9</c:v>
                </c:pt>
                <c:pt idx="2094">
                  <c:v>34.916666666666664</c:v>
                </c:pt>
                <c:pt idx="2095">
                  <c:v>34.93333333333333</c:v>
                </c:pt>
                <c:pt idx="2096">
                  <c:v>34.950000000000003</c:v>
                </c:pt>
                <c:pt idx="2097">
                  <c:v>34.966666666666669</c:v>
                </c:pt>
                <c:pt idx="2098">
                  <c:v>34.983333333333334</c:v>
                </c:pt>
                <c:pt idx="2099">
                  <c:v>35</c:v>
                </c:pt>
                <c:pt idx="2100">
                  <c:v>35.016666666666666</c:v>
                </c:pt>
                <c:pt idx="2101">
                  <c:v>35.033333333333331</c:v>
                </c:pt>
                <c:pt idx="2102">
                  <c:v>35.049999999999997</c:v>
                </c:pt>
                <c:pt idx="2103">
                  <c:v>35.06666666666667</c:v>
                </c:pt>
                <c:pt idx="2104">
                  <c:v>35.083333333333336</c:v>
                </c:pt>
                <c:pt idx="2105">
                  <c:v>35.1</c:v>
                </c:pt>
                <c:pt idx="2106">
                  <c:v>35.116666666666667</c:v>
                </c:pt>
                <c:pt idx="2107">
                  <c:v>35.133333333333333</c:v>
                </c:pt>
                <c:pt idx="2108">
                  <c:v>35.15</c:v>
                </c:pt>
                <c:pt idx="2109">
                  <c:v>35.166666666666664</c:v>
                </c:pt>
                <c:pt idx="2110">
                  <c:v>35.18333333333333</c:v>
                </c:pt>
                <c:pt idx="2111">
                  <c:v>35.200000000000003</c:v>
                </c:pt>
                <c:pt idx="2112">
                  <c:v>35.216666666666669</c:v>
                </c:pt>
                <c:pt idx="2113">
                  <c:v>35.233333333333334</c:v>
                </c:pt>
                <c:pt idx="2114">
                  <c:v>35.25</c:v>
                </c:pt>
                <c:pt idx="2115">
                  <c:v>35.266666666666666</c:v>
                </c:pt>
                <c:pt idx="2116">
                  <c:v>35.283333333333331</c:v>
                </c:pt>
                <c:pt idx="2117">
                  <c:v>35.299999999999997</c:v>
                </c:pt>
                <c:pt idx="2118">
                  <c:v>35.31666666666667</c:v>
                </c:pt>
                <c:pt idx="2119">
                  <c:v>35.333333333333336</c:v>
                </c:pt>
                <c:pt idx="2120">
                  <c:v>35.35</c:v>
                </c:pt>
                <c:pt idx="2121">
                  <c:v>35.366666666666667</c:v>
                </c:pt>
                <c:pt idx="2122">
                  <c:v>35.383333333333333</c:v>
                </c:pt>
                <c:pt idx="2123">
                  <c:v>35.4</c:v>
                </c:pt>
                <c:pt idx="2124">
                  <c:v>35.416666666666664</c:v>
                </c:pt>
                <c:pt idx="2125">
                  <c:v>35.43333333333333</c:v>
                </c:pt>
                <c:pt idx="2126">
                  <c:v>35.450000000000003</c:v>
                </c:pt>
                <c:pt idx="2127">
                  <c:v>35.466666666666669</c:v>
                </c:pt>
                <c:pt idx="2128">
                  <c:v>35.483333333333334</c:v>
                </c:pt>
                <c:pt idx="2129">
                  <c:v>35.5</c:v>
                </c:pt>
                <c:pt idx="2130">
                  <c:v>35.516666666666666</c:v>
                </c:pt>
                <c:pt idx="2131">
                  <c:v>35.533333333333331</c:v>
                </c:pt>
                <c:pt idx="2132">
                  <c:v>35.549999999999997</c:v>
                </c:pt>
                <c:pt idx="2133">
                  <c:v>35.56666666666667</c:v>
                </c:pt>
                <c:pt idx="2134">
                  <c:v>35.583333333333336</c:v>
                </c:pt>
                <c:pt idx="2135">
                  <c:v>35.6</c:v>
                </c:pt>
                <c:pt idx="2136">
                  <c:v>35.616666666666667</c:v>
                </c:pt>
                <c:pt idx="2137">
                  <c:v>35.633333333333333</c:v>
                </c:pt>
                <c:pt idx="2138">
                  <c:v>35.65</c:v>
                </c:pt>
                <c:pt idx="2139">
                  <c:v>35.666666666666664</c:v>
                </c:pt>
                <c:pt idx="2140">
                  <c:v>35.68333333333333</c:v>
                </c:pt>
                <c:pt idx="2141">
                  <c:v>35.700000000000003</c:v>
                </c:pt>
                <c:pt idx="2142">
                  <c:v>35.716666666666669</c:v>
                </c:pt>
                <c:pt idx="2143">
                  <c:v>35.733333333333334</c:v>
                </c:pt>
                <c:pt idx="2144">
                  <c:v>35.75</c:v>
                </c:pt>
                <c:pt idx="2145">
                  <c:v>35.766666666666666</c:v>
                </c:pt>
                <c:pt idx="2146">
                  <c:v>35.783333333333331</c:v>
                </c:pt>
                <c:pt idx="2147">
                  <c:v>35.799999999999997</c:v>
                </c:pt>
                <c:pt idx="2148">
                  <c:v>35.81666666666667</c:v>
                </c:pt>
                <c:pt idx="2149">
                  <c:v>35.833333333333336</c:v>
                </c:pt>
                <c:pt idx="2150">
                  <c:v>35.85</c:v>
                </c:pt>
                <c:pt idx="2151">
                  <c:v>35.866666666666667</c:v>
                </c:pt>
                <c:pt idx="2152">
                  <c:v>35.883333333333333</c:v>
                </c:pt>
                <c:pt idx="2153">
                  <c:v>35.9</c:v>
                </c:pt>
                <c:pt idx="2154">
                  <c:v>35.916666666666664</c:v>
                </c:pt>
                <c:pt idx="2155">
                  <c:v>35.93333333333333</c:v>
                </c:pt>
                <c:pt idx="2156">
                  <c:v>35.950000000000003</c:v>
                </c:pt>
                <c:pt idx="2157">
                  <c:v>35.966666666666669</c:v>
                </c:pt>
                <c:pt idx="2158">
                  <c:v>35.983333333333334</c:v>
                </c:pt>
                <c:pt idx="2159">
                  <c:v>36</c:v>
                </c:pt>
                <c:pt idx="2160">
                  <c:v>36.016666666666666</c:v>
                </c:pt>
                <c:pt idx="2161">
                  <c:v>36.033333333333331</c:v>
                </c:pt>
                <c:pt idx="2162">
                  <c:v>36.049999999999997</c:v>
                </c:pt>
                <c:pt idx="2163">
                  <c:v>36.06666666666667</c:v>
                </c:pt>
                <c:pt idx="2164">
                  <c:v>36.083333333333336</c:v>
                </c:pt>
                <c:pt idx="2165">
                  <c:v>36.1</c:v>
                </c:pt>
                <c:pt idx="2166">
                  <c:v>36.116666666666667</c:v>
                </c:pt>
                <c:pt idx="2167">
                  <c:v>36.133333333333333</c:v>
                </c:pt>
                <c:pt idx="2168">
                  <c:v>36.15</c:v>
                </c:pt>
                <c:pt idx="2169">
                  <c:v>36.166666666666664</c:v>
                </c:pt>
                <c:pt idx="2170">
                  <c:v>36.18333333333333</c:v>
                </c:pt>
                <c:pt idx="2171">
                  <c:v>36.200000000000003</c:v>
                </c:pt>
                <c:pt idx="2172">
                  <c:v>36.216666666666669</c:v>
                </c:pt>
                <c:pt idx="2173">
                  <c:v>36.233333333333334</c:v>
                </c:pt>
                <c:pt idx="2174">
                  <c:v>36.25</c:v>
                </c:pt>
                <c:pt idx="2175">
                  <c:v>36.266666666666666</c:v>
                </c:pt>
                <c:pt idx="2176">
                  <c:v>36.283333333333331</c:v>
                </c:pt>
                <c:pt idx="2177">
                  <c:v>36.299999999999997</c:v>
                </c:pt>
                <c:pt idx="2178">
                  <c:v>36.31666666666667</c:v>
                </c:pt>
                <c:pt idx="2179">
                  <c:v>36.333333333333336</c:v>
                </c:pt>
                <c:pt idx="2180">
                  <c:v>36.35</c:v>
                </c:pt>
                <c:pt idx="2181">
                  <c:v>36.366666666666667</c:v>
                </c:pt>
                <c:pt idx="2182">
                  <c:v>36.383333333333333</c:v>
                </c:pt>
                <c:pt idx="2183">
                  <c:v>36.4</c:v>
                </c:pt>
                <c:pt idx="2184">
                  <c:v>36.416666666666664</c:v>
                </c:pt>
                <c:pt idx="2185">
                  <c:v>36.43333333333333</c:v>
                </c:pt>
                <c:pt idx="2186">
                  <c:v>36.450000000000003</c:v>
                </c:pt>
                <c:pt idx="2187">
                  <c:v>36.466666666666669</c:v>
                </c:pt>
                <c:pt idx="2188">
                  <c:v>36.483333333333334</c:v>
                </c:pt>
                <c:pt idx="2189">
                  <c:v>36.5</c:v>
                </c:pt>
                <c:pt idx="2190">
                  <c:v>36.516666666666666</c:v>
                </c:pt>
                <c:pt idx="2191">
                  <c:v>36.533333333333331</c:v>
                </c:pt>
                <c:pt idx="2192">
                  <c:v>36.549999999999997</c:v>
                </c:pt>
                <c:pt idx="2193">
                  <c:v>36.56666666666667</c:v>
                </c:pt>
                <c:pt idx="2194">
                  <c:v>36.583333333333336</c:v>
                </c:pt>
                <c:pt idx="2195">
                  <c:v>36.6</c:v>
                </c:pt>
                <c:pt idx="2196">
                  <c:v>36.616666666666667</c:v>
                </c:pt>
                <c:pt idx="2197">
                  <c:v>36.633333333333333</c:v>
                </c:pt>
                <c:pt idx="2198">
                  <c:v>36.65</c:v>
                </c:pt>
                <c:pt idx="2199">
                  <c:v>36.666666666666664</c:v>
                </c:pt>
                <c:pt idx="2200">
                  <c:v>36.68333333333333</c:v>
                </c:pt>
                <c:pt idx="2201">
                  <c:v>36.700000000000003</c:v>
                </c:pt>
                <c:pt idx="2202">
                  <c:v>36.716666666666669</c:v>
                </c:pt>
                <c:pt idx="2203">
                  <c:v>36.733333333333334</c:v>
                </c:pt>
                <c:pt idx="2204">
                  <c:v>36.75</c:v>
                </c:pt>
                <c:pt idx="2205">
                  <c:v>36.766666666666666</c:v>
                </c:pt>
                <c:pt idx="2206">
                  <c:v>36.783333333333331</c:v>
                </c:pt>
                <c:pt idx="2207">
                  <c:v>36.799999999999997</c:v>
                </c:pt>
                <c:pt idx="2208">
                  <c:v>36.81666666666667</c:v>
                </c:pt>
                <c:pt idx="2209">
                  <c:v>36.833333333333336</c:v>
                </c:pt>
                <c:pt idx="2210">
                  <c:v>36.85</c:v>
                </c:pt>
                <c:pt idx="2211">
                  <c:v>36.866666666666667</c:v>
                </c:pt>
                <c:pt idx="2212">
                  <c:v>36.883333333333333</c:v>
                </c:pt>
                <c:pt idx="2213">
                  <c:v>36.9</c:v>
                </c:pt>
                <c:pt idx="2214">
                  <c:v>36.916666666666664</c:v>
                </c:pt>
                <c:pt idx="2215">
                  <c:v>36.93333333333333</c:v>
                </c:pt>
                <c:pt idx="2216">
                  <c:v>36.950000000000003</c:v>
                </c:pt>
                <c:pt idx="2217">
                  <c:v>36.966666666666669</c:v>
                </c:pt>
                <c:pt idx="2218">
                  <c:v>36.983333333333334</c:v>
                </c:pt>
                <c:pt idx="2219">
                  <c:v>37</c:v>
                </c:pt>
                <c:pt idx="2220">
                  <c:v>37.016666666666666</c:v>
                </c:pt>
                <c:pt idx="2221">
                  <c:v>37.033333333333331</c:v>
                </c:pt>
                <c:pt idx="2222">
                  <c:v>37.049999999999997</c:v>
                </c:pt>
                <c:pt idx="2223">
                  <c:v>37.06666666666667</c:v>
                </c:pt>
                <c:pt idx="2224">
                  <c:v>37.083333333333336</c:v>
                </c:pt>
                <c:pt idx="2225">
                  <c:v>37.1</c:v>
                </c:pt>
                <c:pt idx="2226">
                  <c:v>37.116666666666667</c:v>
                </c:pt>
                <c:pt idx="2227">
                  <c:v>37.133333333333333</c:v>
                </c:pt>
                <c:pt idx="2228">
                  <c:v>37.15</c:v>
                </c:pt>
                <c:pt idx="2229">
                  <c:v>37.166666666666664</c:v>
                </c:pt>
                <c:pt idx="2230">
                  <c:v>37.18333333333333</c:v>
                </c:pt>
                <c:pt idx="2231">
                  <c:v>37.200000000000003</c:v>
                </c:pt>
                <c:pt idx="2232">
                  <c:v>37.216666666666669</c:v>
                </c:pt>
                <c:pt idx="2233">
                  <c:v>37.233333333333334</c:v>
                </c:pt>
                <c:pt idx="2234">
                  <c:v>37.25</c:v>
                </c:pt>
                <c:pt idx="2235">
                  <c:v>37.266666666666666</c:v>
                </c:pt>
                <c:pt idx="2236">
                  <c:v>37.283333333333331</c:v>
                </c:pt>
                <c:pt idx="2237">
                  <c:v>37.299999999999997</c:v>
                </c:pt>
                <c:pt idx="2238">
                  <c:v>37.31666666666667</c:v>
                </c:pt>
                <c:pt idx="2239">
                  <c:v>37.333333333333336</c:v>
                </c:pt>
                <c:pt idx="2240">
                  <c:v>37.35</c:v>
                </c:pt>
                <c:pt idx="2241">
                  <c:v>37.366666666666667</c:v>
                </c:pt>
                <c:pt idx="2242">
                  <c:v>37.383333333333333</c:v>
                </c:pt>
                <c:pt idx="2243">
                  <c:v>37.4</c:v>
                </c:pt>
                <c:pt idx="2244">
                  <c:v>37.416666666666664</c:v>
                </c:pt>
                <c:pt idx="2245">
                  <c:v>37.43333333333333</c:v>
                </c:pt>
                <c:pt idx="2246">
                  <c:v>37.450000000000003</c:v>
                </c:pt>
                <c:pt idx="2247">
                  <c:v>37.466666666666669</c:v>
                </c:pt>
                <c:pt idx="2248">
                  <c:v>37.483333333333334</c:v>
                </c:pt>
                <c:pt idx="2249">
                  <c:v>37.5</c:v>
                </c:pt>
                <c:pt idx="2250">
                  <c:v>37.516666666666666</c:v>
                </c:pt>
                <c:pt idx="2251">
                  <c:v>37.533333333333331</c:v>
                </c:pt>
                <c:pt idx="2252">
                  <c:v>37.549999999999997</c:v>
                </c:pt>
                <c:pt idx="2253">
                  <c:v>37.56666666666667</c:v>
                </c:pt>
                <c:pt idx="2254">
                  <c:v>37.583333333333336</c:v>
                </c:pt>
                <c:pt idx="2255">
                  <c:v>37.6</c:v>
                </c:pt>
                <c:pt idx="2256">
                  <c:v>37.616666666666667</c:v>
                </c:pt>
                <c:pt idx="2257">
                  <c:v>37.633333333333333</c:v>
                </c:pt>
                <c:pt idx="2258">
                  <c:v>37.65</c:v>
                </c:pt>
                <c:pt idx="2259">
                  <c:v>37.666666666666664</c:v>
                </c:pt>
                <c:pt idx="2260">
                  <c:v>37.68333333333333</c:v>
                </c:pt>
                <c:pt idx="2261">
                  <c:v>37.700000000000003</c:v>
                </c:pt>
                <c:pt idx="2262">
                  <c:v>37.716666666666669</c:v>
                </c:pt>
                <c:pt idx="2263">
                  <c:v>37.733333333333334</c:v>
                </c:pt>
                <c:pt idx="2264">
                  <c:v>37.75</c:v>
                </c:pt>
                <c:pt idx="2265">
                  <c:v>37.766666666666666</c:v>
                </c:pt>
                <c:pt idx="2266">
                  <c:v>37.783333333333331</c:v>
                </c:pt>
                <c:pt idx="2267">
                  <c:v>37.799999999999997</c:v>
                </c:pt>
                <c:pt idx="2268">
                  <c:v>37.81666666666667</c:v>
                </c:pt>
                <c:pt idx="2269">
                  <c:v>37.833333333333336</c:v>
                </c:pt>
                <c:pt idx="2270">
                  <c:v>37.85</c:v>
                </c:pt>
                <c:pt idx="2271">
                  <c:v>37.866666666666667</c:v>
                </c:pt>
                <c:pt idx="2272">
                  <c:v>37.883333333333333</c:v>
                </c:pt>
                <c:pt idx="2273">
                  <c:v>37.9</c:v>
                </c:pt>
                <c:pt idx="2274">
                  <c:v>37.916666666666664</c:v>
                </c:pt>
                <c:pt idx="2275">
                  <c:v>37.93333333333333</c:v>
                </c:pt>
                <c:pt idx="2276">
                  <c:v>37.950000000000003</c:v>
                </c:pt>
                <c:pt idx="2277">
                  <c:v>37.966666666666669</c:v>
                </c:pt>
                <c:pt idx="2278">
                  <c:v>37.983333333333334</c:v>
                </c:pt>
                <c:pt idx="2279">
                  <c:v>38</c:v>
                </c:pt>
                <c:pt idx="2280">
                  <c:v>38.016666666666666</c:v>
                </c:pt>
                <c:pt idx="2281">
                  <c:v>38.033333333333331</c:v>
                </c:pt>
                <c:pt idx="2282">
                  <c:v>38.049999999999997</c:v>
                </c:pt>
                <c:pt idx="2283">
                  <c:v>38.06666666666667</c:v>
                </c:pt>
                <c:pt idx="2284">
                  <c:v>38.083333333333336</c:v>
                </c:pt>
                <c:pt idx="2285">
                  <c:v>38.1</c:v>
                </c:pt>
                <c:pt idx="2286">
                  <c:v>38.116666666666667</c:v>
                </c:pt>
                <c:pt idx="2287">
                  <c:v>38.133333333333333</c:v>
                </c:pt>
                <c:pt idx="2288">
                  <c:v>38.15</c:v>
                </c:pt>
                <c:pt idx="2289">
                  <c:v>38.166666666666664</c:v>
                </c:pt>
                <c:pt idx="2290">
                  <c:v>38.18333333333333</c:v>
                </c:pt>
                <c:pt idx="2291">
                  <c:v>38.200000000000003</c:v>
                </c:pt>
                <c:pt idx="2292">
                  <c:v>38.216666666666669</c:v>
                </c:pt>
                <c:pt idx="2293">
                  <c:v>38.233333333333334</c:v>
                </c:pt>
                <c:pt idx="2294">
                  <c:v>38.25</c:v>
                </c:pt>
                <c:pt idx="2295">
                  <c:v>38.266666666666666</c:v>
                </c:pt>
                <c:pt idx="2296">
                  <c:v>38.283333333333331</c:v>
                </c:pt>
                <c:pt idx="2297">
                  <c:v>38.299999999999997</c:v>
                </c:pt>
                <c:pt idx="2298">
                  <c:v>38.31666666666667</c:v>
                </c:pt>
                <c:pt idx="2299">
                  <c:v>38.333333333333336</c:v>
                </c:pt>
                <c:pt idx="2300">
                  <c:v>38.35</c:v>
                </c:pt>
                <c:pt idx="2301">
                  <c:v>38.366666666666667</c:v>
                </c:pt>
                <c:pt idx="2302">
                  <c:v>38.383333333333333</c:v>
                </c:pt>
                <c:pt idx="2303">
                  <c:v>38.4</c:v>
                </c:pt>
                <c:pt idx="2304">
                  <c:v>38.416666666666664</c:v>
                </c:pt>
                <c:pt idx="2305">
                  <c:v>38.43333333333333</c:v>
                </c:pt>
                <c:pt idx="2306">
                  <c:v>38.450000000000003</c:v>
                </c:pt>
                <c:pt idx="2307">
                  <c:v>38.466666666666669</c:v>
                </c:pt>
                <c:pt idx="2308">
                  <c:v>38.483333333333334</c:v>
                </c:pt>
                <c:pt idx="2309">
                  <c:v>38.5</c:v>
                </c:pt>
                <c:pt idx="2310">
                  <c:v>38.516666666666666</c:v>
                </c:pt>
                <c:pt idx="2311">
                  <c:v>38.533333333333331</c:v>
                </c:pt>
                <c:pt idx="2312">
                  <c:v>38.549999999999997</c:v>
                </c:pt>
                <c:pt idx="2313">
                  <c:v>38.56666666666667</c:v>
                </c:pt>
                <c:pt idx="2314">
                  <c:v>38.583333333333336</c:v>
                </c:pt>
                <c:pt idx="2315">
                  <c:v>38.6</c:v>
                </c:pt>
                <c:pt idx="2316">
                  <c:v>38.616666666666667</c:v>
                </c:pt>
                <c:pt idx="2317">
                  <c:v>38.633333333333333</c:v>
                </c:pt>
                <c:pt idx="2318">
                  <c:v>38.65</c:v>
                </c:pt>
                <c:pt idx="2319">
                  <c:v>38.666666666666664</c:v>
                </c:pt>
                <c:pt idx="2320">
                  <c:v>38.68333333333333</c:v>
                </c:pt>
                <c:pt idx="2321">
                  <c:v>38.700000000000003</c:v>
                </c:pt>
                <c:pt idx="2322">
                  <c:v>38.716666666666669</c:v>
                </c:pt>
                <c:pt idx="2323">
                  <c:v>38.733333333333334</c:v>
                </c:pt>
                <c:pt idx="2324">
                  <c:v>38.75</c:v>
                </c:pt>
                <c:pt idx="2325">
                  <c:v>38.766666666666666</c:v>
                </c:pt>
                <c:pt idx="2326">
                  <c:v>38.783333333333331</c:v>
                </c:pt>
                <c:pt idx="2327">
                  <c:v>38.799999999999997</c:v>
                </c:pt>
                <c:pt idx="2328">
                  <c:v>38.81666666666667</c:v>
                </c:pt>
                <c:pt idx="2329">
                  <c:v>38.833333333333336</c:v>
                </c:pt>
                <c:pt idx="2330">
                  <c:v>38.85</c:v>
                </c:pt>
                <c:pt idx="2331">
                  <c:v>38.866666666666667</c:v>
                </c:pt>
                <c:pt idx="2332">
                  <c:v>38.883333333333333</c:v>
                </c:pt>
                <c:pt idx="2333">
                  <c:v>38.9</c:v>
                </c:pt>
                <c:pt idx="2334">
                  <c:v>38.916666666666664</c:v>
                </c:pt>
                <c:pt idx="2335">
                  <c:v>38.93333333333333</c:v>
                </c:pt>
                <c:pt idx="2336">
                  <c:v>38.950000000000003</c:v>
                </c:pt>
                <c:pt idx="2337">
                  <c:v>38.966666666666669</c:v>
                </c:pt>
                <c:pt idx="2338">
                  <c:v>38.983333333333334</c:v>
                </c:pt>
                <c:pt idx="2339">
                  <c:v>39</c:v>
                </c:pt>
                <c:pt idx="2340">
                  <c:v>39.016666666666666</c:v>
                </c:pt>
                <c:pt idx="2341">
                  <c:v>39.033333333333331</c:v>
                </c:pt>
                <c:pt idx="2342">
                  <c:v>39.049999999999997</c:v>
                </c:pt>
                <c:pt idx="2343">
                  <c:v>39.06666666666667</c:v>
                </c:pt>
                <c:pt idx="2344">
                  <c:v>39.083333333333336</c:v>
                </c:pt>
                <c:pt idx="2345">
                  <c:v>39.1</c:v>
                </c:pt>
                <c:pt idx="2346">
                  <c:v>39.116666666666667</c:v>
                </c:pt>
                <c:pt idx="2347">
                  <c:v>39.133333333333333</c:v>
                </c:pt>
                <c:pt idx="2348">
                  <c:v>39.15</c:v>
                </c:pt>
                <c:pt idx="2349">
                  <c:v>39.166666666666664</c:v>
                </c:pt>
                <c:pt idx="2350">
                  <c:v>39.18333333333333</c:v>
                </c:pt>
                <c:pt idx="2351">
                  <c:v>39.200000000000003</c:v>
                </c:pt>
                <c:pt idx="2352">
                  <c:v>39.216666666666669</c:v>
                </c:pt>
                <c:pt idx="2353">
                  <c:v>39.233333333333334</c:v>
                </c:pt>
                <c:pt idx="2354">
                  <c:v>39.25</c:v>
                </c:pt>
                <c:pt idx="2355">
                  <c:v>39.266666666666666</c:v>
                </c:pt>
                <c:pt idx="2356">
                  <c:v>39.283333333333331</c:v>
                </c:pt>
                <c:pt idx="2357">
                  <c:v>39.299999999999997</c:v>
                </c:pt>
                <c:pt idx="2358">
                  <c:v>39.31666666666667</c:v>
                </c:pt>
                <c:pt idx="2359">
                  <c:v>39.333333333333336</c:v>
                </c:pt>
                <c:pt idx="2360">
                  <c:v>39.35</c:v>
                </c:pt>
                <c:pt idx="2361">
                  <c:v>39.366666666666667</c:v>
                </c:pt>
                <c:pt idx="2362">
                  <c:v>39.383333333333333</c:v>
                </c:pt>
                <c:pt idx="2363">
                  <c:v>39.4</c:v>
                </c:pt>
                <c:pt idx="2364">
                  <c:v>39.416666666666664</c:v>
                </c:pt>
                <c:pt idx="2365">
                  <c:v>39.43333333333333</c:v>
                </c:pt>
                <c:pt idx="2366">
                  <c:v>39.450000000000003</c:v>
                </c:pt>
                <c:pt idx="2367">
                  <c:v>39.466666666666669</c:v>
                </c:pt>
                <c:pt idx="2368">
                  <c:v>39.483333333333334</c:v>
                </c:pt>
                <c:pt idx="2369">
                  <c:v>39.5</c:v>
                </c:pt>
                <c:pt idx="2370">
                  <c:v>39.516666666666666</c:v>
                </c:pt>
                <c:pt idx="2371">
                  <c:v>39.533333333333331</c:v>
                </c:pt>
                <c:pt idx="2372">
                  <c:v>39.549999999999997</c:v>
                </c:pt>
                <c:pt idx="2373">
                  <c:v>39.56666666666667</c:v>
                </c:pt>
                <c:pt idx="2374">
                  <c:v>39.583333333333336</c:v>
                </c:pt>
                <c:pt idx="2375">
                  <c:v>39.6</c:v>
                </c:pt>
                <c:pt idx="2376">
                  <c:v>39.616666666666667</c:v>
                </c:pt>
                <c:pt idx="2377">
                  <c:v>39.633333333333333</c:v>
                </c:pt>
                <c:pt idx="2378">
                  <c:v>39.65</c:v>
                </c:pt>
                <c:pt idx="2379">
                  <c:v>39.666666666666664</c:v>
                </c:pt>
                <c:pt idx="2380">
                  <c:v>39.68333333333333</c:v>
                </c:pt>
                <c:pt idx="2381">
                  <c:v>39.700000000000003</c:v>
                </c:pt>
                <c:pt idx="2382">
                  <c:v>39.716666666666669</c:v>
                </c:pt>
                <c:pt idx="2383">
                  <c:v>39.733333333333334</c:v>
                </c:pt>
                <c:pt idx="2384">
                  <c:v>39.75</c:v>
                </c:pt>
                <c:pt idx="2385">
                  <c:v>39.766666666666666</c:v>
                </c:pt>
                <c:pt idx="2386">
                  <c:v>39.783333333333331</c:v>
                </c:pt>
                <c:pt idx="2387">
                  <c:v>39.799999999999997</c:v>
                </c:pt>
                <c:pt idx="2388">
                  <c:v>39.81666666666667</c:v>
                </c:pt>
                <c:pt idx="2389">
                  <c:v>39.833333333333336</c:v>
                </c:pt>
                <c:pt idx="2390">
                  <c:v>39.85</c:v>
                </c:pt>
                <c:pt idx="2391">
                  <c:v>39.866666666666667</c:v>
                </c:pt>
                <c:pt idx="2392">
                  <c:v>39.883333333333333</c:v>
                </c:pt>
                <c:pt idx="2393">
                  <c:v>39.9</c:v>
                </c:pt>
                <c:pt idx="2394">
                  <c:v>39.916666666666664</c:v>
                </c:pt>
                <c:pt idx="2395">
                  <c:v>39.93333333333333</c:v>
                </c:pt>
                <c:pt idx="2396">
                  <c:v>39.950000000000003</c:v>
                </c:pt>
                <c:pt idx="2397">
                  <c:v>39.966666666666669</c:v>
                </c:pt>
                <c:pt idx="2398">
                  <c:v>39.983333333333334</c:v>
                </c:pt>
                <c:pt idx="2399">
                  <c:v>40</c:v>
                </c:pt>
                <c:pt idx="2400">
                  <c:v>40.016666666666666</c:v>
                </c:pt>
                <c:pt idx="2401">
                  <c:v>40.033333333333331</c:v>
                </c:pt>
                <c:pt idx="2402">
                  <c:v>40.049999999999997</c:v>
                </c:pt>
                <c:pt idx="2403">
                  <c:v>40.06666666666667</c:v>
                </c:pt>
                <c:pt idx="2404">
                  <c:v>40.083333333333336</c:v>
                </c:pt>
                <c:pt idx="2405">
                  <c:v>40.1</c:v>
                </c:pt>
                <c:pt idx="2406">
                  <c:v>40.116666666666667</c:v>
                </c:pt>
                <c:pt idx="2407">
                  <c:v>40.133333333333333</c:v>
                </c:pt>
                <c:pt idx="2408">
                  <c:v>40.15</c:v>
                </c:pt>
                <c:pt idx="2409">
                  <c:v>40.166666666666664</c:v>
                </c:pt>
                <c:pt idx="2410">
                  <c:v>40.18333333333333</c:v>
                </c:pt>
                <c:pt idx="2411">
                  <c:v>40.200000000000003</c:v>
                </c:pt>
                <c:pt idx="2412">
                  <c:v>40.216666666666669</c:v>
                </c:pt>
                <c:pt idx="2413">
                  <c:v>40.233333333333334</c:v>
                </c:pt>
                <c:pt idx="2414">
                  <c:v>40.25</c:v>
                </c:pt>
                <c:pt idx="2415">
                  <c:v>40.266666666666666</c:v>
                </c:pt>
                <c:pt idx="2416">
                  <c:v>40.283333333333331</c:v>
                </c:pt>
                <c:pt idx="2417">
                  <c:v>40.299999999999997</c:v>
                </c:pt>
                <c:pt idx="2418">
                  <c:v>40.31666666666667</c:v>
                </c:pt>
                <c:pt idx="2419">
                  <c:v>40.333333333333336</c:v>
                </c:pt>
                <c:pt idx="2420">
                  <c:v>40.35</c:v>
                </c:pt>
                <c:pt idx="2421">
                  <c:v>40.366666666666667</c:v>
                </c:pt>
                <c:pt idx="2422">
                  <c:v>40.383333333333333</c:v>
                </c:pt>
                <c:pt idx="2423">
                  <c:v>40.4</c:v>
                </c:pt>
                <c:pt idx="2424">
                  <c:v>40.416666666666664</c:v>
                </c:pt>
                <c:pt idx="2425">
                  <c:v>40.43333333333333</c:v>
                </c:pt>
                <c:pt idx="2426">
                  <c:v>40.450000000000003</c:v>
                </c:pt>
                <c:pt idx="2427">
                  <c:v>40.466666666666669</c:v>
                </c:pt>
                <c:pt idx="2428">
                  <c:v>40.483333333333334</c:v>
                </c:pt>
                <c:pt idx="2429">
                  <c:v>40.5</c:v>
                </c:pt>
                <c:pt idx="2430">
                  <c:v>40.516666666666666</c:v>
                </c:pt>
                <c:pt idx="2431">
                  <c:v>40.533333333333331</c:v>
                </c:pt>
                <c:pt idx="2432">
                  <c:v>40.549999999999997</c:v>
                </c:pt>
                <c:pt idx="2433">
                  <c:v>40.56666666666667</c:v>
                </c:pt>
                <c:pt idx="2434">
                  <c:v>40.583333333333336</c:v>
                </c:pt>
                <c:pt idx="2435">
                  <c:v>40.6</c:v>
                </c:pt>
                <c:pt idx="2436">
                  <c:v>40.616666666666667</c:v>
                </c:pt>
                <c:pt idx="2437">
                  <c:v>40.633333333333333</c:v>
                </c:pt>
                <c:pt idx="2438">
                  <c:v>40.65</c:v>
                </c:pt>
                <c:pt idx="2439">
                  <c:v>40.666666666666664</c:v>
                </c:pt>
                <c:pt idx="2440">
                  <c:v>40.68333333333333</c:v>
                </c:pt>
                <c:pt idx="2441">
                  <c:v>40.700000000000003</c:v>
                </c:pt>
                <c:pt idx="2442">
                  <c:v>40.716666666666669</c:v>
                </c:pt>
                <c:pt idx="2443">
                  <c:v>40.733333333333334</c:v>
                </c:pt>
                <c:pt idx="2444">
                  <c:v>40.75</c:v>
                </c:pt>
                <c:pt idx="2445">
                  <c:v>40.766666666666666</c:v>
                </c:pt>
                <c:pt idx="2446">
                  <c:v>40.783333333333331</c:v>
                </c:pt>
                <c:pt idx="2447">
                  <c:v>40.799999999999997</c:v>
                </c:pt>
                <c:pt idx="2448">
                  <c:v>40.81666666666667</c:v>
                </c:pt>
                <c:pt idx="2449">
                  <c:v>40.833333333333336</c:v>
                </c:pt>
                <c:pt idx="2450">
                  <c:v>40.85</c:v>
                </c:pt>
                <c:pt idx="2451">
                  <c:v>40.866666666666667</c:v>
                </c:pt>
                <c:pt idx="2452">
                  <c:v>40.883333333333333</c:v>
                </c:pt>
                <c:pt idx="2453">
                  <c:v>40.9</c:v>
                </c:pt>
                <c:pt idx="2454">
                  <c:v>40.916666666666664</c:v>
                </c:pt>
                <c:pt idx="2455">
                  <c:v>40.93333333333333</c:v>
                </c:pt>
                <c:pt idx="2456">
                  <c:v>40.950000000000003</c:v>
                </c:pt>
                <c:pt idx="2457">
                  <c:v>40.966666666666669</c:v>
                </c:pt>
                <c:pt idx="2458">
                  <c:v>40.983333333333334</c:v>
                </c:pt>
                <c:pt idx="2459">
                  <c:v>41</c:v>
                </c:pt>
                <c:pt idx="2460">
                  <c:v>41.016666666666666</c:v>
                </c:pt>
                <c:pt idx="2461">
                  <c:v>41.033333333333331</c:v>
                </c:pt>
                <c:pt idx="2462">
                  <c:v>41.05</c:v>
                </c:pt>
                <c:pt idx="2463">
                  <c:v>41.06666666666667</c:v>
                </c:pt>
                <c:pt idx="2464">
                  <c:v>41.083333333333336</c:v>
                </c:pt>
                <c:pt idx="2465">
                  <c:v>41.1</c:v>
                </c:pt>
                <c:pt idx="2466">
                  <c:v>41.116666666666667</c:v>
                </c:pt>
                <c:pt idx="2467">
                  <c:v>41.133333333333333</c:v>
                </c:pt>
                <c:pt idx="2468">
                  <c:v>41.15</c:v>
                </c:pt>
                <c:pt idx="2469">
                  <c:v>41.166666666666664</c:v>
                </c:pt>
                <c:pt idx="2470">
                  <c:v>41.18333333333333</c:v>
                </c:pt>
                <c:pt idx="2471">
                  <c:v>41.2</c:v>
                </c:pt>
                <c:pt idx="2472">
                  <c:v>41.216666666666669</c:v>
                </c:pt>
                <c:pt idx="2473">
                  <c:v>41.233333333333334</c:v>
                </c:pt>
                <c:pt idx="2474">
                  <c:v>41.25</c:v>
                </c:pt>
                <c:pt idx="2475">
                  <c:v>41.266666666666666</c:v>
                </c:pt>
                <c:pt idx="2476">
                  <c:v>41.283333333333331</c:v>
                </c:pt>
                <c:pt idx="2477">
                  <c:v>41.3</c:v>
                </c:pt>
                <c:pt idx="2478">
                  <c:v>41.31666666666667</c:v>
                </c:pt>
                <c:pt idx="2479">
                  <c:v>41.333333333333336</c:v>
                </c:pt>
                <c:pt idx="2480">
                  <c:v>41.35</c:v>
                </c:pt>
                <c:pt idx="2481">
                  <c:v>41.366666666666667</c:v>
                </c:pt>
                <c:pt idx="2482">
                  <c:v>41.383333333333333</c:v>
                </c:pt>
                <c:pt idx="2483">
                  <c:v>41.4</c:v>
                </c:pt>
                <c:pt idx="2484">
                  <c:v>41.416666666666664</c:v>
                </c:pt>
                <c:pt idx="2485">
                  <c:v>41.43333333333333</c:v>
                </c:pt>
                <c:pt idx="2486">
                  <c:v>41.45</c:v>
                </c:pt>
                <c:pt idx="2487">
                  <c:v>41.466666666666669</c:v>
                </c:pt>
                <c:pt idx="2488">
                  <c:v>41.483333333333334</c:v>
                </c:pt>
                <c:pt idx="2489">
                  <c:v>41.5</c:v>
                </c:pt>
                <c:pt idx="2490">
                  <c:v>41.516666666666666</c:v>
                </c:pt>
                <c:pt idx="2491">
                  <c:v>41.533333333333331</c:v>
                </c:pt>
                <c:pt idx="2492">
                  <c:v>41.55</c:v>
                </c:pt>
                <c:pt idx="2493">
                  <c:v>41.56666666666667</c:v>
                </c:pt>
                <c:pt idx="2494">
                  <c:v>41.583333333333336</c:v>
                </c:pt>
                <c:pt idx="2495">
                  <c:v>41.6</c:v>
                </c:pt>
                <c:pt idx="2496">
                  <c:v>41.616666666666667</c:v>
                </c:pt>
                <c:pt idx="2497">
                  <c:v>41.633333333333333</c:v>
                </c:pt>
                <c:pt idx="2498">
                  <c:v>41.65</c:v>
                </c:pt>
                <c:pt idx="2499">
                  <c:v>41.666666666666664</c:v>
                </c:pt>
                <c:pt idx="2500">
                  <c:v>41.68333333333333</c:v>
                </c:pt>
                <c:pt idx="2501">
                  <c:v>41.7</c:v>
                </c:pt>
                <c:pt idx="2502">
                  <c:v>41.716666666666669</c:v>
                </c:pt>
                <c:pt idx="2503">
                  <c:v>41.733333333333334</c:v>
                </c:pt>
                <c:pt idx="2504">
                  <c:v>41.75</c:v>
                </c:pt>
                <c:pt idx="2505">
                  <c:v>41.766666666666666</c:v>
                </c:pt>
                <c:pt idx="2506">
                  <c:v>41.783333333333331</c:v>
                </c:pt>
                <c:pt idx="2507">
                  <c:v>41.8</c:v>
                </c:pt>
                <c:pt idx="2508">
                  <c:v>41.81666666666667</c:v>
                </c:pt>
                <c:pt idx="2509">
                  <c:v>41.833333333333336</c:v>
                </c:pt>
                <c:pt idx="2510">
                  <c:v>41.85</c:v>
                </c:pt>
                <c:pt idx="2511">
                  <c:v>41.866666666666667</c:v>
                </c:pt>
                <c:pt idx="2512">
                  <c:v>41.883333333333333</c:v>
                </c:pt>
                <c:pt idx="2513">
                  <c:v>41.9</c:v>
                </c:pt>
                <c:pt idx="2514">
                  <c:v>41.916666666666664</c:v>
                </c:pt>
                <c:pt idx="2515">
                  <c:v>41.93333333333333</c:v>
                </c:pt>
                <c:pt idx="2516">
                  <c:v>41.95</c:v>
                </c:pt>
                <c:pt idx="2517">
                  <c:v>41.966666666666669</c:v>
                </c:pt>
                <c:pt idx="2518">
                  <c:v>41.983333333333334</c:v>
                </c:pt>
                <c:pt idx="2519">
                  <c:v>42</c:v>
                </c:pt>
                <c:pt idx="2520">
                  <c:v>42.016666666666666</c:v>
                </c:pt>
                <c:pt idx="2521">
                  <c:v>42.033333333333331</c:v>
                </c:pt>
                <c:pt idx="2522">
                  <c:v>42.05</c:v>
                </c:pt>
                <c:pt idx="2523">
                  <c:v>42.06666666666667</c:v>
                </c:pt>
                <c:pt idx="2524">
                  <c:v>42.083333333333336</c:v>
                </c:pt>
                <c:pt idx="2525">
                  <c:v>42.1</c:v>
                </c:pt>
                <c:pt idx="2526">
                  <c:v>42.116666666666667</c:v>
                </c:pt>
                <c:pt idx="2527">
                  <c:v>42.133333333333333</c:v>
                </c:pt>
                <c:pt idx="2528">
                  <c:v>42.15</c:v>
                </c:pt>
                <c:pt idx="2529">
                  <c:v>42.166666666666664</c:v>
                </c:pt>
                <c:pt idx="2530">
                  <c:v>42.18333333333333</c:v>
                </c:pt>
                <c:pt idx="2531">
                  <c:v>42.2</c:v>
                </c:pt>
                <c:pt idx="2532">
                  <c:v>42.216666666666669</c:v>
                </c:pt>
                <c:pt idx="2533">
                  <c:v>42.233333333333334</c:v>
                </c:pt>
                <c:pt idx="2534">
                  <c:v>42.25</c:v>
                </c:pt>
                <c:pt idx="2535">
                  <c:v>42.266666666666666</c:v>
                </c:pt>
                <c:pt idx="2536">
                  <c:v>42.283333333333331</c:v>
                </c:pt>
                <c:pt idx="2537">
                  <c:v>42.3</c:v>
                </c:pt>
                <c:pt idx="2538">
                  <c:v>42.31666666666667</c:v>
                </c:pt>
                <c:pt idx="2539">
                  <c:v>42.333333333333336</c:v>
                </c:pt>
                <c:pt idx="2540">
                  <c:v>42.35</c:v>
                </c:pt>
                <c:pt idx="2541">
                  <c:v>42.366666666666667</c:v>
                </c:pt>
                <c:pt idx="2542">
                  <c:v>42.383333333333333</c:v>
                </c:pt>
                <c:pt idx="2543">
                  <c:v>42.4</c:v>
                </c:pt>
                <c:pt idx="2544">
                  <c:v>42.416666666666664</c:v>
                </c:pt>
                <c:pt idx="2545">
                  <c:v>42.43333333333333</c:v>
                </c:pt>
                <c:pt idx="2546">
                  <c:v>42.45</c:v>
                </c:pt>
                <c:pt idx="2547">
                  <c:v>42.466666666666669</c:v>
                </c:pt>
                <c:pt idx="2548">
                  <c:v>42.483333333333334</c:v>
                </c:pt>
                <c:pt idx="2549">
                  <c:v>42.5</c:v>
                </c:pt>
                <c:pt idx="2550">
                  <c:v>42.516666666666666</c:v>
                </c:pt>
                <c:pt idx="2551">
                  <c:v>42.533333333333331</c:v>
                </c:pt>
                <c:pt idx="2552">
                  <c:v>42.55</c:v>
                </c:pt>
                <c:pt idx="2553">
                  <c:v>42.56666666666667</c:v>
                </c:pt>
                <c:pt idx="2554">
                  <c:v>42.583333333333336</c:v>
                </c:pt>
                <c:pt idx="2555">
                  <c:v>42.6</c:v>
                </c:pt>
                <c:pt idx="2556">
                  <c:v>42.616666666666667</c:v>
                </c:pt>
                <c:pt idx="2557">
                  <c:v>42.633333333333333</c:v>
                </c:pt>
                <c:pt idx="2558">
                  <c:v>42.65</c:v>
                </c:pt>
                <c:pt idx="2559">
                  <c:v>42.666666666666664</c:v>
                </c:pt>
                <c:pt idx="2560">
                  <c:v>42.68333333333333</c:v>
                </c:pt>
                <c:pt idx="2561">
                  <c:v>42.7</c:v>
                </c:pt>
                <c:pt idx="2562">
                  <c:v>42.716666666666669</c:v>
                </c:pt>
                <c:pt idx="2563">
                  <c:v>42.733333333333334</c:v>
                </c:pt>
                <c:pt idx="2564">
                  <c:v>42.75</c:v>
                </c:pt>
                <c:pt idx="2565">
                  <c:v>42.766666666666666</c:v>
                </c:pt>
                <c:pt idx="2566">
                  <c:v>42.783333333333331</c:v>
                </c:pt>
                <c:pt idx="2567">
                  <c:v>42.8</c:v>
                </c:pt>
                <c:pt idx="2568">
                  <c:v>42.81666666666667</c:v>
                </c:pt>
                <c:pt idx="2569">
                  <c:v>42.833333333333336</c:v>
                </c:pt>
                <c:pt idx="2570">
                  <c:v>42.85</c:v>
                </c:pt>
                <c:pt idx="2571">
                  <c:v>42.866666666666667</c:v>
                </c:pt>
                <c:pt idx="2572">
                  <c:v>42.883333333333333</c:v>
                </c:pt>
                <c:pt idx="2573">
                  <c:v>42.9</c:v>
                </c:pt>
                <c:pt idx="2574">
                  <c:v>42.916666666666664</c:v>
                </c:pt>
                <c:pt idx="2575">
                  <c:v>42.93333333333333</c:v>
                </c:pt>
                <c:pt idx="2576">
                  <c:v>42.95</c:v>
                </c:pt>
                <c:pt idx="2577">
                  <c:v>42.966666666666669</c:v>
                </c:pt>
                <c:pt idx="2578">
                  <c:v>42.983333333333334</c:v>
                </c:pt>
                <c:pt idx="2579">
                  <c:v>43</c:v>
                </c:pt>
                <c:pt idx="2580">
                  <c:v>43.016666666666666</c:v>
                </c:pt>
                <c:pt idx="2581">
                  <c:v>43.033333333333331</c:v>
                </c:pt>
                <c:pt idx="2582">
                  <c:v>43.05</c:v>
                </c:pt>
                <c:pt idx="2583">
                  <c:v>43.06666666666667</c:v>
                </c:pt>
                <c:pt idx="2584">
                  <c:v>43.083333333333336</c:v>
                </c:pt>
                <c:pt idx="2585">
                  <c:v>43.1</c:v>
                </c:pt>
                <c:pt idx="2586">
                  <c:v>43.116666666666667</c:v>
                </c:pt>
                <c:pt idx="2587">
                  <c:v>43.133333333333333</c:v>
                </c:pt>
                <c:pt idx="2588">
                  <c:v>43.15</c:v>
                </c:pt>
                <c:pt idx="2589">
                  <c:v>43.166666666666664</c:v>
                </c:pt>
                <c:pt idx="2590">
                  <c:v>43.18333333333333</c:v>
                </c:pt>
                <c:pt idx="2591">
                  <c:v>43.2</c:v>
                </c:pt>
                <c:pt idx="2592">
                  <c:v>43.216666666666669</c:v>
                </c:pt>
                <c:pt idx="2593">
                  <c:v>43.233333333333334</c:v>
                </c:pt>
                <c:pt idx="2594">
                  <c:v>43.25</c:v>
                </c:pt>
                <c:pt idx="2595">
                  <c:v>43.266666666666666</c:v>
                </c:pt>
                <c:pt idx="2596">
                  <c:v>43.283333333333331</c:v>
                </c:pt>
                <c:pt idx="2597">
                  <c:v>43.3</c:v>
                </c:pt>
                <c:pt idx="2598">
                  <c:v>43.31666666666667</c:v>
                </c:pt>
                <c:pt idx="2599">
                  <c:v>43.333333333333336</c:v>
                </c:pt>
                <c:pt idx="2600">
                  <c:v>43.35</c:v>
                </c:pt>
                <c:pt idx="2601">
                  <c:v>43.366666666666667</c:v>
                </c:pt>
                <c:pt idx="2602">
                  <c:v>43.383333333333333</c:v>
                </c:pt>
                <c:pt idx="2603">
                  <c:v>43.4</c:v>
                </c:pt>
                <c:pt idx="2604">
                  <c:v>43.416666666666664</c:v>
                </c:pt>
                <c:pt idx="2605">
                  <c:v>43.43333333333333</c:v>
                </c:pt>
                <c:pt idx="2606">
                  <c:v>43.45</c:v>
                </c:pt>
                <c:pt idx="2607">
                  <c:v>43.466666666666669</c:v>
                </c:pt>
                <c:pt idx="2608">
                  <c:v>43.483333333333334</c:v>
                </c:pt>
                <c:pt idx="2609">
                  <c:v>43.5</c:v>
                </c:pt>
                <c:pt idx="2610">
                  <c:v>43.516666666666666</c:v>
                </c:pt>
                <c:pt idx="2611">
                  <c:v>43.533333333333331</c:v>
                </c:pt>
                <c:pt idx="2612">
                  <c:v>43.55</c:v>
                </c:pt>
                <c:pt idx="2613">
                  <c:v>43.56666666666667</c:v>
                </c:pt>
                <c:pt idx="2614">
                  <c:v>43.583333333333336</c:v>
                </c:pt>
                <c:pt idx="2615">
                  <c:v>43.6</c:v>
                </c:pt>
                <c:pt idx="2616">
                  <c:v>43.616666666666667</c:v>
                </c:pt>
                <c:pt idx="2617">
                  <c:v>43.633333333333333</c:v>
                </c:pt>
                <c:pt idx="2618">
                  <c:v>43.65</c:v>
                </c:pt>
                <c:pt idx="2619">
                  <c:v>43.666666666666664</c:v>
                </c:pt>
                <c:pt idx="2620">
                  <c:v>43.68333333333333</c:v>
                </c:pt>
                <c:pt idx="2621">
                  <c:v>43.7</c:v>
                </c:pt>
                <c:pt idx="2622">
                  <c:v>43.716666666666669</c:v>
                </c:pt>
                <c:pt idx="2623">
                  <c:v>43.733333333333334</c:v>
                </c:pt>
                <c:pt idx="2624">
                  <c:v>43.75</c:v>
                </c:pt>
                <c:pt idx="2625">
                  <c:v>43.766666666666666</c:v>
                </c:pt>
                <c:pt idx="2626">
                  <c:v>43.783333333333331</c:v>
                </c:pt>
                <c:pt idx="2627">
                  <c:v>43.8</c:v>
                </c:pt>
                <c:pt idx="2628">
                  <c:v>43.81666666666667</c:v>
                </c:pt>
                <c:pt idx="2629">
                  <c:v>43.833333333333336</c:v>
                </c:pt>
                <c:pt idx="2630">
                  <c:v>43.85</c:v>
                </c:pt>
                <c:pt idx="2631">
                  <c:v>43.866666666666667</c:v>
                </c:pt>
                <c:pt idx="2632">
                  <c:v>43.883333333333333</c:v>
                </c:pt>
                <c:pt idx="2633">
                  <c:v>43.9</c:v>
                </c:pt>
                <c:pt idx="2634">
                  <c:v>43.916666666666664</c:v>
                </c:pt>
                <c:pt idx="2635">
                  <c:v>43.93333333333333</c:v>
                </c:pt>
                <c:pt idx="2636">
                  <c:v>43.95</c:v>
                </c:pt>
                <c:pt idx="2637">
                  <c:v>43.966666666666669</c:v>
                </c:pt>
                <c:pt idx="2638">
                  <c:v>43.983333333333334</c:v>
                </c:pt>
                <c:pt idx="2639">
                  <c:v>44</c:v>
                </c:pt>
                <c:pt idx="2640">
                  <c:v>44.016666666666666</c:v>
                </c:pt>
                <c:pt idx="2641">
                  <c:v>44.033333333333331</c:v>
                </c:pt>
                <c:pt idx="2642">
                  <c:v>44.05</c:v>
                </c:pt>
                <c:pt idx="2643">
                  <c:v>44.06666666666667</c:v>
                </c:pt>
                <c:pt idx="2644">
                  <c:v>44.083333333333336</c:v>
                </c:pt>
                <c:pt idx="2645">
                  <c:v>44.1</c:v>
                </c:pt>
                <c:pt idx="2646">
                  <c:v>44.116666666666667</c:v>
                </c:pt>
                <c:pt idx="2647">
                  <c:v>44.133333333333333</c:v>
                </c:pt>
                <c:pt idx="2648">
                  <c:v>44.15</c:v>
                </c:pt>
                <c:pt idx="2649">
                  <c:v>44.166666666666664</c:v>
                </c:pt>
                <c:pt idx="2650">
                  <c:v>44.18333333333333</c:v>
                </c:pt>
                <c:pt idx="2651">
                  <c:v>44.2</c:v>
                </c:pt>
                <c:pt idx="2652">
                  <c:v>44.216666666666669</c:v>
                </c:pt>
                <c:pt idx="2653">
                  <c:v>44.233333333333334</c:v>
                </c:pt>
                <c:pt idx="2654">
                  <c:v>44.25</c:v>
                </c:pt>
                <c:pt idx="2655">
                  <c:v>44.266666666666666</c:v>
                </c:pt>
                <c:pt idx="2656">
                  <c:v>44.283333333333331</c:v>
                </c:pt>
                <c:pt idx="2657">
                  <c:v>44.3</c:v>
                </c:pt>
                <c:pt idx="2658">
                  <c:v>44.31666666666667</c:v>
                </c:pt>
                <c:pt idx="2659">
                  <c:v>44.333333333333336</c:v>
                </c:pt>
                <c:pt idx="2660">
                  <c:v>44.35</c:v>
                </c:pt>
                <c:pt idx="2661">
                  <c:v>44.366666666666667</c:v>
                </c:pt>
                <c:pt idx="2662">
                  <c:v>44.383333333333333</c:v>
                </c:pt>
                <c:pt idx="2663">
                  <c:v>44.4</c:v>
                </c:pt>
                <c:pt idx="2664">
                  <c:v>44.416666666666664</c:v>
                </c:pt>
                <c:pt idx="2665">
                  <c:v>44.43333333333333</c:v>
                </c:pt>
                <c:pt idx="2666">
                  <c:v>44.45</c:v>
                </c:pt>
                <c:pt idx="2667">
                  <c:v>44.466666666666669</c:v>
                </c:pt>
                <c:pt idx="2668">
                  <c:v>44.483333333333334</c:v>
                </c:pt>
                <c:pt idx="2669">
                  <c:v>44.5</c:v>
                </c:pt>
                <c:pt idx="2670">
                  <c:v>44.516666666666666</c:v>
                </c:pt>
                <c:pt idx="2671">
                  <c:v>44.533333333333331</c:v>
                </c:pt>
                <c:pt idx="2672">
                  <c:v>44.55</c:v>
                </c:pt>
                <c:pt idx="2673">
                  <c:v>44.56666666666667</c:v>
                </c:pt>
                <c:pt idx="2674">
                  <c:v>44.583333333333336</c:v>
                </c:pt>
                <c:pt idx="2675">
                  <c:v>44.6</c:v>
                </c:pt>
                <c:pt idx="2676">
                  <c:v>44.616666666666667</c:v>
                </c:pt>
                <c:pt idx="2677">
                  <c:v>44.633333333333333</c:v>
                </c:pt>
                <c:pt idx="2678">
                  <c:v>44.65</c:v>
                </c:pt>
                <c:pt idx="2679">
                  <c:v>44.666666666666664</c:v>
                </c:pt>
                <c:pt idx="2680">
                  <c:v>44.68333333333333</c:v>
                </c:pt>
                <c:pt idx="2681">
                  <c:v>44.7</c:v>
                </c:pt>
                <c:pt idx="2682">
                  <c:v>44.716666666666669</c:v>
                </c:pt>
                <c:pt idx="2683">
                  <c:v>44.733333333333334</c:v>
                </c:pt>
                <c:pt idx="2684">
                  <c:v>44.75</c:v>
                </c:pt>
                <c:pt idx="2685">
                  <c:v>44.766666666666666</c:v>
                </c:pt>
                <c:pt idx="2686">
                  <c:v>44.783333333333331</c:v>
                </c:pt>
                <c:pt idx="2687">
                  <c:v>44.8</c:v>
                </c:pt>
                <c:pt idx="2688">
                  <c:v>44.81666666666667</c:v>
                </c:pt>
                <c:pt idx="2689">
                  <c:v>44.833333333333336</c:v>
                </c:pt>
                <c:pt idx="2690">
                  <c:v>44.85</c:v>
                </c:pt>
                <c:pt idx="2691">
                  <c:v>44.866666666666667</c:v>
                </c:pt>
                <c:pt idx="2692">
                  <c:v>44.883333333333333</c:v>
                </c:pt>
                <c:pt idx="2693">
                  <c:v>44.9</c:v>
                </c:pt>
                <c:pt idx="2694">
                  <c:v>44.916666666666664</c:v>
                </c:pt>
                <c:pt idx="2695">
                  <c:v>44.93333333333333</c:v>
                </c:pt>
                <c:pt idx="2696">
                  <c:v>44.95</c:v>
                </c:pt>
                <c:pt idx="2697">
                  <c:v>44.966666666666669</c:v>
                </c:pt>
                <c:pt idx="2698">
                  <c:v>44.983333333333334</c:v>
                </c:pt>
                <c:pt idx="2699">
                  <c:v>45</c:v>
                </c:pt>
                <c:pt idx="2700">
                  <c:v>45.016666666666666</c:v>
                </c:pt>
                <c:pt idx="2701">
                  <c:v>45.033333333333331</c:v>
                </c:pt>
                <c:pt idx="2702">
                  <c:v>45.05</c:v>
                </c:pt>
                <c:pt idx="2703">
                  <c:v>45.06666666666667</c:v>
                </c:pt>
                <c:pt idx="2704">
                  <c:v>45.083333333333336</c:v>
                </c:pt>
                <c:pt idx="2705">
                  <c:v>45.1</c:v>
                </c:pt>
                <c:pt idx="2706">
                  <c:v>45.116666666666667</c:v>
                </c:pt>
                <c:pt idx="2707">
                  <c:v>45.133333333333333</c:v>
                </c:pt>
                <c:pt idx="2708">
                  <c:v>45.15</c:v>
                </c:pt>
                <c:pt idx="2709">
                  <c:v>45.166666666666664</c:v>
                </c:pt>
                <c:pt idx="2710">
                  <c:v>45.18333333333333</c:v>
                </c:pt>
                <c:pt idx="2711">
                  <c:v>45.2</c:v>
                </c:pt>
                <c:pt idx="2712">
                  <c:v>45.216666666666669</c:v>
                </c:pt>
                <c:pt idx="2713">
                  <c:v>45.233333333333334</c:v>
                </c:pt>
                <c:pt idx="2714">
                  <c:v>45.25</c:v>
                </c:pt>
                <c:pt idx="2715">
                  <c:v>45.266666666666666</c:v>
                </c:pt>
                <c:pt idx="2716">
                  <c:v>45.283333333333331</c:v>
                </c:pt>
                <c:pt idx="2717">
                  <c:v>45.3</c:v>
                </c:pt>
                <c:pt idx="2718">
                  <c:v>45.31666666666667</c:v>
                </c:pt>
                <c:pt idx="2719">
                  <c:v>45.333333333333336</c:v>
                </c:pt>
                <c:pt idx="2720">
                  <c:v>45.35</c:v>
                </c:pt>
                <c:pt idx="2721">
                  <c:v>45.366666666666667</c:v>
                </c:pt>
                <c:pt idx="2722">
                  <c:v>45.383333333333333</c:v>
                </c:pt>
                <c:pt idx="2723">
                  <c:v>45.4</c:v>
                </c:pt>
                <c:pt idx="2724">
                  <c:v>45.416666666666664</c:v>
                </c:pt>
                <c:pt idx="2725">
                  <c:v>45.43333333333333</c:v>
                </c:pt>
                <c:pt idx="2726">
                  <c:v>45.45</c:v>
                </c:pt>
                <c:pt idx="2727">
                  <c:v>45.466666666666669</c:v>
                </c:pt>
                <c:pt idx="2728">
                  <c:v>45.483333333333334</c:v>
                </c:pt>
                <c:pt idx="2729">
                  <c:v>45.5</c:v>
                </c:pt>
                <c:pt idx="2730">
                  <c:v>45.516666666666666</c:v>
                </c:pt>
                <c:pt idx="2731">
                  <c:v>45.533333333333331</c:v>
                </c:pt>
                <c:pt idx="2732">
                  <c:v>45.55</c:v>
                </c:pt>
                <c:pt idx="2733">
                  <c:v>45.56666666666667</c:v>
                </c:pt>
                <c:pt idx="2734">
                  <c:v>45.583333333333336</c:v>
                </c:pt>
                <c:pt idx="2735">
                  <c:v>45.6</c:v>
                </c:pt>
                <c:pt idx="2736">
                  <c:v>45.616666666666667</c:v>
                </c:pt>
                <c:pt idx="2737">
                  <c:v>45.633333333333333</c:v>
                </c:pt>
                <c:pt idx="2738">
                  <c:v>45.65</c:v>
                </c:pt>
                <c:pt idx="2739">
                  <c:v>45.666666666666664</c:v>
                </c:pt>
                <c:pt idx="2740">
                  <c:v>45.68333333333333</c:v>
                </c:pt>
                <c:pt idx="2741">
                  <c:v>45.7</c:v>
                </c:pt>
                <c:pt idx="2742">
                  <c:v>45.716666666666669</c:v>
                </c:pt>
                <c:pt idx="2743">
                  <c:v>45.733333333333334</c:v>
                </c:pt>
                <c:pt idx="2744">
                  <c:v>45.75</c:v>
                </c:pt>
                <c:pt idx="2745">
                  <c:v>45.766666666666666</c:v>
                </c:pt>
                <c:pt idx="2746">
                  <c:v>45.783333333333331</c:v>
                </c:pt>
                <c:pt idx="2747">
                  <c:v>45.8</c:v>
                </c:pt>
                <c:pt idx="2748">
                  <c:v>45.81666666666667</c:v>
                </c:pt>
                <c:pt idx="2749">
                  <c:v>45.833333333333336</c:v>
                </c:pt>
                <c:pt idx="2750">
                  <c:v>45.85</c:v>
                </c:pt>
                <c:pt idx="2751">
                  <c:v>45.866666666666667</c:v>
                </c:pt>
                <c:pt idx="2752">
                  <c:v>45.883333333333333</c:v>
                </c:pt>
                <c:pt idx="2753">
                  <c:v>45.9</c:v>
                </c:pt>
                <c:pt idx="2754">
                  <c:v>45.916666666666664</c:v>
                </c:pt>
                <c:pt idx="2755">
                  <c:v>45.93333333333333</c:v>
                </c:pt>
                <c:pt idx="2756">
                  <c:v>45.95</c:v>
                </c:pt>
                <c:pt idx="2757">
                  <c:v>45.966666666666669</c:v>
                </c:pt>
                <c:pt idx="2758">
                  <c:v>45.983333333333334</c:v>
                </c:pt>
                <c:pt idx="2759">
                  <c:v>46</c:v>
                </c:pt>
                <c:pt idx="2760">
                  <c:v>46.016666666666666</c:v>
                </c:pt>
                <c:pt idx="2761">
                  <c:v>46.033333333333331</c:v>
                </c:pt>
                <c:pt idx="2762">
                  <c:v>46.05</c:v>
                </c:pt>
                <c:pt idx="2763">
                  <c:v>46.06666666666667</c:v>
                </c:pt>
                <c:pt idx="2764">
                  <c:v>46.083333333333336</c:v>
                </c:pt>
                <c:pt idx="2765">
                  <c:v>46.1</c:v>
                </c:pt>
                <c:pt idx="2766">
                  <c:v>46.116666666666667</c:v>
                </c:pt>
                <c:pt idx="2767">
                  <c:v>46.133333333333333</c:v>
                </c:pt>
                <c:pt idx="2768">
                  <c:v>46.15</c:v>
                </c:pt>
                <c:pt idx="2769">
                  <c:v>46.166666666666664</c:v>
                </c:pt>
                <c:pt idx="2770">
                  <c:v>46.18333333333333</c:v>
                </c:pt>
                <c:pt idx="2771">
                  <c:v>46.2</c:v>
                </c:pt>
                <c:pt idx="2772">
                  <c:v>46.216666666666669</c:v>
                </c:pt>
                <c:pt idx="2773">
                  <c:v>46.233333333333334</c:v>
                </c:pt>
                <c:pt idx="2774">
                  <c:v>46.25</c:v>
                </c:pt>
                <c:pt idx="2775">
                  <c:v>46.266666666666666</c:v>
                </c:pt>
                <c:pt idx="2776">
                  <c:v>46.283333333333331</c:v>
                </c:pt>
                <c:pt idx="2777">
                  <c:v>46.3</c:v>
                </c:pt>
                <c:pt idx="2778">
                  <c:v>46.31666666666667</c:v>
                </c:pt>
                <c:pt idx="2779">
                  <c:v>46.333333333333336</c:v>
                </c:pt>
                <c:pt idx="2780">
                  <c:v>46.35</c:v>
                </c:pt>
                <c:pt idx="2781">
                  <c:v>46.366666666666667</c:v>
                </c:pt>
                <c:pt idx="2782">
                  <c:v>46.383333333333333</c:v>
                </c:pt>
                <c:pt idx="2783">
                  <c:v>46.4</c:v>
                </c:pt>
                <c:pt idx="2784">
                  <c:v>46.416666666666664</c:v>
                </c:pt>
                <c:pt idx="2785">
                  <c:v>46.43333333333333</c:v>
                </c:pt>
                <c:pt idx="2786">
                  <c:v>46.45</c:v>
                </c:pt>
                <c:pt idx="2787">
                  <c:v>46.466666666666669</c:v>
                </c:pt>
                <c:pt idx="2788">
                  <c:v>46.483333333333334</c:v>
                </c:pt>
                <c:pt idx="2789">
                  <c:v>46.5</c:v>
                </c:pt>
                <c:pt idx="2790">
                  <c:v>46.516666666666666</c:v>
                </c:pt>
                <c:pt idx="2791">
                  <c:v>46.533333333333331</c:v>
                </c:pt>
                <c:pt idx="2792">
                  <c:v>46.55</c:v>
                </c:pt>
                <c:pt idx="2793">
                  <c:v>46.56666666666667</c:v>
                </c:pt>
                <c:pt idx="2794">
                  <c:v>46.583333333333336</c:v>
                </c:pt>
                <c:pt idx="2795">
                  <c:v>46.6</c:v>
                </c:pt>
                <c:pt idx="2796">
                  <c:v>46.616666666666667</c:v>
                </c:pt>
                <c:pt idx="2797">
                  <c:v>46.633333333333333</c:v>
                </c:pt>
                <c:pt idx="2798">
                  <c:v>46.65</c:v>
                </c:pt>
                <c:pt idx="2799">
                  <c:v>46.666666666666664</c:v>
                </c:pt>
                <c:pt idx="2800">
                  <c:v>46.68333333333333</c:v>
                </c:pt>
                <c:pt idx="2801">
                  <c:v>46.7</c:v>
                </c:pt>
                <c:pt idx="2802">
                  <c:v>46.716666666666669</c:v>
                </c:pt>
                <c:pt idx="2803">
                  <c:v>46.733333333333334</c:v>
                </c:pt>
                <c:pt idx="2804">
                  <c:v>46.75</c:v>
                </c:pt>
                <c:pt idx="2805">
                  <c:v>46.766666666666666</c:v>
                </c:pt>
                <c:pt idx="2806">
                  <c:v>46.783333333333331</c:v>
                </c:pt>
                <c:pt idx="2807">
                  <c:v>46.8</c:v>
                </c:pt>
                <c:pt idx="2808">
                  <c:v>46.81666666666667</c:v>
                </c:pt>
                <c:pt idx="2809">
                  <c:v>46.833333333333336</c:v>
                </c:pt>
                <c:pt idx="2810">
                  <c:v>46.85</c:v>
                </c:pt>
                <c:pt idx="2811">
                  <c:v>46.866666666666667</c:v>
                </c:pt>
                <c:pt idx="2812">
                  <c:v>46.883333333333333</c:v>
                </c:pt>
                <c:pt idx="2813">
                  <c:v>46.9</c:v>
                </c:pt>
                <c:pt idx="2814">
                  <c:v>46.916666666666664</c:v>
                </c:pt>
                <c:pt idx="2815">
                  <c:v>46.93333333333333</c:v>
                </c:pt>
                <c:pt idx="2816">
                  <c:v>46.95</c:v>
                </c:pt>
                <c:pt idx="2817">
                  <c:v>46.966666666666669</c:v>
                </c:pt>
                <c:pt idx="2818">
                  <c:v>46.983333333333334</c:v>
                </c:pt>
                <c:pt idx="2819">
                  <c:v>47</c:v>
                </c:pt>
                <c:pt idx="2820">
                  <c:v>47.016666666666666</c:v>
                </c:pt>
                <c:pt idx="2821">
                  <c:v>47.033333333333331</c:v>
                </c:pt>
                <c:pt idx="2822">
                  <c:v>47.05</c:v>
                </c:pt>
                <c:pt idx="2823">
                  <c:v>47.06666666666667</c:v>
                </c:pt>
                <c:pt idx="2824">
                  <c:v>47.083333333333336</c:v>
                </c:pt>
                <c:pt idx="2825">
                  <c:v>47.1</c:v>
                </c:pt>
                <c:pt idx="2826">
                  <c:v>47.116666666666667</c:v>
                </c:pt>
                <c:pt idx="2827">
                  <c:v>47.133333333333333</c:v>
                </c:pt>
                <c:pt idx="2828">
                  <c:v>47.15</c:v>
                </c:pt>
                <c:pt idx="2829">
                  <c:v>47.166666666666664</c:v>
                </c:pt>
                <c:pt idx="2830">
                  <c:v>47.18333333333333</c:v>
                </c:pt>
                <c:pt idx="2831">
                  <c:v>47.2</c:v>
                </c:pt>
                <c:pt idx="2832">
                  <c:v>47.216666666666669</c:v>
                </c:pt>
                <c:pt idx="2833">
                  <c:v>47.233333333333334</c:v>
                </c:pt>
                <c:pt idx="2834">
                  <c:v>47.25</c:v>
                </c:pt>
                <c:pt idx="2835">
                  <c:v>47.266666666666666</c:v>
                </c:pt>
                <c:pt idx="2836">
                  <c:v>47.283333333333331</c:v>
                </c:pt>
                <c:pt idx="2837">
                  <c:v>47.3</c:v>
                </c:pt>
                <c:pt idx="2838">
                  <c:v>47.31666666666667</c:v>
                </c:pt>
                <c:pt idx="2839">
                  <c:v>47.333333333333336</c:v>
                </c:pt>
                <c:pt idx="2840">
                  <c:v>47.35</c:v>
                </c:pt>
                <c:pt idx="2841">
                  <c:v>47.366666666666667</c:v>
                </c:pt>
                <c:pt idx="2842">
                  <c:v>47.383333333333333</c:v>
                </c:pt>
                <c:pt idx="2843">
                  <c:v>47.4</c:v>
                </c:pt>
                <c:pt idx="2844">
                  <c:v>47.416666666666664</c:v>
                </c:pt>
                <c:pt idx="2845">
                  <c:v>47.43333333333333</c:v>
                </c:pt>
                <c:pt idx="2846">
                  <c:v>47.45</c:v>
                </c:pt>
                <c:pt idx="2847">
                  <c:v>47.466666666666669</c:v>
                </c:pt>
                <c:pt idx="2848">
                  <c:v>47.483333333333334</c:v>
                </c:pt>
                <c:pt idx="2849">
                  <c:v>47.5</c:v>
                </c:pt>
                <c:pt idx="2850">
                  <c:v>47.516666666666666</c:v>
                </c:pt>
                <c:pt idx="2851">
                  <c:v>47.533333333333331</c:v>
                </c:pt>
                <c:pt idx="2852">
                  <c:v>47.55</c:v>
                </c:pt>
                <c:pt idx="2853">
                  <c:v>47.56666666666667</c:v>
                </c:pt>
                <c:pt idx="2854">
                  <c:v>47.583333333333336</c:v>
                </c:pt>
                <c:pt idx="2855">
                  <c:v>47.6</c:v>
                </c:pt>
                <c:pt idx="2856">
                  <c:v>47.616666666666667</c:v>
                </c:pt>
                <c:pt idx="2857">
                  <c:v>47.633333333333333</c:v>
                </c:pt>
                <c:pt idx="2858">
                  <c:v>47.65</c:v>
                </c:pt>
                <c:pt idx="2859">
                  <c:v>47.666666666666664</c:v>
                </c:pt>
                <c:pt idx="2860">
                  <c:v>47.68333333333333</c:v>
                </c:pt>
                <c:pt idx="2861">
                  <c:v>47.7</c:v>
                </c:pt>
                <c:pt idx="2862">
                  <c:v>47.716666666666669</c:v>
                </c:pt>
                <c:pt idx="2863">
                  <c:v>47.733333333333334</c:v>
                </c:pt>
                <c:pt idx="2864">
                  <c:v>47.75</c:v>
                </c:pt>
                <c:pt idx="2865">
                  <c:v>47.766666666666666</c:v>
                </c:pt>
                <c:pt idx="2866">
                  <c:v>47.783333333333331</c:v>
                </c:pt>
                <c:pt idx="2867">
                  <c:v>47.8</c:v>
                </c:pt>
                <c:pt idx="2868">
                  <c:v>47.81666666666667</c:v>
                </c:pt>
                <c:pt idx="2869">
                  <c:v>47.833333333333336</c:v>
                </c:pt>
                <c:pt idx="2870">
                  <c:v>47.85</c:v>
                </c:pt>
                <c:pt idx="2871">
                  <c:v>47.866666666666667</c:v>
                </c:pt>
                <c:pt idx="2872">
                  <c:v>47.883333333333333</c:v>
                </c:pt>
                <c:pt idx="2873">
                  <c:v>47.9</c:v>
                </c:pt>
                <c:pt idx="2874">
                  <c:v>47.916666666666664</c:v>
                </c:pt>
                <c:pt idx="2875">
                  <c:v>47.93333333333333</c:v>
                </c:pt>
                <c:pt idx="2876">
                  <c:v>47.95</c:v>
                </c:pt>
                <c:pt idx="2877">
                  <c:v>47.966666666666669</c:v>
                </c:pt>
                <c:pt idx="2878">
                  <c:v>47.983333333333334</c:v>
                </c:pt>
                <c:pt idx="2879">
                  <c:v>48</c:v>
                </c:pt>
                <c:pt idx="2880">
                  <c:v>48.016666666666666</c:v>
                </c:pt>
                <c:pt idx="2881">
                  <c:v>48.033333333333331</c:v>
                </c:pt>
                <c:pt idx="2882">
                  <c:v>48.05</c:v>
                </c:pt>
                <c:pt idx="2883">
                  <c:v>48.06666666666667</c:v>
                </c:pt>
                <c:pt idx="2884">
                  <c:v>48.083333333333336</c:v>
                </c:pt>
                <c:pt idx="2885">
                  <c:v>48.1</c:v>
                </c:pt>
                <c:pt idx="2886">
                  <c:v>48.116666666666667</c:v>
                </c:pt>
                <c:pt idx="2887">
                  <c:v>48.133333333333333</c:v>
                </c:pt>
                <c:pt idx="2888">
                  <c:v>48.15</c:v>
                </c:pt>
                <c:pt idx="2889">
                  <c:v>48.166666666666664</c:v>
                </c:pt>
                <c:pt idx="2890">
                  <c:v>48.18333333333333</c:v>
                </c:pt>
                <c:pt idx="2891">
                  <c:v>48.2</c:v>
                </c:pt>
                <c:pt idx="2892">
                  <c:v>48.216666666666669</c:v>
                </c:pt>
                <c:pt idx="2893">
                  <c:v>48.233333333333334</c:v>
                </c:pt>
                <c:pt idx="2894">
                  <c:v>48.25</c:v>
                </c:pt>
                <c:pt idx="2895">
                  <c:v>48.266666666666666</c:v>
                </c:pt>
                <c:pt idx="2896">
                  <c:v>48.283333333333331</c:v>
                </c:pt>
                <c:pt idx="2897">
                  <c:v>48.3</c:v>
                </c:pt>
                <c:pt idx="2898">
                  <c:v>48.31666666666667</c:v>
                </c:pt>
                <c:pt idx="2899">
                  <c:v>48.333333333333336</c:v>
                </c:pt>
                <c:pt idx="2900">
                  <c:v>48.35</c:v>
                </c:pt>
                <c:pt idx="2901">
                  <c:v>48.366666666666667</c:v>
                </c:pt>
                <c:pt idx="2902">
                  <c:v>48.383333333333333</c:v>
                </c:pt>
                <c:pt idx="2903">
                  <c:v>48.4</c:v>
                </c:pt>
                <c:pt idx="2904">
                  <c:v>48.416666666666664</c:v>
                </c:pt>
                <c:pt idx="2905">
                  <c:v>48.43333333333333</c:v>
                </c:pt>
                <c:pt idx="2906">
                  <c:v>48.45</c:v>
                </c:pt>
                <c:pt idx="2907">
                  <c:v>48.466666666666669</c:v>
                </c:pt>
                <c:pt idx="2908">
                  <c:v>48.483333333333334</c:v>
                </c:pt>
                <c:pt idx="2909">
                  <c:v>48.5</c:v>
                </c:pt>
                <c:pt idx="2910">
                  <c:v>48.516666666666666</c:v>
                </c:pt>
                <c:pt idx="2911">
                  <c:v>48.533333333333331</c:v>
                </c:pt>
                <c:pt idx="2912">
                  <c:v>48.55</c:v>
                </c:pt>
                <c:pt idx="2913">
                  <c:v>48.56666666666667</c:v>
                </c:pt>
                <c:pt idx="2914">
                  <c:v>48.583333333333336</c:v>
                </c:pt>
                <c:pt idx="2915">
                  <c:v>48.6</c:v>
                </c:pt>
                <c:pt idx="2916">
                  <c:v>48.616666666666667</c:v>
                </c:pt>
                <c:pt idx="2917">
                  <c:v>48.633333333333333</c:v>
                </c:pt>
                <c:pt idx="2918">
                  <c:v>48.65</c:v>
                </c:pt>
                <c:pt idx="2919">
                  <c:v>48.666666666666664</c:v>
                </c:pt>
                <c:pt idx="2920">
                  <c:v>48.68333333333333</c:v>
                </c:pt>
                <c:pt idx="2921">
                  <c:v>48.7</c:v>
                </c:pt>
                <c:pt idx="2922">
                  <c:v>48.716666666666669</c:v>
                </c:pt>
                <c:pt idx="2923">
                  <c:v>48.733333333333334</c:v>
                </c:pt>
                <c:pt idx="2924">
                  <c:v>48.75</c:v>
                </c:pt>
                <c:pt idx="2925">
                  <c:v>48.766666666666666</c:v>
                </c:pt>
                <c:pt idx="2926">
                  <c:v>48.783333333333331</c:v>
                </c:pt>
                <c:pt idx="2927">
                  <c:v>48.8</c:v>
                </c:pt>
                <c:pt idx="2928">
                  <c:v>48.81666666666667</c:v>
                </c:pt>
                <c:pt idx="2929">
                  <c:v>48.833333333333336</c:v>
                </c:pt>
                <c:pt idx="2930">
                  <c:v>48.85</c:v>
                </c:pt>
                <c:pt idx="2931">
                  <c:v>48.866666666666667</c:v>
                </c:pt>
                <c:pt idx="2932">
                  <c:v>48.883333333333333</c:v>
                </c:pt>
                <c:pt idx="2933">
                  <c:v>48.9</c:v>
                </c:pt>
                <c:pt idx="2934">
                  <c:v>48.916666666666664</c:v>
                </c:pt>
                <c:pt idx="2935">
                  <c:v>48.93333333333333</c:v>
                </c:pt>
                <c:pt idx="2936">
                  <c:v>48.95</c:v>
                </c:pt>
                <c:pt idx="2937">
                  <c:v>48.966666666666669</c:v>
                </c:pt>
                <c:pt idx="2938">
                  <c:v>48.983333333333334</c:v>
                </c:pt>
                <c:pt idx="2939">
                  <c:v>49</c:v>
                </c:pt>
                <c:pt idx="2940">
                  <c:v>49.016666666666666</c:v>
                </c:pt>
                <c:pt idx="2941">
                  <c:v>49.033333333333331</c:v>
                </c:pt>
                <c:pt idx="2942">
                  <c:v>49.05</c:v>
                </c:pt>
                <c:pt idx="2943">
                  <c:v>49.06666666666667</c:v>
                </c:pt>
                <c:pt idx="2944">
                  <c:v>49.083333333333336</c:v>
                </c:pt>
                <c:pt idx="2945">
                  <c:v>49.1</c:v>
                </c:pt>
                <c:pt idx="2946">
                  <c:v>49.116666666666667</c:v>
                </c:pt>
                <c:pt idx="2947">
                  <c:v>49.133333333333333</c:v>
                </c:pt>
                <c:pt idx="2948">
                  <c:v>49.15</c:v>
                </c:pt>
                <c:pt idx="2949">
                  <c:v>49.166666666666664</c:v>
                </c:pt>
                <c:pt idx="2950">
                  <c:v>49.18333333333333</c:v>
                </c:pt>
                <c:pt idx="2951">
                  <c:v>49.2</c:v>
                </c:pt>
                <c:pt idx="2952">
                  <c:v>49.216666666666669</c:v>
                </c:pt>
                <c:pt idx="2953">
                  <c:v>49.233333333333334</c:v>
                </c:pt>
                <c:pt idx="2954">
                  <c:v>49.25</c:v>
                </c:pt>
                <c:pt idx="2955">
                  <c:v>49.266666666666666</c:v>
                </c:pt>
                <c:pt idx="2956">
                  <c:v>49.283333333333331</c:v>
                </c:pt>
                <c:pt idx="2957">
                  <c:v>49.3</c:v>
                </c:pt>
                <c:pt idx="2958">
                  <c:v>49.31666666666667</c:v>
                </c:pt>
                <c:pt idx="2959">
                  <c:v>49.333333333333336</c:v>
                </c:pt>
                <c:pt idx="2960">
                  <c:v>49.35</c:v>
                </c:pt>
                <c:pt idx="2961">
                  <c:v>49.366666666666667</c:v>
                </c:pt>
                <c:pt idx="2962">
                  <c:v>49.383333333333333</c:v>
                </c:pt>
                <c:pt idx="2963">
                  <c:v>49.4</c:v>
                </c:pt>
                <c:pt idx="2964">
                  <c:v>49.416666666666664</c:v>
                </c:pt>
                <c:pt idx="2965">
                  <c:v>49.43333333333333</c:v>
                </c:pt>
                <c:pt idx="2966">
                  <c:v>49.45</c:v>
                </c:pt>
                <c:pt idx="2967">
                  <c:v>49.466666666666669</c:v>
                </c:pt>
                <c:pt idx="2968">
                  <c:v>49.483333333333334</c:v>
                </c:pt>
                <c:pt idx="2969">
                  <c:v>49.5</c:v>
                </c:pt>
                <c:pt idx="2970">
                  <c:v>49.516666666666666</c:v>
                </c:pt>
                <c:pt idx="2971">
                  <c:v>49.533333333333331</c:v>
                </c:pt>
                <c:pt idx="2972">
                  <c:v>49.55</c:v>
                </c:pt>
                <c:pt idx="2973">
                  <c:v>49.56666666666667</c:v>
                </c:pt>
                <c:pt idx="2974">
                  <c:v>49.583333333333336</c:v>
                </c:pt>
                <c:pt idx="2975">
                  <c:v>49.6</c:v>
                </c:pt>
                <c:pt idx="2976">
                  <c:v>49.616666666666667</c:v>
                </c:pt>
                <c:pt idx="2977">
                  <c:v>49.633333333333333</c:v>
                </c:pt>
                <c:pt idx="2978">
                  <c:v>49.65</c:v>
                </c:pt>
                <c:pt idx="2979">
                  <c:v>49.666666666666664</c:v>
                </c:pt>
                <c:pt idx="2980">
                  <c:v>49.68333333333333</c:v>
                </c:pt>
                <c:pt idx="2981">
                  <c:v>49.7</c:v>
                </c:pt>
                <c:pt idx="2982">
                  <c:v>49.716666666666669</c:v>
                </c:pt>
                <c:pt idx="2983">
                  <c:v>49.733333333333334</c:v>
                </c:pt>
                <c:pt idx="2984">
                  <c:v>49.75</c:v>
                </c:pt>
                <c:pt idx="2985">
                  <c:v>49.766666666666666</c:v>
                </c:pt>
                <c:pt idx="2986">
                  <c:v>49.783333333333331</c:v>
                </c:pt>
                <c:pt idx="2987">
                  <c:v>49.8</c:v>
                </c:pt>
                <c:pt idx="2988">
                  <c:v>49.81666666666667</c:v>
                </c:pt>
                <c:pt idx="2989">
                  <c:v>49.833333333333336</c:v>
                </c:pt>
                <c:pt idx="2990">
                  <c:v>49.85</c:v>
                </c:pt>
                <c:pt idx="2991">
                  <c:v>49.866666666666667</c:v>
                </c:pt>
                <c:pt idx="2992">
                  <c:v>49.883333333333333</c:v>
                </c:pt>
                <c:pt idx="2993">
                  <c:v>49.9</c:v>
                </c:pt>
                <c:pt idx="2994">
                  <c:v>49.916666666666664</c:v>
                </c:pt>
                <c:pt idx="2995">
                  <c:v>49.93333333333333</c:v>
                </c:pt>
                <c:pt idx="2996">
                  <c:v>49.95</c:v>
                </c:pt>
                <c:pt idx="2997">
                  <c:v>49.966666666666669</c:v>
                </c:pt>
                <c:pt idx="2998">
                  <c:v>49.983333333333334</c:v>
                </c:pt>
                <c:pt idx="2999">
                  <c:v>50</c:v>
                </c:pt>
                <c:pt idx="3000">
                  <c:v>50.016666666666666</c:v>
                </c:pt>
                <c:pt idx="3001">
                  <c:v>50.033333333333331</c:v>
                </c:pt>
                <c:pt idx="3002">
                  <c:v>50.05</c:v>
                </c:pt>
                <c:pt idx="3003">
                  <c:v>50.06666666666667</c:v>
                </c:pt>
                <c:pt idx="3004">
                  <c:v>50.083333333333336</c:v>
                </c:pt>
                <c:pt idx="3005">
                  <c:v>50.1</c:v>
                </c:pt>
                <c:pt idx="3006">
                  <c:v>50.116666666666667</c:v>
                </c:pt>
                <c:pt idx="3007">
                  <c:v>50.133333333333333</c:v>
                </c:pt>
                <c:pt idx="3008">
                  <c:v>50.15</c:v>
                </c:pt>
                <c:pt idx="3009">
                  <c:v>50.166666666666664</c:v>
                </c:pt>
                <c:pt idx="3010">
                  <c:v>50.18333333333333</c:v>
                </c:pt>
                <c:pt idx="3011">
                  <c:v>50.2</c:v>
                </c:pt>
                <c:pt idx="3012">
                  <c:v>50.216666666666669</c:v>
                </c:pt>
                <c:pt idx="3013">
                  <c:v>50.233333333333334</c:v>
                </c:pt>
                <c:pt idx="3014">
                  <c:v>50.25</c:v>
                </c:pt>
                <c:pt idx="3015">
                  <c:v>50.266666666666666</c:v>
                </c:pt>
                <c:pt idx="3016">
                  <c:v>50.283333333333331</c:v>
                </c:pt>
                <c:pt idx="3017">
                  <c:v>50.3</c:v>
                </c:pt>
                <c:pt idx="3018">
                  <c:v>50.31666666666667</c:v>
                </c:pt>
                <c:pt idx="3019">
                  <c:v>50.333333333333336</c:v>
                </c:pt>
                <c:pt idx="3020">
                  <c:v>50.35</c:v>
                </c:pt>
                <c:pt idx="3021">
                  <c:v>50.366666666666667</c:v>
                </c:pt>
                <c:pt idx="3022">
                  <c:v>50.383333333333333</c:v>
                </c:pt>
                <c:pt idx="3023">
                  <c:v>50.4</c:v>
                </c:pt>
                <c:pt idx="3024">
                  <c:v>50.416666666666664</c:v>
                </c:pt>
                <c:pt idx="3025">
                  <c:v>50.43333333333333</c:v>
                </c:pt>
                <c:pt idx="3026">
                  <c:v>50.45</c:v>
                </c:pt>
                <c:pt idx="3027">
                  <c:v>50.466666666666669</c:v>
                </c:pt>
                <c:pt idx="3028">
                  <c:v>50.483333333333334</c:v>
                </c:pt>
                <c:pt idx="3029">
                  <c:v>50.5</c:v>
                </c:pt>
                <c:pt idx="3030">
                  <c:v>50.516666666666666</c:v>
                </c:pt>
                <c:pt idx="3031">
                  <c:v>50.533333333333331</c:v>
                </c:pt>
                <c:pt idx="3032">
                  <c:v>50.55</c:v>
                </c:pt>
                <c:pt idx="3033">
                  <c:v>50.56666666666667</c:v>
                </c:pt>
                <c:pt idx="3034">
                  <c:v>50.583333333333336</c:v>
                </c:pt>
                <c:pt idx="3035">
                  <c:v>50.6</c:v>
                </c:pt>
                <c:pt idx="3036">
                  <c:v>50.616666666666667</c:v>
                </c:pt>
                <c:pt idx="3037">
                  <c:v>50.633333333333333</c:v>
                </c:pt>
                <c:pt idx="3038">
                  <c:v>50.65</c:v>
                </c:pt>
                <c:pt idx="3039">
                  <c:v>50.666666666666664</c:v>
                </c:pt>
                <c:pt idx="3040">
                  <c:v>50.68333333333333</c:v>
                </c:pt>
                <c:pt idx="3041">
                  <c:v>50.7</c:v>
                </c:pt>
                <c:pt idx="3042">
                  <c:v>50.716666666666669</c:v>
                </c:pt>
                <c:pt idx="3043">
                  <c:v>50.733333333333334</c:v>
                </c:pt>
                <c:pt idx="3044">
                  <c:v>50.75</c:v>
                </c:pt>
                <c:pt idx="3045">
                  <c:v>50.766666666666666</c:v>
                </c:pt>
                <c:pt idx="3046">
                  <c:v>50.783333333333331</c:v>
                </c:pt>
                <c:pt idx="3047">
                  <c:v>50.8</c:v>
                </c:pt>
                <c:pt idx="3048">
                  <c:v>50.81666666666667</c:v>
                </c:pt>
                <c:pt idx="3049">
                  <c:v>50.833333333333336</c:v>
                </c:pt>
                <c:pt idx="3050">
                  <c:v>50.85</c:v>
                </c:pt>
                <c:pt idx="3051">
                  <c:v>50.866666666666667</c:v>
                </c:pt>
                <c:pt idx="3052">
                  <c:v>50.883333333333333</c:v>
                </c:pt>
                <c:pt idx="3053">
                  <c:v>50.9</c:v>
                </c:pt>
                <c:pt idx="3054">
                  <c:v>50.916666666666664</c:v>
                </c:pt>
                <c:pt idx="3055">
                  <c:v>50.93333333333333</c:v>
                </c:pt>
                <c:pt idx="3056">
                  <c:v>50.95</c:v>
                </c:pt>
                <c:pt idx="3057">
                  <c:v>50.966666666666669</c:v>
                </c:pt>
                <c:pt idx="3058">
                  <c:v>50.983333333333334</c:v>
                </c:pt>
                <c:pt idx="3059">
                  <c:v>51</c:v>
                </c:pt>
                <c:pt idx="3060">
                  <c:v>51.016666666666666</c:v>
                </c:pt>
                <c:pt idx="3061">
                  <c:v>51.033333333333331</c:v>
                </c:pt>
                <c:pt idx="3062">
                  <c:v>51.05</c:v>
                </c:pt>
                <c:pt idx="3063">
                  <c:v>51.06666666666667</c:v>
                </c:pt>
                <c:pt idx="3064">
                  <c:v>51.083333333333336</c:v>
                </c:pt>
                <c:pt idx="3065">
                  <c:v>51.1</c:v>
                </c:pt>
                <c:pt idx="3066">
                  <c:v>51.116666666666667</c:v>
                </c:pt>
                <c:pt idx="3067">
                  <c:v>51.133333333333333</c:v>
                </c:pt>
                <c:pt idx="3068">
                  <c:v>51.15</c:v>
                </c:pt>
                <c:pt idx="3069">
                  <c:v>51.166666666666664</c:v>
                </c:pt>
                <c:pt idx="3070">
                  <c:v>51.18333333333333</c:v>
                </c:pt>
                <c:pt idx="3071">
                  <c:v>51.2</c:v>
                </c:pt>
                <c:pt idx="3072">
                  <c:v>51.216666666666669</c:v>
                </c:pt>
                <c:pt idx="3073">
                  <c:v>51.233333333333334</c:v>
                </c:pt>
                <c:pt idx="3074">
                  <c:v>51.25</c:v>
                </c:pt>
                <c:pt idx="3075">
                  <c:v>51.266666666666666</c:v>
                </c:pt>
                <c:pt idx="3076">
                  <c:v>51.283333333333331</c:v>
                </c:pt>
                <c:pt idx="3077">
                  <c:v>51.3</c:v>
                </c:pt>
                <c:pt idx="3078">
                  <c:v>51.31666666666667</c:v>
                </c:pt>
                <c:pt idx="3079">
                  <c:v>51.333333333333336</c:v>
                </c:pt>
                <c:pt idx="3080">
                  <c:v>51.35</c:v>
                </c:pt>
                <c:pt idx="3081">
                  <c:v>51.366666666666667</c:v>
                </c:pt>
                <c:pt idx="3082">
                  <c:v>51.383333333333333</c:v>
                </c:pt>
                <c:pt idx="3083">
                  <c:v>51.4</c:v>
                </c:pt>
                <c:pt idx="3084">
                  <c:v>51.416666666666664</c:v>
                </c:pt>
                <c:pt idx="3085">
                  <c:v>51.43333333333333</c:v>
                </c:pt>
                <c:pt idx="3086">
                  <c:v>51.45</c:v>
                </c:pt>
                <c:pt idx="3087">
                  <c:v>51.466666666666669</c:v>
                </c:pt>
                <c:pt idx="3088">
                  <c:v>51.483333333333334</c:v>
                </c:pt>
                <c:pt idx="3089">
                  <c:v>51.5</c:v>
                </c:pt>
                <c:pt idx="3090">
                  <c:v>51.516666666666666</c:v>
                </c:pt>
                <c:pt idx="3091">
                  <c:v>51.533333333333331</c:v>
                </c:pt>
                <c:pt idx="3092">
                  <c:v>51.55</c:v>
                </c:pt>
                <c:pt idx="3093">
                  <c:v>51.56666666666667</c:v>
                </c:pt>
                <c:pt idx="3094">
                  <c:v>51.583333333333336</c:v>
                </c:pt>
                <c:pt idx="3095">
                  <c:v>51.6</c:v>
                </c:pt>
                <c:pt idx="3096">
                  <c:v>51.616666666666667</c:v>
                </c:pt>
                <c:pt idx="3097">
                  <c:v>51.633333333333333</c:v>
                </c:pt>
                <c:pt idx="3098">
                  <c:v>51.65</c:v>
                </c:pt>
                <c:pt idx="3099">
                  <c:v>51.666666666666664</c:v>
                </c:pt>
                <c:pt idx="3100">
                  <c:v>51.68333333333333</c:v>
                </c:pt>
                <c:pt idx="3101">
                  <c:v>51.7</c:v>
                </c:pt>
                <c:pt idx="3102">
                  <c:v>51.716666666666669</c:v>
                </c:pt>
                <c:pt idx="3103">
                  <c:v>51.733333333333334</c:v>
                </c:pt>
                <c:pt idx="3104">
                  <c:v>51.75</c:v>
                </c:pt>
                <c:pt idx="3105">
                  <c:v>51.766666666666666</c:v>
                </c:pt>
                <c:pt idx="3106">
                  <c:v>51.783333333333331</c:v>
                </c:pt>
                <c:pt idx="3107">
                  <c:v>51.8</c:v>
                </c:pt>
                <c:pt idx="3108">
                  <c:v>51.81666666666667</c:v>
                </c:pt>
                <c:pt idx="3109">
                  <c:v>51.833333333333336</c:v>
                </c:pt>
                <c:pt idx="3110">
                  <c:v>51.85</c:v>
                </c:pt>
                <c:pt idx="3111">
                  <c:v>51.866666666666667</c:v>
                </c:pt>
                <c:pt idx="3112">
                  <c:v>51.883333333333333</c:v>
                </c:pt>
                <c:pt idx="3113">
                  <c:v>51.9</c:v>
                </c:pt>
                <c:pt idx="3114">
                  <c:v>51.916666666666664</c:v>
                </c:pt>
                <c:pt idx="3115">
                  <c:v>51.93333333333333</c:v>
                </c:pt>
                <c:pt idx="3116">
                  <c:v>51.95</c:v>
                </c:pt>
                <c:pt idx="3117">
                  <c:v>51.966666666666669</c:v>
                </c:pt>
                <c:pt idx="3118">
                  <c:v>51.983333333333334</c:v>
                </c:pt>
                <c:pt idx="3119">
                  <c:v>52</c:v>
                </c:pt>
                <c:pt idx="3120">
                  <c:v>52.016666666666666</c:v>
                </c:pt>
                <c:pt idx="3121">
                  <c:v>52.033333333333331</c:v>
                </c:pt>
                <c:pt idx="3122">
                  <c:v>52.05</c:v>
                </c:pt>
                <c:pt idx="3123">
                  <c:v>52.06666666666667</c:v>
                </c:pt>
                <c:pt idx="3124">
                  <c:v>52.083333333333336</c:v>
                </c:pt>
                <c:pt idx="3125">
                  <c:v>52.1</c:v>
                </c:pt>
                <c:pt idx="3126">
                  <c:v>52.116666666666667</c:v>
                </c:pt>
                <c:pt idx="3127">
                  <c:v>52.133333333333333</c:v>
                </c:pt>
                <c:pt idx="3128">
                  <c:v>52.15</c:v>
                </c:pt>
                <c:pt idx="3129">
                  <c:v>52.166666666666664</c:v>
                </c:pt>
                <c:pt idx="3130">
                  <c:v>52.18333333333333</c:v>
                </c:pt>
                <c:pt idx="3131">
                  <c:v>52.2</c:v>
                </c:pt>
                <c:pt idx="3132">
                  <c:v>52.216666666666669</c:v>
                </c:pt>
                <c:pt idx="3133">
                  <c:v>52.233333333333334</c:v>
                </c:pt>
                <c:pt idx="3134">
                  <c:v>52.25</c:v>
                </c:pt>
                <c:pt idx="3135">
                  <c:v>52.266666666666666</c:v>
                </c:pt>
                <c:pt idx="3136">
                  <c:v>52.283333333333331</c:v>
                </c:pt>
                <c:pt idx="3137">
                  <c:v>52.3</c:v>
                </c:pt>
                <c:pt idx="3138">
                  <c:v>52.31666666666667</c:v>
                </c:pt>
                <c:pt idx="3139">
                  <c:v>52.333333333333336</c:v>
                </c:pt>
                <c:pt idx="3140">
                  <c:v>52.35</c:v>
                </c:pt>
                <c:pt idx="3141">
                  <c:v>52.366666666666667</c:v>
                </c:pt>
                <c:pt idx="3142">
                  <c:v>52.383333333333333</c:v>
                </c:pt>
                <c:pt idx="3143">
                  <c:v>52.4</c:v>
                </c:pt>
                <c:pt idx="3144">
                  <c:v>52.416666666666664</c:v>
                </c:pt>
                <c:pt idx="3145">
                  <c:v>52.43333333333333</c:v>
                </c:pt>
                <c:pt idx="3146">
                  <c:v>52.45</c:v>
                </c:pt>
                <c:pt idx="3147">
                  <c:v>52.466666666666669</c:v>
                </c:pt>
                <c:pt idx="3148">
                  <c:v>52.483333333333334</c:v>
                </c:pt>
                <c:pt idx="3149">
                  <c:v>52.5</c:v>
                </c:pt>
                <c:pt idx="3150">
                  <c:v>52.516666666666666</c:v>
                </c:pt>
                <c:pt idx="3151">
                  <c:v>52.533333333333331</c:v>
                </c:pt>
                <c:pt idx="3152">
                  <c:v>52.55</c:v>
                </c:pt>
                <c:pt idx="3153">
                  <c:v>52.56666666666667</c:v>
                </c:pt>
                <c:pt idx="3154">
                  <c:v>52.583333333333336</c:v>
                </c:pt>
                <c:pt idx="3155">
                  <c:v>52.6</c:v>
                </c:pt>
                <c:pt idx="3156">
                  <c:v>52.616666666666667</c:v>
                </c:pt>
                <c:pt idx="3157">
                  <c:v>52.633333333333333</c:v>
                </c:pt>
                <c:pt idx="3158">
                  <c:v>52.65</c:v>
                </c:pt>
                <c:pt idx="3159">
                  <c:v>52.666666666666664</c:v>
                </c:pt>
                <c:pt idx="3160">
                  <c:v>52.68333333333333</c:v>
                </c:pt>
                <c:pt idx="3161">
                  <c:v>52.7</c:v>
                </c:pt>
                <c:pt idx="3162">
                  <c:v>52.716666666666669</c:v>
                </c:pt>
                <c:pt idx="3163">
                  <c:v>52.733333333333334</c:v>
                </c:pt>
                <c:pt idx="3164">
                  <c:v>52.75</c:v>
                </c:pt>
                <c:pt idx="3165">
                  <c:v>52.766666666666666</c:v>
                </c:pt>
                <c:pt idx="3166">
                  <c:v>52.783333333333331</c:v>
                </c:pt>
                <c:pt idx="3167">
                  <c:v>52.8</c:v>
                </c:pt>
                <c:pt idx="3168">
                  <c:v>52.81666666666667</c:v>
                </c:pt>
                <c:pt idx="3169">
                  <c:v>52.833333333333336</c:v>
                </c:pt>
                <c:pt idx="3170">
                  <c:v>52.85</c:v>
                </c:pt>
                <c:pt idx="3171">
                  <c:v>52.866666666666667</c:v>
                </c:pt>
                <c:pt idx="3172">
                  <c:v>52.883333333333333</c:v>
                </c:pt>
                <c:pt idx="3173">
                  <c:v>52.9</c:v>
                </c:pt>
                <c:pt idx="3174">
                  <c:v>52.916666666666664</c:v>
                </c:pt>
                <c:pt idx="3175">
                  <c:v>52.93333333333333</c:v>
                </c:pt>
                <c:pt idx="3176">
                  <c:v>52.95</c:v>
                </c:pt>
                <c:pt idx="3177">
                  <c:v>52.966666666666669</c:v>
                </c:pt>
                <c:pt idx="3178">
                  <c:v>52.983333333333334</c:v>
                </c:pt>
                <c:pt idx="3179">
                  <c:v>53</c:v>
                </c:pt>
                <c:pt idx="3180">
                  <c:v>53.016666666666666</c:v>
                </c:pt>
                <c:pt idx="3181">
                  <c:v>53.033333333333331</c:v>
                </c:pt>
                <c:pt idx="3182">
                  <c:v>53.05</c:v>
                </c:pt>
                <c:pt idx="3183">
                  <c:v>53.06666666666667</c:v>
                </c:pt>
                <c:pt idx="3184">
                  <c:v>53.083333333333336</c:v>
                </c:pt>
                <c:pt idx="3185">
                  <c:v>53.1</c:v>
                </c:pt>
                <c:pt idx="3186">
                  <c:v>53.116666666666667</c:v>
                </c:pt>
                <c:pt idx="3187">
                  <c:v>53.133333333333333</c:v>
                </c:pt>
                <c:pt idx="3188">
                  <c:v>53.15</c:v>
                </c:pt>
                <c:pt idx="3189">
                  <c:v>53.166666666666664</c:v>
                </c:pt>
                <c:pt idx="3190">
                  <c:v>53.18333333333333</c:v>
                </c:pt>
                <c:pt idx="3191">
                  <c:v>53.2</c:v>
                </c:pt>
                <c:pt idx="3192">
                  <c:v>53.216666666666669</c:v>
                </c:pt>
                <c:pt idx="3193">
                  <c:v>53.233333333333334</c:v>
                </c:pt>
                <c:pt idx="3194">
                  <c:v>53.25</c:v>
                </c:pt>
                <c:pt idx="3195">
                  <c:v>53.266666666666666</c:v>
                </c:pt>
                <c:pt idx="3196">
                  <c:v>53.283333333333331</c:v>
                </c:pt>
                <c:pt idx="3197">
                  <c:v>53.3</c:v>
                </c:pt>
                <c:pt idx="3198">
                  <c:v>53.31666666666667</c:v>
                </c:pt>
                <c:pt idx="3199">
                  <c:v>53.333333333333336</c:v>
                </c:pt>
                <c:pt idx="3200">
                  <c:v>53.35</c:v>
                </c:pt>
                <c:pt idx="3201">
                  <c:v>53.366666666666667</c:v>
                </c:pt>
                <c:pt idx="3202">
                  <c:v>53.383333333333333</c:v>
                </c:pt>
                <c:pt idx="3203">
                  <c:v>53.4</c:v>
                </c:pt>
                <c:pt idx="3204">
                  <c:v>53.416666666666664</c:v>
                </c:pt>
                <c:pt idx="3205">
                  <c:v>53.43333333333333</c:v>
                </c:pt>
                <c:pt idx="3206">
                  <c:v>53.45</c:v>
                </c:pt>
                <c:pt idx="3207">
                  <c:v>53.466666666666669</c:v>
                </c:pt>
                <c:pt idx="3208">
                  <c:v>53.483333333333334</c:v>
                </c:pt>
                <c:pt idx="3209">
                  <c:v>53.5</c:v>
                </c:pt>
                <c:pt idx="3210">
                  <c:v>53.516666666666666</c:v>
                </c:pt>
                <c:pt idx="3211">
                  <c:v>53.533333333333331</c:v>
                </c:pt>
                <c:pt idx="3212">
                  <c:v>53.55</c:v>
                </c:pt>
                <c:pt idx="3213">
                  <c:v>53.56666666666667</c:v>
                </c:pt>
                <c:pt idx="3214">
                  <c:v>53.583333333333336</c:v>
                </c:pt>
                <c:pt idx="3215">
                  <c:v>53.6</c:v>
                </c:pt>
                <c:pt idx="3216">
                  <c:v>53.616666666666667</c:v>
                </c:pt>
                <c:pt idx="3217">
                  <c:v>53.633333333333333</c:v>
                </c:pt>
                <c:pt idx="3218">
                  <c:v>53.65</c:v>
                </c:pt>
                <c:pt idx="3219">
                  <c:v>53.666666666666664</c:v>
                </c:pt>
                <c:pt idx="3220">
                  <c:v>53.68333333333333</c:v>
                </c:pt>
                <c:pt idx="3221">
                  <c:v>53.7</c:v>
                </c:pt>
                <c:pt idx="3222">
                  <c:v>53.716666666666669</c:v>
                </c:pt>
                <c:pt idx="3223">
                  <c:v>53.733333333333334</c:v>
                </c:pt>
                <c:pt idx="3224">
                  <c:v>53.75</c:v>
                </c:pt>
                <c:pt idx="3225">
                  <c:v>53.766666666666666</c:v>
                </c:pt>
                <c:pt idx="3226">
                  <c:v>53.783333333333331</c:v>
                </c:pt>
                <c:pt idx="3227">
                  <c:v>53.8</c:v>
                </c:pt>
                <c:pt idx="3228">
                  <c:v>53.81666666666667</c:v>
                </c:pt>
                <c:pt idx="3229">
                  <c:v>53.833333333333336</c:v>
                </c:pt>
                <c:pt idx="3230">
                  <c:v>53.85</c:v>
                </c:pt>
                <c:pt idx="3231">
                  <c:v>53.866666666666667</c:v>
                </c:pt>
                <c:pt idx="3232">
                  <c:v>53.883333333333333</c:v>
                </c:pt>
                <c:pt idx="3233">
                  <c:v>53.9</c:v>
                </c:pt>
                <c:pt idx="3234">
                  <c:v>53.916666666666664</c:v>
                </c:pt>
                <c:pt idx="3235">
                  <c:v>53.93333333333333</c:v>
                </c:pt>
                <c:pt idx="3236">
                  <c:v>53.95</c:v>
                </c:pt>
                <c:pt idx="3237">
                  <c:v>53.966666666666669</c:v>
                </c:pt>
                <c:pt idx="3238">
                  <c:v>53.983333333333334</c:v>
                </c:pt>
                <c:pt idx="3239">
                  <c:v>54</c:v>
                </c:pt>
                <c:pt idx="3240">
                  <c:v>54.016666666666666</c:v>
                </c:pt>
                <c:pt idx="3241">
                  <c:v>54.033333333333331</c:v>
                </c:pt>
                <c:pt idx="3242">
                  <c:v>54.05</c:v>
                </c:pt>
                <c:pt idx="3243">
                  <c:v>54.06666666666667</c:v>
                </c:pt>
                <c:pt idx="3244">
                  <c:v>54.083333333333336</c:v>
                </c:pt>
                <c:pt idx="3245">
                  <c:v>54.1</c:v>
                </c:pt>
                <c:pt idx="3246">
                  <c:v>54.116666666666667</c:v>
                </c:pt>
                <c:pt idx="3247">
                  <c:v>54.133333333333333</c:v>
                </c:pt>
                <c:pt idx="3248">
                  <c:v>54.15</c:v>
                </c:pt>
                <c:pt idx="3249">
                  <c:v>54.166666666666664</c:v>
                </c:pt>
                <c:pt idx="3250">
                  <c:v>54.18333333333333</c:v>
                </c:pt>
                <c:pt idx="3251">
                  <c:v>54.2</c:v>
                </c:pt>
                <c:pt idx="3252">
                  <c:v>54.216666666666669</c:v>
                </c:pt>
                <c:pt idx="3253">
                  <c:v>54.233333333333334</c:v>
                </c:pt>
                <c:pt idx="3254">
                  <c:v>54.25</c:v>
                </c:pt>
                <c:pt idx="3255">
                  <c:v>54.266666666666666</c:v>
                </c:pt>
                <c:pt idx="3256">
                  <c:v>54.283333333333331</c:v>
                </c:pt>
                <c:pt idx="3257">
                  <c:v>54.3</c:v>
                </c:pt>
                <c:pt idx="3258">
                  <c:v>54.31666666666667</c:v>
                </c:pt>
                <c:pt idx="3259">
                  <c:v>54.333333333333336</c:v>
                </c:pt>
                <c:pt idx="3260">
                  <c:v>54.35</c:v>
                </c:pt>
                <c:pt idx="3261">
                  <c:v>54.366666666666667</c:v>
                </c:pt>
                <c:pt idx="3262">
                  <c:v>54.383333333333333</c:v>
                </c:pt>
                <c:pt idx="3263">
                  <c:v>54.4</c:v>
                </c:pt>
                <c:pt idx="3264">
                  <c:v>54.416666666666664</c:v>
                </c:pt>
                <c:pt idx="3265">
                  <c:v>54.43333333333333</c:v>
                </c:pt>
                <c:pt idx="3266">
                  <c:v>54.45</c:v>
                </c:pt>
                <c:pt idx="3267">
                  <c:v>54.466666666666669</c:v>
                </c:pt>
                <c:pt idx="3268">
                  <c:v>54.483333333333334</c:v>
                </c:pt>
                <c:pt idx="3269">
                  <c:v>54.5</c:v>
                </c:pt>
                <c:pt idx="3270">
                  <c:v>54.516666666666666</c:v>
                </c:pt>
                <c:pt idx="3271">
                  <c:v>54.533333333333331</c:v>
                </c:pt>
                <c:pt idx="3272">
                  <c:v>54.55</c:v>
                </c:pt>
                <c:pt idx="3273">
                  <c:v>54.56666666666667</c:v>
                </c:pt>
                <c:pt idx="3274">
                  <c:v>54.583333333333336</c:v>
                </c:pt>
                <c:pt idx="3275">
                  <c:v>54.6</c:v>
                </c:pt>
                <c:pt idx="3276">
                  <c:v>54.616666666666667</c:v>
                </c:pt>
                <c:pt idx="3277">
                  <c:v>54.633333333333333</c:v>
                </c:pt>
                <c:pt idx="3278">
                  <c:v>54.65</c:v>
                </c:pt>
                <c:pt idx="3279">
                  <c:v>54.666666666666664</c:v>
                </c:pt>
                <c:pt idx="3280">
                  <c:v>54.68333333333333</c:v>
                </c:pt>
                <c:pt idx="3281">
                  <c:v>54.7</c:v>
                </c:pt>
                <c:pt idx="3282">
                  <c:v>54.716666666666669</c:v>
                </c:pt>
                <c:pt idx="3283">
                  <c:v>54.733333333333334</c:v>
                </c:pt>
                <c:pt idx="3284">
                  <c:v>54.75</c:v>
                </c:pt>
                <c:pt idx="3285">
                  <c:v>54.766666666666666</c:v>
                </c:pt>
                <c:pt idx="3286">
                  <c:v>54.783333333333331</c:v>
                </c:pt>
                <c:pt idx="3287">
                  <c:v>54.8</c:v>
                </c:pt>
                <c:pt idx="3288">
                  <c:v>54.81666666666667</c:v>
                </c:pt>
                <c:pt idx="3289">
                  <c:v>54.833333333333336</c:v>
                </c:pt>
                <c:pt idx="3290">
                  <c:v>54.85</c:v>
                </c:pt>
                <c:pt idx="3291">
                  <c:v>54.866666666666667</c:v>
                </c:pt>
                <c:pt idx="3292">
                  <c:v>54.883333333333333</c:v>
                </c:pt>
                <c:pt idx="3293">
                  <c:v>54.9</c:v>
                </c:pt>
                <c:pt idx="3294">
                  <c:v>54.916666666666664</c:v>
                </c:pt>
                <c:pt idx="3295">
                  <c:v>54.93333333333333</c:v>
                </c:pt>
                <c:pt idx="3296">
                  <c:v>54.95</c:v>
                </c:pt>
                <c:pt idx="3297">
                  <c:v>54.966666666666669</c:v>
                </c:pt>
                <c:pt idx="3298">
                  <c:v>54.983333333333334</c:v>
                </c:pt>
                <c:pt idx="3299">
                  <c:v>55</c:v>
                </c:pt>
                <c:pt idx="3300">
                  <c:v>55.016666666666666</c:v>
                </c:pt>
                <c:pt idx="3301">
                  <c:v>55.033333333333331</c:v>
                </c:pt>
                <c:pt idx="3302">
                  <c:v>55.05</c:v>
                </c:pt>
                <c:pt idx="3303">
                  <c:v>55.06666666666667</c:v>
                </c:pt>
                <c:pt idx="3304">
                  <c:v>55.083333333333336</c:v>
                </c:pt>
                <c:pt idx="3305">
                  <c:v>55.1</c:v>
                </c:pt>
                <c:pt idx="3306">
                  <c:v>55.116666666666667</c:v>
                </c:pt>
                <c:pt idx="3307">
                  <c:v>55.133333333333333</c:v>
                </c:pt>
                <c:pt idx="3308">
                  <c:v>55.15</c:v>
                </c:pt>
                <c:pt idx="3309">
                  <c:v>55.166666666666664</c:v>
                </c:pt>
                <c:pt idx="3310">
                  <c:v>55.18333333333333</c:v>
                </c:pt>
                <c:pt idx="3311">
                  <c:v>55.2</c:v>
                </c:pt>
                <c:pt idx="3312">
                  <c:v>55.216666666666669</c:v>
                </c:pt>
                <c:pt idx="3313">
                  <c:v>55.233333333333334</c:v>
                </c:pt>
                <c:pt idx="3314">
                  <c:v>55.25</c:v>
                </c:pt>
                <c:pt idx="3315">
                  <c:v>55.266666666666666</c:v>
                </c:pt>
                <c:pt idx="3316">
                  <c:v>55.283333333333331</c:v>
                </c:pt>
                <c:pt idx="3317">
                  <c:v>55.3</c:v>
                </c:pt>
                <c:pt idx="3318">
                  <c:v>55.31666666666667</c:v>
                </c:pt>
                <c:pt idx="3319">
                  <c:v>55.333333333333336</c:v>
                </c:pt>
                <c:pt idx="3320">
                  <c:v>55.35</c:v>
                </c:pt>
                <c:pt idx="3321">
                  <c:v>55.366666666666667</c:v>
                </c:pt>
                <c:pt idx="3322">
                  <c:v>55.383333333333333</c:v>
                </c:pt>
                <c:pt idx="3323">
                  <c:v>55.4</c:v>
                </c:pt>
                <c:pt idx="3324">
                  <c:v>55.416666666666664</c:v>
                </c:pt>
                <c:pt idx="3325">
                  <c:v>55.43333333333333</c:v>
                </c:pt>
                <c:pt idx="3326">
                  <c:v>55.45</c:v>
                </c:pt>
                <c:pt idx="3327">
                  <c:v>55.466666666666669</c:v>
                </c:pt>
                <c:pt idx="3328">
                  <c:v>55.483333333333334</c:v>
                </c:pt>
                <c:pt idx="3329">
                  <c:v>55.5</c:v>
                </c:pt>
                <c:pt idx="3330">
                  <c:v>55.516666666666666</c:v>
                </c:pt>
                <c:pt idx="3331">
                  <c:v>55.533333333333331</c:v>
                </c:pt>
                <c:pt idx="3332">
                  <c:v>55.55</c:v>
                </c:pt>
                <c:pt idx="3333">
                  <c:v>55.56666666666667</c:v>
                </c:pt>
                <c:pt idx="3334">
                  <c:v>55.583333333333336</c:v>
                </c:pt>
                <c:pt idx="3335">
                  <c:v>55.6</c:v>
                </c:pt>
                <c:pt idx="3336">
                  <c:v>55.616666666666667</c:v>
                </c:pt>
                <c:pt idx="3337">
                  <c:v>55.633333333333333</c:v>
                </c:pt>
                <c:pt idx="3338">
                  <c:v>55.65</c:v>
                </c:pt>
                <c:pt idx="3339">
                  <c:v>55.666666666666664</c:v>
                </c:pt>
                <c:pt idx="3340">
                  <c:v>55.68333333333333</c:v>
                </c:pt>
                <c:pt idx="3341">
                  <c:v>55.7</c:v>
                </c:pt>
                <c:pt idx="3342">
                  <c:v>55.716666666666669</c:v>
                </c:pt>
                <c:pt idx="3343">
                  <c:v>55.733333333333334</c:v>
                </c:pt>
                <c:pt idx="3344">
                  <c:v>55.75</c:v>
                </c:pt>
                <c:pt idx="3345">
                  <c:v>55.766666666666666</c:v>
                </c:pt>
                <c:pt idx="3346">
                  <c:v>55.783333333333331</c:v>
                </c:pt>
                <c:pt idx="3347">
                  <c:v>55.8</c:v>
                </c:pt>
                <c:pt idx="3348">
                  <c:v>55.81666666666667</c:v>
                </c:pt>
                <c:pt idx="3349">
                  <c:v>55.833333333333336</c:v>
                </c:pt>
                <c:pt idx="3350">
                  <c:v>55.85</c:v>
                </c:pt>
                <c:pt idx="3351">
                  <c:v>55.866666666666667</c:v>
                </c:pt>
                <c:pt idx="3352">
                  <c:v>55.883333333333333</c:v>
                </c:pt>
                <c:pt idx="3353">
                  <c:v>55.9</c:v>
                </c:pt>
                <c:pt idx="3354">
                  <c:v>55.916666666666664</c:v>
                </c:pt>
                <c:pt idx="3355">
                  <c:v>55.93333333333333</c:v>
                </c:pt>
                <c:pt idx="3356">
                  <c:v>55.95</c:v>
                </c:pt>
                <c:pt idx="3357">
                  <c:v>55.966666666666669</c:v>
                </c:pt>
                <c:pt idx="3358">
                  <c:v>55.983333333333334</c:v>
                </c:pt>
                <c:pt idx="3359">
                  <c:v>56</c:v>
                </c:pt>
                <c:pt idx="3360">
                  <c:v>56.016666666666666</c:v>
                </c:pt>
                <c:pt idx="3361">
                  <c:v>56.033333333333331</c:v>
                </c:pt>
                <c:pt idx="3362">
                  <c:v>56.05</c:v>
                </c:pt>
                <c:pt idx="3363">
                  <c:v>56.06666666666667</c:v>
                </c:pt>
                <c:pt idx="3364">
                  <c:v>56.083333333333336</c:v>
                </c:pt>
                <c:pt idx="3365">
                  <c:v>56.1</c:v>
                </c:pt>
                <c:pt idx="3366">
                  <c:v>56.116666666666667</c:v>
                </c:pt>
                <c:pt idx="3367">
                  <c:v>56.133333333333333</c:v>
                </c:pt>
                <c:pt idx="3368">
                  <c:v>56.15</c:v>
                </c:pt>
                <c:pt idx="3369">
                  <c:v>56.166666666666664</c:v>
                </c:pt>
                <c:pt idx="3370">
                  <c:v>56.18333333333333</c:v>
                </c:pt>
                <c:pt idx="3371">
                  <c:v>56.2</c:v>
                </c:pt>
                <c:pt idx="3372">
                  <c:v>56.216666666666669</c:v>
                </c:pt>
                <c:pt idx="3373">
                  <c:v>56.233333333333334</c:v>
                </c:pt>
                <c:pt idx="3374">
                  <c:v>56.25</c:v>
                </c:pt>
                <c:pt idx="3375">
                  <c:v>56.266666666666666</c:v>
                </c:pt>
                <c:pt idx="3376">
                  <c:v>56.283333333333331</c:v>
                </c:pt>
                <c:pt idx="3377">
                  <c:v>56.3</c:v>
                </c:pt>
                <c:pt idx="3378">
                  <c:v>56.31666666666667</c:v>
                </c:pt>
                <c:pt idx="3379">
                  <c:v>56.333333333333336</c:v>
                </c:pt>
                <c:pt idx="3380">
                  <c:v>56.35</c:v>
                </c:pt>
                <c:pt idx="3381">
                  <c:v>56.366666666666667</c:v>
                </c:pt>
                <c:pt idx="3382">
                  <c:v>56.383333333333333</c:v>
                </c:pt>
                <c:pt idx="3383">
                  <c:v>56.4</c:v>
                </c:pt>
                <c:pt idx="3384">
                  <c:v>56.416666666666664</c:v>
                </c:pt>
                <c:pt idx="3385">
                  <c:v>56.43333333333333</c:v>
                </c:pt>
                <c:pt idx="3386">
                  <c:v>56.45</c:v>
                </c:pt>
                <c:pt idx="3387">
                  <c:v>56.466666666666669</c:v>
                </c:pt>
                <c:pt idx="3388">
                  <c:v>56.483333333333334</c:v>
                </c:pt>
                <c:pt idx="3389">
                  <c:v>56.5</c:v>
                </c:pt>
                <c:pt idx="3390">
                  <c:v>56.516666666666666</c:v>
                </c:pt>
                <c:pt idx="3391">
                  <c:v>56.533333333333331</c:v>
                </c:pt>
                <c:pt idx="3392">
                  <c:v>56.55</c:v>
                </c:pt>
                <c:pt idx="3393">
                  <c:v>56.56666666666667</c:v>
                </c:pt>
                <c:pt idx="3394">
                  <c:v>56.583333333333336</c:v>
                </c:pt>
                <c:pt idx="3395">
                  <c:v>56.6</c:v>
                </c:pt>
                <c:pt idx="3396">
                  <c:v>56.616666666666667</c:v>
                </c:pt>
                <c:pt idx="3397">
                  <c:v>56.633333333333333</c:v>
                </c:pt>
                <c:pt idx="3398">
                  <c:v>56.65</c:v>
                </c:pt>
                <c:pt idx="3399">
                  <c:v>56.666666666666664</c:v>
                </c:pt>
                <c:pt idx="3400">
                  <c:v>56.68333333333333</c:v>
                </c:pt>
                <c:pt idx="3401">
                  <c:v>56.7</c:v>
                </c:pt>
                <c:pt idx="3402">
                  <c:v>56.716666666666669</c:v>
                </c:pt>
                <c:pt idx="3403">
                  <c:v>56.733333333333334</c:v>
                </c:pt>
                <c:pt idx="3404">
                  <c:v>56.75</c:v>
                </c:pt>
                <c:pt idx="3405">
                  <c:v>56.766666666666666</c:v>
                </c:pt>
                <c:pt idx="3406">
                  <c:v>56.783333333333331</c:v>
                </c:pt>
                <c:pt idx="3407">
                  <c:v>56.8</c:v>
                </c:pt>
                <c:pt idx="3408">
                  <c:v>56.81666666666667</c:v>
                </c:pt>
                <c:pt idx="3409">
                  <c:v>56.833333333333336</c:v>
                </c:pt>
                <c:pt idx="3410">
                  <c:v>56.85</c:v>
                </c:pt>
                <c:pt idx="3411">
                  <c:v>56.866666666666667</c:v>
                </c:pt>
                <c:pt idx="3412">
                  <c:v>56.883333333333333</c:v>
                </c:pt>
                <c:pt idx="3413">
                  <c:v>56.9</c:v>
                </c:pt>
                <c:pt idx="3414">
                  <c:v>56.916666666666664</c:v>
                </c:pt>
                <c:pt idx="3415">
                  <c:v>56.93333333333333</c:v>
                </c:pt>
                <c:pt idx="3416">
                  <c:v>56.95</c:v>
                </c:pt>
                <c:pt idx="3417">
                  <c:v>56.966666666666669</c:v>
                </c:pt>
                <c:pt idx="3418">
                  <c:v>56.983333333333334</c:v>
                </c:pt>
                <c:pt idx="3419">
                  <c:v>57</c:v>
                </c:pt>
                <c:pt idx="3420">
                  <c:v>57.016666666666666</c:v>
                </c:pt>
                <c:pt idx="3421">
                  <c:v>57.033333333333331</c:v>
                </c:pt>
                <c:pt idx="3422">
                  <c:v>57.05</c:v>
                </c:pt>
                <c:pt idx="3423">
                  <c:v>57.06666666666667</c:v>
                </c:pt>
                <c:pt idx="3424">
                  <c:v>57.083333333333336</c:v>
                </c:pt>
                <c:pt idx="3425">
                  <c:v>57.1</c:v>
                </c:pt>
                <c:pt idx="3426">
                  <c:v>57.116666666666667</c:v>
                </c:pt>
                <c:pt idx="3427">
                  <c:v>57.133333333333333</c:v>
                </c:pt>
                <c:pt idx="3428">
                  <c:v>57.15</c:v>
                </c:pt>
                <c:pt idx="3429">
                  <c:v>57.166666666666664</c:v>
                </c:pt>
                <c:pt idx="3430">
                  <c:v>57.18333333333333</c:v>
                </c:pt>
                <c:pt idx="3431">
                  <c:v>57.2</c:v>
                </c:pt>
                <c:pt idx="3432">
                  <c:v>57.216666666666669</c:v>
                </c:pt>
                <c:pt idx="3433">
                  <c:v>57.233333333333334</c:v>
                </c:pt>
                <c:pt idx="3434">
                  <c:v>57.25</c:v>
                </c:pt>
                <c:pt idx="3435">
                  <c:v>57.266666666666666</c:v>
                </c:pt>
                <c:pt idx="3436">
                  <c:v>57.283333333333331</c:v>
                </c:pt>
                <c:pt idx="3437">
                  <c:v>57.3</c:v>
                </c:pt>
                <c:pt idx="3438">
                  <c:v>57.31666666666667</c:v>
                </c:pt>
                <c:pt idx="3439">
                  <c:v>57.333333333333336</c:v>
                </c:pt>
                <c:pt idx="3440">
                  <c:v>57.35</c:v>
                </c:pt>
                <c:pt idx="3441">
                  <c:v>57.366666666666667</c:v>
                </c:pt>
                <c:pt idx="3442">
                  <c:v>57.383333333333333</c:v>
                </c:pt>
                <c:pt idx="3443">
                  <c:v>57.4</c:v>
                </c:pt>
                <c:pt idx="3444">
                  <c:v>57.416666666666664</c:v>
                </c:pt>
                <c:pt idx="3445">
                  <c:v>57.43333333333333</c:v>
                </c:pt>
                <c:pt idx="3446">
                  <c:v>57.45</c:v>
                </c:pt>
                <c:pt idx="3447">
                  <c:v>57.466666666666669</c:v>
                </c:pt>
                <c:pt idx="3448">
                  <c:v>57.483333333333334</c:v>
                </c:pt>
                <c:pt idx="3449">
                  <c:v>57.5</c:v>
                </c:pt>
                <c:pt idx="3450">
                  <c:v>57.516666666666666</c:v>
                </c:pt>
                <c:pt idx="3451">
                  <c:v>57.533333333333331</c:v>
                </c:pt>
                <c:pt idx="3452">
                  <c:v>57.55</c:v>
                </c:pt>
                <c:pt idx="3453">
                  <c:v>57.56666666666667</c:v>
                </c:pt>
                <c:pt idx="3454">
                  <c:v>57.583333333333336</c:v>
                </c:pt>
                <c:pt idx="3455">
                  <c:v>57.6</c:v>
                </c:pt>
                <c:pt idx="3456">
                  <c:v>57.616666666666667</c:v>
                </c:pt>
                <c:pt idx="3457">
                  <c:v>57.633333333333333</c:v>
                </c:pt>
                <c:pt idx="3458">
                  <c:v>57.65</c:v>
                </c:pt>
                <c:pt idx="3459">
                  <c:v>57.666666666666664</c:v>
                </c:pt>
                <c:pt idx="3460">
                  <c:v>57.68333333333333</c:v>
                </c:pt>
                <c:pt idx="3461">
                  <c:v>57.7</c:v>
                </c:pt>
                <c:pt idx="3462">
                  <c:v>57.716666666666669</c:v>
                </c:pt>
                <c:pt idx="3463">
                  <c:v>57.733333333333334</c:v>
                </c:pt>
                <c:pt idx="3464">
                  <c:v>57.75</c:v>
                </c:pt>
                <c:pt idx="3465">
                  <c:v>57.766666666666666</c:v>
                </c:pt>
                <c:pt idx="3466">
                  <c:v>57.783333333333331</c:v>
                </c:pt>
                <c:pt idx="3467">
                  <c:v>57.8</c:v>
                </c:pt>
                <c:pt idx="3468">
                  <c:v>57.81666666666667</c:v>
                </c:pt>
                <c:pt idx="3469">
                  <c:v>57.833333333333336</c:v>
                </c:pt>
                <c:pt idx="3470">
                  <c:v>57.85</c:v>
                </c:pt>
                <c:pt idx="3471">
                  <c:v>57.866666666666667</c:v>
                </c:pt>
                <c:pt idx="3472">
                  <c:v>57.883333333333333</c:v>
                </c:pt>
                <c:pt idx="3473">
                  <c:v>57.9</c:v>
                </c:pt>
                <c:pt idx="3474">
                  <c:v>57.916666666666664</c:v>
                </c:pt>
                <c:pt idx="3475">
                  <c:v>57.93333333333333</c:v>
                </c:pt>
                <c:pt idx="3476">
                  <c:v>57.95</c:v>
                </c:pt>
                <c:pt idx="3477">
                  <c:v>57.966666666666669</c:v>
                </c:pt>
                <c:pt idx="3478">
                  <c:v>57.983333333333334</c:v>
                </c:pt>
                <c:pt idx="3479">
                  <c:v>58</c:v>
                </c:pt>
                <c:pt idx="3480">
                  <c:v>58.016666666666666</c:v>
                </c:pt>
                <c:pt idx="3481">
                  <c:v>58.033333333333331</c:v>
                </c:pt>
                <c:pt idx="3482">
                  <c:v>58.05</c:v>
                </c:pt>
                <c:pt idx="3483">
                  <c:v>58.06666666666667</c:v>
                </c:pt>
                <c:pt idx="3484">
                  <c:v>58.083333333333336</c:v>
                </c:pt>
                <c:pt idx="3485">
                  <c:v>58.1</c:v>
                </c:pt>
                <c:pt idx="3486">
                  <c:v>58.116666666666667</c:v>
                </c:pt>
                <c:pt idx="3487">
                  <c:v>58.133333333333333</c:v>
                </c:pt>
                <c:pt idx="3488">
                  <c:v>58.15</c:v>
                </c:pt>
                <c:pt idx="3489">
                  <c:v>58.166666666666664</c:v>
                </c:pt>
                <c:pt idx="3490">
                  <c:v>58.18333333333333</c:v>
                </c:pt>
                <c:pt idx="3491">
                  <c:v>58.2</c:v>
                </c:pt>
                <c:pt idx="3492">
                  <c:v>58.216666666666669</c:v>
                </c:pt>
                <c:pt idx="3493">
                  <c:v>58.233333333333334</c:v>
                </c:pt>
                <c:pt idx="3494">
                  <c:v>58.25</c:v>
                </c:pt>
                <c:pt idx="3495">
                  <c:v>58.266666666666666</c:v>
                </c:pt>
                <c:pt idx="3496">
                  <c:v>58.283333333333331</c:v>
                </c:pt>
                <c:pt idx="3497">
                  <c:v>58.3</c:v>
                </c:pt>
                <c:pt idx="3498">
                  <c:v>58.31666666666667</c:v>
                </c:pt>
                <c:pt idx="3499">
                  <c:v>58.333333333333336</c:v>
                </c:pt>
                <c:pt idx="3500">
                  <c:v>58.35</c:v>
                </c:pt>
                <c:pt idx="3501">
                  <c:v>58.366666666666667</c:v>
                </c:pt>
                <c:pt idx="3502">
                  <c:v>58.383333333333333</c:v>
                </c:pt>
                <c:pt idx="3503">
                  <c:v>58.4</c:v>
                </c:pt>
                <c:pt idx="3504">
                  <c:v>58.416666666666664</c:v>
                </c:pt>
                <c:pt idx="3505">
                  <c:v>58.43333333333333</c:v>
                </c:pt>
                <c:pt idx="3506">
                  <c:v>58.45</c:v>
                </c:pt>
                <c:pt idx="3507">
                  <c:v>58.466666666666669</c:v>
                </c:pt>
                <c:pt idx="3508">
                  <c:v>58.483333333333334</c:v>
                </c:pt>
                <c:pt idx="3509">
                  <c:v>58.5</c:v>
                </c:pt>
                <c:pt idx="3510">
                  <c:v>58.516666666666666</c:v>
                </c:pt>
                <c:pt idx="3511">
                  <c:v>58.533333333333331</c:v>
                </c:pt>
                <c:pt idx="3512">
                  <c:v>58.55</c:v>
                </c:pt>
                <c:pt idx="3513">
                  <c:v>58.56666666666667</c:v>
                </c:pt>
                <c:pt idx="3514">
                  <c:v>58.583333333333336</c:v>
                </c:pt>
                <c:pt idx="3515">
                  <c:v>58.6</c:v>
                </c:pt>
                <c:pt idx="3516">
                  <c:v>58.616666666666667</c:v>
                </c:pt>
                <c:pt idx="3517">
                  <c:v>58.633333333333333</c:v>
                </c:pt>
                <c:pt idx="3518">
                  <c:v>58.65</c:v>
                </c:pt>
                <c:pt idx="3519">
                  <c:v>58.666666666666664</c:v>
                </c:pt>
                <c:pt idx="3520">
                  <c:v>58.68333333333333</c:v>
                </c:pt>
                <c:pt idx="3521">
                  <c:v>58.7</c:v>
                </c:pt>
                <c:pt idx="3522">
                  <c:v>58.716666666666669</c:v>
                </c:pt>
                <c:pt idx="3523">
                  <c:v>58.733333333333334</c:v>
                </c:pt>
                <c:pt idx="3524">
                  <c:v>58.75</c:v>
                </c:pt>
                <c:pt idx="3525">
                  <c:v>58.766666666666666</c:v>
                </c:pt>
                <c:pt idx="3526">
                  <c:v>58.783333333333331</c:v>
                </c:pt>
                <c:pt idx="3527">
                  <c:v>58.8</c:v>
                </c:pt>
                <c:pt idx="3528">
                  <c:v>58.81666666666667</c:v>
                </c:pt>
                <c:pt idx="3529">
                  <c:v>58.833333333333336</c:v>
                </c:pt>
                <c:pt idx="3530">
                  <c:v>58.85</c:v>
                </c:pt>
                <c:pt idx="3531">
                  <c:v>58.866666666666667</c:v>
                </c:pt>
                <c:pt idx="3532">
                  <c:v>58.883333333333333</c:v>
                </c:pt>
                <c:pt idx="3533">
                  <c:v>58.9</c:v>
                </c:pt>
                <c:pt idx="3534">
                  <c:v>58.916666666666664</c:v>
                </c:pt>
                <c:pt idx="3535">
                  <c:v>58.93333333333333</c:v>
                </c:pt>
                <c:pt idx="3536">
                  <c:v>58.95</c:v>
                </c:pt>
                <c:pt idx="3537">
                  <c:v>58.966666666666669</c:v>
                </c:pt>
                <c:pt idx="3538">
                  <c:v>58.983333333333334</c:v>
                </c:pt>
                <c:pt idx="3539">
                  <c:v>59</c:v>
                </c:pt>
                <c:pt idx="3540">
                  <c:v>59.016666666666666</c:v>
                </c:pt>
                <c:pt idx="3541">
                  <c:v>59.033333333333331</c:v>
                </c:pt>
                <c:pt idx="3542">
                  <c:v>59.05</c:v>
                </c:pt>
                <c:pt idx="3543">
                  <c:v>59.06666666666667</c:v>
                </c:pt>
                <c:pt idx="3544">
                  <c:v>59.083333333333336</c:v>
                </c:pt>
                <c:pt idx="3545">
                  <c:v>59.1</c:v>
                </c:pt>
                <c:pt idx="3546">
                  <c:v>59.116666666666667</c:v>
                </c:pt>
                <c:pt idx="3547">
                  <c:v>59.133333333333333</c:v>
                </c:pt>
                <c:pt idx="3548">
                  <c:v>59.15</c:v>
                </c:pt>
                <c:pt idx="3549">
                  <c:v>59.166666666666664</c:v>
                </c:pt>
                <c:pt idx="3550">
                  <c:v>59.18333333333333</c:v>
                </c:pt>
                <c:pt idx="3551">
                  <c:v>59.2</c:v>
                </c:pt>
                <c:pt idx="3552">
                  <c:v>59.216666666666669</c:v>
                </c:pt>
                <c:pt idx="3553">
                  <c:v>59.233333333333334</c:v>
                </c:pt>
                <c:pt idx="3554">
                  <c:v>59.25</c:v>
                </c:pt>
                <c:pt idx="3555">
                  <c:v>59.266666666666666</c:v>
                </c:pt>
                <c:pt idx="3556">
                  <c:v>59.283333333333331</c:v>
                </c:pt>
                <c:pt idx="3557">
                  <c:v>59.3</c:v>
                </c:pt>
                <c:pt idx="3558">
                  <c:v>59.31666666666667</c:v>
                </c:pt>
                <c:pt idx="3559">
                  <c:v>59.333333333333336</c:v>
                </c:pt>
                <c:pt idx="3560">
                  <c:v>59.35</c:v>
                </c:pt>
                <c:pt idx="3561">
                  <c:v>59.366666666666667</c:v>
                </c:pt>
                <c:pt idx="3562">
                  <c:v>59.383333333333333</c:v>
                </c:pt>
                <c:pt idx="3563">
                  <c:v>59.4</c:v>
                </c:pt>
                <c:pt idx="3564">
                  <c:v>59.416666666666664</c:v>
                </c:pt>
                <c:pt idx="3565">
                  <c:v>59.43333333333333</c:v>
                </c:pt>
                <c:pt idx="3566">
                  <c:v>59.45</c:v>
                </c:pt>
                <c:pt idx="3567">
                  <c:v>59.466666666666669</c:v>
                </c:pt>
                <c:pt idx="3568">
                  <c:v>59.483333333333334</c:v>
                </c:pt>
                <c:pt idx="3569">
                  <c:v>59.5</c:v>
                </c:pt>
                <c:pt idx="3570">
                  <c:v>59.516666666666666</c:v>
                </c:pt>
                <c:pt idx="3571">
                  <c:v>59.533333333333331</c:v>
                </c:pt>
                <c:pt idx="3572">
                  <c:v>59.55</c:v>
                </c:pt>
                <c:pt idx="3573">
                  <c:v>59.56666666666667</c:v>
                </c:pt>
                <c:pt idx="3574">
                  <c:v>59.583333333333336</c:v>
                </c:pt>
                <c:pt idx="3575">
                  <c:v>59.6</c:v>
                </c:pt>
                <c:pt idx="3576">
                  <c:v>59.616666666666667</c:v>
                </c:pt>
                <c:pt idx="3577">
                  <c:v>59.633333333333333</c:v>
                </c:pt>
                <c:pt idx="3578">
                  <c:v>59.65</c:v>
                </c:pt>
                <c:pt idx="3579">
                  <c:v>59.666666666666664</c:v>
                </c:pt>
                <c:pt idx="3580">
                  <c:v>59.68333333333333</c:v>
                </c:pt>
                <c:pt idx="3581">
                  <c:v>59.7</c:v>
                </c:pt>
                <c:pt idx="3582">
                  <c:v>59.716666666666669</c:v>
                </c:pt>
                <c:pt idx="3583">
                  <c:v>59.733333333333334</c:v>
                </c:pt>
                <c:pt idx="3584">
                  <c:v>59.75</c:v>
                </c:pt>
                <c:pt idx="3585">
                  <c:v>59.766666666666666</c:v>
                </c:pt>
                <c:pt idx="3586">
                  <c:v>59.783333333333331</c:v>
                </c:pt>
                <c:pt idx="3587">
                  <c:v>59.8</c:v>
                </c:pt>
                <c:pt idx="3588">
                  <c:v>59.81666666666667</c:v>
                </c:pt>
                <c:pt idx="3589">
                  <c:v>59.833333333333336</c:v>
                </c:pt>
                <c:pt idx="3590">
                  <c:v>59.85</c:v>
                </c:pt>
                <c:pt idx="3591">
                  <c:v>59.866666666666667</c:v>
                </c:pt>
                <c:pt idx="3592">
                  <c:v>59.883333333333333</c:v>
                </c:pt>
                <c:pt idx="3593">
                  <c:v>59.9</c:v>
                </c:pt>
                <c:pt idx="3594">
                  <c:v>59.916666666666664</c:v>
                </c:pt>
                <c:pt idx="3595">
                  <c:v>59.93333333333333</c:v>
                </c:pt>
                <c:pt idx="3596">
                  <c:v>59.95</c:v>
                </c:pt>
                <c:pt idx="3597">
                  <c:v>59.966666666666669</c:v>
                </c:pt>
                <c:pt idx="3598">
                  <c:v>59.983333333333334</c:v>
                </c:pt>
                <c:pt idx="3599">
                  <c:v>60</c:v>
                </c:pt>
                <c:pt idx="3600">
                  <c:v>60.016666666666666</c:v>
                </c:pt>
                <c:pt idx="3601">
                  <c:v>60.033333333333331</c:v>
                </c:pt>
                <c:pt idx="3602">
                  <c:v>60.05</c:v>
                </c:pt>
                <c:pt idx="3603">
                  <c:v>60.06666666666667</c:v>
                </c:pt>
                <c:pt idx="3604">
                  <c:v>60.083333333333336</c:v>
                </c:pt>
                <c:pt idx="3605">
                  <c:v>60.1</c:v>
                </c:pt>
                <c:pt idx="3606">
                  <c:v>60.116666666666667</c:v>
                </c:pt>
                <c:pt idx="3607">
                  <c:v>60.133333333333333</c:v>
                </c:pt>
                <c:pt idx="3608">
                  <c:v>60.15</c:v>
                </c:pt>
                <c:pt idx="3609">
                  <c:v>60.166666666666664</c:v>
                </c:pt>
                <c:pt idx="3610">
                  <c:v>60.18333333333333</c:v>
                </c:pt>
                <c:pt idx="3611">
                  <c:v>60.2</c:v>
                </c:pt>
                <c:pt idx="3612">
                  <c:v>60.216666666666669</c:v>
                </c:pt>
                <c:pt idx="3613">
                  <c:v>60.233333333333334</c:v>
                </c:pt>
                <c:pt idx="3614">
                  <c:v>60.25</c:v>
                </c:pt>
                <c:pt idx="3615">
                  <c:v>60.266666666666666</c:v>
                </c:pt>
                <c:pt idx="3616">
                  <c:v>60.283333333333331</c:v>
                </c:pt>
                <c:pt idx="3617">
                  <c:v>60.3</c:v>
                </c:pt>
                <c:pt idx="3618">
                  <c:v>60.31666666666667</c:v>
                </c:pt>
                <c:pt idx="3619">
                  <c:v>60.333333333333336</c:v>
                </c:pt>
                <c:pt idx="3620">
                  <c:v>60.35</c:v>
                </c:pt>
                <c:pt idx="3621">
                  <c:v>60.366666666666667</c:v>
                </c:pt>
                <c:pt idx="3622">
                  <c:v>60.383333333333333</c:v>
                </c:pt>
                <c:pt idx="3623">
                  <c:v>60.4</c:v>
                </c:pt>
                <c:pt idx="3624">
                  <c:v>60.416666666666664</c:v>
                </c:pt>
                <c:pt idx="3625">
                  <c:v>60.43333333333333</c:v>
                </c:pt>
                <c:pt idx="3626">
                  <c:v>60.45</c:v>
                </c:pt>
                <c:pt idx="3627">
                  <c:v>60.466666666666669</c:v>
                </c:pt>
                <c:pt idx="3628">
                  <c:v>60.483333333333334</c:v>
                </c:pt>
                <c:pt idx="3629">
                  <c:v>60.5</c:v>
                </c:pt>
                <c:pt idx="3630">
                  <c:v>60.516666666666666</c:v>
                </c:pt>
                <c:pt idx="3631">
                  <c:v>60.533333333333331</c:v>
                </c:pt>
                <c:pt idx="3632">
                  <c:v>60.55</c:v>
                </c:pt>
                <c:pt idx="3633">
                  <c:v>60.56666666666667</c:v>
                </c:pt>
                <c:pt idx="3634">
                  <c:v>60.583333333333336</c:v>
                </c:pt>
                <c:pt idx="3635">
                  <c:v>60.6</c:v>
                </c:pt>
                <c:pt idx="3636">
                  <c:v>60.616666666666667</c:v>
                </c:pt>
                <c:pt idx="3637">
                  <c:v>60.633333333333333</c:v>
                </c:pt>
                <c:pt idx="3638">
                  <c:v>60.65</c:v>
                </c:pt>
                <c:pt idx="3639">
                  <c:v>60.666666666666664</c:v>
                </c:pt>
                <c:pt idx="3640">
                  <c:v>60.68333333333333</c:v>
                </c:pt>
                <c:pt idx="3641">
                  <c:v>60.7</c:v>
                </c:pt>
                <c:pt idx="3642">
                  <c:v>60.716666666666669</c:v>
                </c:pt>
                <c:pt idx="3643">
                  <c:v>60.733333333333334</c:v>
                </c:pt>
                <c:pt idx="3644">
                  <c:v>60.75</c:v>
                </c:pt>
                <c:pt idx="3645">
                  <c:v>60.766666666666666</c:v>
                </c:pt>
                <c:pt idx="3646">
                  <c:v>60.783333333333331</c:v>
                </c:pt>
                <c:pt idx="3647">
                  <c:v>60.8</c:v>
                </c:pt>
                <c:pt idx="3648">
                  <c:v>60.81666666666667</c:v>
                </c:pt>
                <c:pt idx="3649">
                  <c:v>60.833333333333336</c:v>
                </c:pt>
                <c:pt idx="3650">
                  <c:v>60.85</c:v>
                </c:pt>
                <c:pt idx="3651">
                  <c:v>60.866666666666667</c:v>
                </c:pt>
                <c:pt idx="3652">
                  <c:v>60.883333333333333</c:v>
                </c:pt>
                <c:pt idx="3653">
                  <c:v>60.9</c:v>
                </c:pt>
                <c:pt idx="3654">
                  <c:v>60.916666666666664</c:v>
                </c:pt>
                <c:pt idx="3655">
                  <c:v>60.93333333333333</c:v>
                </c:pt>
                <c:pt idx="3656">
                  <c:v>60.95</c:v>
                </c:pt>
                <c:pt idx="3657">
                  <c:v>60.966666666666669</c:v>
                </c:pt>
                <c:pt idx="3658">
                  <c:v>60.983333333333334</c:v>
                </c:pt>
                <c:pt idx="3659">
                  <c:v>61</c:v>
                </c:pt>
                <c:pt idx="3660">
                  <c:v>61.016666666666666</c:v>
                </c:pt>
                <c:pt idx="3661">
                  <c:v>61.033333333333331</c:v>
                </c:pt>
                <c:pt idx="3662">
                  <c:v>61.05</c:v>
                </c:pt>
                <c:pt idx="3663">
                  <c:v>61.06666666666667</c:v>
                </c:pt>
                <c:pt idx="3664">
                  <c:v>61.083333333333336</c:v>
                </c:pt>
                <c:pt idx="3665">
                  <c:v>61.1</c:v>
                </c:pt>
                <c:pt idx="3666">
                  <c:v>61.116666666666667</c:v>
                </c:pt>
                <c:pt idx="3667">
                  <c:v>61.133333333333333</c:v>
                </c:pt>
                <c:pt idx="3668">
                  <c:v>61.15</c:v>
                </c:pt>
                <c:pt idx="3669">
                  <c:v>61.166666666666664</c:v>
                </c:pt>
                <c:pt idx="3670">
                  <c:v>61.18333333333333</c:v>
                </c:pt>
                <c:pt idx="3671">
                  <c:v>61.2</c:v>
                </c:pt>
                <c:pt idx="3672">
                  <c:v>61.216666666666669</c:v>
                </c:pt>
                <c:pt idx="3673">
                  <c:v>61.233333333333334</c:v>
                </c:pt>
                <c:pt idx="3674">
                  <c:v>61.25</c:v>
                </c:pt>
                <c:pt idx="3675">
                  <c:v>61.266666666666666</c:v>
                </c:pt>
                <c:pt idx="3676">
                  <c:v>61.283333333333331</c:v>
                </c:pt>
                <c:pt idx="3677">
                  <c:v>61.3</c:v>
                </c:pt>
                <c:pt idx="3678">
                  <c:v>61.31666666666667</c:v>
                </c:pt>
                <c:pt idx="3679">
                  <c:v>61.333333333333336</c:v>
                </c:pt>
                <c:pt idx="3680">
                  <c:v>61.35</c:v>
                </c:pt>
                <c:pt idx="3681">
                  <c:v>61.366666666666667</c:v>
                </c:pt>
                <c:pt idx="3682">
                  <c:v>61.383333333333333</c:v>
                </c:pt>
                <c:pt idx="3683">
                  <c:v>61.4</c:v>
                </c:pt>
                <c:pt idx="3684">
                  <c:v>61.416666666666664</c:v>
                </c:pt>
                <c:pt idx="3685">
                  <c:v>61.43333333333333</c:v>
                </c:pt>
                <c:pt idx="3686">
                  <c:v>61.45</c:v>
                </c:pt>
                <c:pt idx="3687">
                  <c:v>61.466666666666669</c:v>
                </c:pt>
                <c:pt idx="3688">
                  <c:v>61.483333333333334</c:v>
                </c:pt>
                <c:pt idx="3689">
                  <c:v>61.5</c:v>
                </c:pt>
                <c:pt idx="3690">
                  <c:v>61.516666666666666</c:v>
                </c:pt>
                <c:pt idx="3691">
                  <c:v>61.533333333333331</c:v>
                </c:pt>
                <c:pt idx="3692">
                  <c:v>61.55</c:v>
                </c:pt>
                <c:pt idx="3693">
                  <c:v>61.56666666666667</c:v>
                </c:pt>
                <c:pt idx="3694">
                  <c:v>61.583333333333336</c:v>
                </c:pt>
                <c:pt idx="3695">
                  <c:v>61.6</c:v>
                </c:pt>
                <c:pt idx="3696">
                  <c:v>61.616666666666667</c:v>
                </c:pt>
                <c:pt idx="3697">
                  <c:v>61.633333333333333</c:v>
                </c:pt>
                <c:pt idx="3698">
                  <c:v>61.65</c:v>
                </c:pt>
                <c:pt idx="3699">
                  <c:v>61.666666666666664</c:v>
                </c:pt>
                <c:pt idx="3700">
                  <c:v>61.68333333333333</c:v>
                </c:pt>
                <c:pt idx="3701">
                  <c:v>61.7</c:v>
                </c:pt>
                <c:pt idx="3702">
                  <c:v>61.716666666666669</c:v>
                </c:pt>
                <c:pt idx="3703">
                  <c:v>61.733333333333334</c:v>
                </c:pt>
                <c:pt idx="3704">
                  <c:v>61.75</c:v>
                </c:pt>
                <c:pt idx="3705">
                  <c:v>61.766666666666666</c:v>
                </c:pt>
                <c:pt idx="3706">
                  <c:v>61.783333333333331</c:v>
                </c:pt>
                <c:pt idx="3707">
                  <c:v>61.8</c:v>
                </c:pt>
                <c:pt idx="3708">
                  <c:v>61.81666666666667</c:v>
                </c:pt>
                <c:pt idx="3709">
                  <c:v>61.833333333333336</c:v>
                </c:pt>
                <c:pt idx="3710">
                  <c:v>61.85</c:v>
                </c:pt>
                <c:pt idx="3711">
                  <c:v>61.866666666666667</c:v>
                </c:pt>
                <c:pt idx="3712">
                  <c:v>61.883333333333333</c:v>
                </c:pt>
                <c:pt idx="3713">
                  <c:v>61.9</c:v>
                </c:pt>
                <c:pt idx="3714">
                  <c:v>61.916666666666664</c:v>
                </c:pt>
                <c:pt idx="3715">
                  <c:v>61.93333333333333</c:v>
                </c:pt>
                <c:pt idx="3716">
                  <c:v>61.95</c:v>
                </c:pt>
                <c:pt idx="3717">
                  <c:v>61.966666666666669</c:v>
                </c:pt>
                <c:pt idx="3718">
                  <c:v>61.983333333333334</c:v>
                </c:pt>
                <c:pt idx="3719">
                  <c:v>62</c:v>
                </c:pt>
                <c:pt idx="3720">
                  <c:v>62.016666666666666</c:v>
                </c:pt>
                <c:pt idx="3721">
                  <c:v>62.033333333333331</c:v>
                </c:pt>
                <c:pt idx="3722">
                  <c:v>62.05</c:v>
                </c:pt>
                <c:pt idx="3723">
                  <c:v>62.06666666666667</c:v>
                </c:pt>
                <c:pt idx="3724">
                  <c:v>62.083333333333336</c:v>
                </c:pt>
                <c:pt idx="3725">
                  <c:v>62.1</c:v>
                </c:pt>
                <c:pt idx="3726">
                  <c:v>62.116666666666667</c:v>
                </c:pt>
                <c:pt idx="3727">
                  <c:v>62.133333333333333</c:v>
                </c:pt>
                <c:pt idx="3728">
                  <c:v>62.15</c:v>
                </c:pt>
                <c:pt idx="3729">
                  <c:v>62.166666666666664</c:v>
                </c:pt>
                <c:pt idx="3730">
                  <c:v>62.18333333333333</c:v>
                </c:pt>
                <c:pt idx="3731">
                  <c:v>62.2</c:v>
                </c:pt>
                <c:pt idx="3732">
                  <c:v>62.216666666666669</c:v>
                </c:pt>
                <c:pt idx="3733">
                  <c:v>62.233333333333334</c:v>
                </c:pt>
                <c:pt idx="3734">
                  <c:v>62.25</c:v>
                </c:pt>
                <c:pt idx="3735">
                  <c:v>62.266666666666666</c:v>
                </c:pt>
                <c:pt idx="3736">
                  <c:v>62.283333333333331</c:v>
                </c:pt>
                <c:pt idx="3737">
                  <c:v>62.3</c:v>
                </c:pt>
                <c:pt idx="3738">
                  <c:v>62.31666666666667</c:v>
                </c:pt>
                <c:pt idx="3739">
                  <c:v>62.333333333333336</c:v>
                </c:pt>
                <c:pt idx="3740">
                  <c:v>62.35</c:v>
                </c:pt>
                <c:pt idx="3741">
                  <c:v>62.366666666666667</c:v>
                </c:pt>
                <c:pt idx="3742">
                  <c:v>62.383333333333333</c:v>
                </c:pt>
                <c:pt idx="3743">
                  <c:v>62.4</c:v>
                </c:pt>
                <c:pt idx="3744">
                  <c:v>62.416666666666664</c:v>
                </c:pt>
                <c:pt idx="3745">
                  <c:v>62.43333333333333</c:v>
                </c:pt>
                <c:pt idx="3746">
                  <c:v>62.45</c:v>
                </c:pt>
                <c:pt idx="3747">
                  <c:v>62.466666666666669</c:v>
                </c:pt>
                <c:pt idx="3748">
                  <c:v>62.483333333333334</c:v>
                </c:pt>
                <c:pt idx="3749">
                  <c:v>62.5</c:v>
                </c:pt>
                <c:pt idx="3750">
                  <c:v>62.516666666666666</c:v>
                </c:pt>
                <c:pt idx="3751">
                  <c:v>62.533333333333331</c:v>
                </c:pt>
                <c:pt idx="3752">
                  <c:v>62.55</c:v>
                </c:pt>
                <c:pt idx="3753">
                  <c:v>62.56666666666667</c:v>
                </c:pt>
                <c:pt idx="3754">
                  <c:v>62.583333333333336</c:v>
                </c:pt>
                <c:pt idx="3755">
                  <c:v>62.6</c:v>
                </c:pt>
                <c:pt idx="3756">
                  <c:v>62.616666666666667</c:v>
                </c:pt>
                <c:pt idx="3757">
                  <c:v>62.633333333333333</c:v>
                </c:pt>
                <c:pt idx="3758">
                  <c:v>62.65</c:v>
                </c:pt>
                <c:pt idx="3759">
                  <c:v>62.666666666666664</c:v>
                </c:pt>
                <c:pt idx="3760">
                  <c:v>62.68333333333333</c:v>
                </c:pt>
                <c:pt idx="3761">
                  <c:v>62.7</c:v>
                </c:pt>
                <c:pt idx="3762">
                  <c:v>62.716666666666669</c:v>
                </c:pt>
                <c:pt idx="3763">
                  <c:v>62.733333333333334</c:v>
                </c:pt>
                <c:pt idx="3764">
                  <c:v>62.75</c:v>
                </c:pt>
                <c:pt idx="3765">
                  <c:v>62.766666666666666</c:v>
                </c:pt>
                <c:pt idx="3766">
                  <c:v>62.783333333333331</c:v>
                </c:pt>
                <c:pt idx="3767">
                  <c:v>62.8</c:v>
                </c:pt>
                <c:pt idx="3768">
                  <c:v>62.81666666666667</c:v>
                </c:pt>
                <c:pt idx="3769">
                  <c:v>62.833333333333336</c:v>
                </c:pt>
                <c:pt idx="3770">
                  <c:v>62.85</c:v>
                </c:pt>
                <c:pt idx="3771">
                  <c:v>62.866666666666667</c:v>
                </c:pt>
                <c:pt idx="3772">
                  <c:v>62.883333333333333</c:v>
                </c:pt>
                <c:pt idx="3773">
                  <c:v>62.9</c:v>
                </c:pt>
                <c:pt idx="3774">
                  <c:v>62.916666666666664</c:v>
                </c:pt>
                <c:pt idx="3775">
                  <c:v>62.93333333333333</c:v>
                </c:pt>
                <c:pt idx="3776">
                  <c:v>62.95</c:v>
                </c:pt>
                <c:pt idx="3777">
                  <c:v>62.966666666666669</c:v>
                </c:pt>
                <c:pt idx="3778">
                  <c:v>62.983333333333334</c:v>
                </c:pt>
                <c:pt idx="3779">
                  <c:v>63</c:v>
                </c:pt>
                <c:pt idx="3780">
                  <c:v>63.016666666666666</c:v>
                </c:pt>
                <c:pt idx="3781">
                  <c:v>63.033333333333331</c:v>
                </c:pt>
                <c:pt idx="3782">
                  <c:v>63.05</c:v>
                </c:pt>
                <c:pt idx="3783">
                  <c:v>63.06666666666667</c:v>
                </c:pt>
                <c:pt idx="3784">
                  <c:v>63.083333333333336</c:v>
                </c:pt>
                <c:pt idx="3785">
                  <c:v>63.1</c:v>
                </c:pt>
                <c:pt idx="3786">
                  <c:v>63.116666666666667</c:v>
                </c:pt>
                <c:pt idx="3787">
                  <c:v>63.133333333333333</c:v>
                </c:pt>
                <c:pt idx="3788">
                  <c:v>63.15</c:v>
                </c:pt>
                <c:pt idx="3789">
                  <c:v>63.166666666666664</c:v>
                </c:pt>
                <c:pt idx="3790">
                  <c:v>63.18333333333333</c:v>
                </c:pt>
                <c:pt idx="3791">
                  <c:v>63.2</c:v>
                </c:pt>
                <c:pt idx="3792">
                  <c:v>63.216666666666669</c:v>
                </c:pt>
                <c:pt idx="3793">
                  <c:v>63.233333333333334</c:v>
                </c:pt>
                <c:pt idx="3794">
                  <c:v>63.25</c:v>
                </c:pt>
                <c:pt idx="3795">
                  <c:v>63.266666666666666</c:v>
                </c:pt>
                <c:pt idx="3796">
                  <c:v>63.283333333333331</c:v>
                </c:pt>
                <c:pt idx="3797">
                  <c:v>63.3</c:v>
                </c:pt>
                <c:pt idx="3798">
                  <c:v>63.31666666666667</c:v>
                </c:pt>
                <c:pt idx="3799">
                  <c:v>63.333333333333336</c:v>
                </c:pt>
                <c:pt idx="3800">
                  <c:v>63.35</c:v>
                </c:pt>
                <c:pt idx="3801">
                  <c:v>63.366666666666667</c:v>
                </c:pt>
                <c:pt idx="3802">
                  <c:v>63.383333333333333</c:v>
                </c:pt>
                <c:pt idx="3803">
                  <c:v>63.4</c:v>
                </c:pt>
                <c:pt idx="3804">
                  <c:v>63.416666666666664</c:v>
                </c:pt>
                <c:pt idx="3805">
                  <c:v>63.43333333333333</c:v>
                </c:pt>
                <c:pt idx="3806">
                  <c:v>63.45</c:v>
                </c:pt>
                <c:pt idx="3807">
                  <c:v>63.466666666666669</c:v>
                </c:pt>
                <c:pt idx="3808">
                  <c:v>63.483333333333334</c:v>
                </c:pt>
                <c:pt idx="3809">
                  <c:v>63.5</c:v>
                </c:pt>
                <c:pt idx="3810">
                  <c:v>63.516666666666666</c:v>
                </c:pt>
                <c:pt idx="3811">
                  <c:v>63.533333333333331</c:v>
                </c:pt>
                <c:pt idx="3812">
                  <c:v>63.55</c:v>
                </c:pt>
                <c:pt idx="3813">
                  <c:v>63.56666666666667</c:v>
                </c:pt>
                <c:pt idx="3814">
                  <c:v>63.583333333333336</c:v>
                </c:pt>
                <c:pt idx="3815">
                  <c:v>63.6</c:v>
                </c:pt>
                <c:pt idx="3816">
                  <c:v>63.616666666666667</c:v>
                </c:pt>
                <c:pt idx="3817">
                  <c:v>63.633333333333333</c:v>
                </c:pt>
                <c:pt idx="3818">
                  <c:v>63.65</c:v>
                </c:pt>
                <c:pt idx="3819">
                  <c:v>63.666666666666664</c:v>
                </c:pt>
                <c:pt idx="3820">
                  <c:v>63.68333333333333</c:v>
                </c:pt>
                <c:pt idx="3821">
                  <c:v>63.7</c:v>
                </c:pt>
                <c:pt idx="3822">
                  <c:v>63.716666666666669</c:v>
                </c:pt>
                <c:pt idx="3823">
                  <c:v>63.733333333333334</c:v>
                </c:pt>
                <c:pt idx="3824">
                  <c:v>63.75</c:v>
                </c:pt>
                <c:pt idx="3825">
                  <c:v>63.766666666666666</c:v>
                </c:pt>
                <c:pt idx="3826">
                  <c:v>63.783333333333331</c:v>
                </c:pt>
                <c:pt idx="3827">
                  <c:v>63.8</c:v>
                </c:pt>
                <c:pt idx="3828">
                  <c:v>63.81666666666667</c:v>
                </c:pt>
                <c:pt idx="3829">
                  <c:v>63.833333333333336</c:v>
                </c:pt>
                <c:pt idx="3830">
                  <c:v>63.85</c:v>
                </c:pt>
                <c:pt idx="3831">
                  <c:v>63.866666666666667</c:v>
                </c:pt>
                <c:pt idx="3832">
                  <c:v>63.883333333333333</c:v>
                </c:pt>
                <c:pt idx="3833">
                  <c:v>63.9</c:v>
                </c:pt>
                <c:pt idx="3834">
                  <c:v>63.916666666666664</c:v>
                </c:pt>
                <c:pt idx="3835">
                  <c:v>63.93333333333333</c:v>
                </c:pt>
                <c:pt idx="3836">
                  <c:v>63.95</c:v>
                </c:pt>
                <c:pt idx="3837">
                  <c:v>63.966666666666669</c:v>
                </c:pt>
                <c:pt idx="3838">
                  <c:v>63.983333333333334</c:v>
                </c:pt>
                <c:pt idx="3839">
                  <c:v>64</c:v>
                </c:pt>
                <c:pt idx="3840">
                  <c:v>64.016666666666666</c:v>
                </c:pt>
                <c:pt idx="3841">
                  <c:v>64.033333333333331</c:v>
                </c:pt>
                <c:pt idx="3842">
                  <c:v>64.05</c:v>
                </c:pt>
                <c:pt idx="3843">
                  <c:v>64.066666666666663</c:v>
                </c:pt>
                <c:pt idx="3844">
                  <c:v>64.083333333333329</c:v>
                </c:pt>
                <c:pt idx="3845">
                  <c:v>64.099999999999994</c:v>
                </c:pt>
                <c:pt idx="3846">
                  <c:v>64.11666666666666</c:v>
                </c:pt>
                <c:pt idx="3847">
                  <c:v>64.13333333333334</c:v>
                </c:pt>
                <c:pt idx="3848">
                  <c:v>64.150000000000006</c:v>
                </c:pt>
                <c:pt idx="3849">
                  <c:v>64.166666666666671</c:v>
                </c:pt>
                <c:pt idx="3850">
                  <c:v>64.183333333333337</c:v>
                </c:pt>
                <c:pt idx="3851">
                  <c:v>64.2</c:v>
                </c:pt>
                <c:pt idx="3852">
                  <c:v>64.216666666666669</c:v>
                </c:pt>
                <c:pt idx="3853">
                  <c:v>64.233333333333334</c:v>
                </c:pt>
                <c:pt idx="3854">
                  <c:v>64.25</c:v>
                </c:pt>
                <c:pt idx="3855">
                  <c:v>64.266666666666666</c:v>
                </c:pt>
                <c:pt idx="3856">
                  <c:v>64.283333333333331</c:v>
                </c:pt>
                <c:pt idx="3857">
                  <c:v>64.3</c:v>
                </c:pt>
                <c:pt idx="3858">
                  <c:v>64.316666666666663</c:v>
                </c:pt>
                <c:pt idx="3859">
                  <c:v>64.333333333333329</c:v>
                </c:pt>
                <c:pt idx="3860">
                  <c:v>64.349999999999994</c:v>
                </c:pt>
                <c:pt idx="3861">
                  <c:v>64.36666666666666</c:v>
                </c:pt>
                <c:pt idx="3862">
                  <c:v>64.38333333333334</c:v>
                </c:pt>
                <c:pt idx="3863">
                  <c:v>64.400000000000006</c:v>
                </c:pt>
                <c:pt idx="3864">
                  <c:v>64.416666666666671</c:v>
                </c:pt>
                <c:pt idx="3865">
                  <c:v>64.433333333333337</c:v>
                </c:pt>
                <c:pt idx="3866">
                  <c:v>64.45</c:v>
                </c:pt>
                <c:pt idx="3867">
                  <c:v>64.466666666666669</c:v>
                </c:pt>
                <c:pt idx="3868">
                  <c:v>64.483333333333334</c:v>
                </c:pt>
                <c:pt idx="3869">
                  <c:v>64.5</c:v>
                </c:pt>
                <c:pt idx="3870">
                  <c:v>64.516666666666666</c:v>
                </c:pt>
                <c:pt idx="3871">
                  <c:v>64.533333333333331</c:v>
                </c:pt>
                <c:pt idx="3872">
                  <c:v>64.55</c:v>
                </c:pt>
                <c:pt idx="3873">
                  <c:v>64.566666666666663</c:v>
                </c:pt>
                <c:pt idx="3874">
                  <c:v>64.583333333333329</c:v>
                </c:pt>
                <c:pt idx="3875">
                  <c:v>64.599999999999994</c:v>
                </c:pt>
                <c:pt idx="3876">
                  <c:v>64.61666666666666</c:v>
                </c:pt>
                <c:pt idx="3877">
                  <c:v>64.63333333333334</c:v>
                </c:pt>
                <c:pt idx="3878">
                  <c:v>64.650000000000006</c:v>
                </c:pt>
                <c:pt idx="3879">
                  <c:v>64.666666666666671</c:v>
                </c:pt>
                <c:pt idx="3880">
                  <c:v>64.683333333333337</c:v>
                </c:pt>
                <c:pt idx="3881">
                  <c:v>64.7</c:v>
                </c:pt>
                <c:pt idx="3882">
                  <c:v>64.716666666666669</c:v>
                </c:pt>
                <c:pt idx="3883">
                  <c:v>64.733333333333334</c:v>
                </c:pt>
                <c:pt idx="3884">
                  <c:v>64.75</c:v>
                </c:pt>
                <c:pt idx="3885">
                  <c:v>64.766666666666666</c:v>
                </c:pt>
                <c:pt idx="3886">
                  <c:v>64.783333333333331</c:v>
                </c:pt>
                <c:pt idx="3887">
                  <c:v>64.8</c:v>
                </c:pt>
                <c:pt idx="3888">
                  <c:v>64.816666666666663</c:v>
                </c:pt>
                <c:pt idx="3889">
                  <c:v>64.833333333333329</c:v>
                </c:pt>
                <c:pt idx="3890">
                  <c:v>64.849999999999994</c:v>
                </c:pt>
                <c:pt idx="3891">
                  <c:v>64.86666666666666</c:v>
                </c:pt>
                <c:pt idx="3892">
                  <c:v>64.88333333333334</c:v>
                </c:pt>
                <c:pt idx="3893">
                  <c:v>64.900000000000006</c:v>
                </c:pt>
                <c:pt idx="3894">
                  <c:v>64.916666666666671</c:v>
                </c:pt>
                <c:pt idx="3895">
                  <c:v>64.933333333333337</c:v>
                </c:pt>
                <c:pt idx="3896">
                  <c:v>64.95</c:v>
                </c:pt>
                <c:pt idx="3897">
                  <c:v>64.966666666666669</c:v>
                </c:pt>
                <c:pt idx="3898">
                  <c:v>64.983333333333334</c:v>
                </c:pt>
                <c:pt idx="3899">
                  <c:v>65</c:v>
                </c:pt>
                <c:pt idx="3900">
                  <c:v>65.016666666666666</c:v>
                </c:pt>
                <c:pt idx="3901">
                  <c:v>65.033333333333331</c:v>
                </c:pt>
                <c:pt idx="3902">
                  <c:v>65.05</c:v>
                </c:pt>
                <c:pt idx="3903">
                  <c:v>65.066666666666663</c:v>
                </c:pt>
                <c:pt idx="3904">
                  <c:v>65.083333333333329</c:v>
                </c:pt>
                <c:pt idx="3905">
                  <c:v>65.099999999999994</c:v>
                </c:pt>
                <c:pt idx="3906">
                  <c:v>65.11666666666666</c:v>
                </c:pt>
                <c:pt idx="3907">
                  <c:v>65.13333333333334</c:v>
                </c:pt>
                <c:pt idx="3908">
                  <c:v>65.150000000000006</c:v>
                </c:pt>
                <c:pt idx="3909">
                  <c:v>65.166666666666671</c:v>
                </c:pt>
                <c:pt idx="3910">
                  <c:v>65.183333333333337</c:v>
                </c:pt>
                <c:pt idx="3911">
                  <c:v>65.2</c:v>
                </c:pt>
                <c:pt idx="3912">
                  <c:v>65.216666666666669</c:v>
                </c:pt>
                <c:pt idx="3913">
                  <c:v>65.233333333333334</c:v>
                </c:pt>
                <c:pt idx="3914">
                  <c:v>65.25</c:v>
                </c:pt>
                <c:pt idx="3915">
                  <c:v>65.266666666666666</c:v>
                </c:pt>
                <c:pt idx="3916">
                  <c:v>65.283333333333331</c:v>
                </c:pt>
                <c:pt idx="3917">
                  <c:v>65.3</c:v>
                </c:pt>
                <c:pt idx="3918">
                  <c:v>65.316666666666663</c:v>
                </c:pt>
                <c:pt idx="3919">
                  <c:v>65.333333333333329</c:v>
                </c:pt>
                <c:pt idx="3920">
                  <c:v>65.349999999999994</c:v>
                </c:pt>
                <c:pt idx="3921">
                  <c:v>65.36666666666666</c:v>
                </c:pt>
                <c:pt idx="3922">
                  <c:v>65.38333333333334</c:v>
                </c:pt>
                <c:pt idx="3923">
                  <c:v>65.400000000000006</c:v>
                </c:pt>
                <c:pt idx="3924">
                  <c:v>65.416666666666671</c:v>
                </c:pt>
                <c:pt idx="3925">
                  <c:v>65.433333333333337</c:v>
                </c:pt>
                <c:pt idx="3926">
                  <c:v>65.45</c:v>
                </c:pt>
                <c:pt idx="3927">
                  <c:v>65.466666666666669</c:v>
                </c:pt>
                <c:pt idx="3928">
                  <c:v>65.483333333333334</c:v>
                </c:pt>
                <c:pt idx="3929">
                  <c:v>65.5</c:v>
                </c:pt>
                <c:pt idx="3930">
                  <c:v>65.516666666666666</c:v>
                </c:pt>
                <c:pt idx="3931">
                  <c:v>65.533333333333331</c:v>
                </c:pt>
                <c:pt idx="3932">
                  <c:v>65.55</c:v>
                </c:pt>
                <c:pt idx="3933">
                  <c:v>65.566666666666663</c:v>
                </c:pt>
                <c:pt idx="3934">
                  <c:v>65.583333333333329</c:v>
                </c:pt>
                <c:pt idx="3935">
                  <c:v>65.599999999999994</c:v>
                </c:pt>
                <c:pt idx="3936">
                  <c:v>65.61666666666666</c:v>
                </c:pt>
                <c:pt idx="3937">
                  <c:v>65.63333333333334</c:v>
                </c:pt>
                <c:pt idx="3938">
                  <c:v>65.650000000000006</c:v>
                </c:pt>
                <c:pt idx="3939">
                  <c:v>65.666666666666671</c:v>
                </c:pt>
                <c:pt idx="3940">
                  <c:v>65.683333333333337</c:v>
                </c:pt>
                <c:pt idx="3941">
                  <c:v>65.7</c:v>
                </c:pt>
                <c:pt idx="3942">
                  <c:v>65.716666666666669</c:v>
                </c:pt>
                <c:pt idx="3943">
                  <c:v>65.733333333333334</c:v>
                </c:pt>
                <c:pt idx="3944">
                  <c:v>65.75</c:v>
                </c:pt>
                <c:pt idx="3945">
                  <c:v>65.766666666666666</c:v>
                </c:pt>
                <c:pt idx="3946">
                  <c:v>65.783333333333331</c:v>
                </c:pt>
                <c:pt idx="3947">
                  <c:v>65.8</c:v>
                </c:pt>
                <c:pt idx="3948">
                  <c:v>65.816666666666663</c:v>
                </c:pt>
                <c:pt idx="3949">
                  <c:v>65.833333333333329</c:v>
                </c:pt>
                <c:pt idx="3950">
                  <c:v>65.849999999999994</c:v>
                </c:pt>
                <c:pt idx="3951">
                  <c:v>65.86666666666666</c:v>
                </c:pt>
                <c:pt idx="3952">
                  <c:v>65.88333333333334</c:v>
                </c:pt>
                <c:pt idx="3953">
                  <c:v>65.900000000000006</c:v>
                </c:pt>
                <c:pt idx="3954">
                  <c:v>65.916666666666671</c:v>
                </c:pt>
                <c:pt idx="3955">
                  <c:v>65.933333333333337</c:v>
                </c:pt>
                <c:pt idx="3956">
                  <c:v>65.95</c:v>
                </c:pt>
                <c:pt idx="3957">
                  <c:v>65.966666666666669</c:v>
                </c:pt>
                <c:pt idx="3958">
                  <c:v>65.983333333333334</c:v>
                </c:pt>
                <c:pt idx="3959">
                  <c:v>66</c:v>
                </c:pt>
                <c:pt idx="3960">
                  <c:v>66.016666666666666</c:v>
                </c:pt>
                <c:pt idx="3961">
                  <c:v>66.033333333333331</c:v>
                </c:pt>
                <c:pt idx="3962">
                  <c:v>66.05</c:v>
                </c:pt>
                <c:pt idx="3963">
                  <c:v>66.066666666666663</c:v>
                </c:pt>
                <c:pt idx="3964">
                  <c:v>66.083333333333329</c:v>
                </c:pt>
                <c:pt idx="3965">
                  <c:v>66.099999999999994</c:v>
                </c:pt>
                <c:pt idx="3966">
                  <c:v>66.11666666666666</c:v>
                </c:pt>
                <c:pt idx="3967">
                  <c:v>66.13333333333334</c:v>
                </c:pt>
                <c:pt idx="3968">
                  <c:v>66.150000000000006</c:v>
                </c:pt>
                <c:pt idx="3969">
                  <c:v>66.166666666666671</c:v>
                </c:pt>
                <c:pt idx="3970">
                  <c:v>66.183333333333337</c:v>
                </c:pt>
                <c:pt idx="3971">
                  <c:v>66.2</c:v>
                </c:pt>
                <c:pt idx="3972">
                  <c:v>66.216666666666669</c:v>
                </c:pt>
                <c:pt idx="3973">
                  <c:v>66.233333333333334</c:v>
                </c:pt>
                <c:pt idx="3974">
                  <c:v>66.25</c:v>
                </c:pt>
                <c:pt idx="3975">
                  <c:v>66.266666666666666</c:v>
                </c:pt>
                <c:pt idx="3976">
                  <c:v>66.283333333333331</c:v>
                </c:pt>
                <c:pt idx="3977">
                  <c:v>66.3</c:v>
                </c:pt>
                <c:pt idx="3978">
                  <c:v>66.316666666666663</c:v>
                </c:pt>
                <c:pt idx="3979">
                  <c:v>66.333333333333329</c:v>
                </c:pt>
                <c:pt idx="3980">
                  <c:v>66.349999999999994</c:v>
                </c:pt>
                <c:pt idx="3981">
                  <c:v>66.36666666666666</c:v>
                </c:pt>
                <c:pt idx="3982">
                  <c:v>66.38333333333334</c:v>
                </c:pt>
                <c:pt idx="3983">
                  <c:v>66.400000000000006</c:v>
                </c:pt>
                <c:pt idx="3984">
                  <c:v>66.416666666666671</c:v>
                </c:pt>
                <c:pt idx="3985">
                  <c:v>66.433333333333337</c:v>
                </c:pt>
                <c:pt idx="3986">
                  <c:v>66.45</c:v>
                </c:pt>
                <c:pt idx="3987">
                  <c:v>66.466666666666669</c:v>
                </c:pt>
                <c:pt idx="3988">
                  <c:v>66.483333333333334</c:v>
                </c:pt>
                <c:pt idx="3989">
                  <c:v>66.5</c:v>
                </c:pt>
                <c:pt idx="3990">
                  <c:v>66.516666666666666</c:v>
                </c:pt>
                <c:pt idx="3991">
                  <c:v>66.533333333333331</c:v>
                </c:pt>
                <c:pt idx="3992">
                  <c:v>66.55</c:v>
                </c:pt>
                <c:pt idx="3993">
                  <c:v>66.566666666666663</c:v>
                </c:pt>
                <c:pt idx="3994">
                  <c:v>66.583333333333329</c:v>
                </c:pt>
                <c:pt idx="3995">
                  <c:v>66.599999999999994</c:v>
                </c:pt>
                <c:pt idx="3996">
                  <c:v>66.61666666666666</c:v>
                </c:pt>
                <c:pt idx="3997">
                  <c:v>66.63333333333334</c:v>
                </c:pt>
                <c:pt idx="3998">
                  <c:v>66.650000000000006</c:v>
                </c:pt>
                <c:pt idx="3999">
                  <c:v>66.666666666666671</c:v>
                </c:pt>
                <c:pt idx="4000">
                  <c:v>66.683333333333337</c:v>
                </c:pt>
                <c:pt idx="4001">
                  <c:v>66.7</c:v>
                </c:pt>
                <c:pt idx="4002">
                  <c:v>66.716666666666669</c:v>
                </c:pt>
                <c:pt idx="4003">
                  <c:v>66.733333333333334</c:v>
                </c:pt>
                <c:pt idx="4004">
                  <c:v>66.75</c:v>
                </c:pt>
                <c:pt idx="4005">
                  <c:v>66.766666666666666</c:v>
                </c:pt>
                <c:pt idx="4006">
                  <c:v>66.783333333333331</c:v>
                </c:pt>
                <c:pt idx="4007">
                  <c:v>66.8</c:v>
                </c:pt>
                <c:pt idx="4008">
                  <c:v>66.816666666666663</c:v>
                </c:pt>
                <c:pt idx="4009">
                  <c:v>66.833333333333329</c:v>
                </c:pt>
                <c:pt idx="4010">
                  <c:v>66.849999999999994</c:v>
                </c:pt>
                <c:pt idx="4011">
                  <c:v>66.86666666666666</c:v>
                </c:pt>
                <c:pt idx="4012">
                  <c:v>66.88333333333334</c:v>
                </c:pt>
                <c:pt idx="4013">
                  <c:v>66.900000000000006</c:v>
                </c:pt>
                <c:pt idx="4014">
                  <c:v>66.916666666666671</c:v>
                </c:pt>
                <c:pt idx="4015">
                  <c:v>66.933333333333337</c:v>
                </c:pt>
                <c:pt idx="4016">
                  <c:v>66.95</c:v>
                </c:pt>
                <c:pt idx="4017">
                  <c:v>66.966666666666669</c:v>
                </c:pt>
                <c:pt idx="4018">
                  <c:v>66.983333333333334</c:v>
                </c:pt>
                <c:pt idx="4019">
                  <c:v>67</c:v>
                </c:pt>
                <c:pt idx="4020">
                  <c:v>67.016666666666666</c:v>
                </c:pt>
                <c:pt idx="4021">
                  <c:v>67.033333333333331</c:v>
                </c:pt>
                <c:pt idx="4022">
                  <c:v>67.05</c:v>
                </c:pt>
                <c:pt idx="4023">
                  <c:v>67.066666666666663</c:v>
                </c:pt>
                <c:pt idx="4024">
                  <c:v>67.083333333333329</c:v>
                </c:pt>
                <c:pt idx="4025">
                  <c:v>67.099999999999994</c:v>
                </c:pt>
                <c:pt idx="4026">
                  <c:v>67.11666666666666</c:v>
                </c:pt>
                <c:pt idx="4027">
                  <c:v>67.13333333333334</c:v>
                </c:pt>
                <c:pt idx="4028">
                  <c:v>67.150000000000006</c:v>
                </c:pt>
                <c:pt idx="4029">
                  <c:v>67.166666666666671</c:v>
                </c:pt>
                <c:pt idx="4030">
                  <c:v>67.183333333333337</c:v>
                </c:pt>
                <c:pt idx="4031">
                  <c:v>67.2</c:v>
                </c:pt>
                <c:pt idx="4032">
                  <c:v>67.216666666666669</c:v>
                </c:pt>
                <c:pt idx="4033">
                  <c:v>67.233333333333334</c:v>
                </c:pt>
                <c:pt idx="4034">
                  <c:v>67.25</c:v>
                </c:pt>
                <c:pt idx="4035">
                  <c:v>67.266666666666666</c:v>
                </c:pt>
                <c:pt idx="4036">
                  <c:v>67.283333333333331</c:v>
                </c:pt>
                <c:pt idx="4037">
                  <c:v>67.3</c:v>
                </c:pt>
                <c:pt idx="4038">
                  <c:v>67.316666666666663</c:v>
                </c:pt>
                <c:pt idx="4039">
                  <c:v>67.333333333333329</c:v>
                </c:pt>
                <c:pt idx="4040">
                  <c:v>67.349999999999994</c:v>
                </c:pt>
                <c:pt idx="4041">
                  <c:v>67.36666666666666</c:v>
                </c:pt>
                <c:pt idx="4042">
                  <c:v>67.38333333333334</c:v>
                </c:pt>
                <c:pt idx="4043">
                  <c:v>67.400000000000006</c:v>
                </c:pt>
                <c:pt idx="4044">
                  <c:v>67.416666666666671</c:v>
                </c:pt>
                <c:pt idx="4045">
                  <c:v>67.433333333333337</c:v>
                </c:pt>
                <c:pt idx="4046">
                  <c:v>67.45</c:v>
                </c:pt>
                <c:pt idx="4047">
                  <c:v>67.466666666666669</c:v>
                </c:pt>
                <c:pt idx="4048">
                  <c:v>67.483333333333334</c:v>
                </c:pt>
                <c:pt idx="4049">
                  <c:v>67.5</c:v>
                </c:pt>
                <c:pt idx="4050">
                  <c:v>67.516666666666666</c:v>
                </c:pt>
                <c:pt idx="4051">
                  <c:v>67.533333333333331</c:v>
                </c:pt>
                <c:pt idx="4052">
                  <c:v>67.55</c:v>
                </c:pt>
                <c:pt idx="4053">
                  <c:v>67.566666666666663</c:v>
                </c:pt>
                <c:pt idx="4054">
                  <c:v>67.583333333333329</c:v>
                </c:pt>
                <c:pt idx="4055">
                  <c:v>67.599999999999994</c:v>
                </c:pt>
                <c:pt idx="4056">
                  <c:v>67.61666666666666</c:v>
                </c:pt>
                <c:pt idx="4057">
                  <c:v>67.63333333333334</c:v>
                </c:pt>
                <c:pt idx="4058">
                  <c:v>67.650000000000006</c:v>
                </c:pt>
                <c:pt idx="4059">
                  <c:v>67.666666666666671</c:v>
                </c:pt>
                <c:pt idx="4060">
                  <c:v>67.683333333333337</c:v>
                </c:pt>
                <c:pt idx="4061">
                  <c:v>67.7</c:v>
                </c:pt>
                <c:pt idx="4062">
                  <c:v>67.716666666666669</c:v>
                </c:pt>
                <c:pt idx="4063">
                  <c:v>67.733333333333334</c:v>
                </c:pt>
                <c:pt idx="4064">
                  <c:v>67.75</c:v>
                </c:pt>
                <c:pt idx="4065">
                  <c:v>67.766666666666666</c:v>
                </c:pt>
                <c:pt idx="4066">
                  <c:v>67.783333333333331</c:v>
                </c:pt>
                <c:pt idx="4067">
                  <c:v>67.8</c:v>
                </c:pt>
                <c:pt idx="4068">
                  <c:v>67.816666666666663</c:v>
                </c:pt>
                <c:pt idx="4069">
                  <c:v>67.833333333333329</c:v>
                </c:pt>
                <c:pt idx="4070">
                  <c:v>67.849999999999994</c:v>
                </c:pt>
                <c:pt idx="4071">
                  <c:v>67.86666666666666</c:v>
                </c:pt>
                <c:pt idx="4072">
                  <c:v>67.88333333333334</c:v>
                </c:pt>
                <c:pt idx="4073">
                  <c:v>67.900000000000006</c:v>
                </c:pt>
                <c:pt idx="4074">
                  <c:v>67.916666666666671</c:v>
                </c:pt>
                <c:pt idx="4075">
                  <c:v>67.933333333333337</c:v>
                </c:pt>
                <c:pt idx="4076">
                  <c:v>67.95</c:v>
                </c:pt>
                <c:pt idx="4077">
                  <c:v>67.966666666666669</c:v>
                </c:pt>
                <c:pt idx="4078">
                  <c:v>67.983333333333334</c:v>
                </c:pt>
                <c:pt idx="4079">
                  <c:v>68</c:v>
                </c:pt>
                <c:pt idx="4080">
                  <c:v>68.016666666666666</c:v>
                </c:pt>
                <c:pt idx="4081">
                  <c:v>68.033333333333331</c:v>
                </c:pt>
                <c:pt idx="4082">
                  <c:v>68.05</c:v>
                </c:pt>
                <c:pt idx="4083">
                  <c:v>68.066666666666663</c:v>
                </c:pt>
                <c:pt idx="4084">
                  <c:v>68.083333333333329</c:v>
                </c:pt>
                <c:pt idx="4085">
                  <c:v>68.099999999999994</c:v>
                </c:pt>
                <c:pt idx="4086">
                  <c:v>68.11666666666666</c:v>
                </c:pt>
                <c:pt idx="4087">
                  <c:v>68.13333333333334</c:v>
                </c:pt>
                <c:pt idx="4088">
                  <c:v>68.150000000000006</c:v>
                </c:pt>
                <c:pt idx="4089">
                  <c:v>68.166666666666671</c:v>
                </c:pt>
                <c:pt idx="4090">
                  <c:v>68.183333333333337</c:v>
                </c:pt>
                <c:pt idx="4091">
                  <c:v>68.2</c:v>
                </c:pt>
                <c:pt idx="4092">
                  <c:v>68.216666666666669</c:v>
                </c:pt>
                <c:pt idx="4093">
                  <c:v>68.233333333333334</c:v>
                </c:pt>
                <c:pt idx="4094">
                  <c:v>68.25</c:v>
                </c:pt>
                <c:pt idx="4095">
                  <c:v>68.266666666666666</c:v>
                </c:pt>
                <c:pt idx="4096">
                  <c:v>68.283333333333331</c:v>
                </c:pt>
                <c:pt idx="4097">
                  <c:v>68.3</c:v>
                </c:pt>
                <c:pt idx="4098">
                  <c:v>68.316666666666663</c:v>
                </c:pt>
                <c:pt idx="4099">
                  <c:v>68.333333333333329</c:v>
                </c:pt>
                <c:pt idx="4100">
                  <c:v>68.349999999999994</c:v>
                </c:pt>
                <c:pt idx="4101">
                  <c:v>68.36666666666666</c:v>
                </c:pt>
                <c:pt idx="4102">
                  <c:v>68.38333333333334</c:v>
                </c:pt>
                <c:pt idx="4103">
                  <c:v>68.400000000000006</c:v>
                </c:pt>
                <c:pt idx="4104">
                  <c:v>68.416666666666671</c:v>
                </c:pt>
                <c:pt idx="4105">
                  <c:v>68.433333333333337</c:v>
                </c:pt>
                <c:pt idx="4106">
                  <c:v>68.45</c:v>
                </c:pt>
                <c:pt idx="4107">
                  <c:v>68.466666666666669</c:v>
                </c:pt>
                <c:pt idx="4108">
                  <c:v>68.483333333333334</c:v>
                </c:pt>
                <c:pt idx="4109">
                  <c:v>68.5</c:v>
                </c:pt>
                <c:pt idx="4110">
                  <c:v>68.516666666666666</c:v>
                </c:pt>
                <c:pt idx="4111">
                  <c:v>68.533333333333331</c:v>
                </c:pt>
                <c:pt idx="4112">
                  <c:v>68.55</c:v>
                </c:pt>
                <c:pt idx="4113">
                  <c:v>68.566666666666663</c:v>
                </c:pt>
                <c:pt idx="4114">
                  <c:v>68.583333333333329</c:v>
                </c:pt>
                <c:pt idx="4115">
                  <c:v>68.599999999999994</c:v>
                </c:pt>
                <c:pt idx="4116">
                  <c:v>68.61666666666666</c:v>
                </c:pt>
                <c:pt idx="4117">
                  <c:v>68.63333333333334</c:v>
                </c:pt>
                <c:pt idx="4118">
                  <c:v>68.650000000000006</c:v>
                </c:pt>
                <c:pt idx="4119">
                  <c:v>68.666666666666671</c:v>
                </c:pt>
                <c:pt idx="4120">
                  <c:v>68.683333333333337</c:v>
                </c:pt>
                <c:pt idx="4121">
                  <c:v>68.7</c:v>
                </c:pt>
                <c:pt idx="4122">
                  <c:v>68.716666666666669</c:v>
                </c:pt>
                <c:pt idx="4123">
                  <c:v>68.733333333333334</c:v>
                </c:pt>
                <c:pt idx="4124">
                  <c:v>68.75</c:v>
                </c:pt>
                <c:pt idx="4125">
                  <c:v>68.766666666666666</c:v>
                </c:pt>
                <c:pt idx="4126">
                  <c:v>68.783333333333331</c:v>
                </c:pt>
                <c:pt idx="4127">
                  <c:v>68.8</c:v>
                </c:pt>
                <c:pt idx="4128">
                  <c:v>68.816666666666663</c:v>
                </c:pt>
                <c:pt idx="4129">
                  <c:v>68.833333333333329</c:v>
                </c:pt>
                <c:pt idx="4130">
                  <c:v>68.849999999999994</c:v>
                </c:pt>
                <c:pt idx="4131">
                  <c:v>68.86666666666666</c:v>
                </c:pt>
                <c:pt idx="4132">
                  <c:v>68.88333333333334</c:v>
                </c:pt>
                <c:pt idx="4133">
                  <c:v>68.900000000000006</c:v>
                </c:pt>
                <c:pt idx="4134">
                  <c:v>68.916666666666671</c:v>
                </c:pt>
                <c:pt idx="4135">
                  <c:v>68.933333333333337</c:v>
                </c:pt>
                <c:pt idx="4136">
                  <c:v>68.95</c:v>
                </c:pt>
                <c:pt idx="4137">
                  <c:v>68.966666666666669</c:v>
                </c:pt>
                <c:pt idx="4138">
                  <c:v>68.983333333333334</c:v>
                </c:pt>
                <c:pt idx="4139">
                  <c:v>69</c:v>
                </c:pt>
                <c:pt idx="4140">
                  <c:v>69.016666666666666</c:v>
                </c:pt>
                <c:pt idx="4141">
                  <c:v>69.033333333333331</c:v>
                </c:pt>
                <c:pt idx="4142">
                  <c:v>69.05</c:v>
                </c:pt>
                <c:pt idx="4143">
                  <c:v>69.066666666666663</c:v>
                </c:pt>
                <c:pt idx="4144">
                  <c:v>69.083333333333329</c:v>
                </c:pt>
                <c:pt idx="4145">
                  <c:v>69.099999999999994</c:v>
                </c:pt>
                <c:pt idx="4146">
                  <c:v>69.11666666666666</c:v>
                </c:pt>
                <c:pt idx="4147">
                  <c:v>69.13333333333334</c:v>
                </c:pt>
                <c:pt idx="4148">
                  <c:v>69.150000000000006</c:v>
                </c:pt>
                <c:pt idx="4149">
                  <c:v>69.166666666666671</c:v>
                </c:pt>
                <c:pt idx="4150">
                  <c:v>69.183333333333337</c:v>
                </c:pt>
                <c:pt idx="4151">
                  <c:v>69.2</c:v>
                </c:pt>
                <c:pt idx="4152">
                  <c:v>69.216666666666669</c:v>
                </c:pt>
                <c:pt idx="4153">
                  <c:v>69.233333333333334</c:v>
                </c:pt>
                <c:pt idx="4154">
                  <c:v>69.25</c:v>
                </c:pt>
                <c:pt idx="4155">
                  <c:v>69.266666666666666</c:v>
                </c:pt>
                <c:pt idx="4156">
                  <c:v>69.283333333333331</c:v>
                </c:pt>
                <c:pt idx="4157">
                  <c:v>69.3</c:v>
                </c:pt>
                <c:pt idx="4158">
                  <c:v>69.316666666666663</c:v>
                </c:pt>
                <c:pt idx="4159">
                  <c:v>69.333333333333329</c:v>
                </c:pt>
                <c:pt idx="4160">
                  <c:v>69.349999999999994</c:v>
                </c:pt>
                <c:pt idx="4161">
                  <c:v>69.36666666666666</c:v>
                </c:pt>
                <c:pt idx="4162">
                  <c:v>69.38333333333334</c:v>
                </c:pt>
                <c:pt idx="4163">
                  <c:v>69.400000000000006</c:v>
                </c:pt>
                <c:pt idx="4164">
                  <c:v>69.416666666666671</c:v>
                </c:pt>
                <c:pt idx="4165">
                  <c:v>69.433333333333337</c:v>
                </c:pt>
                <c:pt idx="4166">
                  <c:v>69.45</c:v>
                </c:pt>
                <c:pt idx="4167">
                  <c:v>69.466666666666669</c:v>
                </c:pt>
                <c:pt idx="4168">
                  <c:v>69.483333333333334</c:v>
                </c:pt>
                <c:pt idx="4169">
                  <c:v>69.5</c:v>
                </c:pt>
                <c:pt idx="4170">
                  <c:v>69.516666666666666</c:v>
                </c:pt>
                <c:pt idx="4171">
                  <c:v>69.533333333333331</c:v>
                </c:pt>
                <c:pt idx="4172">
                  <c:v>69.55</c:v>
                </c:pt>
                <c:pt idx="4173">
                  <c:v>69.566666666666663</c:v>
                </c:pt>
                <c:pt idx="4174">
                  <c:v>69.583333333333329</c:v>
                </c:pt>
                <c:pt idx="4175">
                  <c:v>69.599999999999994</c:v>
                </c:pt>
                <c:pt idx="4176">
                  <c:v>69.61666666666666</c:v>
                </c:pt>
                <c:pt idx="4177">
                  <c:v>69.63333333333334</c:v>
                </c:pt>
                <c:pt idx="4178">
                  <c:v>69.650000000000006</c:v>
                </c:pt>
                <c:pt idx="4179">
                  <c:v>69.666666666666671</c:v>
                </c:pt>
                <c:pt idx="4180">
                  <c:v>69.683333333333337</c:v>
                </c:pt>
                <c:pt idx="4181">
                  <c:v>69.7</c:v>
                </c:pt>
                <c:pt idx="4182">
                  <c:v>69.716666666666669</c:v>
                </c:pt>
                <c:pt idx="4183">
                  <c:v>69.733333333333334</c:v>
                </c:pt>
                <c:pt idx="4184">
                  <c:v>69.75</c:v>
                </c:pt>
                <c:pt idx="4185">
                  <c:v>69.766666666666666</c:v>
                </c:pt>
                <c:pt idx="4186">
                  <c:v>69.783333333333331</c:v>
                </c:pt>
                <c:pt idx="4187">
                  <c:v>69.8</c:v>
                </c:pt>
                <c:pt idx="4188">
                  <c:v>69.816666666666663</c:v>
                </c:pt>
                <c:pt idx="4189">
                  <c:v>69.833333333333329</c:v>
                </c:pt>
                <c:pt idx="4190">
                  <c:v>69.849999999999994</c:v>
                </c:pt>
                <c:pt idx="4191">
                  <c:v>69.86666666666666</c:v>
                </c:pt>
                <c:pt idx="4192">
                  <c:v>69.88333333333334</c:v>
                </c:pt>
                <c:pt idx="4193">
                  <c:v>69.900000000000006</c:v>
                </c:pt>
                <c:pt idx="4194">
                  <c:v>69.916666666666671</c:v>
                </c:pt>
                <c:pt idx="4195">
                  <c:v>69.933333333333337</c:v>
                </c:pt>
                <c:pt idx="4196">
                  <c:v>69.95</c:v>
                </c:pt>
                <c:pt idx="4197">
                  <c:v>69.966666666666669</c:v>
                </c:pt>
                <c:pt idx="4198">
                  <c:v>69.983333333333334</c:v>
                </c:pt>
                <c:pt idx="4199">
                  <c:v>70</c:v>
                </c:pt>
                <c:pt idx="4200">
                  <c:v>70.016666666666666</c:v>
                </c:pt>
                <c:pt idx="4201">
                  <c:v>70.033333333333331</c:v>
                </c:pt>
                <c:pt idx="4202">
                  <c:v>70.05</c:v>
                </c:pt>
                <c:pt idx="4203">
                  <c:v>70.066666666666663</c:v>
                </c:pt>
                <c:pt idx="4204">
                  <c:v>70.083333333333329</c:v>
                </c:pt>
                <c:pt idx="4205">
                  <c:v>70.099999999999994</c:v>
                </c:pt>
                <c:pt idx="4206">
                  <c:v>70.11666666666666</c:v>
                </c:pt>
                <c:pt idx="4207">
                  <c:v>70.13333333333334</c:v>
                </c:pt>
                <c:pt idx="4208">
                  <c:v>70.150000000000006</c:v>
                </c:pt>
                <c:pt idx="4209">
                  <c:v>70.166666666666671</c:v>
                </c:pt>
                <c:pt idx="4210">
                  <c:v>70.183333333333337</c:v>
                </c:pt>
                <c:pt idx="4211">
                  <c:v>70.2</c:v>
                </c:pt>
                <c:pt idx="4212">
                  <c:v>70.216666666666669</c:v>
                </c:pt>
                <c:pt idx="4213">
                  <c:v>70.233333333333334</c:v>
                </c:pt>
                <c:pt idx="4214">
                  <c:v>70.25</c:v>
                </c:pt>
                <c:pt idx="4215">
                  <c:v>70.266666666666666</c:v>
                </c:pt>
                <c:pt idx="4216">
                  <c:v>70.283333333333331</c:v>
                </c:pt>
                <c:pt idx="4217">
                  <c:v>70.3</c:v>
                </c:pt>
                <c:pt idx="4218">
                  <c:v>70.316666666666663</c:v>
                </c:pt>
                <c:pt idx="4219">
                  <c:v>70.333333333333329</c:v>
                </c:pt>
                <c:pt idx="4220">
                  <c:v>70.349999999999994</c:v>
                </c:pt>
                <c:pt idx="4221">
                  <c:v>70.36666666666666</c:v>
                </c:pt>
                <c:pt idx="4222">
                  <c:v>70.38333333333334</c:v>
                </c:pt>
                <c:pt idx="4223">
                  <c:v>70.400000000000006</c:v>
                </c:pt>
                <c:pt idx="4224">
                  <c:v>70.416666666666671</c:v>
                </c:pt>
                <c:pt idx="4225">
                  <c:v>70.433333333333337</c:v>
                </c:pt>
                <c:pt idx="4226">
                  <c:v>70.45</c:v>
                </c:pt>
                <c:pt idx="4227">
                  <c:v>70.466666666666669</c:v>
                </c:pt>
                <c:pt idx="4228">
                  <c:v>70.483333333333334</c:v>
                </c:pt>
                <c:pt idx="4229">
                  <c:v>70.5</c:v>
                </c:pt>
                <c:pt idx="4230">
                  <c:v>70.516666666666666</c:v>
                </c:pt>
                <c:pt idx="4231">
                  <c:v>70.533333333333331</c:v>
                </c:pt>
                <c:pt idx="4232">
                  <c:v>70.55</c:v>
                </c:pt>
                <c:pt idx="4233">
                  <c:v>70.566666666666663</c:v>
                </c:pt>
                <c:pt idx="4234">
                  <c:v>70.583333333333329</c:v>
                </c:pt>
                <c:pt idx="4235">
                  <c:v>70.599999999999994</c:v>
                </c:pt>
                <c:pt idx="4236">
                  <c:v>70.61666666666666</c:v>
                </c:pt>
                <c:pt idx="4237">
                  <c:v>70.63333333333334</c:v>
                </c:pt>
                <c:pt idx="4238">
                  <c:v>70.650000000000006</c:v>
                </c:pt>
                <c:pt idx="4239">
                  <c:v>70.666666666666671</c:v>
                </c:pt>
                <c:pt idx="4240">
                  <c:v>70.683333333333337</c:v>
                </c:pt>
                <c:pt idx="4241">
                  <c:v>70.7</c:v>
                </c:pt>
                <c:pt idx="4242">
                  <c:v>70.716666666666669</c:v>
                </c:pt>
                <c:pt idx="4243">
                  <c:v>70.733333333333334</c:v>
                </c:pt>
                <c:pt idx="4244">
                  <c:v>70.75</c:v>
                </c:pt>
                <c:pt idx="4245">
                  <c:v>70.766666666666666</c:v>
                </c:pt>
                <c:pt idx="4246">
                  <c:v>70.783333333333331</c:v>
                </c:pt>
                <c:pt idx="4247">
                  <c:v>70.8</c:v>
                </c:pt>
                <c:pt idx="4248">
                  <c:v>70.816666666666663</c:v>
                </c:pt>
                <c:pt idx="4249">
                  <c:v>70.833333333333329</c:v>
                </c:pt>
                <c:pt idx="4250">
                  <c:v>70.849999999999994</c:v>
                </c:pt>
                <c:pt idx="4251">
                  <c:v>70.86666666666666</c:v>
                </c:pt>
                <c:pt idx="4252">
                  <c:v>70.88333333333334</c:v>
                </c:pt>
                <c:pt idx="4253">
                  <c:v>70.900000000000006</c:v>
                </c:pt>
                <c:pt idx="4254">
                  <c:v>70.916666666666671</c:v>
                </c:pt>
                <c:pt idx="4255">
                  <c:v>70.933333333333337</c:v>
                </c:pt>
                <c:pt idx="4256">
                  <c:v>70.95</c:v>
                </c:pt>
                <c:pt idx="4257">
                  <c:v>70.966666666666669</c:v>
                </c:pt>
                <c:pt idx="4258">
                  <c:v>70.983333333333334</c:v>
                </c:pt>
                <c:pt idx="4259">
                  <c:v>71</c:v>
                </c:pt>
                <c:pt idx="4260">
                  <c:v>71.016666666666666</c:v>
                </c:pt>
                <c:pt idx="4261">
                  <c:v>71.033333333333331</c:v>
                </c:pt>
                <c:pt idx="4262">
                  <c:v>71.05</c:v>
                </c:pt>
                <c:pt idx="4263">
                  <c:v>71.066666666666663</c:v>
                </c:pt>
                <c:pt idx="4264">
                  <c:v>71.083333333333329</c:v>
                </c:pt>
                <c:pt idx="4265">
                  <c:v>71.099999999999994</c:v>
                </c:pt>
                <c:pt idx="4266">
                  <c:v>71.11666666666666</c:v>
                </c:pt>
                <c:pt idx="4267">
                  <c:v>71.13333333333334</c:v>
                </c:pt>
                <c:pt idx="4268">
                  <c:v>71.150000000000006</c:v>
                </c:pt>
                <c:pt idx="4269">
                  <c:v>71.166666666666671</c:v>
                </c:pt>
                <c:pt idx="4270">
                  <c:v>71.183333333333337</c:v>
                </c:pt>
                <c:pt idx="4271">
                  <c:v>71.2</c:v>
                </c:pt>
                <c:pt idx="4272">
                  <c:v>71.216666666666669</c:v>
                </c:pt>
                <c:pt idx="4273">
                  <c:v>71.233333333333334</c:v>
                </c:pt>
                <c:pt idx="4274">
                  <c:v>71.25</c:v>
                </c:pt>
                <c:pt idx="4275">
                  <c:v>71.266666666666666</c:v>
                </c:pt>
                <c:pt idx="4276">
                  <c:v>71.283333333333331</c:v>
                </c:pt>
                <c:pt idx="4277">
                  <c:v>71.3</c:v>
                </c:pt>
                <c:pt idx="4278">
                  <c:v>71.316666666666663</c:v>
                </c:pt>
                <c:pt idx="4279">
                  <c:v>71.333333333333329</c:v>
                </c:pt>
                <c:pt idx="4280">
                  <c:v>71.349999999999994</c:v>
                </c:pt>
                <c:pt idx="4281">
                  <c:v>71.36666666666666</c:v>
                </c:pt>
                <c:pt idx="4282">
                  <c:v>71.38333333333334</c:v>
                </c:pt>
                <c:pt idx="4283">
                  <c:v>71.400000000000006</c:v>
                </c:pt>
                <c:pt idx="4284">
                  <c:v>71.416666666666671</c:v>
                </c:pt>
                <c:pt idx="4285">
                  <c:v>71.433333333333337</c:v>
                </c:pt>
                <c:pt idx="4286">
                  <c:v>71.45</c:v>
                </c:pt>
                <c:pt idx="4287">
                  <c:v>71.466666666666669</c:v>
                </c:pt>
                <c:pt idx="4288">
                  <c:v>71.483333333333334</c:v>
                </c:pt>
                <c:pt idx="4289">
                  <c:v>71.5</c:v>
                </c:pt>
                <c:pt idx="4290">
                  <c:v>71.516666666666666</c:v>
                </c:pt>
                <c:pt idx="4291">
                  <c:v>71.533333333333331</c:v>
                </c:pt>
                <c:pt idx="4292">
                  <c:v>71.55</c:v>
                </c:pt>
                <c:pt idx="4293">
                  <c:v>71.566666666666663</c:v>
                </c:pt>
                <c:pt idx="4294">
                  <c:v>71.583333333333329</c:v>
                </c:pt>
                <c:pt idx="4295">
                  <c:v>71.599999999999994</c:v>
                </c:pt>
                <c:pt idx="4296">
                  <c:v>71.61666666666666</c:v>
                </c:pt>
                <c:pt idx="4297">
                  <c:v>71.63333333333334</c:v>
                </c:pt>
                <c:pt idx="4298">
                  <c:v>71.650000000000006</c:v>
                </c:pt>
                <c:pt idx="4299">
                  <c:v>71.666666666666671</c:v>
                </c:pt>
                <c:pt idx="4300">
                  <c:v>71.683333333333337</c:v>
                </c:pt>
                <c:pt idx="4301">
                  <c:v>71.7</c:v>
                </c:pt>
                <c:pt idx="4302">
                  <c:v>71.716666666666669</c:v>
                </c:pt>
                <c:pt idx="4303">
                  <c:v>71.733333333333334</c:v>
                </c:pt>
                <c:pt idx="4304">
                  <c:v>71.75</c:v>
                </c:pt>
                <c:pt idx="4305">
                  <c:v>71.766666666666666</c:v>
                </c:pt>
                <c:pt idx="4306">
                  <c:v>71.783333333333331</c:v>
                </c:pt>
                <c:pt idx="4307">
                  <c:v>71.8</c:v>
                </c:pt>
                <c:pt idx="4308">
                  <c:v>71.816666666666663</c:v>
                </c:pt>
                <c:pt idx="4309">
                  <c:v>71.833333333333329</c:v>
                </c:pt>
                <c:pt idx="4310">
                  <c:v>71.849999999999994</c:v>
                </c:pt>
                <c:pt idx="4311">
                  <c:v>71.86666666666666</c:v>
                </c:pt>
                <c:pt idx="4312">
                  <c:v>71.88333333333334</c:v>
                </c:pt>
                <c:pt idx="4313">
                  <c:v>71.900000000000006</c:v>
                </c:pt>
                <c:pt idx="4314">
                  <c:v>71.916666666666671</c:v>
                </c:pt>
                <c:pt idx="4315">
                  <c:v>71.933333333333337</c:v>
                </c:pt>
                <c:pt idx="4316">
                  <c:v>71.95</c:v>
                </c:pt>
                <c:pt idx="4317">
                  <c:v>71.966666666666669</c:v>
                </c:pt>
                <c:pt idx="4318">
                  <c:v>71.983333333333334</c:v>
                </c:pt>
                <c:pt idx="4319">
                  <c:v>72</c:v>
                </c:pt>
                <c:pt idx="4320">
                  <c:v>72.016666666666666</c:v>
                </c:pt>
                <c:pt idx="4321">
                  <c:v>72.033333333333331</c:v>
                </c:pt>
                <c:pt idx="4322">
                  <c:v>72.05</c:v>
                </c:pt>
                <c:pt idx="4323">
                  <c:v>72.066666666666663</c:v>
                </c:pt>
                <c:pt idx="4324">
                  <c:v>72.083333333333329</c:v>
                </c:pt>
                <c:pt idx="4325">
                  <c:v>72.099999999999994</c:v>
                </c:pt>
                <c:pt idx="4326">
                  <c:v>72.11666666666666</c:v>
                </c:pt>
                <c:pt idx="4327">
                  <c:v>72.13333333333334</c:v>
                </c:pt>
                <c:pt idx="4328">
                  <c:v>72.150000000000006</c:v>
                </c:pt>
                <c:pt idx="4329">
                  <c:v>72.166666666666671</c:v>
                </c:pt>
                <c:pt idx="4330">
                  <c:v>72.183333333333337</c:v>
                </c:pt>
                <c:pt idx="4331">
                  <c:v>72.2</c:v>
                </c:pt>
                <c:pt idx="4332">
                  <c:v>72.216666666666669</c:v>
                </c:pt>
                <c:pt idx="4333">
                  <c:v>72.233333333333334</c:v>
                </c:pt>
                <c:pt idx="4334">
                  <c:v>72.25</c:v>
                </c:pt>
                <c:pt idx="4335">
                  <c:v>72.266666666666666</c:v>
                </c:pt>
                <c:pt idx="4336">
                  <c:v>72.283333333333331</c:v>
                </c:pt>
                <c:pt idx="4337">
                  <c:v>72.3</c:v>
                </c:pt>
                <c:pt idx="4338">
                  <c:v>72.316666666666663</c:v>
                </c:pt>
                <c:pt idx="4339">
                  <c:v>72.333333333333329</c:v>
                </c:pt>
                <c:pt idx="4340">
                  <c:v>72.349999999999994</c:v>
                </c:pt>
                <c:pt idx="4341">
                  <c:v>72.36666666666666</c:v>
                </c:pt>
                <c:pt idx="4342">
                  <c:v>72.38333333333334</c:v>
                </c:pt>
                <c:pt idx="4343">
                  <c:v>72.400000000000006</c:v>
                </c:pt>
                <c:pt idx="4344">
                  <c:v>72.416666666666671</c:v>
                </c:pt>
                <c:pt idx="4345">
                  <c:v>72.433333333333337</c:v>
                </c:pt>
                <c:pt idx="4346">
                  <c:v>72.45</c:v>
                </c:pt>
                <c:pt idx="4347">
                  <c:v>72.466666666666669</c:v>
                </c:pt>
                <c:pt idx="4348">
                  <c:v>72.483333333333334</c:v>
                </c:pt>
                <c:pt idx="4349">
                  <c:v>72.5</c:v>
                </c:pt>
                <c:pt idx="4350">
                  <c:v>72.516666666666666</c:v>
                </c:pt>
                <c:pt idx="4351">
                  <c:v>72.533333333333331</c:v>
                </c:pt>
                <c:pt idx="4352">
                  <c:v>72.55</c:v>
                </c:pt>
                <c:pt idx="4353">
                  <c:v>72.566666666666663</c:v>
                </c:pt>
                <c:pt idx="4354">
                  <c:v>72.583333333333329</c:v>
                </c:pt>
                <c:pt idx="4355">
                  <c:v>72.599999999999994</c:v>
                </c:pt>
                <c:pt idx="4356">
                  <c:v>72.61666666666666</c:v>
                </c:pt>
                <c:pt idx="4357">
                  <c:v>72.63333333333334</c:v>
                </c:pt>
                <c:pt idx="4358">
                  <c:v>72.650000000000006</c:v>
                </c:pt>
                <c:pt idx="4359">
                  <c:v>72.666666666666671</c:v>
                </c:pt>
                <c:pt idx="4360">
                  <c:v>72.683333333333337</c:v>
                </c:pt>
                <c:pt idx="4361">
                  <c:v>72.7</c:v>
                </c:pt>
                <c:pt idx="4362">
                  <c:v>72.716666666666669</c:v>
                </c:pt>
                <c:pt idx="4363">
                  <c:v>72.733333333333334</c:v>
                </c:pt>
                <c:pt idx="4364">
                  <c:v>72.75</c:v>
                </c:pt>
                <c:pt idx="4365">
                  <c:v>72.766666666666666</c:v>
                </c:pt>
                <c:pt idx="4366">
                  <c:v>72.783333333333331</c:v>
                </c:pt>
                <c:pt idx="4367">
                  <c:v>72.8</c:v>
                </c:pt>
                <c:pt idx="4368">
                  <c:v>72.816666666666663</c:v>
                </c:pt>
                <c:pt idx="4369">
                  <c:v>72.833333333333329</c:v>
                </c:pt>
                <c:pt idx="4370">
                  <c:v>72.849999999999994</c:v>
                </c:pt>
                <c:pt idx="4371">
                  <c:v>72.86666666666666</c:v>
                </c:pt>
                <c:pt idx="4372">
                  <c:v>72.88333333333334</c:v>
                </c:pt>
                <c:pt idx="4373">
                  <c:v>72.900000000000006</c:v>
                </c:pt>
                <c:pt idx="4374">
                  <c:v>72.916666666666671</c:v>
                </c:pt>
                <c:pt idx="4375">
                  <c:v>72.933333333333337</c:v>
                </c:pt>
                <c:pt idx="4376">
                  <c:v>72.95</c:v>
                </c:pt>
                <c:pt idx="4377">
                  <c:v>72.966666666666669</c:v>
                </c:pt>
                <c:pt idx="4378">
                  <c:v>72.983333333333334</c:v>
                </c:pt>
                <c:pt idx="4379">
                  <c:v>73</c:v>
                </c:pt>
                <c:pt idx="4380">
                  <c:v>73.016666666666666</c:v>
                </c:pt>
                <c:pt idx="4381">
                  <c:v>73.033333333333331</c:v>
                </c:pt>
                <c:pt idx="4382">
                  <c:v>73.05</c:v>
                </c:pt>
                <c:pt idx="4383">
                  <c:v>73.066666666666663</c:v>
                </c:pt>
                <c:pt idx="4384">
                  <c:v>73.083333333333329</c:v>
                </c:pt>
                <c:pt idx="4385">
                  <c:v>73.099999999999994</c:v>
                </c:pt>
                <c:pt idx="4386">
                  <c:v>73.11666666666666</c:v>
                </c:pt>
                <c:pt idx="4387">
                  <c:v>73.13333333333334</c:v>
                </c:pt>
                <c:pt idx="4388">
                  <c:v>73.150000000000006</c:v>
                </c:pt>
                <c:pt idx="4389">
                  <c:v>73.166666666666671</c:v>
                </c:pt>
                <c:pt idx="4390">
                  <c:v>73.183333333333337</c:v>
                </c:pt>
                <c:pt idx="4391">
                  <c:v>73.2</c:v>
                </c:pt>
                <c:pt idx="4392">
                  <c:v>73.216666666666669</c:v>
                </c:pt>
                <c:pt idx="4393">
                  <c:v>73.233333333333334</c:v>
                </c:pt>
                <c:pt idx="4394">
                  <c:v>73.25</c:v>
                </c:pt>
                <c:pt idx="4395">
                  <c:v>73.266666666666666</c:v>
                </c:pt>
                <c:pt idx="4396">
                  <c:v>73.283333333333331</c:v>
                </c:pt>
                <c:pt idx="4397">
                  <c:v>73.3</c:v>
                </c:pt>
                <c:pt idx="4398">
                  <c:v>73.316666666666663</c:v>
                </c:pt>
                <c:pt idx="4399">
                  <c:v>73.333333333333329</c:v>
                </c:pt>
                <c:pt idx="4400">
                  <c:v>73.349999999999994</c:v>
                </c:pt>
                <c:pt idx="4401">
                  <c:v>73.36666666666666</c:v>
                </c:pt>
                <c:pt idx="4402">
                  <c:v>73.38333333333334</c:v>
                </c:pt>
                <c:pt idx="4403">
                  <c:v>73.400000000000006</c:v>
                </c:pt>
                <c:pt idx="4404">
                  <c:v>73.416666666666671</c:v>
                </c:pt>
                <c:pt idx="4405">
                  <c:v>73.433333333333337</c:v>
                </c:pt>
                <c:pt idx="4406">
                  <c:v>73.45</c:v>
                </c:pt>
                <c:pt idx="4407">
                  <c:v>73.466666666666669</c:v>
                </c:pt>
                <c:pt idx="4408">
                  <c:v>73.483333333333334</c:v>
                </c:pt>
                <c:pt idx="4409">
                  <c:v>73.5</c:v>
                </c:pt>
                <c:pt idx="4410">
                  <c:v>73.516666666666666</c:v>
                </c:pt>
                <c:pt idx="4411">
                  <c:v>73.533333333333331</c:v>
                </c:pt>
                <c:pt idx="4412">
                  <c:v>73.55</c:v>
                </c:pt>
                <c:pt idx="4413">
                  <c:v>73.566666666666663</c:v>
                </c:pt>
                <c:pt idx="4414">
                  <c:v>73.583333333333329</c:v>
                </c:pt>
                <c:pt idx="4415">
                  <c:v>73.599999999999994</c:v>
                </c:pt>
                <c:pt idx="4416">
                  <c:v>73.61666666666666</c:v>
                </c:pt>
                <c:pt idx="4417">
                  <c:v>73.63333333333334</c:v>
                </c:pt>
                <c:pt idx="4418">
                  <c:v>73.650000000000006</c:v>
                </c:pt>
                <c:pt idx="4419">
                  <c:v>73.666666666666671</c:v>
                </c:pt>
                <c:pt idx="4420">
                  <c:v>73.683333333333337</c:v>
                </c:pt>
                <c:pt idx="4421">
                  <c:v>73.7</c:v>
                </c:pt>
                <c:pt idx="4422">
                  <c:v>73.716666666666669</c:v>
                </c:pt>
                <c:pt idx="4423">
                  <c:v>73.733333333333334</c:v>
                </c:pt>
                <c:pt idx="4424">
                  <c:v>73.75</c:v>
                </c:pt>
                <c:pt idx="4425">
                  <c:v>73.766666666666666</c:v>
                </c:pt>
                <c:pt idx="4426">
                  <c:v>73.783333333333331</c:v>
                </c:pt>
                <c:pt idx="4427">
                  <c:v>73.8</c:v>
                </c:pt>
                <c:pt idx="4428">
                  <c:v>73.816666666666663</c:v>
                </c:pt>
                <c:pt idx="4429">
                  <c:v>73.833333333333329</c:v>
                </c:pt>
                <c:pt idx="4430">
                  <c:v>73.849999999999994</c:v>
                </c:pt>
                <c:pt idx="4431">
                  <c:v>73.86666666666666</c:v>
                </c:pt>
                <c:pt idx="4432">
                  <c:v>73.88333333333334</c:v>
                </c:pt>
                <c:pt idx="4433">
                  <c:v>73.900000000000006</c:v>
                </c:pt>
                <c:pt idx="4434">
                  <c:v>73.916666666666671</c:v>
                </c:pt>
                <c:pt idx="4435">
                  <c:v>73.933333333333337</c:v>
                </c:pt>
                <c:pt idx="4436">
                  <c:v>73.95</c:v>
                </c:pt>
                <c:pt idx="4437">
                  <c:v>73.966666666666669</c:v>
                </c:pt>
                <c:pt idx="4438">
                  <c:v>73.983333333333334</c:v>
                </c:pt>
                <c:pt idx="4439">
                  <c:v>74</c:v>
                </c:pt>
                <c:pt idx="4440">
                  <c:v>74.016666666666666</c:v>
                </c:pt>
                <c:pt idx="4441">
                  <c:v>74.033333333333331</c:v>
                </c:pt>
                <c:pt idx="4442">
                  <c:v>74.05</c:v>
                </c:pt>
                <c:pt idx="4443">
                  <c:v>74.066666666666663</c:v>
                </c:pt>
                <c:pt idx="4444">
                  <c:v>74.083333333333329</c:v>
                </c:pt>
                <c:pt idx="4445">
                  <c:v>74.099999999999994</c:v>
                </c:pt>
                <c:pt idx="4446">
                  <c:v>74.11666666666666</c:v>
                </c:pt>
                <c:pt idx="4447">
                  <c:v>74.13333333333334</c:v>
                </c:pt>
                <c:pt idx="4448">
                  <c:v>74.150000000000006</c:v>
                </c:pt>
                <c:pt idx="4449">
                  <c:v>74.166666666666671</c:v>
                </c:pt>
                <c:pt idx="4450">
                  <c:v>74.183333333333337</c:v>
                </c:pt>
                <c:pt idx="4451">
                  <c:v>74.2</c:v>
                </c:pt>
                <c:pt idx="4452">
                  <c:v>74.216666666666669</c:v>
                </c:pt>
                <c:pt idx="4453">
                  <c:v>74.233333333333334</c:v>
                </c:pt>
                <c:pt idx="4454">
                  <c:v>74.25</c:v>
                </c:pt>
                <c:pt idx="4455">
                  <c:v>74.266666666666666</c:v>
                </c:pt>
                <c:pt idx="4456">
                  <c:v>74.283333333333331</c:v>
                </c:pt>
                <c:pt idx="4457">
                  <c:v>74.3</c:v>
                </c:pt>
                <c:pt idx="4458">
                  <c:v>74.316666666666663</c:v>
                </c:pt>
                <c:pt idx="4459">
                  <c:v>74.333333333333329</c:v>
                </c:pt>
                <c:pt idx="4460">
                  <c:v>74.349999999999994</c:v>
                </c:pt>
                <c:pt idx="4461">
                  <c:v>74.36666666666666</c:v>
                </c:pt>
                <c:pt idx="4462">
                  <c:v>74.38333333333334</c:v>
                </c:pt>
                <c:pt idx="4463">
                  <c:v>74.400000000000006</c:v>
                </c:pt>
                <c:pt idx="4464">
                  <c:v>74.416666666666671</c:v>
                </c:pt>
                <c:pt idx="4465">
                  <c:v>74.433333333333337</c:v>
                </c:pt>
                <c:pt idx="4466">
                  <c:v>74.45</c:v>
                </c:pt>
                <c:pt idx="4467">
                  <c:v>74.466666666666669</c:v>
                </c:pt>
                <c:pt idx="4468">
                  <c:v>74.483333333333334</c:v>
                </c:pt>
                <c:pt idx="4469">
                  <c:v>74.5</c:v>
                </c:pt>
                <c:pt idx="4470">
                  <c:v>74.516666666666666</c:v>
                </c:pt>
                <c:pt idx="4471">
                  <c:v>74.533333333333331</c:v>
                </c:pt>
                <c:pt idx="4472">
                  <c:v>74.55</c:v>
                </c:pt>
                <c:pt idx="4473">
                  <c:v>74.566666666666663</c:v>
                </c:pt>
                <c:pt idx="4474">
                  <c:v>74.583333333333329</c:v>
                </c:pt>
                <c:pt idx="4475">
                  <c:v>74.599999999999994</c:v>
                </c:pt>
                <c:pt idx="4476">
                  <c:v>74.61666666666666</c:v>
                </c:pt>
                <c:pt idx="4477">
                  <c:v>74.63333333333334</c:v>
                </c:pt>
                <c:pt idx="4478">
                  <c:v>74.650000000000006</c:v>
                </c:pt>
                <c:pt idx="4479">
                  <c:v>74.666666666666671</c:v>
                </c:pt>
                <c:pt idx="4480">
                  <c:v>74.683333333333337</c:v>
                </c:pt>
                <c:pt idx="4481">
                  <c:v>74.7</c:v>
                </c:pt>
                <c:pt idx="4482">
                  <c:v>74.716666666666669</c:v>
                </c:pt>
                <c:pt idx="4483">
                  <c:v>74.733333333333334</c:v>
                </c:pt>
                <c:pt idx="4484">
                  <c:v>74.75</c:v>
                </c:pt>
                <c:pt idx="4485">
                  <c:v>74.766666666666666</c:v>
                </c:pt>
                <c:pt idx="4486">
                  <c:v>74.783333333333331</c:v>
                </c:pt>
                <c:pt idx="4487">
                  <c:v>74.8</c:v>
                </c:pt>
                <c:pt idx="4488">
                  <c:v>74.816666666666663</c:v>
                </c:pt>
                <c:pt idx="4489">
                  <c:v>74.833333333333329</c:v>
                </c:pt>
                <c:pt idx="4490">
                  <c:v>74.849999999999994</c:v>
                </c:pt>
                <c:pt idx="4491">
                  <c:v>74.86666666666666</c:v>
                </c:pt>
                <c:pt idx="4492">
                  <c:v>74.88333333333334</c:v>
                </c:pt>
                <c:pt idx="4493">
                  <c:v>74.900000000000006</c:v>
                </c:pt>
                <c:pt idx="4494">
                  <c:v>74.916666666666671</c:v>
                </c:pt>
                <c:pt idx="4495">
                  <c:v>74.933333333333337</c:v>
                </c:pt>
                <c:pt idx="4496">
                  <c:v>74.95</c:v>
                </c:pt>
                <c:pt idx="4497">
                  <c:v>74.966666666666669</c:v>
                </c:pt>
                <c:pt idx="4498">
                  <c:v>74.983333333333334</c:v>
                </c:pt>
                <c:pt idx="4499">
                  <c:v>75</c:v>
                </c:pt>
                <c:pt idx="4500">
                  <c:v>75.016666666666666</c:v>
                </c:pt>
                <c:pt idx="4501">
                  <c:v>75.033333333333331</c:v>
                </c:pt>
                <c:pt idx="4502">
                  <c:v>75.05</c:v>
                </c:pt>
                <c:pt idx="4503">
                  <c:v>75.066666666666663</c:v>
                </c:pt>
                <c:pt idx="4504">
                  <c:v>75.083333333333329</c:v>
                </c:pt>
                <c:pt idx="4505">
                  <c:v>75.099999999999994</c:v>
                </c:pt>
                <c:pt idx="4506">
                  <c:v>75.11666666666666</c:v>
                </c:pt>
                <c:pt idx="4507">
                  <c:v>75.13333333333334</c:v>
                </c:pt>
                <c:pt idx="4508">
                  <c:v>75.150000000000006</c:v>
                </c:pt>
                <c:pt idx="4509">
                  <c:v>75.166666666666671</c:v>
                </c:pt>
                <c:pt idx="4510">
                  <c:v>75.183333333333337</c:v>
                </c:pt>
                <c:pt idx="4511">
                  <c:v>75.2</c:v>
                </c:pt>
                <c:pt idx="4512">
                  <c:v>75.216666666666669</c:v>
                </c:pt>
                <c:pt idx="4513">
                  <c:v>75.233333333333334</c:v>
                </c:pt>
                <c:pt idx="4514">
                  <c:v>75.25</c:v>
                </c:pt>
                <c:pt idx="4515">
                  <c:v>75.266666666666666</c:v>
                </c:pt>
                <c:pt idx="4516">
                  <c:v>75.283333333333331</c:v>
                </c:pt>
                <c:pt idx="4517">
                  <c:v>75.3</c:v>
                </c:pt>
                <c:pt idx="4518">
                  <c:v>75.316666666666663</c:v>
                </c:pt>
                <c:pt idx="4519">
                  <c:v>75.333333333333329</c:v>
                </c:pt>
                <c:pt idx="4520">
                  <c:v>75.349999999999994</c:v>
                </c:pt>
                <c:pt idx="4521">
                  <c:v>75.36666666666666</c:v>
                </c:pt>
                <c:pt idx="4522">
                  <c:v>75.38333333333334</c:v>
                </c:pt>
                <c:pt idx="4523">
                  <c:v>75.400000000000006</c:v>
                </c:pt>
                <c:pt idx="4524">
                  <c:v>75.416666666666671</c:v>
                </c:pt>
                <c:pt idx="4525">
                  <c:v>75.433333333333337</c:v>
                </c:pt>
                <c:pt idx="4526">
                  <c:v>75.45</c:v>
                </c:pt>
                <c:pt idx="4527">
                  <c:v>75.466666666666669</c:v>
                </c:pt>
                <c:pt idx="4528">
                  <c:v>75.483333333333334</c:v>
                </c:pt>
                <c:pt idx="4529">
                  <c:v>75.5</c:v>
                </c:pt>
                <c:pt idx="4530">
                  <c:v>75.516666666666666</c:v>
                </c:pt>
                <c:pt idx="4531">
                  <c:v>75.533333333333331</c:v>
                </c:pt>
                <c:pt idx="4532">
                  <c:v>75.55</c:v>
                </c:pt>
                <c:pt idx="4533">
                  <c:v>75.566666666666663</c:v>
                </c:pt>
                <c:pt idx="4534">
                  <c:v>75.583333333333329</c:v>
                </c:pt>
                <c:pt idx="4535">
                  <c:v>75.599999999999994</c:v>
                </c:pt>
                <c:pt idx="4536">
                  <c:v>75.61666666666666</c:v>
                </c:pt>
                <c:pt idx="4537">
                  <c:v>75.63333333333334</c:v>
                </c:pt>
                <c:pt idx="4538">
                  <c:v>75.650000000000006</c:v>
                </c:pt>
                <c:pt idx="4539">
                  <c:v>75.666666666666671</c:v>
                </c:pt>
                <c:pt idx="4540">
                  <c:v>75.683333333333337</c:v>
                </c:pt>
                <c:pt idx="4541">
                  <c:v>75.7</c:v>
                </c:pt>
                <c:pt idx="4542">
                  <c:v>75.716666666666669</c:v>
                </c:pt>
                <c:pt idx="4543">
                  <c:v>75.733333333333334</c:v>
                </c:pt>
                <c:pt idx="4544">
                  <c:v>75.75</c:v>
                </c:pt>
                <c:pt idx="4545">
                  <c:v>75.766666666666666</c:v>
                </c:pt>
                <c:pt idx="4546">
                  <c:v>75.783333333333331</c:v>
                </c:pt>
                <c:pt idx="4547">
                  <c:v>75.8</c:v>
                </c:pt>
                <c:pt idx="4548">
                  <c:v>75.816666666666663</c:v>
                </c:pt>
                <c:pt idx="4549">
                  <c:v>75.833333333333329</c:v>
                </c:pt>
                <c:pt idx="4550">
                  <c:v>75.849999999999994</c:v>
                </c:pt>
                <c:pt idx="4551">
                  <c:v>75.86666666666666</c:v>
                </c:pt>
                <c:pt idx="4552">
                  <c:v>75.88333333333334</c:v>
                </c:pt>
                <c:pt idx="4553">
                  <c:v>75.900000000000006</c:v>
                </c:pt>
                <c:pt idx="4554">
                  <c:v>75.916666666666671</c:v>
                </c:pt>
                <c:pt idx="4555">
                  <c:v>75.933333333333337</c:v>
                </c:pt>
                <c:pt idx="4556">
                  <c:v>75.95</c:v>
                </c:pt>
                <c:pt idx="4557">
                  <c:v>75.966666666666669</c:v>
                </c:pt>
                <c:pt idx="4558">
                  <c:v>75.983333333333334</c:v>
                </c:pt>
                <c:pt idx="4559">
                  <c:v>76</c:v>
                </c:pt>
                <c:pt idx="4560">
                  <c:v>76.016666666666666</c:v>
                </c:pt>
                <c:pt idx="4561">
                  <c:v>76.033333333333331</c:v>
                </c:pt>
                <c:pt idx="4562">
                  <c:v>76.05</c:v>
                </c:pt>
                <c:pt idx="4563">
                  <c:v>76.066666666666663</c:v>
                </c:pt>
                <c:pt idx="4564">
                  <c:v>76.083333333333329</c:v>
                </c:pt>
                <c:pt idx="4565">
                  <c:v>76.099999999999994</c:v>
                </c:pt>
                <c:pt idx="4566">
                  <c:v>76.11666666666666</c:v>
                </c:pt>
                <c:pt idx="4567">
                  <c:v>76.13333333333334</c:v>
                </c:pt>
                <c:pt idx="4568">
                  <c:v>76.150000000000006</c:v>
                </c:pt>
                <c:pt idx="4569">
                  <c:v>76.166666666666671</c:v>
                </c:pt>
                <c:pt idx="4570">
                  <c:v>76.183333333333337</c:v>
                </c:pt>
                <c:pt idx="4571">
                  <c:v>76.2</c:v>
                </c:pt>
                <c:pt idx="4572">
                  <c:v>76.216666666666669</c:v>
                </c:pt>
                <c:pt idx="4573">
                  <c:v>76.233333333333334</c:v>
                </c:pt>
                <c:pt idx="4574">
                  <c:v>76.25</c:v>
                </c:pt>
                <c:pt idx="4575">
                  <c:v>76.266666666666666</c:v>
                </c:pt>
                <c:pt idx="4576">
                  <c:v>76.283333333333331</c:v>
                </c:pt>
                <c:pt idx="4577">
                  <c:v>76.3</c:v>
                </c:pt>
                <c:pt idx="4578">
                  <c:v>76.316666666666663</c:v>
                </c:pt>
                <c:pt idx="4579">
                  <c:v>76.333333333333329</c:v>
                </c:pt>
                <c:pt idx="4580">
                  <c:v>76.349999999999994</c:v>
                </c:pt>
                <c:pt idx="4581">
                  <c:v>76.36666666666666</c:v>
                </c:pt>
                <c:pt idx="4582">
                  <c:v>76.38333333333334</c:v>
                </c:pt>
                <c:pt idx="4583">
                  <c:v>76.400000000000006</c:v>
                </c:pt>
                <c:pt idx="4584">
                  <c:v>76.416666666666671</c:v>
                </c:pt>
                <c:pt idx="4585">
                  <c:v>76.433333333333337</c:v>
                </c:pt>
                <c:pt idx="4586">
                  <c:v>76.45</c:v>
                </c:pt>
                <c:pt idx="4587">
                  <c:v>76.466666666666669</c:v>
                </c:pt>
                <c:pt idx="4588">
                  <c:v>76.483333333333334</c:v>
                </c:pt>
                <c:pt idx="4589">
                  <c:v>76.5</c:v>
                </c:pt>
                <c:pt idx="4590">
                  <c:v>76.516666666666666</c:v>
                </c:pt>
                <c:pt idx="4591">
                  <c:v>76.533333333333331</c:v>
                </c:pt>
                <c:pt idx="4592">
                  <c:v>76.55</c:v>
                </c:pt>
                <c:pt idx="4593">
                  <c:v>76.566666666666663</c:v>
                </c:pt>
                <c:pt idx="4594">
                  <c:v>76.583333333333329</c:v>
                </c:pt>
                <c:pt idx="4595">
                  <c:v>76.599999999999994</c:v>
                </c:pt>
                <c:pt idx="4596">
                  <c:v>76.61666666666666</c:v>
                </c:pt>
                <c:pt idx="4597">
                  <c:v>76.63333333333334</c:v>
                </c:pt>
                <c:pt idx="4598">
                  <c:v>76.650000000000006</c:v>
                </c:pt>
                <c:pt idx="4599">
                  <c:v>76.666666666666671</c:v>
                </c:pt>
                <c:pt idx="4600">
                  <c:v>76.683333333333337</c:v>
                </c:pt>
                <c:pt idx="4601">
                  <c:v>76.7</c:v>
                </c:pt>
                <c:pt idx="4602">
                  <c:v>76.716666666666669</c:v>
                </c:pt>
                <c:pt idx="4603">
                  <c:v>76.733333333333334</c:v>
                </c:pt>
                <c:pt idx="4604">
                  <c:v>76.75</c:v>
                </c:pt>
                <c:pt idx="4605">
                  <c:v>76.766666666666666</c:v>
                </c:pt>
                <c:pt idx="4606">
                  <c:v>76.783333333333331</c:v>
                </c:pt>
                <c:pt idx="4607">
                  <c:v>76.8</c:v>
                </c:pt>
                <c:pt idx="4608">
                  <c:v>76.816666666666663</c:v>
                </c:pt>
                <c:pt idx="4609">
                  <c:v>76.833333333333329</c:v>
                </c:pt>
                <c:pt idx="4610">
                  <c:v>76.849999999999994</c:v>
                </c:pt>
                <c:pt idx="4611">
                  <c:v>76.86666666666666</c:v>
                </c:pt>
                <c:pt idx="4612">
                  <c:v>76.88333333333334</c:v>
                </c:pt>
                <c:pt idx="4613">
                  <c:v>76.900000000000006</c:v>
                </c:pt>
                <c:pt idx="4614">
                  <c:v>76.916666666666671</c:v>
                </c:pt>
                <c:pt idx="4615">
                  <c:v>76.933333333333337</c:v>
                </c:pt>
                <c:pt idx="4616">
                  <c:v>76.95</c:v>
                </c:pt>
                <c:pt idx="4617">
                  <c:v>76.966666666666669</c:v>
                </c:pt>
                <c:pt idx="4618">
                  <c:v>76.983333333333334</c:v>
                </c:pt>
                <c:pt idx="4619">
                  <c:v>77</c:v>
                </c:pt>
                <c:pt idx="4620">
                  <c:v>77.016666666666666</c:v>
                </c:pt>
                <c:pt idx="4621">
                  <c:v>77.033333333333331</c:v>
                </c:pt>
                <c:pt idx="4622">
                  <c:v>77.05</c:v>
                </c:pt>
                <c:pt idx="4623">
                  <c:v>77.066666666666663</c:v>
                </c:pt>
                <c:pt idx="4624">
                  <c:v>77.083333333333329</c:v>
                </c:pt>
                <c:pt idx="4625">
                  <c:v>77.099999999999994</c:v>
                </c:pt>
                <c:pt idx="4626">
                  <c:v>77.11666666666666</c:v>
                </c:pt>
                <c:pt idx="4627">
                  <c:v>77.13333333333334</c:v>
                </c:pt>
                <c:pt idx="4628">
                  <c:v>77.150000000000006</c:v>
                </c:pt>
                <c:pt idx="4629">
                  <c:v>77.166666666666671</c:v>
                </c:pt>
                <c:pt idx="4630">
                  <c:v>77.183333333333337</c:v>
                </c:pt>
                <c:pt idx="4631">
                  <c:v>77.2</c:v>
                </c:pt>
                <c:pt idx="4632">
                  <c:v>77.216666666666669</c:v>
                </c:pt>
                <c:pt idx="4633">
                  <c:v>77.233333333333334</c:v>
                </c:pt>
                <c:pt idx="4634">
                  <c:v>77.25</c:v>
                </c:pt>
                <c:pt idx="4635">
                  <c:v>77.266666666666666</c:v>
                </c:pt>
                <c:pt idx="4636">
                  <c:v>77.283333333333331</c:v>
                </c:pt>
                <c:pt idx="4637">
                  <c:v>77.3</c:v>
                </c:pt>
                <c:pt idx="4638">
                  <c:v>77.316666666666663</c:v>
                </c:pt>
                <c:pt idx="4639">
                  <c:v>77.333333333333329</c:v>
                </c:pt>
                <c:pt idx="4640">
                  <c:v>77.349999999999994</c:v>
                </c:pt>
                <c:pt idx="4641">
                  <c:v>77.36666666666666</c:v>
                </c:pt>
                <c:pt idx="4642">
                  <c:v>77.38333333333334</c:v>
                </c:pt>
                <c:pt idx="4643">
                  <c:v>77.400000000000006</c:v>
                </c:pt>
                <c:pt idx="4644">
                  <c:v>77.416666666666671</c:v>
                </c:pt>
                <c:pt idx="4645">
                  <c:v>77.433333333333337</c:v>
                </c:pt>
                <c:pt idx="4646">
                  <c:v>77.45</c:v>
                </c:pt>
                <c:pt idx="4647">
                  <c:v>77.466666666666669</c:v>
                </c:pt>
                <c:pt idx="4648">
                  <c:v>77.483333333333334</c:v>
                </c:pt>
                <c:pt idx="4649">
                  <c:v>77.5</c:v>
                </c:pt>
                <c:pt idx="4650">
                  <c:v>77.516666666666666</c:v>
                </c:pt>
                <c:pt idx="4651">
                  <c:v>77.533333333333331</c:v>
                </c:pt>
                <c:pt idx="4652">
                  <c:v>77.55</c:v>
                </c:pt>
                <c:pt idx="4653">
                  <c:v>77.566666666666663</c:v>
                </c:pt>
                <c:pt idx="4654">
                  <c:v>77.583333333333329</c:v>
                </c:pt>
                <c:pt idx="4655">
                  <c:v>77.599999999999994</c:v>
                </c:pt>
                <c:pt idx="4656">
                  <c:v>77.61666666666666</c:v>
                </c:pt>
                <c:pt idx="4657">
                  <c:v>77.63333333333334</c:v>
                </c:pt>
                <c:pt idx="4658">
                  <c:v>77.650000000000006</c:v>
                </c:pt>
                <c:pt idx="4659">
                  <c:v>77.666666666666671</c:v>
                </c:pt>
                <c:pt idx="4660">
                  <c:v>77.683333333333337</c:v>
                </c:pt>
                <c:pt idx="4661">
                  <c:v>77.7</c:v>
                </c:pt>
                <c:pt idx="4662">
                  <c:v>77.716666666666669</c:v>
                </c:pt>
                <c:pt idx="4663">
                  <c:v>77.733333333333334</c:v>
                </c:pt>
                <c:pt idx="4664">
                  <c:v>77.75</c:v>
                </c:pt>
                <c:pt idx="4665">
                  <c:v>77.766666666666666</c:v>
                </c:pt>
                <c:pt idx="4666">
                  <c:v>77.783333333333331</c:v>
                </c:pt>
                <c:pt idx="4667">
                  <c:v>77.8</c:v>
                </c:pt>
                <c:pt idx="4668">
                  <c:v>77.816666666666663</c:v>
                </c:pt>
                <c:pt idx="4669">
                  <c:v>77.833333333333329</c:v>
                </c:pt>
                <c:pt idx="4670">
                  <c:v>77.849999999999994</c:v>
                </c:pt>
                <c:pt idx="4671">
                  <c:v>77.86666666666666</c:v>
                </c:pt>
                <c:pt idx="4672">
                  <c:v>77.88333333333334</c:v>
                </c:pt>
                <c:pt idx="4673">
                  <c:v>77.900000000000006</c:v>
                </c:pt>
                <c:pt idx="4674">
                  <c:v>77.916666666666671</c:v>
                </c:pt>
                <c:pt idx="4675">
                  <c:v>77.933333333333337</c:v>
                </c:pt>
                <c:pt idx="4676">
                  <c:v>77.95</c:v>
                </c:pt>
                <c:pt idx="4677">
                  <c:v>77.966666666666669</c:v>
                </c:pt>
                <c:pt idx="4678">
                  <c:v>77.983333333333334</c:v>
                </c:pt>
                <c:pt idx="4679">
                  <c:v>78</c:v>
                </c:pt>
                <c:pt idx="4680">
                  <c:v>78.016666666666666</c:v>
                </c:pt>
                <c:pt idx="4681">
                  <c:v>78.033333333333331</c:v>
                </c:pt>
                <c:pt idx="4682">
                  <c:v>78.05</c:v>
                </c:pt>
                <c:pt idx="4683">
                  <c:v>78.066666666666663</c:v>
                </c:pt>
                <c:pt idx="4684">
                  <c:v>78.083333333333329</c:v>
                </c:pt>
                <c:pt idx="4685">
                  <c:v>78.099999999999994</c:v>
                </c:pt>
                <c:pt idx="4686">
                  <c:v>78.11666666666666</c:v>
                </c:pt>
                <c:pt idx="4687">
                  <c:v>78.13333333333334</c:v>
                </c:pt>
                <c:pt idx="4688">
                  <c:v>78.150000000000006</c:v>
                </c:pt>
                <c:pt idx="4689">
                  <c:v>78.166666666666671</c:v>
                </c:pt>
                <c:pt idx="4690">
                  <c:v>78.183333333333337</c:v>
                </c:pt>
                <c:pt idx="4691">
                  <c:v>78.2</c:v>
                </c:pt>
                <c:pt idx="4692">
                  <c:v>78.216666666666669</c:v>
                </c:pt>
                <c:pt idx="4693">
                  <c:v>78.233333333333334</c:v>
                </c:pt>
                <c:pt idx="4694">
                  <c:v>78.25</c:v>
                </c:pt>
                <c:pt idx="4695">
                  <c:v>78.266666666666666</c:v>
                </c:pt>
                <c:pt idx="4696">
                  <c:v>78.283333333333331</c:v>
                </c:pt>
                <c:pt idx="4697">
                  <c:v>78.3</c:v>
                </c:pt>
                <c:pt idx="4698">
                  <c:v>78.316666666666663</c:v>
                </c:pt>
                <c:pt idx="4699">
                  <c:v>78.333333333333329</c:v>
                </c:pt>
                <c:pt idx="4700">
                  <c:v>78.349999999999994</c:v>
                </c:pt>
                <c:pt idx="4701">
                  <c:v>78.36666666666666</c:v>
                </c:pt>
                <c:pt idx="4702">
                  <c:v>78.38333333333334</c:v>
                </c:pt>
                <c:pt idx="4703">
                  <c:v>78.400000000000006</c:v>
                </c:pt>
                <c:pt idx="4704">
                  <c:v>78.416666666666671</c:v>
                </c:pt>
                <c:pt idx="4705">
                  <c:v>78.433333333333337</c:v>
                </c:pt>
                <c:pt idx="4706">
                  <c:v>78.45</c:v>
                </c:pt>
                <c:pt idx="4707">
                  <c:v>78.466666666666669</c:v>
                </c:pt>
                <c:pt idx="4708">
                  <c:v>78.483333333333334</c:v>
                </c:pt>
                <c:pt idx="4709">
                  <c:v>78.5</c:v>
                </c:pt>
                <c:pt idx="4710">
                  <c:v>78.516666666666666</c:v>
                </c:pt>
                <c:pt idx="4711">
                  <c:v>78.533333333333331</c:v>
                </c:pt>
                <c:pt idx="4712">
                  <c:v>78.55</c:v>
                </c:pt>
                <c:pt idx="4713">
                  <c:v>78.566666666666663</c:v>
                </c:pt>
                <c:pt idx="4714">
                  <c:v>78.583333333333329</c:v>
                </c:pt>
                <c:pt idx="4715">
                  <c:v>78.599999999999994</c:v>
                </c:pt>
                <c:pt idx="4716">
                  <c:v>78.61666666666666</c:v>
                </c:pt>
                <c:pt idx="4717">
                  <c:v>78.63333333333334</c:v>
                </c:pt>
                <c:pt idx="4718">
                  <c:v>78.650000000000006</c:v>
                </c:pt>
                <c:pt idx="4719">
                  <c:v>78.666666666666671</c:v>
                </c:pt>
                <c:pt idx="4720">
                  <c:v>78.683333333333337</c:v>
                </c:pt>
                <c:pt idx="4721">
                  <c:v>78.7</c:v>
                </c:pt>
                <c:pt idx="4722">
                  <c:v>78.716666666666669</c:v>
                </c:pt>
                <c:pt idx="4723">
                  <c:v>78.733333333333334</c:v>
                </c:pt>
                <c:pt idx="4724">
                  <c:v>78.75</c:v>
                </c:pt>
                <c:pt idx="4725">
                  <c:v>78.766666666666666</c:v>
                </c:pt>
                <c:pt idx="4726">
                  <c:v>78.783333333333331</c:v>
                </c:pt>
                <c:pt idx="4727">
                  <c:v>78.8</c:v>
                </c:pt>
                <c:pt idx="4728">
                  <c:v>78.816666666666663</c:v>
                </c:pt>
                <c:pt idx="4729">
                  <c:v>78.833333333333329</c:v>
                </c:pt>
                <c:pt idx="4730">
                  <c:v>78.849999999999994</c:v>
                </c:pt>
                <c:pt idx="4731">
                  <c:v>78.86666666666666</c:v>
                </c:pt>
                <c:pt idx="4732">
                  <c:v>78.88333333333334</c:v>
                </c:pt>
                <c:pt idx="4733">
                  <c:v>78.900000000000006</c:v>
                </c:pt>
                <c:pt idx="4734">
                  <c:v>78.916666666666671</c:v>
                </c:pt>
                <c:pt idx="4735">
                  <c:v>78.933333333333337</c:v>
                </c:pt>
                <c:pt idx="4736">
                  <c:v>78.95</c:v>
                </c:pt>
                <c:pt idx="4737">
                  <c:v>78.966666666666669</c:v>
                </c:pt>
                <c:pt idx="4738">
                  <c:v>78.983333333333334</c:v>
                </c:pt>
                <c:pt idx="4739">
                  <c:v>79</c:v>
                </c:pt>
                <c:pt idx="4740">
                  <c:v>79.016666666666666</c:v>
                </c:pt>
                <c:pt idx="4741">
                  <c:v>79.033333333333331</c:v>
                </c:pt>
                <c:pt idx="4742">
                  <c:v>79.05</c:v>
                </c:pt>
                <c:pt idx="4743">
                  <c:v>79.066666666666663</c:v>
                </c:pt>
                <c:pt idx="4744">
                  <c:v>79.083333333333329</c:v>
                </c:pt>
                <c:pt idx="4745">
                  <c:v>79.099999999999994</c:v>
                </c:pt>
                <c:pt idx="4746">
                  <c:v>79.11666666666666</c:v>
                </c:pt>
                <c:pt idx="4747">
                  <c:v>79.13333333333334</c:v>
                </c:pt>
                <c:pt idx="4748">
                  <c:v>79.150000000000006</c:v>
                </c:pt>
                <c:pt idx="4749">
                  <c:v>79.166666666666671</c:v>
                </c:pt>
                <c:pt idx="4750">
                  <c:v>79.183333333333337</c:v>
                </c:pt>
                <c:pt idx="4751">
                  <c:v>79.2</c:v>
                </c:pt>
                <c:pt idx="4752">
                  <c:v>79.216666666666669</c:v>
                </c:pt>
                <c:pt idx="4753">
                  <c:v>79.233333333333334</c:v>
                </c:pt>
                <c:pt idx="4754">
                  <c:v>79.25</c:v>
                </c:pt>
                <c:pt idx="4755">
                  <c:v>79.266666666666666</c:v>
                </c:pt>
                <c:pt idx="4756">
                  <c:v>79.283333333333331</c:v>
                </c:pt>
                <c:pt idx="4757">
                  <c:v>79.3</c:v>
                </c:pt>
                <c:pt idx="4758">
                  <c:v>79.316666666666663</c:v>
                </c:pt>
                <c:pt idx="4759">
                  <c:v>79.333333333333329</c:v>
                </c:pt>
                <c:pt idx="4760">
                  <c:v>79.349999999999994</c:v>
                </c:pt>
                <c:pt idx="4761">
                  <c:v>79.36666666666666</c:v>
                </c:pt>
                <c:pt idx="4762">
                  <c:v>79.38333333333334</c:v>
                </c:pt>
                <c:pt idx="4763">
                  <c:v>79.400000000000006</c:v>
                </c:pt>
                <c:pt idx="4764">
                  <c:v>79.416666666666671</c:v>
                </c:pt>
                <c:pt idx="4765">
                  <c:v>79.433333333333337</c:v>
                </c:pt>
                <c:pt idx="4766">
                  <c:v>79.45</c:v>
                </c:pt>
                <c:pt idx="4767">
                  <c:v>79.466666666666669</c:v>
                </c:pt>
                <c:pt idx="4768">
                  <c:v>79.483333333333334</c:v>
                </c:pt>
                <c:pt idx="4769">
                  <c:v>79.5</c:v>
                </c:pt>
                <c:pt idx="4770">
                  <c:v>79.516666666666666</c:v>
                </c:pt>
                <c:pt idx="4771">
                  <c:v>79.533333333333331</c:v>
                </c:pt>
                <c:pt idx="4772">
                  <c:v>79.55</c:v>
                </c:pt>
                <c:pt idx="4773">
                  <c:v>79.566666666666663</c:v>
                </c:pt>
                <c:pt idx="4774">
                  <c:v>79.583333333333329</c:v>
                </c:pt>
                <c:pt idx="4775">
                  <c:v>79.599999999999994</c:v>
                </c:pt>
                <c:pt idx="4776">
                  <c:v>79.61666666666666</c:v>
                </c:pt>
                <c:pt idx="4777">
                  <c:v>79.63333333333334</c:v>
                </c:pt>
                <c:pt idx="4778">
                  <c:v>79.650000000000006</c:v>
                </c:pt>
                <c:pt idx="4779">
                  <c:v>79.666666666666671</c:v>
                </c:pt>
                <c:pt idx="4780">
                  <c:v>79.683333333333337</c:v>
                </c:pt>
                <c:pt idx="4781">
                  <c:v>79.7</c:v>
                </c:pt>
                <c:pt idx="4782">
                  <c:v>79.716666666666669</c:v>
                </c:pt>
                <c:pt idx="4783">
                  <c:v>79.733333333333334</c:v>
                </c:pt>
                <c:pt idx="4784">
                  <c:v>79.75</c:v>
                </c:pt>
                <c:pt idx="4785">
                  <c:v>79.766666666666666</c:v>
                </c:pt>
                <c:pt idx="4786">
                  <c:v>79.783333333333331</c:v>
                </c:pt>
                <c:pt idx="4787">
                  <c:v>79.8</c:v>
                </c:pt>
                <c:pt idx="4788">
                  <c:v>79.816666666666663</c:v>
                </c:pt>
                <c:pt idx="4789">
                  <c:v>79.833333333333329</c:v>
                </c:pt>
                <c:pt idx="4790">
                  <c:v>79.849999999999994</c:v>
                </c:pt>
                <c:pt idx="4791">
                  <c:v>79.86666666666666</c:v>
                </c:pt>
                <c:pt idx="4792">
                  <c:v>79.88333333333334</c:v>
                </c:pt>
                <c:pt idx="4793">
                  <c:v>79.900000000000006</c:v>
                </c:pt>
                <c:pt idx="4794">
                  <c:v>79.916666666666671</c:v>
                </c:pt>
                <c:pt idx="4795">
                  <c:v>79.933333333333337</c:v>
                </c:pt>
                <c:pt idx="4796">
                  <c:v>79.95</c:v>
                </c:pt>
                <c:pt idx="4797">
                  <c:v>79.966666666666669</c:v>
                </c:pt>
                <c:pt idx="4798">
                  <c:v>79.983333333333334</c:v>
                </c:pt>
                <c:pt idx="4799">
                  <c:v>80</c:v>
                </c:pt>
                <c:pt idx="4800">
                  <c:v>80.016666666666666</c:v>
                </c:pt>
                <c:pt idx="4801">
                  <c:v>80.033333333333331</c:v>
                </c:pt>
                <c:pt idx="4802">
                  <c:v>80.05</c:v>
                </c:pt>
                <c:pt idx="4803">
                  <c:v>80.066666666666663</c:v>
                </c:pt>
                <c:pt idx="4804">
                  <c:v>80.083333333333329</c:v>
                </c:pt>
                <c:pt idx="4805">
                  <c:v>80.099999999999994</c:v>
                </c:pt>
                <c:pt idx="4806">
                  <c:v>80.11666666666666</c:v>
                </c:pt>
                <c:pt idx="4807">
                  <c:v>80.13333333333334</c:v>
                </c:pt>
                <c:pt idx="4808">
                  <c:v>80.150000000000006</c:v>
                </c:pt>
                <c:pt idx="4809">
                  <c:v>80.166666666666671</c:v>
                </c:pt>
                <c:pt idx="4810">
                  <c:v>80.183333333333337</c:v>
                </c:pt>
                <c:pt idx="4811">
                  <c:v>80.2</c:v>
                </c:pt>
                <c:pt idx="4812">
                  <c:v>80.216666666666669</c:v>
                </c:pt>
                <c:pt idx="4813">
                  <c:v>80.233333333333334</c:v>
                </c:pt>
                <c:pt idx="4814">
                  <c:v>80.25</c:v>
                </c:pt>
                <c:pt idx="4815">
                  <c:v>80.266666666666666</c:v>
                </c:pt>
                <c:pt idx="4816">
                  <c:v>80.283333333333331</c:v>
                </c:pt>
                <c:pt idx="4817">
                  <c:v>80.3</c:v>
                </c:pt>
                <c:pt idx="4818">
                  <c:v>80.316666666666663</c:v>
                </c:pt>
                <c:pt idx="4819">
                  <c:v>80.333333333333329</c:v>
                </c:pt>
                <c:pt idx="4820">
                  <c:v>80.349999999999994</c:v>
                </c:pt>
                <c:pt idx="4821">
                  <c:v>80.36666666666666</c:v>
                </c:pt>
                <c:pt idx="4822">
                  <c:v>80.38333333333334</c:v>
                </c:pt>
                <c:pt idx="4823">
                  <c:v>80.400000000000006</c:v>
                </c:pt>
                <c:pt idx="4824">
                  <c:v>80.416666666666671</c:v>
                </c:pt>
                <c:pt idx="4825">
                  <c:v>80.433333333333337</c:v>
                </c:pt>
                <c:pt idx="4826">
                  <c:v>80.45</c:v>
                </c:pt>
                <c:pt idx="4827">
                  <c:v>80.466666666666669</c:v>
                </c:pt>
                <c:pt idx="4828">
                  <c:v>80.483333333333334</c:v>
                </c:pt>
                <c:pt idx="4829">
                  <c:v>80.5</c:v>
                </c:pt>
                <c:pt idx="4830">
                  <c:v>80.516666666666666</c:v>
                </c:pt>
                <c:pt idx="4831">
                  <c:v>80.533333333333331</c:v>
                </c:pt>
                <c:pt idx="4832">
                  <c:v>80.55</c:v>
                </c:pt>
                <c:pt idx="4833">
                  <c:v>80.566666666666663</c:v>
                </c:pt>
                <c:pt idx="4834">
                  <c:v>80.583333333333329</c:v>
                </c:pt>
                <c:pt idx="4835">
                  <c:v>80.599999999999994</c:v>
                </c:pt>
                <c:pt idx="4836">
                  <c:v>80.61666666666666</c:v>
                </c:pt>
                <c:pt idx="4837">
                  <c:v>80.63333333333334</c:v>
                </c:pt>
                <c:pt idx="4838">
                  <c:v>80.650000000000006</c:v>
                </c:pt>
                <c:pt idx="4839">
                  <c:v>80.666666666666671</c:v>
                </c:pt>
                <c:pt idx="4840">
                  <c:v>80.683333333333337</c:v>
                </c:pt>
                <c:pt idx="4841">
                  <c:v>80.7</c:v>
                </c:pt>
                <c:pt idx="4842">
                  <c:v>80.716666666666669</c:v>
                </c:pt>
                <c:pt idx="4843">
                  <c:v>80.733333333333334</c:v>
                </c:pt>
                <c:pt idx="4844">
                  <c:v>80.75</c:v>
                </c:pt>
                <c:pt idx="4845">
                  <c:v>80.766666666666666</c:v>
                </c:pt>
                <c:pt idx="4846">
                  <c:v>80.783333333333331</c:v>
                </c:pt>
                <c:pt idx="4847">
                  <c:v>80.8</c:v>
                </c:pt>
                <c:pt idx="4848">
                  <c:v>80.816666666666663</c:v>
                </c:pt>
                <c:pt idx="4849">
                  <c:v>80.833333333333329</c:v>
                </c:pt>
                <c:pt idx="4850">
                  <c:v>80.849999999999994</c:v>
                </c:pt>
                <c:pt idx="4851">
                  <c:v>80.86666666666666</c:v>
                </c:pt>
                <c:pt idx="4852">
                  <c:v>80.88333333333334</c:v>
                </c:pt>
                <c:pt idx="4853">
                  <c:v>80.900000000000006</c:v>
                </c:pt>
                <c:pt idx="4854">
                  <c:v>80.916666666666671</c:v>
                </c:pt>
                <c:pt idx="4855">
                  <c:v>80.933333333333337</c:v>
                </c:pt>
                <c:pt idx="4856">
                  <c:v>80.95</c:v>
                </c:pt>
                <c:pt idx="4857">
                  <c:v>80.966666666666669</c:v>
                </c:pt>
                <c:pt idx="4858">
                  <c:v>80.983333333333334</c:v>
                </c:pt>
                <c:pt idx="4859">
                  <c:v>81</c:v>
                </c:pt>
                <c:pt idx="4860">
                  <c:v>81.016666666666666</c:v>
                </c:pt>
                <c:pt idx="4861">
                  <c:v>81.033333333333331</c:v>
                </c:pt>
                <c:pt idx="4862">
                  <c:v>81.05</c:v>
                </c:pt>
                <c:pt idx="4863">
                  <c:v>81.066666666666663</c:v>
                </c:pt>
                <c:pt idx="4864">
                  <c:v>81.083333333333329</c:v>
                </c:pt>
                <c:pt idx="4865">
                  <c:v>81.099999999999994</c:v>
                </c:pt>
                <c:pt idx="4866">
                  <c:v>81.11666666666666</c:v>
                </c:pt>
                <c:pt idx="4867">
                  <c:v>81.13333333333334</c:v>
                </c:pt>
                <c:pt idx="4868">
                  <c:v>81.150000000000006</c:v>
                </c:pt>
                <c:pt idx="4869">
                  <c:v>81.166666666666671</c:v>
                </c:pt>
                <c:pt idx="4870">
                  <c:v>81.183333333333337</c:v>
                </c:pt>
                <c:pt idx="4871">
                  <c:v>81.2</c:v>
                </c:pt>
                <c:pt idx="4872">
                  <c:v>81.216666666666669</c:v>
                </c:pt>
                <c:pt idx="4873">
                  <c:v>81.233333333333334</c:v>
                </c:pt>
                <c:pt idx="4874">
                  <c:v>81.25</c:v>
                </c:pt>
                <c:pt idx="4875">
                  <c:v>81.266666666666666</c:v>
                </c:pt>
                <c:pt idx="4876">
                  <c:v>81.283333333333331</c:v>
                </c:pt>
                <c:pt idx="4877">
                  <c:v>81.3</c:v>
                </c:pt>
                <c:pt idx="4878">
                  <c:v>81.316666666666663</c:v>
                </c:pt>
                <c:pt idx="4879">
                  <c:v>81.333333333333329</c:v>
                </c:pt>
                <c:pt idx="4880">
                  <c:v>81.349999999999994</c:v>
                </c:pt>
                <c:pt idx="4881">
                  <c:v>81.36666666666666</c:v>
                </c:pt>
                <c:pt idx="4882">
                  <c:v>81.38333333333334</c:v>
                </c:pt>
                <c:pt idx="4883">
                  <c:v>81.400000000000006</c:v>
                </c:pt>
                <c:pt idx="4884">
                  <c:v>81.416666666666671</c:v>
                </c:pt>
                <c:pt idx="4885">
                  <c:v>81.433333333333337</c:v>
                </c:pt>
                <c:pt idx="4886">
                  <c:v>81.45</c:v>
                </c:pt>
                <c:pt idx="4887">
                  <c:v>81.466666666666669</c:v>
                </c:pt>
                <c:pt idx="4888">
                  <c:v>81.483333333333334</c:v>
                </c:pt>
                <c:pt idx="4889">
                  <c:v>81.5</c:v>
                </c:pt>
                <c:pt idx="4890">
                  <c:v>81.516666666666666</c:v>
                </c:pt>
                <c:pt idx="4891">
                  <c:v>81.533333333333331</c:v>
                </c:pt>
                <c:pt idx="4892">
                  <c:v>81.55</c:v>
                </c:pt>
                <c:pt idx="4893">
                  <c:v>81.566666666666663</c:v>
                </c:pt>
                <c:pt idx="4894">
                  <c:v>81.583333333333329</c:v>
                </c:pt>
                <c:pt idx="4895">
                  <c:v>81.599999999999994</c:v>
                </c:pt>
                <c:pt idx="4896">
                  <c:v>81.61666666666666</c:v>
                </c:pt>
                <c:pt idx="4897">
                  <c:v>81.63333333333334</c:v>
                </c:pt>
                <c:pt idx="4898">
                  <c:v>81.650000000000006</c:v>
                </c:pt>
                <c:pt idx="4899">
                  <c:v>81.666666666666671</c:v>
                </c:pt>
                <c:pt idx="4900">
                  <c:v>81.683333333333337</c:v>
                </c:pt>
                <c:pt idx="4901">
                  <c:v>81.7</c:v>
                </c:pt>
                <c:pt idx="4902">
                  <c:v>81.716666666666669</c:v>
                </c:pt>
                <c:pt idx="4903">
                  <c:v>81.733333333333334</c:v>
                </c:pt>
                <c:pt idx="4904">
                  <c:v>81.75</c:v>
                </c:pt>
                <c:pt idx="4905">
                  <c:v>81.766666666666666</c:v>
                </c:pt>
                <c:pt idx="4906">
                  <c:v>81.783333333333331</c:v>
                </c:pt>
                <c:pt idx="4907">
                  <c:v>81.8</c:v>
                </c:pt>
                <c:pt idx="4908">
                  <c:v>81.816666666666663</c:v>
                </c:pt>
                <c:pt idx="4909">
                  <c:v>81.833333333333329</c:v>
                </c:pt>
                <c:pt idx="4910">
                  <c:v>81.849999999999994</c:v>
                </c:pt>
                <c:pt idx="4911">
                  <c:v>81.86666666666666</c:v>
                </c:pt>
                <c:pt idx="4912">
                  <c:v>81.88333333333334</c:v>
                </c:pt>
                <c:pt idx="4913">
                  <c:v>81.900000000000006</c:v>
                </c:pt>
                <c:pt idx="4914">
                  <c:v>81.916666666666671</c:v>
                </c:pt>
                <c:pt idx="4915">
                  <c:v>81.933333333333337</c:v>
                </c:pt>
                <c:pt idx="4916">
                  <c:v>81.95</c:v>
                </c:pt>
                <c:pt idx="4917">
                  <c:v>81.966666666666669</c:v>
                </c:pt>
                <c:pt idx="4918">
                  <c:v>81.983333333333334</c:v>
                </c:pt>
                <c:pt idx="4919">
                  <c:v>82</c:v>
                </c:pt>
                <c:pt idx="4920">
                  <c:v>82.016666666666666</c:v>
                </c:pt>
                <c:pt idx="4921">
                  <c:v>82.033333333333331</c:v>
                </c:pt>
                <c:pt idx="4922">
                  <c:v>82.05</c:v>
                </c:pt>
                <c:pt idx="4923">
                  <c:v>82.066666666666663</c:v>
                </c:pt>
                <c:pt idx="4924">
                  <c:v>82.083333333333329</c:v>
                </c:pt>
                <c:pt idx="4925">
                  <c:v>82.1</c:v>
                </c:pt>
                <c:pt idx="4926">
                  <c:v>82.11666666666666</c:v>
                </c:pt>
                <c:pt idx="4927">
                  <c:v>82.13333333333334</c:v>
                </c:pt>
                <c:pt idx="4928">
                  <c:v>82.15</c:v>
                </c:pt>
                <c:pt idx="4929">
                  <c:v>82.166666666666671</c:v>
                </c:pt>
                <c:pt idx="4930">
                  <c:v>82.183333333333337</c:v>
                </c:pt>
                <c:pt idx="4931">
                  <c:v>82.2</c:v>
                </c:pt>
                <c:pt idx="4932">
                  <c:v>82.216666666666669</c:v>
                </c:pt>
                <c:pt idx="4933">
                  <c:v>82.233333333333334</c:v>
                </c:pt>
                <c:pt idx="4934">
                  <c:v>82.25</c:v>
                </c:pt>
                <c:pt idx="4935">
                  <c:v>82.266666666666666</c:v>
                </c:pt>
                <c:pt idx="4936">
                  <c:v>82.283333333333331</c:v>
                </c:pt>
                <c:pt idx="4937">
                  <c:v>82.3</c:v>
                </c:pt>
                <c:pt idx="4938">
                  <c:v>82.316666666666663</c:v>
                </c:pt>
                <c:pt idx="4939">
                  <c:v>82.333333333333329</c:v>
                </c:pt>
                <c:pt idx="4940">
                  <c:v>82.35</c:v>
                </c:pt>
                <c:pt idx="4941">
                  <c:v>82.36666666666666</c:v>
                </c:pt>
                <c:pt idx="4942">
                  <c:v>82.38333333333334</c:v>
                </c:pt>
                <c:pt idx="4943">
                  <c:v>82.4</c:v>
                </c:pt>
                <c:pt idx="4944">
                  <c:v>82.416666666666671</c:v>
                </c:pt>
                <c:pt idx="4945">
                  <c:v>82.433333333333337</c:v>
                </c:pt>
                <c:pt idx="4946">
                  <c:v>82.45</c:v>
                </c:pt>
                <c:pt idx="4947">
                  <c:v>82.466666666666669</c:v>
                </c:pt>
                <c:pt idx="4948">
                  <c:v>82.483333333333334</c:v>
                </c:pt>
                <c:pt idx="4949">
                  <c:v>82.5</c:v>
                </c:pt>
                <c:pt idx="4950">
                  <c:v>82.516666666666666</c:v>
                </c:pt>
                <c:pt idx="4951">
                  <c:v>82.533333333333331</c:v>
                </c:pt>
                <c:pt idx="4952">
                  <c:v>82.55</c:v>
                </c:pt>
                <c:pt idx="4953">
                  <c:v>82.566666666666663</c:v>
                </c:pt>
                <c:pt idx="4954">
                  <c:v>82.583333333333329</c:v>
                </c:pt>
                <c:pt idx="4955">
                  <c:v>82.6</c:v>
                </c:pt>
                <c:pt idx="4956">
                  <c:v>82.61666666666666</c:v>
                </c:pt>
                <c:pt idx="4957">
                  <c:v>82.63333333333334</c:v>
                </c:pt>
                <c:pt idx="4958">
                  <c:v>82.65</c:v>
                </c:pt>
                <c:pt idx="4959">
                  <c:v>82.666666666666671</c:v>
                </c:pt>
                <c:pt idx="4960">
                  <c:v>82.683333333333337</c:v>
                </c:pt>
                <c:pt idx="4961">
                  <c:v>82.7</c:v>
                </c:pt>
                <c:pt idx="4962">
                  <c:v>82.716666666666669</c:v>
                </c:pt>
                <c:pt idx="4963">
                  <c:v>82.733333333333334</c:v>
                </c:pt>
                <c:pt idx="4964">
                  <c:v>82.75</c:v>
                </c:pt>
                <c:pt idx="4965">
                  <c:v>82.766666666666666</c:v>
                </c:pt>
                <c:pt idx="4966">
                  <c:v>82.783333333333331</c:v>
                </c:pt>
                <c:pt idx="4967">
                  <c:v>82.8</c:v>
                </c:pt>
                <c:pt idx="4968">
                  <c:v>82.816666666666663</c:v>
                </c:pt>
                <c:pt idx="4969">
                  <c:v>82.833333333333329</c:v>
                </c:pt>
                <c:pt idx="4970">
                  <c:v>82.85</c:v>
                </c:pt>
                <c:pt idx="4971">
                  <c:v>82.86666666666666</c:v>
                </c:pt>
                <c:pt idx="4972">
                  <c:v>82.88333333333334</c:v>
                </c:pt>
                <c:pt idx="4973">
                  <c:v>82.9</c:v>
                </c:pt>
                <c:pt idx="4974">
                  <c:v>82.916666666666671</c:v>
                </c:pt>
                <c:pt idx="4975">
                  <c:v>82.933333333333337</c:v>
                </c:pt>
                <c:pt idx="4976">
                  <c:v>82.95</c:v>
                </c:pt>
                <c:pt idx="4977">
                  <c:v>82.966666666666669</c:v>
                </c:pt>
                <c:pt idx="4978">
                  <c:v>82.983333333333334</c:v>
                </c:pt>
                <c:pt idx="4979">
                  <c:v>83</c:v>
                </c:pt>
                <c:pt idx="4980">
                  <c:v>83.016666666666666</c:v>
                </c:pt>
                <c:pt idx="4981">
                  <c:v>83.033333333333331</c:v>
                </c:pt>
                <c:pt idx="4982">
                  <c:v>83.05</c:v>
                </c:pt>
                <c:pt idx="4983">
                  <c:v>83.066666666666663</c:v>
                </c:pt>
                <c:pt idx="4984">
                  <c:v>83.083333333333329</c:v>
                </c:pt>
                <c:pt idx="4985">
                  <c:v>83.1</c:v>
                </c:pt>
                <c:pt idx="4986">
                  <c:v>83.11666666666666</c:v>
                </c:pt>
                <c:pt idx="4987">
                  <c:v>83.13333333333334</c:v>
                </c:pt>
                <c:pt idx="4988">
                  <c:v>83.15</c:v>
                </c:pt>
                <c:pt idx="4989">
                  <c:v>83.166666666666671</c:v>
                </c:pt>
                <c:pt idx="4990">
                  <c:v>83.183333333333337</c:v>
                </c:pt>
                <c:pt idx="4991">
                  <c:v>83.2</c:v>
                </c:pt>
                <c:pt idx="4992">
                  <c:v>83.216666666666669</c:v>
                </c:pt>
                <c:pt idx="4993">
                  <c:v>83.233333333333334</c:v>
                </c:pt>
                <c:pt idx="4994">
                  <c:v>83.25</c:v>
                </c:pt>
                <c:pt idx="4995">
                  <c:v>83.266666666666666</c:v>
                </c:pt>
                <c:pt idx="4996">
                  <c:v>83.283333333333331</c:v>
                </c:pt>
                <c:pt idx="4997">
                  <c:v>83.3</c:v>
                </c:pt>
                <c:pt idx="4998">
                  <c:v>83.316666666666663</c:v>
                </c:pt>
                <c:pt idx="4999">
                  <c:v>83.333333333333329</c:v>
                </c:pt>
                <c:pt idx="5000">
                  <c:v>83.35</c:v>
                </c:pt>
                <c:pt idx="5001">
                  <c:v>83.36666666666666</c:v>
                </c:pt>
                <c:pt idx="5002">
                  <c:v>83.38333333333334</c:v>
                </c:pt>
                <c:pt idx="5003">
                  <c:v>83.4</c:v>
                </c:pt>
                <c:pt idx="5004">
                  <c:v>83.416666666666671</c:v>
                </c:pt>
                <c:pt idx="5005">
                  <c:v>83.433333333333337</c:v>
                </c:pt>
                <c:pt idx="5006">
                  <c:v>83.45</c:v>
                </c:pt>
                <c:pt idx="5007">
                  <c:v>83.466666666666669</c:v>
                </c:pt>
                <c:pt idx="5008">
                  <c:v>83.483333333333334</c:v>
                </c:pt>
                <c:pt idx="5009">
                  <c:v>83.5</c:v>
                </c:pt>
                <c:pt idx="5010">
                  <c:v>83.516666666666666</c:v>
                </c:pt>
                <c:pt idx="5011">
                  <c:v>83.533333333333331</c:v>
                </c:pt>
                <c:pt idx="5012">
                  <c:v>83.55</c:v>
                </c:pt>
                <c:pt idx="5013">
                  <c:v>83.566666666666663</c:v>
                </c:pt>
                <c:pt idx="5014">
                  <c:v>83.583333333333329</c:v>
                </c:pt>
                <c:pt idx="5015">
                  <c:v>83.6</c:v>
                </c:pt>
                <c:pt idx="5016">
                  <c:v>83.61666666666666</c:v>
                </c:pt>
                <c:pt idx="5017">
                  <c:v>83.63333333333334</c:v>
                </c:pt>
                <c:pt idx="5018">
                  <c:v>83.65</c:v>
                </c:pt>
                <c:pt idx="5019">
                  <c:v>83.666666666666671</c:v>
                </c:pt>
                <c:pt idx="5020">
                  <c:v>83.683333333333337</c:v>
                </c:pt>
                <c:pt idx="5021">
                  <c:v>83.7</c:v>
                </c:pt>
                <c:pt idx="5022">
                  <c:v>83.716666666666669</c:v>
                </c:pt>
                <c:pt idx="5023">
                  <c:v>83.733333333333334</c:v>
                </c:pt>
                <c:pt idx="5024">
                  <c:v>83.75</c:v>
                </c:pt>
                <c:pt idx="5025">
                  <c:v>83.766666666666666</c:v>
                </c:pt>
                <c:pt idx="5026">
                  <c:v>83.783333333333331</c:v>
                </c:pt>
                <c:pt idx="5027">
                  <c:v>83.8</c:v>
                </c:pt>
                <c:pt idx="5028">
                  <c:v>83.816666666666663</c:v>
                </c:pt>
                <c:pt idx="5029">
                  <c:v>83.833333333333329</c:v>
                </c:pt>
                <c:pt idx="5030">
                  <c:v>83.85</c:v>
                </c:pt>
                <c:pt idx="5031">
                  <c:v>83.86666666666666</c:v>
                </c:pt>
                <c:pt idx="5032">
                  <c:v>83.88333333333334</c:v>
                </c:pt>
                <c:pt idx="5033">
                  <c:v>83.9</c:v>
                </c:pt>
                <c:pt idx="5034">
                  <c:v>83.916666666666671</c:v>
                </c:pt>
                <c:pt idx="5035">
                  <c:v>83.933333333333337</c:v>
                </c:pt>
                <c:pt idx="5036">
                  <c:v>83.95</c:v>
                </c:pt>
                <c:pt idx="5037">
                  <c:v>83.966666666666669</c:v>
                </c:pt>
                <c:pt idx="5038">
                  <c:v>83.983333333333334</c:v>
                </c:pt>
                <c:pt idx="5039">
                  <c:v>84</c:v>
                </c:pt>
                <c:pt idx="5040">
                  <c:v>84.016666666666666</c:v>
                </c:pt>
                <c:pt idx="5041">
                  <c:v>84.033333333333331</c:v>
                </c:pt>
                <c:pt idx="5042">
                  <c:v>84.05</c:v>
                </c:pt>
                <c:pt idx="5043">
                  <c:v>84.066666666666663</c:v>
                </c:pt>
                <c:pt idx="5044">
                  <c:v>84.083333333333329</c:v>
                </c:pt>
                <c:pt idx="5045">
                  <c:v>84.1</c:v>
                </c:pt>
                <c:pt idx="5046">
                  <c:v>84.11666666666666</c:v>
                </c:pt>
                <c:pt idx="5047">
                  <c:v>84.13333333333334</c:v>
                </c:pt>
                <c:pt idx="5048">
                  <c:v>84.15</c:v>
                </c:pt>
                <c:pt idx="5049">
                  <c:v>84.166666666666671</c:v>
                </c:pt>
                <c:pt idx="5050">
                  <c:v>84.183333333333337</c:v>
                </c:pt>
                <c:pt idx="5051">
                  <c:v>84.2</c:v>
                </c:pt>
                <c:pt idx="5052">
                  <c:v>84.216666666666669</c:v>
                </c:pt>
                <c:pt idx="5053">
                  <c:v>84.233333333333334</c:v>
                </c:pt>
                <c:pt idx="5054">
                  <c:v>84.25</c:v>
                </c:pt>
                <c:pt idx="5055">
                  <c:v>84.266666666666666</c:v>
                </c:pt>
                <c:pt idx="5056">
                  <c:v>84.283333333333331</c:v>
                </c:pt>
                <c:pt idx="5057">
                  <c:v>84.3</c:v>
                </c:pt>
                <c:pt idx="5058">
                  <c:v>84.316666666666663</c:v>
                </c:pt>
                <c:pt idx="5059">
                  <c:v>84.333333333333329</c:v>
                </c:pt>
                <c:pt idx="5060">
                  <c:v>84.35</c:v>
                </c:pt>
                <c:pt idx="5061">
                  <c:v>84.36666666666666</c:v>
                </c:pt>
                <c:pt idx="5062">
                  <c:v>84.38333333333334</c:v>
                </c:pt>
                <c:pt idx="5063">
                  <c:v>84.4</c:v>
                </c:pt>
                <c:pt idx="5064">
                  <c:v>84.416666666666671</c:v>
                </c:pt>
                <c:pt idx="5065">
                  <c:v>84.433333333333337</c:v>
                </c:pt>
                <c:pt idx="5066">
                  <c:v>84.45</c:v>
                </c:pt>
                <c:pt idx="5067">
                  <c:v>84.466666666666669</c:v>
                </c:pt>
                <c:pt idx="5068">
                  <c:v>84.483333333333334</c:v>
                </c:pt>
                <c:pt idx="5069">
                  <c:v>84.5</c:v>
                </c:pt>
                <c:pt idx="5070">
                  <c:v>84.516666666666666</c:v>
                </c:pt>
                <c:pt idx="5071">
                  <c:v>84.533333333333331</c:v>
                </c:pt>
                <c:pt idx="5072">
                  <c:v>84.55</c:v>
                </c:pt>
                <c:pt idx="5073">
                  <c:v>84.566666666666663</c:v>
                </c:pt>
                <c:pt idx="5074">
                  <c:v>84.583333333333329</c:v>
                </c:pt>
                <c:pt idx="5075">
                  <c:v>84.6</c:v>
                </c:pt>
                <c:pt idx="5076">
                  <c:v>84.61666666666666</c:v>
                </c:pt>
                <c:pt idx="5077">
                  <c:v>84.63333333333334</c:v>
                </c:pt>
                <c:pt idx="5078">
                  <c:v>84.65</c:v>
                </c:pt>
                <c:pt idx="5079">
                  <c:v>84.666666666666671</c:v>
                </c:pt>
                <c:pt idx="5080">
                  <c:v>84.683333333333337</c:v>
                </c:pt>
                <c:pt idx="5081">
                  <c:v>84.7</c:v>
                </c:pt>
                <c:pt idx="5082">
                  <c:v>84.716666666666669</c:v>
                </c:pt>
                <c:pt idx="5083">
                  <c:v>84.733333333333334</c:v>
                </c:pt>
                <c:pt idx="5084">
                  <c:v>84.75</c:v>
                </c:pt>
                <c:pt idx="5085">
                  <c:v>84.766666666666666</c:v>
                </c:pt>
                <c:pt idx="5086">
                  <c:v>84.783333333333331</c:v>
                </c:pt>
                <c:pt idx="5087">
                  <c:v>84.8</c:v>
                </c:pt>
                <c:pt idx="5088">
                  <c:v>84.816666666666663</c:v>
                </c:pt>
                <c:pt idx="5089">
                  <c:v>84.833333333333329</c:v>
                </c:pt>
                <c:pt idx="5090">
                  <c:v>84.85</c:v>
                </c:pt>
                <c:pt idx="5091">
                  <c:v>84.86666666666666</c:v>
                </c:pt>
                <c:pt idx="5092">
                  <c:v>84.88333333333334</c:v>
                </c:pt>
                <c:pt idx="5093">
                  <c:v>84.9</c:v>
                </c:pt>
                <c:pt idx="5094">
                  <c:v>84.916666666666671</c:v>
                </c:pt>
                <c:pt idx="5095">
                  <c:v>84.933333333333337</c:v>
                </c:pt>
                <c:pt idx="5096">
                  <c:v>84.95</c:v>
                </c:pt>
                <c:pt idx="5097">
                  <c:v>84.966666666666669</c:v>
                </c:pt>
                <c:pt idx="5098">
                  <c:v>84.983333333333334</c:v>
                </c:pt>
                <c:pt idx="5099">
                  <c:v>85</c:v>
                </c:pt>
                <c:pt idx="5100">
                  <c:v>85.016666666666666</c:v>
                </c:pt>
                <c:pt idx="5101">
                  <c:v>85.033333333333331</c:v>
                </c:pt>
                <c:pt idx="5102">
                  <c:v>85.05</c:v>
                </c:pt>
                <c:pt idx="5103">
                  <c:v>85.066666666666663</c:v>
                </c:pt>
                <c:pt idx="5104">
                  <c:v>85.083333333333329</c:v>
                </c:pt>
                <c:pt idx="5105">
                  <c:v>85.1</c:v>
                </c:pt>
                <c:pt idx="5106">
                  <c:v>85.11666666666666</c:v>
                </c:pt>
                <c:pt idx="5107">
                  <c:v>85.13333333333334</c:v>
                </c:pt>
                <c:pt idx="5108">
                  <c:v>85.15</c:v>
                </c:pt>
                <c:pt idx="5109">
                  <c:v>85.166666666666671</c:v>
                </c:pt>
                <c:pt idx="5110">
                  <c:v>85.183333333333337</c:v>
                </c:pt>
                <c:pt idx="5111">
                  <c:v>85.2</c:v>
                </c:pt>
                <c:pt idx="5112">
                  <c:v>85.216666666666669</c:v>
                </c:pt>
                <c:pt idx="5113">
                  <c:v>85.233333333333334</c:v>
                </c:pt>
                <c:pt idx="5114">
                  <c:v>85.25</c:v>
                </c:pt>
                <c:pt idx="5115">
                  <c:v>85.266666666666666</c:v>
                </c:pt>
                <c:pt idx="5116">
                  <c:v>85.283333333333331</c:v>
                </c:pt>
                <c:pt idx="5117">
                  <c:v>85.3</c:v>
                </c:pt>
                <c:pt idx="5118">
                  <c:v>85.316666666666663</c:v>
                </c:pt>
                <c:pt idx="5119">
                  <c:v>85.333333333333329</c:v>
                </c:pt>
                <c:pt idx="5120">
                  <c:v>85.35</c:v>
                </c:pt>
                <c:pt idx="5121">
                  <c:v>85.36666666666666</c:v>
                </c:pt>
                <c:pt idx="5122">
                  <c:v>85.38333333333334</c:v>
                </c:pt>
                <c:pt idx="5123">
                  <c:v>85.4</c:v>
                </c:pt>
                <c:pt idx="5124">
                  <c:v>85.416666666666671</c:v>
                </c:pt>
                <c:pt idx="5125">
                  <c:v>85.433333333333337</c:v>
                </c:pt>
                <c:pt idx="5126">
                  <c:v>85.45</c:v>
                </c:pt>
                <c:pt idx="5127">
                  <c:v>85.466666666666669</c:v>
                </c:pt>
                <c:pt idx="5128">
                  <c:v>85.483333333333334</c:v>
                </c:pt>
                <c:pt idx="5129">
                  <c:v>85.5</c:v>
                </c:pt>
                <c:pt idx="5130">
                  <c:v>85.516666666666666</c:v>
                </c:pt>
                <c:pt idx="5131">
                  <c:v>85.533333333333331</c:v>
                </c:pt>
                <c:pt idx="5132">
                  <c:v>85.55</c:v>
                </c:pt>
                <c:pt idx="5133">
                  <c:v>85.566666666666663</c:v>
                </c:pt>
                <c:pt idx="5134">
                  <c:v>85.583333333333329</c:v>
                </c:pt>
                <c:pt idx="5135">
                  <c:v>85.6</c:v>
                </c:pt>
                <c:pt idx="5136">
                  <c:v>85.61666666666666</c:v>
                </c:pt>
                <c:pt idx="5137">
                  <c:v>85.63333333333334</c:v>
                </c:pt>
                <c:pt idx="5138">
                  <c:v>85.65</c:v>
                </c:pt>
                <c:pt idx="5139">
                  <c:v>85.666666666666671</c:v>
                </c:pt>
                <c:pt idx="5140">
                  <c:v>85.683333333333337</c:v>
                </c:pt>
                <c:pt idx="5141">
                  <c:v>85.7</c:v>
                </c:pt>
                <c:pt idx="5142">
                  <c:v>85.716666666666669</c:v>
                </c:pt>
                <c:pt idx="5143">
                  <c:v>85.733333333333334</c:v>
                </c:pt>
                <c:pt idx="5144">
                  <c:v>85.75</c:v>
                </c:pt>
                <c:pt idx="5145">
                  <c:v>85.766666666666666</c:v>
                </c:pt>
                <c:pt idx="5146">
                  <c:v>85.783333333333331</c:v>
                </c:pt>
                <c:pt idx="5147">
                  <c:v>85.8</c:v>
                </c:pt>
                <c:pt idx="5148">
                  <c:v>85.816666666666663</c:v>
                </c:pt>
                <c:pt idx="5149">
                  <c:v>85.833333333333329</c:v>
                </c:pt>
                <c:pt idx="5150">
                  <c:v>85.85</c:v>
                </c:pt>
                <c:pt idx="5151">
                  <c:v>85.86666666666666</c:v>
                </c:pt>
                <c:pt idx="5152">
                  <c:v>85.88333333333334</c:v>
                </c:pt>
                <c:pt idx="5153">
                  <c:v>85.9</c:v>
                </c:pt>
                <c:pt idx="5154">
                  <c:v>85.916666666666671</c:v>
                </c:pt>
                <c:pt idx="5155">
                  <c:v>85.933333333333337</c:v>
                </c:pt>
                <c:pt idx="5156">
                  <c:v>85.95</c:v>
                </c:pt>
                <c:pt idx="5157">
                  <c:v>85.966666666666669</c:v>
                </c:pt>
                <c:pt idx="5158">
                  <c:v>85.983333333333334</c:v>
                </c:pt>
                <c:pt idx="5159">
                  <c:v>86</c:v>
                </c:pt>
                <c:pt idx="5160">
                  <c:v>86.016666666666666</c:v>
                </c:pt>
                <c:pt idx="5161">
                  <c:v>86.033333333333331</c:v>
                </c:pt>
                <c:pt idx="5162">
                  <c:v>86.05</c:v>
                </c:pt>
                <c:pt idx="5163">
                  <c:v>86.066666666666663</c:v>
                </c:pt>
                <c:pt idx="5164">
                  <c:v>86.083333333333329</c:v>
                </c:pt>
                <c:pt idx="5165">
                  <c:v>86.1</c:v>
                </c:pt>
                <c:pt idx="5166">
                  <c:v>86.11666666666666</c:v>
                </c:pt>
                <c:pt idx="5167">
                  <c:v>86.13333333333334</c:v>
                </c:pt>
                <c:pt idx="5168">
                  <c:v>86.15</c:v>
                </c:pt>
                <c:pt idx="5169">
                  <c:v>86.166666666666671</c:v>
                </c:pt>
                <c:pt idx="5170">
                  <c:v>86.183333333333337</c:v>
                </c:pt>
                <c:pt idx="5171">
                  <c:v>86.2</c:v>
                </c:pt>
                <c:pt idx="5172">
                  <c:v>86.216666666666669</c:v>
                </c:pt>
                <c:pt idx="5173">
                  <c:v>86.233333333333334</c:v>
                </c:pt>
                <c:pt idx="5174">
                  <c:v>86.25</c:v>
                </c:pt>
                <c:pt idx="5175">
                  <c:v>86.266666666666666</c:v>
                </c:pt>
                <c:pt idx="5176">
                  <c:v>86.283333333333331</c:v>
                </c:pt>
                <c:pt idx="5177">
                  <c:v>86.3</c:v>
                </c:pt>
                <c:pt idx="5178">
                  <c:v>86.316666666666663</c:v>
                </c:pt>
                <c:pt idx="5179">
                  <c:v>86.333333333333329</c:v>
                </c:pt>
                <c:pt idx="5180">
                  <c:v>86.35</c:v>
                </c:pt>
                <c:pt idx="5181">
                  <c:v>86.36666666666666</c:v>
                </c:pt>
                <c:pt idx="5182">
                  <c:v>86.38333333333334</c:v>
                </c:pt>
                <c:pt idx="5183">
                  <c:v>86.4</c:v>
                </c:pt>
                <c:pt idx="5184">
                  <c:v>86.416666666666671</c:v>
                </c:pt>
                <c:pt idx="5185">
                  <c:v>86.433333333333337</c:v>
                </c:pt>
                <c:pt idx="5186">
                  <c:v>86.45</c:v>
                </c:pt>
                <c:pt idx="5187">
                  <c:v>86.466666666666669</c:v>
                </c:pt>
                <c:pt idx="5188">
                  <c:v>86.483333333333334</c:v>
                </c:pt>
                <c:pt idx="5189">
                  <c:v>86.5</c:v>
                </c:pt>
                <c:pt idx="5190">
                  <c:v>86.516666666666666</c:v>
                </c:pt>
                <c:pt idx="5191">
                  <c:v>86.533333333333331</c:v>
                </c:pt>
                <c:pt idx="5192">
                  <c:v>86.55</c:v>
                </c:pt>
                <c:pt idx="5193">
                  <c:v>86.566666666666663</c:v>
                </c:pt>
                <c:pt idx="5194">
                  <c:v>86.583333333333329</c:v>
                </c:pt>
                <c:pt idx="5195">
                  <c:v>86.6</c:v>
                </c:pt>
                <c:pt idx="5196">
                  <c:v>86.61666666666666</c:v>
                </c:pt>
                <c:pt idx="5197">
                  <c:v>86.63333333333334</c:v>
                </c:pt>
                <c:pt idx="5198">
                  <c:v>86.65</c:v>
                </c:pt>
                <c:pt idx="5199">
                  <c:v>86.666666666666671</c:v>
                </c:pt>
                <c:pt idx="5200">
                  <c:v>86.683333333333337</c:v>
                </c:pt>
                <c:pt idx="5201">
                  <c:v>86.7</c:v>
                </c:pt>
                <c:pt idx="5202">
                  <c:v>86.716666666666669</c:v>
                </c:pt>
                <c:pt idx="5203">
                  <c:v>86.733333333333334</c:v>
                </c:pt>
                <c:pt idx="5204">
                  <c:v>86.75</c:v>
                </c:pt>
                <c:pt idx="5205">
                  <c:v>86.766666666666666</c:v>
                </c:pt>
                <c:pt idx="5206">
                  <c:v>86.783333333333331</c:v>
                </c:pt>
                <c:pt idx="5207">
                  <c:v>86.8</c:v>
                </c:pt>
                <c:pt idx="5208">
                  <c:v>86.816666666666663</c:v>
                </c:pt>
                <c:pt idx="5209">
                  <c:v>86.833333333333329</c:v>
                </c:pt>
                <c:pt idx="5210">
                  <c:v>86.85</c:v>
                </c:pt>
                <c:pt idx="5211">
                  <c:v>86.86666666666666</c:v>
                </c:pt>
                <c:pt idx="5212">
                  <c:v>86.88333333333334</c:v>
                </c:pt>
                <c:pt idx="5213">
                  <c:v>86.9</c:v>
                </c:pt>
                <c:pt idx="5214">
                  <c:v>86.916666666666671</c:v>
                </c:pt>
                <c:pt idx="5215">
                  <c:v>86.933333333333337</c:v>
                </c:pt>
                <c:pt idx="5216">
                  <c:v>86.95</c:v>
                </c:pt>
                <c:pt idx="5217">
                  <c:v>86.966666666666669</c:v>
                </c:pt>
                <c:pt idx="5218">
                  <c:v>86.983333333333334</c:v>
                </c:pt>
                <c:pt idx="5219">
                  <c:v>87</c:v>
                </c:pt>
                <c:pt idx="5220">
                  <c:v>87.016666666666666</c:v>
                </c:pt>
                <c:pt idx="5221">
                  <c:v>87.033333333333331</c:v>
                </c:pt>
                <c:pt idx="5222">
                  <c:v>87.05</c:v>
                </c:pt>
                <c:pt idx="5223">
                  <c:v>87.066666666666663</c:v>
                </c:pt>
                <c:pt idx="5224">
                  <c:v>87.083333333333329</c:v>
                </c:pt>
                <c:pt idx="5225">
                  <c:v>87.1</c:v>
                </c:pt>
                <c:pt idx="5226">
                  <c:v>87.11666666666666</c:v>
                </c:pt>
                <c:pt idx="5227">
                  <c:v>87.13333333333334</c:v>
                </c:pt>
                <c:pt idx="5228">
                  <c:v>87.15</c:v>
                </c:pt>
                <c:pt idx="5229">
                  <c:v>87.166666666666671</c:v>
                </c:pt>
                <c:pt idx="5230">
                  <c:v>87.183333333333337</c:v>
                </c:pt>
                <c:pt idx="5231">
                  <c:v>87.2</c:v>
                </c:pt>
                <c:pt idx="5232">
                  <c:v>87.216666666666669</c:v>
                </c:pt>
                <c:pt idx="5233">
                  <c:v>87.233333333333334</c:v>
                </c:pt>
                <c:pt idx="5234">
                  <c:v>87.25</c:v>
                </c:pt>
                <c:pt idx="5235">
                  <c:v>87.266666666666666</c:v>
                </c:pt>
                <c:pt idx="5236">
                  <c:v>87.283333333333331</c:v>
                </c:pt>
                <c:pt idx="5237">
                  <c:v>87.3</c:v>
                </c:pt>
                <c:pt idx="5238">
                  <c:v>87.316666666666663</c:v>
                </c:pt>
                <c:pt idx="5239">
                  <c:v>87.333333333333329</c:v>
                </c:pt>
                <c:pt idx="5240">
                  <c:v>87.35</c:v>
                </c:pt>
                <c:pt idx="5241">
                  <c:v>87.36666666666666</c:v>
                </c:pt>
                <c:pt idx="5242">
                  <c:v>87.38333333333334</c:v>
                </c:pt>
                <c:pt idx="5243">
                  <c:v>87.4</c:v>
                </c:pt>
                <c:pt idx="5244">
                  <c:v>87.416666666666671</c:v>
                </c:pt>
                <c:pt idx="5245">
                  <c:v>87.433333333333337</c:v>
                </c:pt>
                <c:pt idx="5246">
                  <c:v>87.45</c:v>
                </c:pt>
                <c:pt idx="5247">
                  <c:v>87.466666666666669</c:v>
                </c:pt>
                <c:pt idx="5248">
                  <c:v>87.483333333333334</c:v>
                </c:pt>
                <c:pt idx="5249">
                  <c:v>87.5</c:v>
                </c:pt>
                <c:pt idx="5250">
                  <c:v>87.516666666666666</c:v>
                </c:pt>
                <c:pt idx="5251">
                  <c:v>87.533333333333331</c:v>
                </c:pt>
                <c:pt idx="5252">
                  <c:v>87.55</c:v>
                </c:pt>
                <c:pt idx="5253">
                  <c:v>87.566666666666663</c:v>
                </c:pt>
                <c:pt idx="5254">
                  <c:v>87.583333333333329</c:v>
                </c:pt>
                <c:pt idx="5255">
                  <c:v>87.6</c:v>
                </c:pt>
                <c:pt idx="5256">
                  <c:v>87.61666666666666</c:v>
                </c:pt>
                <c:pt idx="5257">
                  <c:v>87.63333333333334</c:v>
                </c:pt>
                <c:pt idx="5258">
                  <c:v>87.65</c:v>
                </c:pt>
                <c:pt idx="5259">
                  <c:v>87.666666666666671</c:v>
                </c:pt>
                <c:pt idx="5260">
                  <c:v>87.683333333333337</c:v>
                </c:pt>
                <c:pt idx="5261">
                  <c:v>87.7</c:v>
                </c:pt>
                <c:pt idx="5262">
                  <c:v>87.716666666666669</c:v>
                </c:pt>
                <c:pt idx="5263">
                  <c:v>87.733333333333334</c:v>
                </c:pt>
                <c:pt idx="5264">
                  <c:v>87.75</c:v>
                </c:pt>
                <c:pt idx="5265">
                  <c:v>87.766666666666666</c:v>
                </c:pt>
                <c:pt idx="5266">
                  <c:v>87.783333333333331</c:v>
                </c:pt>
                <c:pt idx="5267">
                  <c:v>87.8</c:v>
                </c:pt>
                <c:pt idx="5268">
                  <c:v>87.816666666666663</c:v>
                </c:pt>
                <c:pt idx="5269">
                  <c:v>87.833333333333329</c:v>
                </c:pt>
                <c:pt idx="5270">
                  <c:v>87.85</c:v>
                </c:pt>
                <c:pt idx="5271">
                  <c:v>87.86666666666666</c:v>
                </c:pt>
                <c:pt idx="5272">
                  <c:v>87.88333333333334</c:v>
                </c:pt>
                <c:pt idx="5273">
                  <c:v>87.9</c:v>
                </c:pt>
                <c:pt idx="5274">
                  <c:v>87.916666666666671</c:v>
                </c:pt>
                <c:pt idx="5275">
                  <c:v>87.933333333333337</c:v>
                </c:pt>
                <c:pt idx="5276">
                  <c:v>87.95</c:v>
                </c:pt>
                <c:pt idx="5277">
                  <c:v>87.966666666666669</c:v>
                </c:pt>
                <c:pt idx="5278">
                  <c:v>87.983333333333334</c:v>
                </c:pt>
                <c:pt idx="5279">
                  <c:v>88</c:v>
                </c:pt>
                <c:pt idx="5280">
                  <c:v>88.016666666666666</c:v>
                </c:pt>
                <c:pt idx="5281">
                  <c:v>88.033333333333331</c:v>
                </c:pt>
                <c:pt idx="5282">
                  <c:v>88.05</c:v>
                </c:pt>
                <c:pt idx="5283">
                  <c:v>88.066666666666663</c:v>
                </c:pt>
                <c:pt idx="5284">
                  <c:v>88.083333333333329</c:v>
                </c:pt>
                <c:pt idx="5285">
                  <c:v>88.1</c:v>
                </c:pt>
                <c:pt idx="5286">
                  <c:v>88.11666666666666</c:v>
                </c:pt>
                <c:pt idx="5287">
                  <c:v>88.13333333333334</c:v>
                </c:pt>
                <c:pt idx="5288">
                  <c:v>88.15</c:v>
                </c:pt>
                <c:pt idx="5289">
                  <c:v>88.166666666666671</c:v>
                </c:pt>
                <c:pt idx="5290">
                  <c:v>88.183333333333337</c:v>
                </c:pt>
                <c:pt idx="5291">
                  <c:v>88.2</c:v>
                </c:pt>
                <c:pt idx="5292">
                  <c:v>88.216666666666669</c:v>
                </c:pt>
                <c:pt idx="5293">
                  <c:v>88.233333333333334</c:v>
                </c:pt>
                <c:pt idx="5294">
                  <c:v>88.25</c:v>
                </c:pt>
                <c:pt idx="5295">
                  <c:v>88.266666666666666</c:v>
                </c:pt>
                <c:pt idx="5296">
                  <c:v>88.283333333333331</c:v>
                </c:pt>
                <c:pt idx="5297">
                  <c:v>88.3</c:v>
                </c:pt>
                <c:pt idx="5298">
                  <c:v>88.316666666666663</c:v>
                </c:pt>
                <c:pt idx="5299">
                  <c:v>88.333333333333329</c:v>
                </c:pt>
                <c:pt idx="5300">
                  <c:v>88.35</c:v>
                </c:pt>
                <c:pt idx="5301">
                  <c:v>88.36666666666666</c:v>
                </c:pt>
                <c:pt idx="5302">
                  <c:v>88.38333333333334</c:v>
                </c:pt>
                <c:pt idx="5303">
                  <c:v>88.4</c:v>
                </c:pt>
                <c:pt idx="5304">
                  <c:v>88.416666666666671</c:v>
                </c:pt>
                <c:pt idx="5305">
                  <c:v>88.433333333333337</c:v>
                </c:pt>
                <c:pt idx="5306">
                  <c:v>88.45</c:v>
                </c:pt>
                <c:pt idx="5307">
                  <c:v>88.466666666666669</c:v>
                </c:pt>
                <c:pt idx="5308">
                  <c:v>88.483333333333334</c:v>
                </c:pt>
                <c:pt idx="5309">
                  <c:v>88.5</c:v>
                </c:pt>
                <c:pt idx="5310">
                  <c:v>88.516666666666666</c:v>
                </c:pt>
                <c:pt idx="5311">
                  <c:v>88.533333333333331</c:v>
                </c:pt>
                <c:pt idx="5312">
                  <c:v>88.55</c:v>
                </c:pt>
                <c:pt idx="5313">
                  <c:v>88.566666666666663</c:v>
                </c:pt>
                <c:pt idx="5314">
                  <c:v>88.583333333333329</c:v>
                </c:pt>
                <c:pt idx="5315">
                  <c:v>88.6</c:v>
                </c:pt>
                <c:pt idx="5316">
                  <c:v>88.61666666666666</c:v>
                </c:pt>
                <c:pt idx="5317">
                  <c:v>88.63333333333334</c:v>
                </c:pt>
                <c:pt idx="5318">
                  <c:v>88.65</c:v>
                </c:pt>
                <c:pt idx="5319">
                  <c:v>88.666666666666671</c:v>
                </c:pt>
                <c:pt idx="5320">
                  <c:v>88.683333333333337</c:v>
                </c:pt>
                <c:pt idx="5321">
                  <c:v>88.7</c:v>
                </c:pt>
                <c:pt idx="5322">
                  <c:v>88.716666666666669</c:v>
                </c:pt>
                <c:pt idx="5323">
                  <c:v>88.733333333333334</c:v>
                </c:pt>
                <c:pt idx="5324">
                  <c:v>88.75</c:v>
                </c:pt>
                <c:pt idx="5325">
                  <c:v>88.766666666666666</c:v>
                </c:pt>
                <c:pt idx="5326">
                  <c:v>88.783333333333331</c:v>
                </c:pt>
                <c:pt idx="5327">
                  <c:v>88.8</c:v>
                </c:pt>
                <c:pt idx="5328">
                  <c:v>88.816666666666663</c:v>
                </c:pt>
                <c:pt idx="5329">
                  <c:v>88.833333333333329</c:v>
                </c:pt>
                <c:pt idx="5330">
                  <c:v>88.85</c:v>
                </c:pt>
                <c:pt idx="5331">
                  <c:v>88.86666666666666</c:v>
                </c:pt>
                <c:pt idx="5332">
                  <c:v>88.88333333333334</c:v>
                </c:pt>
                <c:pt idx="5333">
                  <c:v>88.9</c:v>
                </c:pt>
                <c:pt idx="5334">
                  <c:v>88.916666666666671</c:v>
                </c:pt>
                <c:pt idx="5335">
                  <c:v>88.933333333333337</c:v>
                </c:pt>
                <c:pt idx="5336">
                  <c:v>88.95</c:v>
                </c:pt>
                <c:pt idx="5337">
                  <c:v>88.966666666666669</c:v>
                </c:pt>
                <c:pt idx="5338">
                  <c:v>88.983333333333334</c:v>
                </c:pt>
                <c:pt idx="5339">
                  <c:v>89</c:v>
                </c:pt>
                <c:pt idx="5340">
                  <c:v>89.016666666666666</c:v>
                </c:pt>
                <c:pt idx="5341">
                  <c:v>89.033333333333331</c:v>
                </c:pt>
                <c:pt idx="5342">
                  <c:v>89.05</c:v>
                </c:pt>
                <c:pt idx="5343">
                  <c:v>89.066666666666663</c:v>
                </c:pt>
                <c:pt idx="5344">
                  <c:v>89.083333333333329</c:v>
                </c:pt>
                <c:pt idx="5345">
                  <c:v>89.1</c:v>
                </c:pt>
                <c:pt idx="5346">
                  <c:v>89.11666666666666</c:v>
                </c:pt>
                <c:pt idx="5347">
                  <c:v>89.13333333333334</c:v>
                </c:pt>
                <c:pt idx="5348">
                  <c:v>89.15</c:v>
                </c:pt>
                <c:pt idx="5349">
                  <c:v>89.166666666666671</c:v>
                </c:pt>
                <c:pt idx="5350">
                  <c:v>89.183333333333337</c:v>
                </c:pt>
                <c:pt idx="5351">
                  <c:v>89.2</c:v>
                </c:pt>
                <c:pt idx="5352">
                  <c:v>89.216666666666669</c:v>
                </c:pt>
                <c:pt idx="5353">
                  <c:v>89.233333333333334</c:v>
                </c:pt>
                <c:pt idx="5354">
                  <c:v>89.25</c:v>
                </c:pt>
                <c:pt idx="5355">
                  <c:v>89.266666666666666</c:v>
                </c:pt>
                <c:pt idx="5356">
                  <c:v>89.283333333333331</c:v>
                </c:pt>
                <c:pt idx="5357">
                  <c:v>89.3</c:v>
                </c:pt>
                <c:pt idx="5358">
                  <c:v>89.316666666666663</c:v>
                </c:pt>
                <c:pt idx="5359">
                  <c:v>89.333333333333329</c:v>
                </c:pt>
                <c:pt idx="5360">
                  <c:v>89.35</c:v>
                </c:pt>
                <c:pt idx="5361">
                  <c:v>89.36666666666666</c:v>
                </c:pt>
                <c:pt idx="5362">
                  <c:v>89.38333333333334</c:v>
                </c:pt>
                <c:pt idx="5363">
                  <c:v>89.4</c:v>
                </c:pt>
                <c:pt idx="5364">
                  <c:v>89.416666666666671</c:v>
                </c:pt>
                <c:pt idx="5365">
                  <c:v>89.433333333333337</c:v>
                </c:pt>
                <c:pt idx="5366">
                  <c:v>89.45</c:v>
                </c:pt>
                <c:pt idx="5367">
                  <c:v>89.466666666666669</c:v>
                </c:pt>
                <c:pt idx="5368">
                  <c:v>89.483333333333334</c:v>
                </c:pt>
                <c:pt idx="5369">
                  <c:v>89.5</c:v>
                </c:pt>
                <c:pt idx="5370">
                  <c:v>89.516666666666666</c:v>
                </c:pt>
                <c:pt idx="5371">
                  <c:v>89.533333333333331</c:v>
                </c:pt>
                <c:pt idx="5372">
                  <c:v>89.55</c:v>
                </c:pt>
                <c:pt idx="5373">
                  <c:v>89.566666666666663</c:v>
                </c:pt>
                <c:pt idx="5374">
                  <c:v>89.583333333333329</c:v>
                </c:pt>
                <c:pt idx="5375">
                  <c:v>89.6</c:v>
                </c:pt>
                <c:pt idx="5376">
                  <c:v>89.61666666666666</c:v>
                </c:pt>
                <c:pt idx="5377">
                  <c:v>89.63333333333334</c:v>
                </c:pt>
                <c:pt idx="5378">
                  <c:v>89.65</c:v>
                </c:pt>
                <c:pt idx="5379">
                  <c:v>89.666666666666671</c:v>
                </c:pt>
                <c:pt idx="5380">
                  <c:v>89.683333333333337</c:v>
                </c:pt>
                <c:pt idx="5381">
                  <c:v>89.7</c:v>
                </c:pt>
                <c:pt idx="5382">
                  <c:v>89.716666666666669</c:v>
                </c:pt>
                <c:pt idx="5383">
                  <c:v>89.733333333333334</c:v>
                </c:pt>
                <c:pt idx="5384">
                  <c:v>89.75</c:v>
                </c:pt>
                <c:pt idx="5385">
                  <c:v>89.766666666666666</c:v>
                </c:pt>
                <c:pt idx="5386">
                  <c:v>89.783333333333331</c:v>
                </c:pt>
                <c:pt idx="5387">
                  <c:v>89.8</c:v>
                </c:pt>
                <c:pt idx="5388">
                  <c:v>89.816666666666663</c:v>
                </c:pt>
                <c:pt idx="5389">
                  <c:v>89.833333333333329</c:v>
                </c:pt>
                <c:pt idx="5390">
                  <c:v>89.85</c:v>
                </c:pt>
              </c:numCache>
            </c:numRef>
          </c:xVal>
          <c:yVal>
            <c:numRef>
              <c:f>'[ZnO parameters ottobre 2023.xlsx]Foglio1'!$D$9:$D$5399</c:f>
              <c:numCache>
                <c:formatCode>General</c:formatCode>
                <c:ptCount val="5391"/>
                <c:pt idx="0">
                  <c:v>26</c:v>
                </c:pt>
                <c:pt idx="1">
                  <c:v>26.100100000000001</c:v>
                </c:pt>
                <c:pt idx="2">
                  <c:v>26.100100000000001</c:v>
                </c:pt>
                <c:pt idx="3">
                  <c:v>26.100100000000001</c:v>
                </c:pt>
                <c:pt idx="4">
                  <c:v>26.300049999999999</c:v>
                </c:pt>
                <c:pt idx="5">
                  <c:v>26.300049999999999</c:v>
                </c:pt>
                <c:pt idx="6">
                  <c:v>26.399899999999999</c:v>
                </c:pt>
                <c:pt idx="7">
                  <c:v>26.399899999999999</c:v>
                </c:pt>
                <c:pt idx="8">
                  <c:v>26.800049999999999</c:v>
                </c:pt>
                <c:pt idx="9">
                  <c:v>28</c:v>
                </c:pt>
                <c:pt idx="10">
                  <c:v>31</c:v>
                </c:pt>
                <c:pt idx="11">
                  <c:v>35.199950000000001</c:v>
                </c:pt>
                <c:pt idx="12">
                  <c:v>38.399900000000002</c:v>
                </c:pt>
                <c:pt idx="13">
                  <c:v>40.300049999999999</c:v>
                </c:pt>
                <c:pt idx="14">
                  <c:v>42</c:v>
                </c:pt>
                <c:pt idx="15">
                  <c:v>44.5</c:v>
                </c:pt>
                <c:pt idx="16">
                  <c:v>47.899900000000002</c:v>
                </c:pt>
                <c:pt idx="17">
                  <c:v>51.899900000000002</c:v>
                </c:pt>
                <c:pt idx="18">
                  <c:v>54.199950000000001</c:v>
                </c:pt>
                <c:pt idx="19">
                  <c:v>57.5</c:v>
                </c:pt>
                <c:pt idx="20">
                  <c:v>60.199950000000001</c:v>
                </c:pt>
                <c:pt idx="21">
                  <c:v>62.399900000000002</c:v>
                </c:pt>
                <c:pt idx="22">
                  <c:v>66.899900000000002</c:v>
                </c:pt>
                <c:pt idx="23">
                  <c:v>70.600099999999998</c:v>
                </c:pt>
                <c:pt idx="24">
                  <c:v>73</c:v>
                </c:pt>
                <c:pt idx="25">
                  <c:v>75.100099999999998</c:v>
                </c:pt>
                <c:pt idx="26">
                  <c:v>78.199950000000001</c:v>
                </c:pt>
                <c:pt idx="27">
                  <c:v>81.600099999999998</c:v>
                </c:pt>
                <c:pt idx="28">
                  <c:v>86.600099999999998</c:v>
                </c:pt>
                <c:pt idx="29">
                  <c:v>89.399900000000002</c:v>
                </c:pt>
                <c:pt idx="30">
                  <c:v>91.699950000000001</c:v>
                </c:pt>
                <c:pt idx="31">
                  <c:v>94.100099999999998</c:v>
                </c:pt>
                <c:pt idx="32">
                  <c:v>97.699950000000001</c:v>
                </c:pt>
                <c:pt idx="33">
                  <c:v>102.1001</c:v>
                </c:pt>
                <c:pt idx="34">
                  <c:v>105.7</c:v>
                </c:pt>
                <c:pt idx="35">
                  <c:v>109.2</c:v>
                </c:pt>
                <c:pt idx="36">
                  <c:v>111.8</c:v>
                </c:pt>
                <c:pt idx="37">
                  <c:v>114</c:v>
                </c:pt>
                <c:pt idx="38">
                  <c:v>117.6001</c:v>
                </c:pt>
                <c:pt idx="39">
                  <c:v>122</c:v>
                </c:pt>
                <c:pt idx="40">
                  <c:v>125.8</c:v>
                </c:pt>
                <c:pt idx="41">
                  <c:v>129.30000000000001</c:v>
                </c:pt>
                <c:pt idx="42">
                  <c:v>132.1001</c:v>
                </c:pt>
                <c:pt idx="43">
                  <c:v>135.1001</c:v>
                </c:pt>
                <c:pt idx="44">
                  <c:v>138.80000000000001</c:v>
                </c:pt>
                <c:pt idx="45">
                  <c:v>142.19999999999999</c:v>
                </c:pt>
                <c:pt idx="46">
                  <c:v>145.8999</c:v>
                </c:pt>
                <c:pt idx="47">
                  <c:v>149.80000000000001</c:v>
                </c:pt>
                <c:pt idx="48">
                  <c:v>152.8999</c:v>
                </c:pt>
                <c:pt idx="49">
                  <c:v>155.80000000000001</c:v>
                </c:pt>
                <c:pt idx="50">
                  <c:v>159.5</c:v>
                </c:pt>
                <c:pt idx="51">
                  <c:v>163.8999</c:v>
                </c:pt>
                <c:pt idx="52">
                  <c:v>166.6001</c:v>
                </c:pt>
                <c:pt idx="53">
                  <c:v>172.7</c:v>
                </c:pt>
                <c:pt idx="54">
                  <c:v>175.8999</c:v>
                </c:pt>
                <c:pt idx="55">
                  <c:v>179.1001</c:v>
                </c:pt>
                <c:pt idx="56">
                  <c:v>182</c:v>
                </c:pt>
                <c:pt idx="57">
                  <c:v>186.3999</c:v>
                </c:pt>
                <c:pt idx="58">
                  <c:v>190.3</c:v>
                </c:pt>
                <c:pt idx="59">
                  <c:v>194.2</c:v>
                </c:pt>
                <c:pt idx="60">
                  <c:v>197.1001</c:v>
                </c:pt>
                <c:pt idx="61">
                  <c:v>200.1001</c:v>
                </c:pt>
                <c:pt idx="62">
                  <c:v>204</c:v>
                </c:pt>
                <c:pt idx="63">
                  <c:v>208.6001</c:v>
                </c:pt>
                <c:pt idx="64">
                  <c:v>211.5</c:v>
                </c:pt>
                <c:pt idx="65">
                  <c:v>215.3999</c:v>
                </c:pt>
                <c:pt idx="66">
                  <c:v>218.3999</c:v>
                </c:pt>
                <c:pt idx="67">
                  <c:v>221.3999</c:v>
                </c:pt>
                <c:pt idx="68">
                  <c:v>225.3999</c:v>
                </c:pt>
                <c:pt idx="69">
                  <c:v>230</c:v>
                </c:pt>
                <c:pt idx="70">
                  <c:v>233.8</c:v>
                </c:pt>
                <c:pt idx="71">
                  <c:v>236.8</c:v>
                </c:pt>
                <c:pt idx="72">
                  <c:v>239.8</c:v>
                </c:pt>
                <c:pt idx="73">
                  <c:v>243</c:v>
                </c:pt>
                <c:pt idx="74">
                  <c:v>247.1001</c:v>
                </c:pt>
                <c:pt idx="75">
                  <c:v>251.6001</c:v>
                </c:pt>
                <c:pt idx="76">
                  <c:v>255.3</c:v>
                </c:pt>
                <c:pt idx="77">
                  <c:v>258.8999</c:v>
                </c:pt>
                <c:pt idx="78">
                  <c:v>261.7</c:v>
                </c:pt>
                <c:pt idx="79">
                  <c:v>264.2</c:v>
                </c:pt>
                <c:pt idx="80">
                  <c:v>268.3</c:v>
                </c:pt>
                <c:pt idx="81">
                  <c:v>273.1001</c:v>
                </c:pt>
                <c:pt idx="82">
                  <c:v>276.2</c:v>
                </c:pt>
                <c:pt idx="83">
                  <c:v>279.2</c:v>
                </c:pt>
                <c:pt idx="84">
                  <c:v>282.3999</c:v>
                </c:pt>
                <c:pt idx="85">
                  <c:v>286.8</c:v>
                </c:pt>
                <c:pt idx="86">
                  <c:v>293</c:v>
                </c:pt>
                <c:pt idx="87">
                  <c:v>296</c:v>
                </c:pt>
                <c:pt idx="88">
                  <c:v>298.3</c:v>
                </c:pt>
                <c:pt idx="89">
                  <c:v>301.2</c:v>
                </c:pt>
                <c:pt idx="90">
                  <c:v>306</c:v>
                </c:pt>
                <c:pt idx="91">
                  <c:v>311.1001</c:v>
                </c:pt>
                <c:pt idx="92">
                  <c:v>314.3999</c:v>
                </c:pt>
                <c:pt idx="93">
                  <c:v>316</c:v>
                </c:pt>
                <c:pt idx="94">
                  <c:v>317.8999</c:v>
                </c:pt>
                <c:pt idx="95">
                  <c:v>324.2</c:v>
                </c:pt>
                <c:pt idx="96">
                  <c:v>331.3</c:v>
                </c:pt>
                <c:pt idx="97">
                  <c:v>334.3</c:v>
                </c:pt>
                <c:pt idx="98">
                  <c:v>334.3</c:v>
                </c:pt>
                <c:pt idx="99">
                  <c:v>334.5</c:v>
                </c:pt>
                <c:pt idx="100">
                  <c:v>338.7</c:v>
                </c:pt>
                <c:pt idx="101">
                  <c:v>350.8</c:v>
                </c:pt>
                <c:pt idx="102">
                  <c:v>357.5</c:v>
                </c:pt>
                <c:pt idx="103">
                  <c:v>356</c:v>
                </c:pt>
                <c:pt idx="104">
                  <c:v>352</c:v>
                </c:pt>
                <c:pt idx="105">
                  <c:v>354.2</c:v>
                </c:pt>
                <c:pt idx="106">
                  <c:v>369.3</c:v>
                </c:pt>
                <c:pt idx="107">
                  <c:v>382.1001</c:v>
                </c:pt>
                <c:pt idx="108">
                  <c:v>384.5</c:v>
                </c:pt>
                <c:pt idx="109">
                  <c:v>377.5</c:v>
                </c:pt>
                <c:pt idx="110">
                  <c:v>371.6001</c:v>
                </c:pt>
                <c:pt idx="111">
                  <c:v>381.5</c:v>
                </c:pt>
                <c:pt idx="112">
                  <c:v>403.2</c:v>
                </c:pt>
                <c:pt idx="113">
                  <c:v>410.8999</c:v>
                </c:pt>
                <c:pt idx="114">
                  <c:v>410.3</c:v>
                </c:pt>
                <c:pt idx="115">
                  <c:v>400.8</c:v>
                </c:pt>
                <c:pt idx="116">
                  <c:v>394.5</c:v>
                </c:pt>
                <c:pt idx="117">
                  <c:v>405.5</c:v>
                </c:pt>
                <c:pt idx="118">
                  <c:v>430.8999</c:v>
                </c:pt>
                <c:pt idx="119">
                  <c:v>436.3</c:v>
                </c:pt>
                <c:pt idx="120">
                  <c:v>428.6001</c:v>
                </c:pt>
                <c:pt idx="121">
                  <c:v>417.8</c:v>
                </c:pt>
                <c:pt idx="122">
                  <c:v>419.1001</c:v>
                </c:pt>
                <c:pt idx="123">
                  <c:v>437.8</c:v>
                </c:pt>
                <c:pt idx="124">
                  <c:v>452.6001</c:v>
                </c:pt>
                <c:pt idx="125">
                  <c:v>456</c:v>
                </c:pt>
                <c:pt idx="126">
                  <c:v>448.7</c:v>
                </c:pt>
                <c:pt idx="127">
                  <c:v>437.8</c:v>
                </c:pt>
                <c:pt idx="128">
                  <c:v>438.8999</c:v>
                </c:pt>
                <c:pt idx="129">
                  <c:v>457.1001</c:v>
                </c:pt>
                <c:pt idx="130">
                  <c:v>474.1001</c:v>
                </c:pt>
                <c:pt idx="131">
                  <c:v>475.8</c:v>
                </c:pt>
                <c:pt idx="132">
                  <c:v>468</c:v>
                </c:pt>
                <c:pt idx="133">
                  <c:v>456.6001</c:v>
                </c:pt>
                <c:pt idx="134">
                  <c:v>457</c:v>
                </c:pt>
                <c:pt idx="135">
                  <c:v>474.5</c:v>
                </c:pt>
                <c:pt idx="136">
                  <c:v>491.8</c:v>
                </c:pt>
                <c:pt idx="137">
                  <c:v>493.1001</c:v>
                </c:pt>
                <c:pt idx="138">
                  <c:v>483.7</c:v>
                </c:pt>
                <c:pt idx="139">
                  <c:v>475</c:v>
                </c:pt>
                <c:pt idx="140">
                  <c:v>476</c:v>
                </c:pt>
                <c:pt idx="141">
                  <c:v>493.6001</c:v>
                </c:pt>
                <c:pt idx="142">
                  <c:v>510.8</c:v>
                </c:pt>
                <c:pt idx="143">
                  <c:v>512.20000000000005</c:v>
                </c:pt>
                <c:pt idx="144">
                  <c:v>501.8999</c:v>
                </c:pt>
                <c:pt idx="145">
                  <c:v>491.7</c:v>
                </c:pt>
                <c:pt idx="146">
                  <c:v>496.1001</c:v>
                </c:pt>
                <c:pt idx="147">
                  <c:v>511.3</c:v>
                </c:pt>
                <c:pt idx="148">
                  <c:v>530</c:v>
                </c:pt>
                <c:pt idx="149">
                  <c:v>532.6001</c:v>
                </c:pt>
                <c:pt idx="150">
                  <c:v>522.5</c:v>
                </c:pt>
                <c:pt idx="151">
                  <c:v>509.6001</c:v>
                </c:pt>
                <c:pt idx="152">
                  <c:v>517.8999</c:v>
                </c:pt>
                <c:pt idx="153">
                  <c:v>538.20000000000005</c:v>
                </c:pt>
                <c:pt idx="154">
                  <c:v>549.3999</c:v>
                </c:pt>
                <c:pt idx="155">
                  <c:v>545.79999999999995</c:v>
                </c:pt>
                <c:pt idx="156">
                  <c:v>533.79999999999995</c:v>
                </c:pt>
                <c:pt idx="157">
                  <c:v>528.70000000000005</c:v>
                </c:pt>
                <c:pt idx="158">
                  <c:v>535.79999999999995</c:v>
                </c:pt>
                <c:pt idx="159">
                  <c:v>555.70000000000005</c:v>
                </c:pt>
                <c:pt idx="160">
                  <c:v>568.1001</c:v>
                </c:pt>
                <c:pt idx="161">
                  <c:v>565.5</c:v>
                </c:pt>
                <c:pt idx="162">
                  <c:v>553.20000000000005</c:v>
                </c:pt>
                <c:pt idx="163">
                  <c:v>546.3999</c:v>
                </c:pt>
                <c:pt idx="164">
                  <c:v>555.20000000000005</c:v>
                </c:pt>
                <c:pt idx="165">
                  <c:v>575.20000000000005</c:v>
                </c:pt>
                <c:pt idx="166">
                  <c:v>585</c:v>
                </c:pt>
                <c:pt idx="167">
                  <c:v>583.79999999999995</c:v>
                </c:pt>
                <c:pt idx="168">
                  <c:v>571.5</c:v>
                </c:pt>
                <c:pt idx="169">
                  <c:v>565.1001</c:v>
                </c:pt>
                <c:pt idx="170">
                  <c:v>574.3999</c:v>
                </c:pt>
                <c:pt idx="171">
                  <c:v>592.20000000000005</c:v>
                </c:pt>
                <c:pt idx="172">
                  <c:v>598.70000000000005</c:v>
                </c:pt>
                <c:pt idx="173">
                  <c:v>595.5</c:v>
                </c:pt>
                <c:pt idx="174">
                  <c:v>579.70000000000005</c:v>
                </c:pt>
                <c:pt idx="175">
                  <c:v>569</c:v>
                </c:pt>
                <c:pt idx="176">
                  <c:v>574.3999</c:v>
                </c:pt>
                <c:pt idx="177">
                  <c:v>591.5</c:v>
                </c:pt>
                <c:pt idx="178">
                  <c:v>600.6001</c:v>
                </c:pt>
                <c:pt idx="179">
                  <c:v>597.3999</c:v>
                </c:pt>
                <c:pt idx="180">
                  <c:v>585.20000000000005</c:v>
                </c:pt>
                <c:pt idx="181">
                  <c:v>573.70000000000005</c:v>
                </c:pt>
                <c:pt idx="182">
                  <c:v>578</c:v>
                </c:pt>
                <c:pt idx="183">
                  <c:v>595.3999</c:v>
                </c:pt>
                <c:pt idx="184">
                  <c:v>605.1001</c:v>
                </c:pt>
                <c:pt idx="185">
                  <c:v>600.3999</c:v>
                </c:pt>
                <c:pt idx="186">
                  <c:v>581.29999999999995</c:v>
                </c:pt>
                <c:pt idx="187">
                  <c:v>577.29999999999995</c:v>
                </c:pt>
                <c:pt idx="188">
                  <c:v>591</c:v>
                </c:pt>
                <c:pt idx="189">
                  <c:v>607.6001</c:v>
                </c:pt>
                <c:pt idx="190">
                  <c:v>609.8999</c:v>
                </c:pt>
                <c:pt idx="191">
                  <c:v>604.79999999999995</c:v>
                </c:pt>
                <c:pt idx="192">
                  <c:v>587.70000000000005</c:v>
                </c:pt>
                <c:pt idx="193">
                  <c:v>579.5</c:v>
                </c:pt>
                <c:pt idx="194">
                  <c:v>589.79999999999995</c:v>
                </c:pt>
                <c:pt idx="195">
                  <c:v>607.79999999999995</c:v>
                </c:pt>
                <c:pt idx="196">
                  <c:v>612.8999</c:v>
                </c:pt>
                <c:pt idx="197">
                  <c:v>607</c:v>
                </c:pt>
                <c:pt idx="198">
                  <c:v>590</c:v>
                </c:pt>
                <c:pt idx="199">
                  <c:v>583.3999</c:v>
                </c:pt>
                <c:pt idx="200">
                  <c:v>592</c:v>
                </c:pt>
                <c:pt idx="201">
                  <c:v>610.29999999999995</c:v>
                </c:pt>
                <c:pt idx="202">
                  <c:v>616.5</c:v>
                </c:pt>
                <c:pt idx="203">
                  <c:v>608.8999</c:v>
                </c:pt>
                <c:pt idx="204">
                  <c:v>594.6001</c:v>
                </c:pt>
                <c:pt idx="205">
                  <c:v>585.3999</c:v>
                </c:pt>
                <c:pt idx="206">
                  <c:v>595.1001</c:v>
                </c:pt>
                <c:pt idx="207">
                  <c:v>610.1001</c:v>
                </c:pt>
                <c:pt idx="208">
                  <c:v>618</c:v>
                </c:pt>
                <c:pt idx="209">
                  <c:v>611.8999</c:v>
                </c:pt>
                <c:pt idx="210">
                  <c:v>598.5</c:v>
                </c:pt>
                <c:pt idx="211">
                  <c:v>587.79999999999995</c:v>
                </c:pt>
                <c:pt idx="212">
                  <c:v>595.79999999999995</c:v>
                </c:pt>
                <c:pt idx="213">
                  <c:v>614.5</c:v>
                </c:pt>
                <c:pt idx="214">
                  <c:v>621.20000000000005</c:v>
                </c:pt>
                <c:pt idx="215">
                  <c:v>616.3999</c:v>
                </c:pt>
                <c:pt idx="216">
                  <c:v>604</c:v>
                </c:pt>
                <c:pt idx="217">
                  <c:v>590.3999</c:v>
                </c:pt>
                <c:pt idx="218">
                  <c:v>602</c:v>
                </c:pt>
                <c:pt idx="219">
                  <c:v>619</c:v>
                </c:pt>
                <c:pt idx="220">
                  <c:v>622.1001</c:v>
                </c:pt>
                <c:pt idx="221">
                  <c:v>612.6001</c:v>
                </c:pt>
                <c:pt idx="222">
                  <c:v>598.20000000000005</c:v>
                </c:pt>
                <c:pt idx="223">
                  <c:v>591.20000000000005</c:v>
                </c:pt>
                <c:pt idx="224">
                  <c:v>603.70000000000005</c:v>
                </c:pt>
                <c:pt idx="225">
                  <c:v>620.79999999999995</c:v>
                </c:pt>
                <c:pt idx="226">
                  <c:v>624.3999</c:v>
                </c:pt>
                <c:pt idx="227">
                  <c:v>616.79999999999995</c:v>
                </c:pt>
                <c:pt idx="228">
                  <c:v>603.1001</c:v>
                </c:pt>
                <c:pt idx="229">
                  <c:v>593.5</c:v>
                </c:pt>
                <c:pt idx="230">
                  <c:v>603.5</c:v>
                </c:pt>
                <c:pt idx="231">
                  <c:v>621.70000000000005</c:v>
                </c:pt>
                <c:pt idx="232">
                  <c:v>626.6001</c:v>
                </c:pt>
                <c:pt idx="233">
                  <c:v>618.29999999999995</c:v>
                </c:pt>
                <c:pt idx="234">
                  <c:v>607.8999</c:v>
                </c:pt>
                <c:pt idx="235">
                  <c:v>595.29999999999995</c:v>
                </c:pt>
                <c:pt idx="236">
                  <c:v>601.5</c:v>
                </c:pt>
                <c:pt idx="237">
                  <c:v>619.6001</c:v>
                </c:pt>
                <c:pt idx="238">
                  <c:v>626.70000000000005</c:v>
                </c:pt>
                <c:pt idx="239">
                  <c:v>620.1001</c:v>
                </c:pt>
                <c:pt idx="240">
                  <c:v>607.29999999999995</c:v>
                </c:pt>
                <c:pt idx="241">
                  <c:v>597.29999999999995</c:v>
                </c:pt>
                <c:pt idx="242">
                  <c:v>602</c:v>
                </c:pt>
                <c:pt idx="243">
                  <c:v>620.29999999999995</c:v>
                </c:pt>
                <c:pt idx="244">
                  <c:v>628.79999999999995</c:v>
                </c:pt>
                <c:pt idx="245">
                  <c:v>623.20000000000005</c:v>
                </c:pt>
                <c:pt idx="246">
                  <c:v>611.29999999999995</c:v>
                </c:pt>
                <c:pt idx="247">
                  <c:v>598.1001</c:v>
                </c:pt>
                <c:pt idx="248">
                  <c:v>603.8999</c:v>
                </c:pt>
                <c:pt idx="249">
                  <c:v>618.79999999999995</c:v>
                </c:pt>
                <c:pt idx="250">
                  <c:v>628.3999</c:v>
                </c:pt>
                <c:pt idx="251">
                  <c:v>618.1001</c:v>
                </c:pt>
                <c:pt idx="252">
                  <c:v>607.8999</c:v>
                </c:pt>
                <c:pt idx="253">
                  <c:v>598.70000000000005</c:v>
                </c:pt>
                <c:pt idx="254">
                  <c:v>609.20000000000005</c:v>
                </c:pt>
                <c:pt idx="255">
                  <c:v>626.20000000000005</c:v>
                </c:pt>
                <c:pt idx="256">
                  <c:v>629.79999999999995</c:v>
                </c:pt>
                <c:pt idx="257">
                  <c:v>620.79999999999995</c:v>
                </c:pt>
                <c:pt idx="258">
                  <c:v>607.70000000000005</c:v>
                </c:pt>
                <c:pt idx="259">
                  <c:v>600.3999</c:v>
                </c:pt>
                <c:pt idx="260">
                  <c:v>609.20000000000005</c:v>
                </c:pt>
                <c:pt idx="261">
                  <c:v>627.1001</c:v>
                </c:pt>
                <c:pt idx="262">
                  <c:v>632.29999999999995</c:v>
                </c:pt>
                <c:pt idx="263">
                  <c:v>624.29999999999995</c:v>
                </c:pt>
                <c:pt idx="264">
                  <c:v>611.8999</c:v>
                </c:pt>
                <c:pt idx="265">
                  <c:v>601.70000000000005</c:v>
                </c:pt>
                <c:pt idx="266">
                  <c:v>611.29999999999995</c:v>
                </c:pt>
                <c:pt idx="267">
                  <c:v>627.8999</c:v>
                </c:pt>
                <c:pt idx="268">
                  <c:v>632</c:v>
                </c:pt>
                <c:pt idx="269">
                  <c:v>625.20000000000005</c:v>
                </c:pt>
                <c:pt idx="270">
                  <c:v>614</c:v>
                </c:pt>
                <c:pt idx="271">
                  <c:v>603.70000000000005</c:v>
                </c:pt>
                <c:pt idx="272">
                  <c:v>613.70000000000005</c:v>
                </c:pt>
                <c:pt idx="273">
                  <c:v>630.20000000000005</c:v>
                </c:pt>
                <c:pt idx="274">
                  <c:v>633.5</c:v>
                </c:pt>
                <c:pt idx="275">
                  <c:v>626.8999</c:v>
                </c:pt>
                <c:pt idx="276">
                  <c:v>612.3999</c:v>
                </c:pt>
                <c:pt idx="277">
                  <c:v>604.70000000000005</c:v>
                </c:pt>
                <c:pt idx="278">
                  <c:v>614.5</c:v>
                </c:pt>
                <c:pt idx="279">
                  <c:v>630.70000000000005</c:v>
                </c:pt>
                <c:pt idx="280">
                  <c:v>633.70000000000005</c:v>
                </c:pt>
                <c:pt idx="281">
                  <c:v>624.3999</c:v>
                </c:pt>
                <c:pt idx="282">
                  <c:v>608.20000000000005</c:v>
                </c:pt>
                <c:pt idx="283">
                  <c:v>612.20000000000005</c:v>
                </c:pt>
                <c:pt idx="284">
                  <c:v>628.79999999999995</c:v>
                </c:pt>
                <c:pt idx="285">
                  <c:v>635.29999999999995</c:v>
                </c:pt>
                <c:pt idx="286">
                  <c:v>630.70000000000005</c:v>
                </c:pt>
                <c:pt idx="287">
                  <c:v>617.1001</c:v>
                </c:pt>
                <c:pt idx="288">
                  <c:v>607.29999999999995</c:v>
                </c:pt>
                <c:pt idx="289">
                  <c:v>614.20000000000005</c:v>
                </c:pt>
                <c:pt idx="290">
                  <c:v>630.6001</c:v>
                </c:pt>
                <c:pt idx="291">
                  <c:v>635.1001</c:v>
                </c:pt>
                <c:pt idx="292">
                  <c:v>626.79999999999995</c:v>
                </c:pt>
                <c:pt idx="293">
                  <c:v>612.6001</c:v>
                </c:pt>
                <c:pt idx="294">
                  <c:v>607.29999999999995</c:v>
                </c:pt>
                <c:pt idx="295">
                  <c:v>618.29999999999995</c:v>
                </c:pt>
                <c:pt idx="296">
                  <c:v>634.70000000000005</c:v>
                </c:pt>
                <c:pt idx="297">
                  <c:v>637.20000000000005</c:v>
                </c:pt>
                <c:pt idx="298">
                  <c:v>627.5</c:v>
                </c:pt>
                <c:pt idx="299">
                  <c:v>612.6001</c:v>
                </c:pt>
                <c:pt idx="300">
                  <c:v>608.79999999999995</c:v>
                </c:pt>
                <c:pt idx="301">
                  <c:v>619.8999</c:v>
                </c:pt>
                <c:pt idx="302">
                  <c:v>637.5</c:v>
                </c:pt>
                <c:pt idx="303">
                  <c:v>640.20000000000005</c:v>
                </c:pt>
                <c:pt idx="304">
                  <c:v>630.3999</c:v>
                </c:pt>
                <c:pt idx="305">
                  <c:v>615.29999999999995</c:v>
                </c:pt>
                <c:pt idx="306">
                  <c:v>611.6001</c:v>
                </c:pt>
                <c:pt idx="307">
                  <c:v>625.79999999999995</c:v>
                </c:pt>
                <c:pt idx="308">
                  <c:v>641.1001</c:v>
                </c:pt>
                <c:pt idx="309">
                  <c:v>642.1001</c:v>
                </c:pt>
                <c:pt idx="310">
                  <c:v>632.20000000000005</c:v>
                </c:pt>
                <c:pt idx="311">
                  <c:v>616.79999999999995</c:v>
                </c:pt>
                <c:pt idx="312">
                  <c:v>612.20000000000005</c:v>
                </c:pt>
                <c:pt idx="313">
                  <c:v>625.20000000000005</c:v>
                </c:pt>
                <c:pt idx="314">
                  <c:v>641.8999</c:v>
                </c:pt>
                <c:pt idx="315">
                  <c:v>639.5</c:v>
                </c:pt>
                <c:pt idx="316">
                  <c:v>625.3999</c:v>
                </c:pt>
                <c:pt idx="317">
                  <c:v>613.3999</c:v>
                </c:pt>
                <c:pt idx="318">
                  <c:v>619.3999</c:v>
                </c:pt>
                <c:pt idx="319">
                  <c:v>636.29999999999995</c:v>
                </c:pt>
                <c:pt idx="320">
                  <c:v>643.8999</c:v>
                </c:pt>
                <c:pt idx="321">
                  <c:v>639.79999999999995</c:v>
                </c:pt>
                <c:pt idx="322">
                  <c:v>625.8999</c:v>
                </c:pt>
                <c:pt idx="323">
                  <c:v>614</c:v>
                </c:pt>
                <c:pt idx="324">
                  <c:v>620.20000000000005</c:v>
                </c:pt>
                <c:pt idx="325">
                  <c:v>635.70000000000005</c:v>
                </c:pt>
                <c:pt idx="326">
                  <c:v>643</c:v>
                </c:pt>
                <c:pt idx="327">
                  <c:v>636</c:v>
                </c:pt>
                <c:pt idx="328">
                  <c:v>624.3999</c:v>
                </c:pt>
                <c:pt idx="329">
                  <c:v>613.20000000000005</c:v>
                </c:pt>
                <c:pt idx="330">
                  <c:v>620.20000000000005</c:v>
                </c:pt>
                <c:pt idx="331">
                  <c:v>635.6001</c:v>
                </c:pt>
                <c:pt idx="332">
                  <c:v>642.79999999999995</c:v>
                </c:pt>
                <c:pt idx="333">
                  <c:v>635.3999</c:v>
                </c:pt>
                <c:pt idx="334">
                  <c:v>620.6001</c:v>
                </c:pt>
                <c:pt idx="335">
                  <c:v>613.29999999999995</c:v>
                </c:pt>
                <c:pt idx="336">
                  <c:v>622</c:v>
                </c:pt>
                <c:pt idx="337">
                  <c:v>637</c:v>
                </c:pt>
                <c:pt idx="338">
                  <c:v>643.79999999999995</c:v>
                </c:pt>
                <c:pt idx="339">
                  <c:v>635.8999</c:v>
                </c:pt>
                <c:pt idx="340">
                  <c:v>620.70000000000005</c:v>
                </c:pt>
                <c:pt idx="341">
                  <c:v>613.29999999999995</c:v>
                </c:pt>
                <c:pt idx="342">
                  <c:v>625.8999</c:v>
                </c:pt>
                <c:pt idx="343">
                  <c:v>637</c:v>
                </c:pt>
                <c:pt idx="344">
                  <c:v>644.1001</c:v>
                </c:pt>
                <c:pt idx="345">
                  <c:v>636.20000000000005</c:v>
                </c:pt>
                <c:pt idx="346">
                  <c:v>621.20000000000005</c:v>
                </c:pt>
                <c:pt idx="347">
                  <c:v>615.20000000000005</c:v>
                </c:pt>
                <c:pt idx="348">
                  <c:v>636.3999</c:v>
                </c:pt>
                <c:pt idx="349">
                  <c:v>645.1001</c:v>
                </c:pt>
                <c:pt idx="350">
                  <c:v>641.1001</c:v>
                </c:pt>
                <c:pt idx="351">
                  <c:v>627.1001</c:v>
                </c:pt>
                <c:pt idx="352">
                  <c:v>615.5</c:v>
                </c:pt>
                <c:pt idx="353">
                  <c:v>622.79999999999995</c:v>
                </c:pt>
                <c:pt idx="354">
                  <c:v>640.70000000000005</c:v>
                </c:pt>
                <c:pt idx="355">
                  <c:v>645.6001</c:v>
                </c:pt>
                <c:pt idx="356">
                  <c:v>640.6001</c:v>
                </c:pt>
                <c:pt idx="357">
                  <c:v>626.5</c:v>
                </c:pt>
                <c:pt idx="358">
                  <c:v>617.1001</c:v>
                </c:pt>
                <c:pt idx="359">
                  <c:v>627.20000000000005</c:v>
                </c:pt>
                <c:pt idx="360">
                  <c:v>644</c:v>
                </c:pt>
                <c:pt idx="361">
                  <c:v>647.29999999999995</c:v>
                </c:pt>
                <c:pt idx="362">
                  <c:v>640.29999999999995</c:v>
                </c:pt>
                <c:pt idx="363">
                  <c:v>625.29999999999995</c:v>
                </c:pt>
                <c:pt idx="364">
                  <c:v>617.79999999999995</c:v>
                </c:pt>
                <c:pt idx="365">
                  <c:v>630.29999999999995</c:v>
                </c:pt>
                <c:pt idx="366">
                  <c:v>645.8999</c:v>
                </c:pt>
                <c:pt idx="367">
                  <c:v>648</c:v>
                </c:pt>
                <c:pt idx="368">
                  <c:v>636.20000000000005</c:v>
                </c:pt>
                <c:pt idx="369">
                  <c:v>621.70000000000005</c:v>
                </c:pt>
                <c:pt idx="370">
                  <c:v>620.29999999999995</c:v>
                </c:pt>
                <c:pt idx="371">
                  <c:v>635.6001</c:v>
                </c:pt>
                <c:pt idx="372">
                  <c:v>648.70000000000005</c:v>
                </c:pt>
                <c:pt idx="373">
                  <c:v>647.1001</c:v>
                </c:pt>
                <c:pt idx="374">
                  <c:v>634.8999</c:v>
                </c:pt>
                <c:pt idx="375">
                  <c:v>620.3999</c:v>
                </c:pt>
                <c:pt idx="376">
                  <c:v>623.20000000000005</c:v>
                </c:pt>
                <c:pt idx="377">
                  <c:v>637.8999</c:v>
                </c:pt>
                <c:pt idx="378">
                  <c:v>649.8999</c:v>
                </c:pt>
                <c:pt idx="379">
                  <c:v>647</c:v>
                </c:pt>
                <c:pt idx="380">
                  <c:v>634.3999</c:v>
                </c:pt>
                <c:pt idx="381">
                  <c:v>620.6001</c:v>
                </c:pt>
                <c:pt idx="382">
                  <c:v>633</c:v>
                </c:pt>
                <c:pt idx="383">
                  <c:v>649.70000000000005</c:v>
                </c:pt>
                <c:pt idx="384">
                  <c:v>651.6001</c:v>
                </c:pt>
                <c:pt idx="385">
                  <c:v>643.79999999999995</c:v>
                </c:pt>
                <c:pt idx="386">
                  <c:v>625.5</c:v>
                </c:pt>
                <c:pt idx="387">
                  <c:v>620.5</c:v>
                </c:pt>
                <c:pt idx="388">
                  <c:v>632</c:v>
                </c:pt>
                <c:pt idx="389">
                  <c:v>649.1001</c:v>
                </c:pt>
                <c:pt idx="390">
                  <c:v>651.6001</c:v>
                </c:pt>
                <c:pt idx="391">
                  <c:v>641.5</c:v>
                </c:pt>
                <c:pt idx="392">
                  <c:v>626.79999999999995</c:v>
                </c:pt>
                <c:pt idx="393">
                  <c:v>620.6001</c:v>
                </c:pt>
                <c:pt idx="394">
                  <c:v>635.3999</c:v>
                </c:pt>
                <c:pt idx="395">
                  <c:v>651.3999</c:v>
                </c:pt>
                <c:pt idx="396">
                  <c:v>653.20000000000005</c:v>
                </c:pt>
                <c:pt idx="397">
                  <c:v>640.79999999999995</c:v>
                </c:pt>
                <c:pt idx="398">
                  <c:v>629.3999</c:v>
                </c:pt>
                <c:pt idx="399">
                  <c:v>621.3999</c:v>
                </c:pt>
                <c:pt idx="400">
                  <c:v>635</c:v>
                </c:pt>
                <c:pt idx="401">
                  <c:v>653</c:v>
                </c:pt>
                <c:pt idx="402">
                  <c:v>655.8</c:v>
                </c:pt>
                <c:pt idx="403">
                  <c:v>645.5</c:v>
                </c:pt>
                <c:pt idx="404">
                  <c:v>634.29999999999995</c:v>
                </c:pt>
                <c:pt idx="405">
                  <c:v>622.6001</c:v>
                </c:pt>
                <c:pt idx="406">
                  <c:v>632</c:v>
                </c:pt>
                <c:pt idx="407">
                  <c:v>650.8999</c:v>
                </c:pt>
                <c:pt idx="408">
                  <c:v>656.1001</c:v>
                </c:pt>
                <c:pt idx="409">
                  <c:v>647.6001</c:v>
                </c:pt>
                <c:pt idx="410">
                  <c:v>633.70000000000005</c:v>
                </c:pt>
                <c:pt idx="411">
                  <c:v>624.3999</c:v>
                </c:pt>
                <c:pt idx="412">
                  <c:v>632.5</c:v>
                </c:pt>
                <c:pt idx="413">
                  <c:v>651.70000000000005</c:v>
                </c:pt>
                <c:pt idx="414">
                  <c:v>657.8999</c:v>
                </c:pt>
                <c:pt idx="415">
                  <c:v>644.1001</c:v>
                </c:pt>
                <c:pt idx="416">
                  <c:v>630</c:v>
                </c:pt>
                <c:pt idx="417">
                  <c:v>626.29999999999995</c:v>
                </c:pt>
                <c:pt idx="418">
                  <c:v>643</c:v>
                </c:pt>
                <c:pt idx="419">
                  <c:v>656.8</c:v>
                </c:pt>
                <c:pt idx="420">
                  <c:v>655.20000000000005</c:v>
                </c:pt>
                <c:pt idx="421">
                  <c:v>642.3999</c:v>
                </c:pt>
                <c:pt idx="422">
                  <c:v>632</c:v>
                </c:pt>
                <c:pt idx="423">
                  <c:v>627.3999</c:v>
                </c:pt>
                <c:pt idx="424">
                  <c:v>643.5</c:v>
                </c:pt>
                <c:pt idx="425">
                  <c:v>657.8</c:v>
                </c:pt>
                <c:pt idx="426">
                  <c:v>656.7</c:v>
                </c:pt>
                <c:pt idx="427">
                  <c:v>644.1001</c:v>
                </c:pt>
                <c:pt idx="428">
                  <c:v>631.5</c:v>
                </c:pt>
                <c:pt idx="429">
                  <c:v>631.5</c:v>
                </c:pt>
                <c:pt idx="430">
                  <c:v>645.5</c:v>
                </c:pt>
                <c:pt idx="431">
                  <c:v>658.2</c:v>
                </c:pt>
                <c:pt idx="432">
                  <c:v>656</c:v>
                </c:pt>
                <c:pt idx="433">
                  <c:v>642.79999999999995</c:v>
                </c:pt>
                <c:pt idx="434">
                  <c:v>631.70000000000005</c:v>
                </c:pt>
                <c:pt idx="435">
                  <c:v>636.29999999999995</c:v>
                </c:pt>
                <c:pt idx="436">
                  <c:v>653.3999</c:v>
                </c:pt>
                <c:pt idx="437">
                  <c:v>659.2</c:v>
                </c:pt>
                <c:pt idx="438">
                  <c:v>653.6001</c:v>
                </c:pt>
                <c:pt idx="439">
                  <c:v>639</c:v>
                </c:pt>
                <c:pt idx="440">
                  <c:v>629.8999</c:v>
                </c:pt>
                <c:pt idx="441">
                  <c:v>640.20000000000005</c:v>
                </c:pt>
                <c:pt idx="442">
                  <c:v>656</c:v>
                </c:pt>
                <c:pt idx="443">
                  <c:v>657.8999</c:v>
                </c:pt>
                <c:pt idx="444">
                  <c:v>647.3999</c:v>
                </c:pt>
                <c:pt idx="445">
                  <c:v>633</c:v>
                </c:pt>
                <c:pt idx="446">
                  <c:v>631.20000000000005</c:v>
                </c:pt>
                <c:pt idx="447">
                  <c:v>657.1001</c:v>
                </c:pt>
                <c:pt idx="448">
                  <c:v>662</c:v>
                </c:pt>
                <c:pt idx="449">
                  <c:v>655.6001</c:v>
                </c:pt>
                <c:pt idx="450">
                  <c:v>640.20000000000005</c:v>
                </c:pt>
                <c:pt idx="451">
                  <c:v>631.1001</c:v>
                </c:pt>
                <c:pt idx="452">
                  <c:v>640.29999999999995</c:v>
                </c:pt>
                <c:pt idx="453">
                  <c:v>660.5</c:v>
                </c:pt>
                <c:pt idx="454">
                  <c:v>665</c:v>
                </c:pt>
                <c:pt idx="455">
                  <c:v>655.3999</c:v>
                </c:pt>
                <c:pt idx="456">
                  <c:v>639.3999</c:v>
                </c:pt>
                <c:pt idx="457">
                  <c:v>633.70000000000005</c:v>
                </c:pt>
                <c:pt idx="458">
                  <c:v>642</c:v>
                </c:pt>
                <c:pt idx="459">
                  <c:v>661.5</c:v>
                </c:pt>
                <c:pt idx="460">
                  <c:v>664.5</c:v>
                </c:pt>
                <c:pt idx="461">
                  <c:v>653.79999999999995</c:v>
                </c:pt>
                <c:pt idx="462">
                  <c:v>638</c:v>
                </c:pt>
                <c:pt idx="463">
                  <c:v>634.8999</c:v>
                </c:pt>
                <c:pt idx="464">
                  <c:v>647.5</c:v>
                </c:pt>
                <c:pt idx="465">
                  <c:v>661.5</c:v>
                </c:pt>
                <c:pt idx="466">
                  <c:v>662.7</c:v>
                </c:pt>
                <c:pt idx="467">
                  <c:v>650.8999</c:v>
                </c:pt>
                <c:pt idx="468">
                  <c:v>636.29999999999995</c:v>
                </c:pt>
                <c:pt idx="469">
                  <c:v>637.6001</c:v>
                </c:pt>
                <c:pt idx="470">
                  <c:v>655.6001</c:v>
                </c:pt>
                <c:pt idx="471">
                  <c:v>664.3</c:v>
                </c:pt>
                <c:pt idx="472">
                  <c:v>661.6001</c:v>
                </c:pt>
                <c:pt idx="473">
                  <c:v>648.20000000000005</c:v>
                </c:pt>
                <c:pt idx="474">
                  <c:v>634.8999</c:v>
                </c:pt>
                <c:pt idx="475">
                  <c:v>640.1001</c:v>
                </c:pt>
                <c:pt idx="476">
                  <c:v>658.3</c:v>
                </c:pt>
                <c:pt idx="477">
                  <c:v>664.3999</c:v>
                </c:pt>
                <c:pt idx="478">
                  <c:v>657.3</c:v>
                </c:pt>
                <c:pt idx="479">
                  <c:v>637.29999999999995</c:v>
                </c:pt>
                <c:pt idx="480">
                  <c:v>638.5</c:v>
                </c:pt>
                <c:pt idx="481">
                  <c:v>656.5</c:v>
                </c:pt>
                <c:pt idx="482">
                  <c:v>665.7</c:v>
                </c:pt>
                <c:pt idx="483">
                  <c:v>662.5</c:v>
                </c:pt>
                <c:pt idx="484">
                  <c:v>649</c:v>
                </c:pt>
                <c:pt idx="485">
                  <c:v>636.3999</c:v>
                </c:pt>
                <c:pt idx="486">
                  <c:v>642.70000000000005</c:v>
                </c:pt>
                <c:pt idx="487">
                  <c:v>660.6001</c:v>
                </c:pt>
                <c:pt idx="488">
                  <c:v>666.5</c:v>
                </c:pt>
                <c:pt idx="489">
                  <c:v>658.3</c:v>
                </c:pt>
                <c:pt idx="490">
                  <c:v>645.8999</c:v>
                </c:pt>
                <c:pt idx="491">
                  <c:v>636.79999999999995</c:v>
                </c:pt>
                <c:pt idx="492">
                  <c:v>648.29999999999995</c:v>
                </c:pt>
                <c:pt idx="493">
                  <c:v>665.2</c:v>
                </c:pt>
                <c:pt idx="494">
                  <c:v>667.5</c:v>
                </c:pt>
                <c:pt idx="495">
                  <c:v>657.1001</c:v>
                </c:pt>
                <c:pt idx="496">
                  <c:v>640.8999</c:v>
                </c:pt>
                <c:pt idx="497">
                  <c:v>639.3999</c:v>
                </c:pt>
                <c:pt idx="498">
                  <c:v>652.8999</c:v>
                </c:pt>
                <c:pt idx="499">
                  <c:v>667.7</c:v>
                </c:pt>
                <c:pt idx="500">
                  <c:v>667</c:v>
                </c:pt>
                <c:pt idx="501">
                  <c:v>655.8</c:v>
                </c:pt>
                <c:pt idx="502">
                  <c:v>639.3999</c:v>
                </c:pt>
                <c:pt idx="503">
                  <c:v>639.79999999999995</c:v>
                </c:pt>
                <c:pt idx="504">
                  <c:v>659.1001</c:v>
                </c:pt>
                <c:pt idx="505">
                  <c:v>671.2</c:v>
                </c:pt>
                <c:pt idx="506">
                  <c:v>669.1001</c:v>
                </c:pt>
                <c:pt idx="507">
                  <c:v>658.1001</c:v>
                </c:pt>
                <c:pt idx="508">
                  <c:v>640.70000000000005</c:v>
                </c:pt>
                <c:pt idx="509">
                  <c:v>641.20000000000005</c:v>
                </c:pt>
                <c:pt idx="510">
                  <c:v>660.5</c:v>
                </c:pt>
                <c:pt idx="511">
                  <c:v>672.8999</c:v>
                </c:pt>
                <c:pt idx="512">
                  <c:v>669.3</c:v>
                </c:pt>
                <c:pt idx="513">
                  <c:v>649.20000000000005</c:v>
                </c:pt>
                <c:pt idx="514">
                  <c:v>638.79999999999995</c:v>
                </c:pt>
                <c:pt idx="515">
                  <c:v>650.79999999999995</c:v>
                </c:pt>
                <c:pt idx="516">
                  <c:v>669.6001</c:v>
                </c:pt>
                <c:pt idx="517">
                  <c:v>673.6001</c:v>
                </c:pt>
                <c:pt idx="518">
                  <c:v>665.7</c:v>
                </c:pt>
                <c:pt idx="519">
                  <c:v>651.3999</c:v>
                </c:pt>
                <c:pt idx="520">
                  <c:v>640.79999999999995</c:v>
                </c:pt>
                <c:pt idx="521">
                  <c:v>652.79999999999995</c:v>
                </c:pt>
                <c:pt idx="522">
                  <c:v>671.3</c:v>
                </c:pt>
                <c:pt idx="523">
                  <c:v>674.6001</c:v>
                </c:pt>
                <c:pt idx="524">
                  <c:v>664.1001</c:v>
                </c:pt>
                <c:pt idx="525">
                  <c:v>653.3999</c:v>
                </c:pt>
                <c:pt idx="526">
                  <c:v>642.1001</c:v>
                </c:pt>
                <c:pt idx="527">
                  <c:v>653.20000000000005</c:v>
                </c:pt>
                <c:pt idx="528">
                  <c:v>671.2</c:v>
                </c:pt>
                <c:pt idx="529">
                  <c:v>674.3999</c:v>
                </c:pt>
                <c:pt idx="530">
                  <c:v>663.8999</c:v>
                </c:pt>
                <c:pt idx="531">
                  <c:v>650.5</c:v>
                </c:pt>
                <c:pt idx="532">
                  <c:v>644.6001</c:v>
                </c:pt>
                <c:pt idx="533">
                  <c:v>658</c:v>
                </c:pt>
                <c:pt idx="534">
                  <c:v>674.2</c:v>
                </c:pt>
                <c:pt idx="535">
                  <c:v>674.8999</c:v>
                </c:pt>
                <c:pt idx="536">
                  <c:v>662.8999</c:v>
                </c:pt>
                <c:pt idx="537">
                  <c:v>649.79999999999995</c:v>
                </c:pt>
                <c:pt idx="538">
                  <c:v>647.79999999999995</c:v>
                </c:pt>
                <c:pt idx="539">
                  <c:v>665.6001</c:v>
                </c:pt>
                <c:pt idx="540">
                  <c:v>675.5</c:v>
                </c:pt>
                <c:pt idx="541">
                  <c:v>673.5</c:v>
                </c:pt>
                <c:pt idx="542">
                  <c:v>660</c:v>
                </c:pt>
                <c:pt idx="543">
                  <c:v>646.6001</c:v>
                </c:pt>
                <c:pt idx="544">
                  <c:v>660.1001</c:v>
                </c:pt>
                <c:pt idx="545">
                  <c:v>675.3</c:v>
                </c:pt>
                <c:pt idx="546">
                  <c:v>675.1001</c:v>
                </c:pt>
                <c:pt idx="547">
                  <c:v>662.7</c:v>
                </c:pt>
                <c:pt idx="548">
                  <c:v>647.79999999999995</c:v>
                </c:pt>
                <c:pt idx="549">
                  <c:v>648.6001</c:v>
                </c:pt>
                <c:pt idx="550">
                  <c:v>669.1001</c:v>
                </c:pt>
                <c:pt idx="551">
                  <c:v>679.1001</c:v>
                </c:pt>
                <c:pt idx="552">
                  <c:v>676.5</c:v>
                </c:pt>
                <c:pt idx="553">
                  <c:v>662.3</c:v>
                </c:pt>
                <c:pt idx="554">
                  <c:v>648.6001</c:v>
                </c:pt>
                <c:pt idx="555">
                  <c:v>651.20000000000005</c:v>
                </c:pt>
                <c:pt idx="556">
                  <c:v>673.6001</c:v>
                </c:pt>
                <c:pt idx="557">
                  <c:v>682.7</c:v>
                </c:pt>
                <c:pt idx="558">
                  <c:v>678.2</c:v>
                </c:pt>
                <c:pt idx="559">
                  <c:v>662.8999</c:v>
                </c:pt>
                <c:pt idx="560">
                  <c:v>649.20000000000005</c:v>
                </c:pt>
                <c:pt idx="561">
                  <c:v>655.5</c:v>
                </c:pt>
                <c:pt idx="562">
                  <c:v>674.2</c:v>
                </c:pt>
                <c:pt idx="563">
                  <c:v>682.8</c:v>
                </c:pt>
                <c:pt idx="564">
                  <c:v>675.3</c:v>
                </c:pt>
                <c:pt idx="565">
                  <c:v>659</c:v>
                </c:pt>
                <c:pt idx="566">
                  <c:v>650.3999</c:v>
                </c:pt>
                <c:pt idx="567">
                  <c:v>659.2</c:v>
                </c:pt>
                <c:pt idx="568">
                  <c:v>676.2</c:v>
                </c:pt>
                <c:pt idx="569">
                  <c:v>682.1001</c:v>
                </c:pt>
                <c:pt idx="570">
                  <c:v>672.7</c:v>
                </c:pt>
                <c:pt idx="571">
                  <c:v>656.1001</c:v>
                </c:pt>
                <c:pt idx="572">
                  <c:v>650.5</c:v>
                </c:pt>
                <c:pt idx="573">
                  <c:v>666.2</c:v>
                </c:pt>
                <c:pt idx="574">
                  <c:v>677.2</c:v>
                </c:pt>
                <c:pt idx="575">
                  <c:v>680.3</c:v>
                </c:pt>
                <c:pt idx="576">
                  <c:v>668.8999</c:v>
                </c:pt>
                <c:pt idx="577">
                  <c:v>650.8999</c:v>
                </c:pt>
                <c:pt idx="578">
                  <c:v>660.3999</c:v>
                </c:pt>
                <c:pt idx="579">
                  <c:v>678.3999</c:v>
                </c:pt>
                <c:pt idx="580">
                  <c:v>681.3</c:v>
                </c:pt>
                <c:pt idx="581">
                  <c:v>671.2</c:v>
                </c:pt>
                <c:pt idx="582">
                  <c:v>655.20000000000005</c:v>
                </c:pt>
                <c:pt idx="583">
                  <c:v>652.29999999999995</c:v>
                </c:pt>
                <c:pt idx="584">
                  <c:v>669.5</c:v>
                </c:pt>
                <c:pt idx="585">
                  <c:v>680.8</c:v>
                </c:pt>
                <c:pt idx="586">
                  <c:v>679.8999</c:v>
                </c:pt>
                <c:pt idx="587">
                  <c:v>667</c:v>
                </c:pt>
                <c:pt idx="588">
                  <c:v>653.20000000000005</c:v>
                </c:pt>
                <c:pt idx="589">
                  <c:v>657.8999</c:v>
                </c:pt>
                <c:pt idx="590">
                  <c:v>677</c:v>
                </c:pt>
                <c:pt idx="591">
                  <c:v>684.5</c:v>
                </c:pt>
                <c:pt idx="592">
                  <c:v>679.8</c:v>
                </c:pt>
                <c:pt idx="593">
                  <c:v>663.8</c:v>
                </c:pt>
                <c:pt idx="594">
                  <c:v>652.29999999999995</c:v>
                </c:pt>
                <c:pt idx="595">
                  <c:v>662.1001</c:v>
                </c:pt>
                <c:pt idx="596">
                  <c:v>680.8</c:v>
                </c:pt>
                <c:pt idx="597">
                  <c:v>684.7</c:v>
                </c:pt>
                <c:pt idx="598">
                  <c:v>675.5</c:v>
                </c:pt>
                <c:pt idx="599">
                  <c:v>658</c:v>
                </c:pt>
                <c:pt idx="600">
                  <c:v>653.5</c:v>
                </c:pt>
                <c:pt idx="601">
                  <c:v>668.1001</c:v>
                </c:pt>
                <c:pt idx="602">
                  <c:v>685</c:v>
                </c:pt>
                <c:pt idx="603">
                  <c:v>685.6001</c:v>
                </c:pt>
                <c:pt idx="604">
                  <c:v>675.3</c:v>
                </c:pt>
                <c:pt idx="605">
                  <c:v>656.6001</c:v>
                </c:pt>
                <c:pt idx="606">
                  <c:v>654.29999999999995</c:v>
                </c:pt>
                <c:pt idx="607">
                  <c:v>673</c:v>
                </c:pt>
                <c:pt idx="608">
                  <c:v>685.5</c:v>
                </c:pt>
                <c:pt idx="609">
                  <c:v>685.8</c:v>
                </c:pt>
                <c:pt idx="610">
                  <c:v>676.3</c:v>
                </c:pt>
                <c:pt idx="611">
                  <c:v>654.1001</c:v>
                </c:pt>
                <c:pt idx="612">
                  <c:v>663</c:v>
                </c:pt>
                <c:pt idx="613">
                  <c:v>683.2</c:v>
                </c:pt>
                <c:pt idx="614">
                  <c:v>689.2</c:v>
                </c:pt>
                <c:pt idx="615">
                  <c:v>680</c:v>
                </c:pt>
                <c:pt idx="616">
                  <c:v>665</c:v>
                </c:pt>
                <c:pt idx="617">
                  <c:v>655</c:v>
                </c:pt>
                <c:pt idx="618">
                  <c:v>668.2</c:v>
                </c:pt>
                <c:pt idx="619">
                  <c:v>683.3999</c:v>
                </c:pt>
                <c:pt idx="620">
                  <c:v>688.5</c:v>
                </c:pt>
                <c:pt idx="621">
                  <c:v>678.7</c:v>
                </c:pt>
                <c:pt idx="622">
                  <c:v>665.1001</c:v>
                </c:pt>
                <c:pt idx="623">
                  <c:v>657.8999</c:v>
                </c:pt>
                <c:pt idx="624">
                  <c:v>673.3</c:v>
                </c:pt>
                <c:pt idx="625">
                  <c:v>688.8</c:v>
                </c:pt>
                <c:pt idx="626">
                  <c:v>687.8</c:v>
                </c:pt>
                <c:pt idx="627">
                  <c:v>677.7</c:v>
                </c:pt>
                <c:pt idx="628">
                  <c:v>664.3</c:v>
                </c:pt>
                <c:pt idx="629">
                  <c:v>661.5</c:v>
                </c:pt>
                <c:pt idx="630">
                  <c:v>679.2</c:v>
                </c:pt>
                <c:pt idx="631">
                  <c:v>689.8</c:v>
                </c:pt>
                <c:pt idx="632">
                  <c:v>684.5</c:v>
                </c:pt>
                <c:pt idx="633">
                  <c:v>669.2</c:v>
                </c:pt>
                <c:pt idx="634">
                  <c:v>660</c:v>
                </c:pt>
                <c:pt idx="635">
                  <c:v>668.1001</c:v>
                </c:pt>
                <c:pt idx="636">
                  <c:v>686.2</c:v>
                </c:pt>
                <c:pt idx="637">
                  <c:v>690.6001</c:v>
                </c:pt>
                <c:pt idx="638">
                  <c:v>680.5</c:v>
                </c:pt>
                <c:pt idx="639">
                  <c:v>664.2</c:v>
                </c:pt>
                <c:pt idx="640">
                  <c:v>660.8999</c:v>
                </c:pt>
                <c:pt idx="641">
                  <c:v>678.3999</c:v>
                </c:pt>
                <c:pt idx="642">
                  <c:v>691.8</c:v>
                </c:pt>
                <c:pt idx="643">
                  <c:v>692.6001</c:v>
                </c:pt>
                <c:pt idx="644">
                  <c:v>669.3999</c:v>
                </c:pt>
                <c:pt idx="645">
                  <c:v>661.7</c:v>
                </c:pt>
                <c:pt idx="646">
                  <c:v>668.5</c:v>
                </c:pt>
                <c:pt idx="647">
                  <c:v>690.5</c:v>
                </c:pt>
                <c:pt idx="648">
                  <c:v>695.3</c:v>
                </c:pt>
                <c:pt idx="649">
                  <c:v>684.8999</c:v>
                </c:pt>
                <c:pt idx="650">
                  <c:v>667.7</c:v>
                </c:pt>
                <c:pt idx="651">
                  <c:v>662.6001</c:v>
                </c:pt>
                <c:pt idx="652">
                  <c:v>674.8999</c:v>
                </c:pt>
                <c:pt idx="653">
                  <c:v>691.3999</c:v>
                </c:pt>
                <c:pt idx="654">
                  <c:v>694.1001</c:v>
                </c:pt>
                <c:pt idx="655">
                  <c:v>682.3</c:v>
                </c:pt>
                <c:pt idx="656">
                  <c:v>666.1001</c:v>
                </c:pt>
                <c:pt idx="657">
                  <c:v>665.8999</c:v>
                </c:pt>
                <c:pt idx="658">
                  <c:v>684.8</c:v>
                </c:pt>
                <c:pt idx="659">
                  <c:v>695</c:v>
                </c:pt>
                <c:pt idx="660">
                  <c:v>690.8</c:v>
                </c:pt>
                <c:pt idx="661">
                  <c:v>678.7</c:v>
                </c:pt>
                <c:pt idx="662">
                  <c:v>663.8999</c:v>
                </c:pt>
                <c:pt idx="663">
                  <c:v>668.3999</c:v>
                </c:pt>
                <c:pt idx="664">
                  <c:v>688.2</c:v>
                </c:pt>
                <c:pt idx="665">
                  <c:v>695.2</c:v>
                </c:pt>
                <c:pt idx="666">
                  <c:v>688</c:v>
                </c:pt>
                <c:pt idx="667">
                  <c:v>671.7</c:v>
                </c:pt>
                <c:pt idx="668">
                  <c:v>664.3999</c:v>
                </c:pt>
                <c:pt idx="669">
                  <c:v>675.3</c:v>
                </c:pt>
                <c:pt idx="670">
                  <c:v>693.5</c:v>
                </c:pt>
                <c:pt idx="671">
                  <c:v>695.8</c:v>
                </c:pt>
                <c:pt idx="672">
                  <c:v>684.5</c:v>
                </c:pt>
                <c:pt idx="673">
                  <c:v>668.2</c:v>
                </c:pt>
                <c:pt idx="674">
                  <c:v>666.8999</c:v>
                </c:pt>
                <c:pt idx="675">
                  <c:v>685.3</c:v>
                </c:pt>
                <c:pt idx="676">
                  <c:v>696.2</c:v>
                </c:pt>
                <c:pt idx="677">
                  <c:v>687.5</c:v>
                </c:pt>
                <c:pt idx="678">
                  <c:v>670.8</c:v>
                </c:pt>
                <c:pt idx="679">
                  <c:v>666.6001</c:v>
                </c:pt>
                <c:pt idx="680">
                  <c:v>681.5</c:v>
                </c:pt>
                <c:pt idx="681">
                  <c:v>697.7</c:v>
                </c:pt>
                <c:pt idx="682">
                  <c:v>697.3999</c:v>
                </c:pt>
                <c:pt idx="683">
                  <c:v>684.6001</c:v>
                </c:pt>
                <c:pt idx="684">
                  <c:v>667.5</c:v>
                </c:pt>
                <c:pt idx="685">
                  <c:v>669.1001</c:v>
                </c:pt>
                <c:pt idx="686">
                  <c:v>689.3</c:v>
                </c:pt>
                <c:pt idx="687">
                  <c:v>699.5</c:v>
                </c:pt>
                <c:pt idx="688">
                  <c:v>696.7</c:v>
                </c:pt>
                <c:pt idx="689">
                  <c:v>683.5</c:v>
                </c:pt>
                <c:pt idx="690">
                  <c:v>667.3999</c:v>
                </c:pt>
                <c:pt idx="691">
                  <c:v>672.3999</c:v>
                </c:pt>
                <c:pt idx="692">
                  <c:v>693.5</c:v>
                </c:pt>
                <c:pt idx="693">
                  <c:v>702.5</c:v>
                </c:pt>
                <c:pt idx="694">
                  <c:v>695</c:v>
                </c:pt>
                <c:pt idx="695">
                  <c:v>684.3999</c:v>
                </c:pt>
                <c:pt idx="696">
                  <c:v>668.3</c:v>
                </c:pt>
                <c:pt idx="697">
                  <c:v>673.8</c:v>
                </c:pt>
                <c:pt idx="698">
                  <c:v>694.3999</c:v>
                </c:pt>
                <c:pt idx="699">
                  <c:v>702.3</c:v>
                </c:pt>
                <c:pt idx="700">
                  <c:v>694</c:v>
                </c:pt>
                <c:pt idx="701">
                  <c:v>679.8999</c:v>
                </c:pt>
                <c:pt idx="702">
                  <c:v>669.8</c:v>
                </c:pt>
                <c:pt idx="703">
                  <c:v>679</c:v>
                </c:pt>
                <c:pt idx="704">
                  <c:v>698.6001</c:v>
                </c:pt>
                <c:pt idx="705">
                  <c:v>703.2</c:v>
                </c:pt>
                <c:pt idx="706">
                  <c:v>692.7</c:v>
                </c:pt>
                <c:pt idx="707">
                  <c:v>678.8</c:v>
                </c:pt>
                <c:pt idx="708">
                  <c:v>672.5</c:v>
                </c:pt>
                <c:pt idx="709">
                  <c:v>689.3999</c:v>
                </c:pt>
                <c:pt idx="710">
                  <c:v>703.3</c:v>
                </c:pt>
                <c:pt idx="711">
                  <c:v>694.3</c:v>
                </c:pt>
                <c:pt idx="712">
                  <c:v>677.8</c:v>
                </c:pt>
                <c:pt idx="713">
                  <c:v>673</c:v>
                </c:pt>
                <c:pt idx="714">
                  <c:v>685.8999</c:v>
                </c:pt>
                <c:pt idx="715">
                  <c:v>702.7</c:v>
                </c:pt>
                <c:pt idx="716">
                  <c:v>703.1001</c:v>
                </c:pt>
                <c:pt idx="717">
                  <c:v>690.1001</c:v>
                </c:pt>
                <c:pt idx="718">
                  <c:v>674.3999</c:v>
                </c:pt>
                <c:pt idx="719">
                  <c:v>675.6001</c:v>
                </c:pt>
                <c:pt idx="720">
                  <c:v>697.1001</c:v>
                </c:pt>
                <c:pt idx="721">
                  <c:v>707</c:v>
                </c:pt>
                <c:pt idx="722">
                  <c:v>703.3</c:v>
                </c:pt>
                <c:pt idx="723">
                  <c:v>687.8</c:v>
                </c:pt>
                <c:pt idx="724">
                  <c:v>674.7</c:v>
                </c:pt>
                <c:pt idx="725">
                  <c:v>679.5</c:v>
                </c:pt>
                <c:pt idx="726">
                  <c:v>702.5</c:v>
                </c:pt>
                <c:pt idx="727">
                  <c:v>709.3999</c:v>
                </c:pt>
                <c:pt idx="728">
                  <c:v>700</c:v>
                </c:pt>
                <c:pt idx="729">
                  <c:v>685.8999</c:v>
                </c:pt>
                <c:pt idx="730">
                  <c:v>675</c:v>
                </c:pt>
                <c:pt idx="731">
                  <c:v>686.5</c:v>
                </c:pt>
                <c:pt idx="732">
                  <c:v>704</c:v>
                </c:pt>
                <c:pt idx="733">
                  <c:v>708.1001</c:v>
                </c:pt>
                <c:pt idx="734">
                  <c:v>696.6001</c:v>
                </c:pt>
                <c:pt idx="735">
                  <c:v>679.7</c:v>
                </c:pt>
                <c:pt idx="736">
                  <c:v>678.3</c:v>
                </c:pt>
                <c:pt idx="737">
                  <c:v>692.7</c:v>
                </c:pt>
                <c:pt idx="738">
                  <c:v>706.1001</c:v>
                </c:pt>
                <c:pt idx="739">
                  <c:v>705.2</c:v>
                </c:pt>
                <c:pt idx="740">
                  <c:v>691</c:v>
                </c:pt>
                <c:pt idx="741">
                  <c:v>676.6001</c:v>
                </c:pt>
                <c:pt idx="742">
                  <c:v>682.1001</c:v>
                </c:pt>
                <c:pt idx="743">
                  <c:v>704.7</c:v>
                </c:pt>
                <c:pt idx="744">
                  <c:v>706.3999</c:v>
                </c:pt>
                <c:pt idx="745">
                  <c:v>693.1001</c:v>
                </c:pt>
                <c:pt idx="746">
                  <c:v>678.2</c:v>
                </c:pt>
                <c:pt idx="747">
                  <c:v>679.7</c:v>
                </c:pt>
                <c:pt idx="748">
                  <c:v>698.8</c:v>
                </c:pt>
                <c:pt idx="749">
                  <c:v>710.6001</c:v>
                </c:pt>
                <c:pt idx="750">
                  <c:v>705.2</c:v>
                </c:pt>
                <c:pt idx="751">
                  <c:v>689</c:v>
                </c:pt>
                <c:pt idx="752">
                  <c:v>677.5</c:v>
                </c:pt>
                <c:pt idx="753">
                  <c:v>688</c:v>
                </c:pt>
                <c:pt idx="754">
                  <c:v>707.1001</c:v>
                </c:pt>
                <c:pt idx="755">
                  <c:v>711</c:v>
                </c:pt>
                <c:pt idx="756">
                  <c:v>702.1001</c:v>
                </c:pt>
                <c:pt idx="757">
                  <c:v>684.5</c:v>
                </c:pt>
                <c:pt idx="758">
                  <c:v>679.8999</c:v>
                </c:pt>
                <c:pt idx="759">
                  <c:v>696.8</c:v>
                </c:pt>
                <c:pt idx="760">
                  <c:v>710.7</c:v>
                </c:pt>
                <c:pt idx="761">
                  <c:v>707.6001</c:v>
                </c:pt>
                <c:pt idx="762">
                  <c:v>697.3</c:v>
                </c:pt>
                <c:pt idx="763">
                  <c:v>679.8999</c:v>
                </c:pt>
                <c:pt idx="764">
                  <c:v>681.8</c:v>
                </c:pt>
                <c:pt idx="765">
                  <c:v>702.7</c:v>
                </c:pt>
                <c:pt idx="766">
                  <c:v>713.7</c:v>
                </c:pt>
                <c:pt idx="767">
                  <c:v>707.3999</c:v>
                </c:pt>
                <c:pt idx="768">
                  <c:v>692.3999</c:v>
                </c:pt>
                <c:pt idx="769">
                  <c:v>679</c:v>
                </c:pt>
                <c:pt idx="770">
                  <c:v>685.3</c:v>
                </c:pt>
                <c:pt idx="771">
                  <c:v>706.2</c:v>
                </c:pt>
                <c:pt idx="772">
                  <c:v>714.3999</c:v>
                </c:pt>
                <c:pt idx="773">
                  <c:v>706.1001</c:v>
                </c:pt>
                <c:pt idx="774">
                  <c:v>685</c:v>
                </c:pt>
                <c:pt idx="775">
                  <c:v>683.8999</c:v>
                </c:pt>
                <c:pt idx="776">
                  <c:v>703.3999</c:v>
                </c:pt>
                <c:pt idx="777">
                  <c:v>715.3999</c:v>
                </c:pt>
                <c:pt idx="778">
                  <c:v>710</c:v>
                </c:pt>
                <c:pt idx="779">
                  <c:v>693.5</c:v>
                </c:pt>
                <c:pt idx="780">
                  <c:v>683.7</c:v>
                </c:pt>
                <c:pt idx="781">
                  <c:v>690.7</c:v>
                </c:pt>
                <c:pt idx="782">
                  <c:v>710.7</c:v>
                </c:pt>
                <c:pt idx="783">
                  <c:v>717</c:v>
                </c:pt>
                <c:pt idx="784">
                  <c:v>707.3</c:v>
                </c:pt>
                <c:pt idx="785">
                  <c:v>690.1001</c:v>
                </c:pt>
                <c:pt idx="786">
                  <c:v>687</c:v>
                </c:pt>
                <c:pt idx="787">
                  <c:v>703.8999</c:v>
                </c:pt>
                <c:pt idx="788">
                  <c:v>716</c:v>
                </c:pt>
                <c:pt idx="789">
                  <c:v>713.3</c:v>
                </c:pt>
                <c:pt idx="790">
                  <c:v>698.8</c:v>
                </c:pt>
                <c:pt idx="791">
                  <c:v>684.8999</c:v>
                </c:pt>
                <c:pt idx="792">
                  <c:v>690.2</c:v>
                </c:pt>
                <c:pt idx="793">
                  <c:v>712.8999</c:v>
                </c:pt>
                <c:pt idx="794">
                  <c:v>720.3</c:v>
                </c:pt>
                <c:pt idx="795">
                  <c:v>710.8999</c:v>
                </c:pt>
                <c:pt idx="796">
                  <c:v>693.2</c:v>
                </c:pt>
                <c:pt idx="797">
                  <c:v>686.7</c:v>
                </c:pt>
                <c:pt idx="798">
                  <c:v>695.5</c:v>
                </c:pt>
                <c:pt idx="799">
                  <c:v>717</c:v>
                </c:pt>
                <c:pt idx="800">
                  <c:v>719.2</c:v>
                </c:pt>
                <c:pt idx="801">
                  <c:v>706.3999</c:v>
                </c:pt>
                <c:pt idx="802">
                  <c:v>689.3999</c:v>
                </c:pt>
                <c:pt idx="803">
                  <c:v>690.1001</c:v>
                </c:pt>
                <c:pt idx="804">
                  <c:v>705.6001</c:v>
                </c:pt>
                <c:pt idx="805">
                  <c:v>717.8999</c:v>
                </c:pt>
                <c:pt idx="806">
                  <c:v>714.8</c:v>
                </c:pt>
                <c:pt idx="807">
                  <c:v>689.8</c:v>
                </c:pt>
                <c:pt idx="808">
                  <c:v>688.5</c:v>
                </c:pt>
                <c:pt idx="809">
                  <c:v>706.3</c:v>
                </c:pt>
                <c:pt idx="810">
                  <c:v>718.3999</c:v>
                </c:pt>
                <c:pt idx="811">
                  <c:v>715.5</c:v>
                </c:pt>
                <c:pt idx="812">
                  <c:v>699.8</c:v>
                </c:pt>
                <c:pt idx="813">
                  <c:v>687.1001</c:v>
                </c:pt>
                <c:pt idx="814">
                  <c:v>696.6001</c:v>
                </c:pt>
                <c:pt idx="815">
                  <c:v>716</c:v>
                </c:pt>
                <c:pt idx="816">
                  <c:v>720.3</c:v>
                </c:pt>
                <c:pt idx="817">
                  <c:v>710.8</c:v>
                </c:pt>
                <c:pt idx="818">
                  <c:v>693.8999</c:v>
                </c:pt>
                <c:pt idx="819">
                  <c:v>690.5</c:v>
                </c:pt>
                <c:pt idx="820">
                  <c:v>708.3</c:v>
                </c:pt>
                <c:pt idx="821">
                  <c:v>721.5</c:v>
                </c:pt>
                <c:pt idx="822">
                  <c:v>719.3</c:v>
                </c:pt>
                <c:pt idx="823">
                  <c:v>705.2</c:v>
                </c:pt>
                <c:pt idx="824">
                  <c:v>689.1001</c:v>
                </c:pt>
                <c:pt idx="825">
                  <c:v>693.8</c:v>
                </c:pt>
                <c:pt idx="826">
                  <c:v>714.7</c:v>
                </c:pt>
                <c:pt idx="827">
                  <c:v>722.6001</c:v>
                </c:pt>
                <c:pt idx="828">
                  <c:v>713.8999</c:v>
                </c:pt>
                <c:pt idx="829">
                  <c:v>696.8999</c:v>
                </c:pt>
                <c:pt idx="830">
                  <c:v>688.8</c:v>
                </c:pt>
                <c:pt idx="831">
                  <c:v>700</c:v>
                </c:pt>
                <c:pt idx="832">
                  <c:v>720.7</c:v>
                </c:pt>
                <c:pt idx="833">
                  <c:v>724.5</c:v>
                </c:pt>
                <c:pt idx="834">
                  <c:v>712.7</c:v>
                </c:pt>
                <c:pt idx="835">
                  <c:v>696.5</c:v>
                </c:pt>
                <c:pt idx="836">
                  <c:v>691</c:v>
                </c:pt>
                <c:pt idx="837">
                  <c:v>708.7</c:v>
                </c:pt>
                <c:pt idx="838">
                  <c:v>723.7</c:v>
                </c:pt>
                <c:pt idx="839">
                  <c:v>722.6001</c:v>
                </c:pt>
                <c:pt idx="840">
                  <c:v>708.8</c:v>
                </c:pt>
                <c:pt idx="841">
                  <c:v>694.8999</c:v>
                </c:pt>
                <c:pt idx="842">
                  <c:v>705.8</c:v>
                </c:pt>
                <c:pt idx="843">
                  <c:v>724.3999</c:v>
                </c:pt>
                <c:pt idx="844">
                  <c:v>725.6001</c:v>
                </c:pt>
                <c:pt idx="845">
                  <c:v>712.2</c:v>
                </c:pt>
                <c:pt idx="846">
                  <c:v>696.1001</c:v>
                </c:pt>
                <c:pt idx="847">
                  <c:v>700.2</c:v>
                </c:pt>
                <c:pt idx="848">
                  <c:v>719.1001</c:v>
                </c:pt>
                <c:pt idx="849">
                  <c:v>725.8999</c:v>
                </c:pt>
                <c:pt idx="850">
                  <c:v>719.3</c:v>
                </c:pt>
                <c:pt idx="851">
                  <c:v>702.3</c:v>
                </c:pt>
                <c:pt idx="852">
                  <c:v>694.3</c:v>
                </c:pt>
                <c:pt idx="853">
                  <c:v>708.8999</c:v>
                </c:pt>
                <c:pt idx="854">
                  <c:v>728.6001</c:v>
                </c:pt>
                <c:pt idx="855">
                  <c:v>729.6001</c:v>
                </c:pt>
                <c:pt idx="856">
                  <c:v>715.6001</c:v>
                </c:pt>
                <c:pt idx="857">
                  <c:v>701.1001</c:v>
                </c:pt>
                <c:pt idx="858">
                  <c:v>698.6001</c:v>
                </c:pt>
                <c:pt idx="859">
                  <c:v>715.3</c:v>
                </c:pt>
                <c:pt idx="860">
                  <c:v>730.8999</c:v>
                </c:pt>
                <c:pt idx="861">
                  <c:v>727</c:v>
                </c:pt>
                <c:pt idx="862">
                  <c:v>710.3999</c:v>
                </c:pt>
                <c:pt idx="863">
                  <c:v>697.1001</c:v>
                </c:pt>
                <c:pt idx="864">
                  <c:v>706.3999</c:v>
                </c:pt>
                <c:pt idx="865">
                  <c:v>719.7</c:v>
                </c:pt>
                <c:pt idx="866">
                  <c:v>729</c:v>
                </c:pt>
                <c:pt idx="867">
                  <c:v>719.8999</c:v>
                </c:pt>
                <c:pt idx="868">
                  <c:v>702.5</c:v>
                </c:pt>
                <c:pt idx="869">
                  <c:v>698.6001</c:v>
                </c:pt>
                <c:pt idx="870">
                  <c:v>716.5</c:v>
                </c:pt>
                <c:pt idx="871">
                  <c:v>728.2</c:v>
                </c:pt>
                <c:pt idx="872">
                  <c:v>726.8</c:v>
                </c:pt>
                <c:pt idx="873">
                  <c:v>701.7</c:v>
                </c:pt>
                <c:pt idx="874">
                  <c:v>698.3999</c:v>
                </c:pt>
                <c:pt idx="875">
                  <c:v>716.8</c:v>
                </c:pt>
                <c:pt idx="876">
                  <c:v>728.6001</c:v>
                </c:pt>
                <c:pt idx="877">
                  <c:v>727.3</c:v>
                </c:pt>
                <c:pt idx="878">
                  <c:v>712</c:v>
                </c:pt>
                <c:pt idx="879">
                  <c:v>698.8</c:v>
                </c:pt>
                <c:pt idx="880">
                  <c:v>707.8999</c:v>
                </c:pt>
                <c:pt idx="881">
                  <c:v>727.6001</c:v>
                </c:pt>
                <c:pt idx="882">
                  <c:v>731.5</c:v>
                </c:pt>
                <c:pt idx="883">
                  <c:v>724.6001</c:v>
                </c:pt>
                <c:pt idx="884">
                  <c:v>704.6001</c:v>
                </c:pt>
                <c:pt idx="885">
                  <c:v>697.3999</c:v>
                </c:pt>
                <c:pt idx="886">
                  <c:v>714.2</c:v>
                </c:pt>
                <c:pt idx="887">
                  <c:v>731.5</c:v>
                </c:pt>
                <c:pt idx="888">
                  <c:v>730.2</c:v>
                </c:pt>
                <c:pt idx="889">
                  <c:v>717.6001</c:v>
                </c:pt>
                <c:pt idx="890">
                  <c:v>699.5</c:v>
                </c:pt>
                <c:pt idx="891">
                  <c:v>700.8</c:v>
                </c:pt>
                <c:pt idx="892">
                  <c:v>721.6001</c:v>
                </c:pt>
                <c:pt idx="893">
                  <c:v>735</c:v>
                </c:pt>
                <c:pt idx="894">
                  <c:v>729.8</c:v>
                </c:pt>
                <c:pt idx="895">
                  <c:v>716.5</c:v>
                </c:pt>
                <c:pt idx="896">
                  <c:v>701.3999</c:v>
                </c:pt>
                <c:pt idx="897">
                  <c:v>710.7</c:v>
                </c:pt>
                <c:pt idx="898">
                  <c:v>730.2</c:v>
                </c:pt>
                <c:pt idx="899">
                  <c:v>734.3</c:v>
                </c:pt>
                <c:pt idx="900">
                  <c:v>724.3</c:v>
                </c:pt>
                <c:pt idx="901">
                  <c:v>706.8999</c:v>
                </c:pt>
                <c:pt idx="902">
                  <c:v>705</c:v>
                </c:pt>
                <c:pt idx="903">
                  <c:v>723.5</c:v>
                </c:pt>
                <c:pt idx="904">
                  <c:v>736.3999</c:v>
                </c:pt>
                <c:pt idx="905">
                  <c:v>731.3</c:v>
                </c:pt>
                <c:pt idx="906">
                  <c:v>714.3999</c:v>
                </c:pt>
                <c:pt idx="907">
                  <c:v>706.3999</c:v>
                </c:pt>
                <c:pt idx="908">
                  <c:v>726.5</c:v>
                </c:pt>
                <c:pt idx="909">
                  <c:v>737.7</c:v>
                </c:pt>
                <c:pt idx="910">
                  <c:v>733.5</c:v>
                </c:pt>
                <c:pt idx="911">
                  <c:v>716.8999</c:v>
                </c:pt>
                <c:pt idx="912">
                  <c:v>704.2</c:v>
                </c:pt>
                <c:pt idx="913">
                  <c:v>710.6001</c:v>
                </c:pt>
                <c:pt idx="914">
                  <c:v>734.7</c:v>
                </c:pt>
                <c:pt idx="915">
                  <c:v>740.5</c:v>
                </c:pt>
                <c:pt idx="916">
                  <c:v>729.1001</c:v>
                </c:pt>
                <c:pt idx="917">
                  <c:v>710.8</c:v>
                </c:pt>
                <c:pt idx="918">
                  <c:v>707</c:v>
                </c:pt>
                <c:pt idx="919">
                  <c:v>723.6001</c:v>
                </c:pt>
                <c:pt idx="920">
                  <c:v>738</c:v>
                </c:pt>
                <c:pt idx="921">
                  <c:v>736.3999</c:v>
                </c:pt>
                <c:pt idx="922">
                  <c:v>720.3999</c:v>
                </c:pt>
                <c:pt idx="923">
                  <c:v>706</c:v>
                </c:pt>
                <c:pt idx="924">
                  <c:v>714.2</c:v>
                </c:pt>
                <c:pt idx="925">
                  <c:v>734.6001</c:v>
                </c:pt>
                <c:pt idx="926">
                  <c:v>738.7</c:v>
                </c:pt>
                <c:pt idx="927">
                  <c:v>730.3</c:v>
                </c:pt>
                <c:pt idx="928">
                  <c:v>712.6001</c:v>
                </c:pt>
                <c:pt idx="929">
                  <c:v>708.2</c:v>
                </c:pt>
                <c:pt idx="930">
                  <c:v>726.3</c:v>
                </c:pt>
                <c:pt idx="931">
                  <c:v>740.3999</c:v>
                </c:pt>
                <c:pt idx="932">
                  <c:v>735.8999</c:v>
                </c:pt>
                <c:pt idx="933">
                  <c:v>722.6001</c:v>
                </c:pt>
                <c:pt idx="934">
                  <c:v>707.5</c:v>
                </c:pt>
                <c:pt idx="935">
                  <c:v>714.3999</c:v>
                </c:pt>
                <c:pt idx="936">
                  <c:v>735.2</c:v>
                </c:pt>
                <c:pt idx="937">
                  <c:v>740.8999</c:v>
                </c:pt>
                <c:pt idx="938">
                  <c:v>730.8999</c:v>
                </c:pt>
                <c:pt idx="939">
                  <c:v>711.6001</c:v>
                </c:pt>
                <c:pt idx="940">
                  <c:v>715.8999</c:v>
                </c:pt>
                <c:pt idx="941">
                  <c:v>737.7</c:v>
                </c:pt>
                <c:pt idx="942">
                  <c:v>743.6001</c:v>
                </c:pt>
                <c:pt idx="943">
                  <c:v>732.5</c:v>
                </c:pt>
                <c:pt idx="944">
                  <c:v>718.2</c:v>
                </c:pt>
                <c:pt idx="945">
                  <c:v>706.2</c:v>
                </c:pt>
                <c:pt idx="946">
                  <c:v>719.5</c:v>
                </c:pt>
                <c:pt idx="947">
                  <c:v>740.2</c:v>
                </c:pt>
                <c:pt idx="948">
                  <c:v>742.6001</c:v>
                </c:pt>
                <c:pt idx="949">
                  <c:v>729.1001</c:v>
                </c:pt>
                <c:pt idx="950">
                  <c:v>713.3</c:v>
                </c:pt>
                <c:pt idx="951">
                  <c:v>710.8</c:v>
                </c:pt>
                <c:pt idx="952">
                  <c:v>729.5</c:v>
                </c:pt>
                <c:pt idx="953">
                  <c:v>744.8</c:v>
                </c:pt>
                <c:pt idx="954">
                  <c:v>741</c:v>
                </c:pt>
                <c:pt idx="955">
                  <c:v>724.2</c:v>
                </c:pt>
                <c:pt idx="956">
                  <c:v>713.8</c:v>
                </c:pt>
                <c:pt idx="957">
                  <c:v>724.3</c:v>
                </c:pt>
                <c:pt idx="958">
                  <c:v>742</c:v>
                </c:pt>
                <c:pt idx="959">
                  <c:v>743.8999</c:v>
                </c:pt>
                <c:pt idx="960">
                  <c:v>731.8</c:v>
                </c:pt>
                <c:pt idx="961">
                  <c:v>714.8</c:v>
                </c:pt>
                <c:pt idx="962">
                  <c:v>715.1001</c:v>
                </c:pt>
                <c:pt idx="963">
                  <c:v>736.6001</c:v>
                </c:pt>
                <c:pt idx="964">
                  <c:v>746.1001</c:v>
                </c:pt>
                <c:pt idx="965">
                  <c:v>737.6001</c:v>
                </c:pt>
                <c:pt idx="966">
                  <c:v>719.5</c:v>
                </c:pt>
                <c:pt idx="967">
                  <c:v>713.1001</c:v>
                </c:pt>
                <c:pt idx="968">
                  <c:v>722.5</c:v>
                </c:pt>
                <c:pt idx="969">
                  <c:v>744.7</c:v>
                </c:pt>
                <c:pt idx="970">
                  <c:v>746.2</c:v>
                </c:pt>
                <c:pt idx="971">
                  <c:v>731.8</c:v>
                </c:pt>
                <c:pt idx="972">
                  <c:v>712.6001</c:v>
                </c:pt>
                <c:pt idx="973">
                  <c:v>725.6001</c:v>
                </c:pt>
                <c:pt idx="974">
                  <c:v>742.7</c:v>
                </c:pt>
                <c:pt idx="975">
                  <c:v>745.1001</c:v>
                </c:pt>
                <c:pt idx="976">
                  <c:v>730.8999</c:v>
                </c:pt>
                <c:pt idx="977">
                  <c:v>714.8999</c:v>
                </c:pt>
                <c:pt idx="978">
                  <c:v>717</c:v>
                </c:pt>
                <c:pt idx="979">
                  <c:v>737.8</c:v>
                </c:pt>
                <c:pt idx="980">
                  <c:v>747.6001</c:v>
                </c:pt>
                <c:pt idx="981">
                  <c:v>740.8999</c:v>
                </c:pt>
                <c:pt idx="982">
                  <c:v>722.8999</c:v>
                </c:pt>
                <c:pt idx="983">
                  <c:v>714.3999</c:v>
                </c:pt>
                <c:pt idx="984">
                  <c:v>730.1001</c:v>
                </c:pt>
                <c:pt idx="985">
                  <c:v>747.2</c:v>
                </c:pt>
                <c:pt idx="986">
                  <c:v>748.3999</c:v>
                </c:pt>
                <c:pt idx="987">
                  <c:v>733.6001</c:v>
                </c:pt>
                <c:pt idx="988">
                  <c:v>717</c:v>
                </c:pt>
                <c:pt idx="989">
                  <c:v>721.5</c:v>
                </c:pt>
                <c:pt idx="990">
                  <c:v>742.3999</c:v>
                </c:pt>
                <c:pt idx="991">
                  <c:v>749.7</c:v>
                </c:pt>
                <c:pt idx="992">
                  <c:v>742.6001</c:v>
                </c:pt>
                <c:pt idx="993">
                  <c:v>725</c:v>
                </c:pt>
                <c:pt idx="994">
                  <c:v>714</c:v>
                </c:pt>
                <c:pt idx="995">
                  <c:v>728.3</c:v>
                </c:pt>
                <c:pt idx="996">
                  <c:v>748.3</c:v>
                </c:pt>
                <c:pt idx="997">
                  <c:v>749.6001</c:v>
                </c:pt>
                <c:pt idx="998">
                  <c:v>735.1001</c:v>
                </c:pt>
                <c:pt idx="999">
                  <c:v>718.5</c:v>
                </c:pt>
                <c:pt idx="1000">
                  <c:v>719.2</c:v>
                </c:pt>
                <c:pt idx="1001">
                  <c:v>736.2</c:v>
                </c:pt>
                <c:pt idx="1002">
                  <c:v>750.8</c:v>
                </c:pt>
                <c:pt idx="1003">
                  <c:v>746.3999</c:v>
                </c:pt>
                <c:pt idx="1004">
                  <c:v>729.2</c:v>
                </c:pt>
                <c:pt idx="1005">
                  <c:v>722.2</c:v>
                </c:pt>
                <c:pt idx="1006">
                  <c:v>741.5</c:v>
                </c:pt>
                <c:pt idx="1007">
                  <c:v>752.2</c:v>
                </c:pt>
                <c:pt idx="1008">
                  <c:v>744.6001</c:v>
                </c:pt>
                <c:pt idx="1009">
                  <c:v>726.3999</c:v>
                </c:pt>
                <c:pt idx="1010">
                  <c:v>718.8</c:v>
                </c:pt>
                <c:pt idx="1011">
                  <c:v>736.5</c:v>
                </c:pt>
                <c:pt idx="1012">
                  <c:v>750.5</c:v>
                </c:pt>
                <c:pt idx="1013">
                  <c:v>750.5</c:v>
                </c:pt>
                <c:pt idx="1014">
                  <c:v>735.5</c:v>
                </c:pt>
                <c:pt idx="1015">
                  <c:v>721</c:v>
                </c:pt>
                <c:pt idx="1016">
                  <c:v>729.1001</c:v>
                </c:pt>
                <c:pt idx="1017">
                  <c:v>748.8999</c:v>
                </c:pt>
                <c:pt idx="1018">
                  <c:v>755.2</c:v>
                </c:pt>
                <c:pt idx="1019">
                  <c:v>743.6001</c:v>
                </c:pt>
                <c:pt idx="1020">
                  <c:v>728.2</c:v>
                </c:pt>
                <c:pt idx="1021">
                  <c:v>721.3999</c:v>
                </c:pt>
                <c:pt idx="1022">
                  <c:v>738.7</c:v>
                </c:pt>
                <c:pt idx="1023">
                  <c:v>752.8</c:v>
                </c:pt>
                <c:pt idx="1024">
                  <c:v>750.6001</c:v>
                </c:pt>
                <c:pt idx="1025">
                  <c:v>733.8</c:v>
                </c:pt>
                <c:pt idx="1026">
                  <c:v>721.7</c:v>
                </c:pt>
                <c:pt idx="1027">
                  <c:v>733.6001</c:v>
                </c:pt>
                <c:pt idx="1028">
                  <c:v>749.3999</c:v>
                </c:pt>
                <c:pt idx="1029">
                  <c:v>753.1001</c:v>
                </c:pt>
                <c:pt idx="1030">
                  <c:v>740.8999</c:v>
                </c:pt>
                <c:pt idx="1031">
                  <c:v>724.5</c:v>
                </c:pt>
                <c:pt idx="1032">
                  <c:v>728</c:v>
                </c:pt>
                <c:pt idx="1033">
                  <c:v>748.7</c:v>
                </c:pt>
                <c:pt idx="1034">
                  <c:v>755.8999</c:v>
                </c:pt>
                <c:pt idx="1035">
                  <c:v>750.1001</c:v>
                </c:pt>
                <c:pt idx="1036">
                  <c:v>730.1001</c:v>
                </c:pt>
                <c:pt idx="1037">
                  <c:v>729.6001</c:v>
                </c:pt>
                <c:pt idx="1038">
                  <c:v>750.8999</c:v>
                </c:pt>
                <c:pt idx="1039">
                  <c:v>756.6001</c:v>
                </c:pt>
                <c:pt idx="1040">
                  <c:v>747.3999</c:v>
                </c:pt>
                <c:pt idx="1041">
                  <c:v>730.2</c:v>
                </c:pt>
                <c:pt idx="1042">
                  <c:v>722.8</c:v>
                </c:pt>
                <c:pt idx="1043">
                  <c:v>740.8</c:v>
                </c:pt>
                <c:pt idx="1044">
                  <c:v>758</c:v>
                </c:pt>
                <c:pt idx="1045">
                  <c:v>755.3999</c:v>
                </c:pt>
                <c:pt idx="1046">
                  <c:v>742.6001</c:v>
                </c:pt>
                <c:pt idx="1047">
                  <c:v>728.3999</c:v>
                </c:pt>
                <c:pt idx="1048">
                  <c:v>732.3999</c:v>
                </c:pt>
                <c:pt idx="1049">
                  <c:v>752.8999</c:v>
                </c:pt>
                <c:pt idx="1050">
                  <c:v>758.6001</c:v>
                </c:pt>
                <c:pt idx="1051">
                  <c:v>746.8999</c:v>
                </c:pt>
                <c:pt idx="1052">
                  <c:v>729.2</c:v>
                </c:pt>
                <c:pt idx="1053">
                  <c:v>727.8</c:v>
                </c:pt>
                <c:pt idx="1054">
                  <c:v>747.3999</c:v>
                </c:pt>
                <c:pt idx="1055">
                  <c:v>761.3999</c:v>
                </c:pt>
                <c:pt idx="1056">
                  <c:v>755.8999</c:v>
                </c:pt>
                <c:pt idx="1057">
                  <c:v>738</c:v>
                </c:pt>
                <c:pt idx="1058">
                  <c:v>728.7</c:v>
                </c:pt>
                <c:pt idx="1059">
                  <c:v>741</c:v>
                </c:pt>
                <c:pt idx="1060">
                  <c:v>761.7</c:v>
                </c:pt>
                <c:pt idx="1061">
                  <c:v>762.8999</c:v>
                </c:pt>
                <c:pt idx="1062">
                  <c:v>749.2</c:v>
                </c:pt>
                <c:pt idx="1063">
                  <c:v>731.2</c:v>
                </c:pt>
                <c:pt idx="1064">
                  <c:v>733.3999</c:v>
                </c:pt>
                <c:pt idx="1065">
                  <c:v>750.3999</c:v>
                </c:pt>
                <c:pt idx="1066">
                  <c:v>761.3999</c:v>
                </c:pt>
                <c:pt idx="1067">
                  <c:v>751.8</c:v>
                </c:pt>
                <c:pt idx="1068">
                  <c:v>733.8</c:v>
                </c:pt>
                <c:pt idx="1069">
                  <c:v>738.2</c:v>
                </c:pt>
                <c:pt idx="1070">
                  <c:v>758.3999</c:v>
                </c:pt>
                <c:pt idx="1071">
                  <c:v>761.3</c:v>
                </c:pt>
                <c:pt idx="1072">
                  <c:v>751.6001</c:v>
                </c:pt>
                <c:pt idx="1073">
                  <c:v>733.2</c:v>
                </c:pt>
                <c:pt idx="1074">
                  <c:v>731.2</c:v>
                </c:pt>
                <c:pt idx="1075">
                  <c:v>751.3</c:v>
                </c:pt>
                <c:pt idx="1076">
                  <c:v>763.2</c:v>
                </c:pt>
                <c:pt idx="1077">
                  <c:v>757.3</c:v>
                </c:pt>
                <c:pt idx="1078">
                  <c:v>737.2</c:v>
                </c:pt>
                <c:pt idx="1079">
                  <c:v>730.3</c:v>
                </c:pt>
                <c:pt idx="1080">
                  <c:v>743.1001</c:v>
                </c:pt>
                <c:pt idx="1081">
                  <c:v>761.6001</c:v>
                </c:pt>
                <c:pt idx="1082">
                  <c:v>761.3999</c:v>
                </c:pt>
                <c:pt idx="1083">
                  <c:v>749.7</c:v>
                </c:pt>
                <c:pt idx="1084">
                  <c:v>730.6001</c:v>
                </c:pt>
                <c:pt idx="1085">
                  <c:v>735</c:v>
                </c:pt>
                <c:pt idx="1086">
                  <c:v>757.3</c:v>
                </c:pt>
                <c:pt idx="1087">
                  <c:v>765.1001</c:v>
                </c:pt>
                <c:pt idx="1088">
                  <c:v>757.7</c:v>
                </c:pt>
                <c:pt idx="1089">
                  <c:v>739.1001</c:v>
                </c:pt>
                <c:pt idx="1090">
                  <c:v>733.6001</c:v>
                </c:pt>
                <c:pt idx="1091">
                  <c:v>750.5</c:v>
                </c:pt>
                <c:pt idx="1092">
                  <c:v>765</c:v>
                </c:pt>
                <c:pt idx="1093">
                  <c:v>760.2</c:v>
                </c:pt>
                <c:pt idx="1094">
                  <c:v>742.7</c:v>
                </c:pt>
                <c:pt idx="1095">
                  <c:v>733.3999</c:v>
                </c:pt>
                <c:pt idx="1096">
                  <c:v>744.2</c:v>
                </c:pt>
                <c:pt idx="1097">
                  <c:v>764.6001</c:v>
                </c:pt>
                <c:pt idx="1098">
                  <c:v>766.3</c:v>
                </c:pt>
                <c:pt idx="1099">
                  <c:v>751.3999</c:v>
                </c:pt>
                <c:pt idx="1100">
                  <c:v>734.8999</c:v>
                </c:pt>
                <c:pt idx="1101">
                  <c:v>739.8999</c:v>
                </c:pt>
                <c:pt idx="1102">
                  <c:v>766.2</c:v>
                </c:pt>
                <c:pt idx="1103">
                  <c:v>766.5</c:v>
                </c:pt>
                <c:pt idx="1104">
                  <c:v>750.6001</c:v>
                </c:pt>
                <c:pt idx="1105">
                  <c:v>735.3</c:v>
                </c:pt>
                <c:pt idx="1106">
                  <c:v>743.7</c:v>
                </c:pt>
                <c:pt idx="1107">
                  <c:v>761.1001</c:v>
                </c:pt>
                <c:pt idx="1108">
                  <c:v>767.8999</c:v>
                </c:pt>
                <c:pt idx="1109">
                  <c:v>757.8</c:v>
                </c:pt>
                <c:pt idx="1110">
                  <c:v>739.8</c:v>
                </c:pt>
                <c:pt idx="1111">
                  <c:v>739.7</c:v>
                </c:pt>
                <c:pt idx="1112">
                  <c:v>760.3</c:v>
                </c:pt>
                <c:pt idx="1113">
                  <c:v>770</c:v>
                </c:pt>
                <c:pt idx="1114">
                  <c:v>763.7</c:v>
                </c:pt>
                <c:pt idx="1115">
                  <c:v>745.1001</c:v>
                </c:pt>
                <c:pt idx="1116">
                  <c:v>737</c:v>
                </c:pt>
                <c:pt idx="1117">
                  <c:v>753.7</c:v>
                </c:pt>
                <c:pt idx="1118">
                  <c:v>769.3</c:v>
                </c:pt>
                <c:pt idx="1119">
                  <c:v>765.3</c:v>
                </c:pt>
                <c:pt idx="1120">
                  <c:v>748.6001</c:v>
                </c:pt>
                <c:pt idx="1121">
                  <c:v>735.8</c:v>
                </c:pt>
                <c:pt idx="1122">
                  <c:v>744.5</c:v>
                </c:pt>
                <c:pt idx="1123">
                  <c:v>767</c:v>
                </c:pt>
                <c:pt idx="1124">
                  <c:v>772.1001</c:v>
                </c:pt>
                <c:pt idx="1125">
                  <c:v>759.3999</c:v>
                </c:pt>
                <c:pt idx="1126">
                  <c:v>743.7</c:v>
                </c:pt>
                <c:pt idx="1127">
                  <c:v>743</c:v>
                </c:pt>
                <c:pt idx="1128">
                  <c:v>763.3999</c:v>
                </c:pt>
                <c:pt idx="1129">
                  <c:v>772.2</c:v>
                </c:pt>
                <c:pt idx="1130">
                  <c:v>765.5</c:v>
                </c:pt>
                <c:pt idx="1131">
                  <c:v>747.1001</c:v>
                </c:pt>
                <c:pt idx="1132">
                  <c:v>740.7</c:v>
                </c:pt>
                <c:pt idx="1133">
                  <c:v>758</c:v>
                </c:pt>
                <c:pt idx="1134">
                  <c:v>771.8</c:v>
                </c:pt>
                <c:pt idx="1135">
                  <c:v>766.2</c:v>
                </c:pt>
                <c:pt idx="1136">
                  <c:v>742.7</c:v>
                </c:pt>
                <c:pt idx="1137">
                  <c:v>745.7</c:v>
                </c:pt>
                <c:pt idx="1138">
                  <c:v>765.2</c:v>
                </c:pt>
                <c:pt idx="1139">
                  <c:v>774.5</c:v>
                </c:pt>
                <c:pt idx="1140">
                  <c:v>767.3999</c:v>
                </c:pt>
                <c:pt idx="1141">
                  <c:v>748.3999</c:v>
                </c:pt>
                <c:pt idx="1142">
                  <c:v>740.6001</c:v>
                </c:pt>
                <c:pt idx="1143">
                  <c:v>757.8</c:v>
                </c:pt>
                <c:pt idx="1144">
                  <c:v>772</c:v>
                </c:pt>
                <c:pt idx="1145">
                  <c:v>769.3999</c:v>
                </c:pt>
                <c:pt idx="1146">
                  <c:v>751.8999</c:v>
                </c:pt>
                <c:pt idx="1147">
                  <c:v>741.5</c:v>
                </c:pt>
                <c:pt idx="1148">
                  <c:v>751.3999</c:v>
                </c:pt>
                <c:pt idx="1149">
                  <c:v>771.1001</c:v>
                </c:pt>
                <c:pt idx="1150">
                  <c:v>773.1001</c:v>
                </c:pt>
                <c:pt idx="1151">
                  <c:v>757.8999</c:v>
                </c:pt>
                <c:pt idx="1152">
                  <c:v>743.2</c:v>
                </c:pt>
                <c:pt idx="1153">
                  <c:v>752.1001</c:v>
                </c:pt>
                <c:pt idx="1154">
                  <c:v>772</c:v>
                </c:pt>
                <c:pt idx="1155">
                  <c:v>774.2</c:v>
                </c:pt>
                <c:pt idx="1156">
                  <c:v>766.8999</c:v>
                </c:pt>
                <c:pt idx="1157">
                  <c:v>744.8</c:v>
                </c:pt>
                <c:pt idx="1158">
                  <c:v>742.3</c:v>
                </c:pt>
                <c:pt idx="1159">
                  <c:v>763.3</c:v>
                </c:pt>
                <c:pt idx="1160">
                  <c:v>776.1001</c:v>
                </c:pt>
                <c:pt idx="1161">
                  <c:v>768.8</c:v>
                </c:pt>
                <c:pt idx="1162">
                  <c:v>753.8</c:v>
                </c:pt>
                <c:pt idx="1163">
                  <c:v>744.6001</c:v>
                </c:pt>
                <c:pt idx="1164">
                  <c:v>758.3</c:v>
                </c:pt>
                <c:pt idx="1165">
                  <c:v>776.6001</c:v>
                </c:pt>
                <c:pt idx="1166">
                  <c:v>775.3</c:v>
                </c:pt>
                <c:pt idx="1167">
                  <c:v>758.6001</c:v>
                </c:pt>
                <c:pt idx="1168">
                  <c:v>745.7</c:v>
                </c:pt>
                <c:pt idx="1169">
                  <c:v>757.3999</c:v>
                </c:pt>
                <c:pt idx="1170">
                  <c:v>778.8999</c:v>
                </c:pt>
                <c:pt idx="1171">
                  <c:v>771.3999</c:v>
                </c:pt>
                <c:pt idx="1172">
                  <c:v>752.6001</c:v>
                </c:pt>
                <c:pt idx="1173">
                  <c:v>746.7</c:v>
                </c:pt>
                <c:pt idx="1174">
                  <c:v>755.8</c:v>
                </c:pt>
                <c:pt idx="1175">
                  <c:v>777.8999</c:v>
                </c:pt>
                <c:pt idx="1176">
                  <c:v>777.8999</c:v>
                </c:pt>
                <c:pt idx="1177">
                  <c:v>761.6001</c:v>
                </c:pt>
                <c:pt idx="1178">
                  <c:v>747.2</c:v>
                </c:pt>
                <c:pt idx="1179">
                  <c:v>757.2</c:v>
                </c:pt>
                <c:pt idx="1180">
                  <c:v>774.5</c:v>
                </c:pt>
                <c:pt idx="1181">
                  <c:v>778.2</c:v>
                </c:pt>
                <c:pt idx="1182">
                  <c:v>767.3</c:v>
                </c:pt>
                <c:pt idx="1183">
                  <c:v>749</c:v>
                </c:pt>
                <c:pt idx="1184">
                  <c:v>750.3999</c:v>
                </c:pt>
                <c:pt idx="1185">
                  <c:v>771.6001</c:v>
                </c:pt>
                <c:pt idx="1186">
                  <c:v>780.2</c:v>
                </c:pt>
                <c:pt idx="1187">
                  <c:v>769.8999</c:v>
                </c:pt>
                <c:pt idx="1188">
                  <c:v>751.2</c:v>
                </c:pt>
                <c:pt idx="1189">
                  <c:v>750.8</c:v>
                </c:pt>
                <c:pt idx="1190">
                  <c:v>767.1001</c:v>
                </c:pt>
                <c:pt idx="1191">
                  <c:v>781.3</c:v>
                </c:pt>
                <c:pt idx="1192">
                  <c:v>775.5</c:v>
                </c:pt>
                <c:pt idx="1193">
                  <c:v>757.8999</c:v>
                </c:pt>
                <c:pt idx="1194">
                  <c:v>746.6001</c:v>
                </c:pt>
                <c:pt idx="1195">
                  <c:v>761.8999</c:v>
                </c:pt>
                <c:pt idx="1196">
                  <c:v>781.3</c:v>
                </c:pt>
                <c:pt idx="1197">
                  <c:v>780.5</c:v>
                </c:pt>
                <c:pt idx="1198">
                  <c:v>767.8</c:v>
                </c:pt>
                <c:pt idx="1199">
                  <c:v>752.7</c:v>
                </c:pt>
                <c:pt idx="1200">
                  <c:v>756.1001</c:v>
                </c:pt>
                <c:pt idx="1201">
                  <c:v>777</c:v>
                </c:pt>
                <c:pt idx="1202">
                  <c:v>778.8999</c:v>
                </c:pt>
                <c:pt idx="1203">
                  <c:v>761.6001</c:v>
                </c:pt>
                <c:pt idx="1204">
                  <c:v>751</c:v>
                </c:pt>
                <c:pt idx="1205">
                  <c:v>765.3</c:v>
                </c:pt>
                <c:pt idx="1206">
                  <c:v>783.8</c:v>
                </c:pt>
                <c:pt idx="1207">
                  <c:v>781.8999</c:v>
                </c:pt>
                <c:pt idx="1208">
                  <c:v>764.8</c:v>
                </c:pt>
                <c:pt idx="1209">
                  <c:v>753.2</c:v>
                </c:pt>
                <c:pt idx="1210">
                  <c:v>760.8</c:v>
                </c:pt>
                <c:pt idx="1211">
                  <c:v>779.6001</c:v>
                </c:pt>
                <c:pt idx="1212">
                  <c:v>784.8</c:v>
                </c:pt>
                <c:pt idx="1213">
                  <c:v>771.1001</c:v>
                </c:pt>
                <c:pt idx="1214">
                  <c:v>753.7</c:v>
                </c:pt>
                <c:pt idx="1215">
                  <c:v>758.2</c:v>
                </c:pt>
                <c:pt idx="1216">
                  <c:v>779.1001</c:v>
                </c:pt>
                <c:pt idx="1217">
                  <c:v>783.8999</c:v>
                </c:pt>
                <c:pt idx="1218">
                  <c:v>774.6001</c:v>
                </c:pt>
                <c:pt idx="1219">
                  <c:v>756.5</c:v>
                </c:pt>
                <c:pt idx="1220">
                  <c:v>756.3999</c:v>
                </c:pt>
                <c:pt idx="1221">
                  <c:v>777.3</c:v>
                </c:pt>
                <c:pt idx="1222">
                  <c:v>786.8999</c:v>
                </c:pt>
                <c:pt idx="1223">
                  <c:v>778</c:v>
                </c:pt>
                <c:pt idx="1224">
                  <c:v>761.2</c:v>
                </c:pt>
                <c:pt idx="1225">
                  <c:v>752.3</c:v>
                </c:pt>
                <c:pt idx="1226">
                  <c:v>769.2</c:v>
                </c:pt>
                <c:pt idx="1227">
                  <c:v>786.6001</c:v>
                </c:pt>
                <c:pt idx="1228">
                  <c:v>783.5</c:v>
                </c:pt>
                <c:pt idx="1229">
                  <c:v>768.5</c:v>
                </c:pt>
                <c:pt idx="1230">
                  <c:v>752.5</c:v>
                </c:pt>
                <c:pt idx="1231">
                  <c:v>763.5</c:v>
                </c:pt>
                <c:pt idx="1232">
                  <c:v>781.7</c:v>
                </c:pt>
                <c:pt idx="1233">
                  <c:v>788</c:v>
                </c:pt>
                <c:pt idx="1234">
                  <c:v>775.7</c:v>
                </c:pt>
                <c:pt idx="1235">
                  <c:v>760.3</c:v>
                </c:pt>
                <c:pt idx="1236">
                  <c:v>761.5</c:v>
                </c:pt>
                <c:pt idx="1237">
                  <c:v>787.3999</c:v>
                </c:pt>
                <c:pt idx="1238">
                  <c:v>785.7</c:v>
                </c:pt>
                <c:pt idx="1239">
                  <c:v>768.8</c:v>
                </c:pt>
                <c:pt idx="1240">
                  <c:v>756</c:v>
                </c:pt>
                <c:pt idx="1241">
                  <c:v>767.3</c:v>
                </c:pt>
                <c:pt idx="1242">
                  <c:v>786.6001</c:v>
                </c:pt>
                <c:pt idx="1243">
                  <c:v>792.1001</c:v>
                </c:pt>
                <c:pt idx="1244">
                  <c:v>778.6001</c:v>
                </c:pt>
                <c:pt idx="1245">
                  <c:v>760.2</c:v>
                </c:pt>
                <c:pt idx="1246">
                  <c:v>763.2</c:v>
                </c:pt>
                <c:pt idx="1247">
                  <c:v>780.8999</c:v>
                </c:pt>
                <c:pt idx="1248">
                  <c:v>790.2</c:v>
                </c:pt>
                <c:pt idx="1249">
                  <c:v>778.8</c:v>
                </c:pt>
                <c:pt idx="1250">
                  <c:v>763.7</c:v>
                </c:pt>
                <c:pt idx="1251">
                  <c:v>761</c:v>
                </c:pt>
                <c:pt idx="1252">
                  <c:v>780.8999</c:v>
                </c:pt>
                <c:pt idx="1253">
                  <c:v>791.3999</c:v>
                </c:pt>
                <c:pt idx="1254">
                  <c:v>782.7</c:v>
                </c:pt>
                <c:pt idx="1255">
                  <c:v>763.7</c:v>
                </c:pt>
                <c:pt idx="1256">
                  <c:v>760.8999</c:v>
                </c:pt>
                <c:pt idx="1257">
                  <c:v>780.7</c:v>
                </c:pt>
                <c:pt idx="1258">
                  <c:v>791</c:v>
                </c:pt>
                <c:pt idx="1259">
                  <c:v>785.6001</c:v>
                </c:pt>
                <c:pt idx="1260">
                  <c:v>767.3999</c:v>
                </c:pt>
                <c:pt idx="1261">
                  <c:v>757.8999</c:v>
                </c:pt>
                <c:pt idx="1262">
                  <c:v>774.6001</c:v>
                </c:pt>
                <c:pt idx="1263">
                  <c:v>792.8</c:v>
                </c:pt>
                <c:pt idx="1264">
                  <c:v>790.1001</c:v>
                </c:pt>
                <c:pt idx="1265">
                  <c:v>772.3</c:v>
                </c:pt>
                <c:pt idx="1266">
                  <c:v>763</c:v>
                </c:pt>
                <c:pt idx="1267">
                  <c:v>770.7</c:v>
                </c:pt>
                <c:pt idx="1268">
                  <c:v>790.8</c:v>
                </c:pt>
                <c:pt idx="1269">
                  <c:v>792.7</c:v>
                </c:pt>
                <c:pt idx="1270">
                  <c:v>769.3999</c:v>
                </c:pt>
                <c:pt idx="1271">
                  <c:v>761.8</c:v>
                </c:pt>
                <c:pt idx="1272">
                  <c:v>780.5</c:v>
                </c:pt>
                <c:pt idx="1273">
                  <c:v>794.1001</c:v>
                </c:pt>
                <c:pt idx="1274">
                  <c:v>787.3999</c:v>
                </c:pt>
                <c:pt idx="1275">
                  <c:v>768.8999</c:v>
                </c:pt>
                <c:pt idx="1276">
                  <c:v>764.1001</c:v>
                </c:pt>
                <c:pt idx="1277">
                  <c:v>778.3</c:v>
                </c:pt>
                <c:pt idx="1278">
                  <c:v>793.5</c:v>
                </c:pt>
                <c:pt idx="1279">
                  <c:v>791.2</c:v>
                </c:pt>
                <c:pt idx="1280">
                  <c:v>773.5</c:v>
                </c:pt>
                <c:pt idx="1281">
                  <c:v>763.6001</c:v>
                </c:pt>
                <c:pt idx="1282">
                  <c:v>778.8999</c:v>
                </c:pt>
                <c:pt idx="1283">
                  <c:v>795.5</c:v>
                </c:pt>
                <c:pt idx="1284">
                  <c:v>793.7</c:v>
                </c:pt>
                <c:pt idx="1285">
                  <c:v>777.3999</c:v>
                </c:pt>
                <c:pt idx="1286">
                  <c:v>763.3999</c:v>
                </c:pt>
                <c:pt idx="1287">
                  <c:v>774.1001</c:v>
                </c:pt>
                <c:pt idx="1288">
                  <c:v>794</c:v>
                </c:pt>
                <c:pt idx="1289">
                  <c:v>794.6001</c:v>
                </c:pt>
                <c:pt idx="1290">
                  <c:v>779.2</c:v>
                </c:pt>
                <c:pt idx="1291">
                  <c:v>763.1001</c:v>
                </c:pt>
                <c:pt idx="1292">
                  <c:v>768.7</c:v>
                </c:pt>
                <c:pt idx="1293">
                  <c:v>791.7</c:v>
                </c:pt>
                <c:pt idx="1294">
                  <c:v>799.3</c:v>
                </c:pt>
                <c:pt idx="1295">
                  <c:v>787.3</c:v>
                </c:pt>
                <c:pt idx="1296">
                  <c:v>770.7</c:v>
                </c:pt>
                <c:pt idx="1297">
                  <c:v>769.1001</c:v>
                </c:pt>
                <c:pt idx="1298">
                  <c:v>790.1001</c:v>
                </c:pt>
                <c:pt idx="1299">
                  <c:v>799.3999</c:v>
                </c:pt>
                <c:pt idx="1300">
                  <c:v>792.3</c:v>
                </c:pt>
                <c:pt idx="1301">
                  <c:v>773.2</c:v>
                </c:pt>
                <c:pt idx="1302">
                  <c:v>767.8999</c:v>
                </c:pt>
                <c:pt idx="1303">
                  <c:v>794.3</c:v>
                </c:pt>
                <c:pt idx="1304">
                  <c:v>798.6001</c:v>
                </c:pt>
                <c:pt idx="1305">
                  <c:v>784.8</c:v>
                </c:pt>
                <c:pt idx="1306">
                  <c:v>768.5</c:v>
                </c:pt>
                <c:pt idx="1307">
                  <c:v>775.3</c:v>
                </c:pt>
                <c:pt idx="1308">
                  <c:v>794.8</c:v>
                </c:pt>
                <c:pt idx="1309">
                  <c:v>800.7</c:v>
                </c:pt>
                <c:pt idx="1310">
                  <c:v>787.1001</c:v>
                </c:pt>
                <c:pt idx="1311">
                  <c:v>771.8</c:v>
                </c:pt>
                <c:pt idx="1312">
                  <c:v>770.3999</c:v>
                </c:pt>
                <c:pt idx="1313">
                  <c:v>791.3999</c:v>
                </c:pt>
                <c:pt idx="1314">
                  <c:v>800.7</c:v>
                </c:pt>
                <c:pt idx="1315">
                  <c:v>791.6001</c:v>
                </c:pt>
                <c:pt idx="1316">
                  <c:v>772.8</c:v>
                </c:pt>
                <c:pt idx="1317">
                  <c:v>771.8</c:v>
                </c:pt>
                <c:pt idx="1318">
                  <c:v>788.1001</c:v>
                </c:pt>
                <c:pt idx="1319">
                  <c:v>801</c:v>
                </c:pt>
                <c:pt idx="1320">
                  <c:v>795.1001</c:v>
                </c:pt>
                <c:pt idx="1321">
                  <c:v>774.6001</c:v>
                </c:pt>
                <c:pt idx="1322">
                  <c:v>770.6001</c:v>
                </c:pt>
                <c:pt idx="1323">
                  <c:v>790.7</c:v>
                </c:pt>
                <c:pt idx="1324">
                  <c:v>803.5</c:v>
                </c:pt>
                <c:pt idx="1325">
                  <c:v>795.6001</c:v>
                </c:pt>
                <c:pt idx="1326">
                  <c:v>784.2</c:v>
                </c:pt>
                <c:pt idx="1327">
                  <c:v>771.8</c:v>
                </c:pt>
                <c:pt idx="1328">
                  <c:v>786.8</c:v>
                </c:pt>
                <c:pt idx="1329">
                  <c:v>802.8999</c:v>
                </c:pt>
                <c:pt idx="1330">
                  <c:v>798.6001</c:v>
                </c:pt>
                <c:pt idx="1331">
                  <c:v>780.3999</c:v>
                </c:pt>
                <c:pt idx="1332">
                  <c:v>771.8999</c:v>
                </c:pt>
                <c:pt idx="1333">
                  <c:v>784.8999</c:v>
                </c:pt>
                <c:pt idx="1334">
                  <c:v>802.8999</c:v>
                </c:pt>
                <c:pt idx="1335">
                  <c:v>800.7</c:v>
                </c:pt>
                <c:pt idx="1336">
                  <c:v>783.1001</c:v>
                </c:pt>
                <c:pt idx="1337">
                  <c:v>776.7</c:v>
                </c:pt>
                <c:pt idx="1338">
                  <c:v>794.3</c:v>
                </c:pt>
                <c:pt idx="1339">
                  <c:v>805.6001</c:v>
                </c:pt>
                <c:pt idx="1340">
                  <c:v>794.8999</c:v>
                </c:pt>
                <c:pt idx="1341">
                  <c:v>776</c:v>
                </c:pt>
                <c:pt idx="1342">
                  <c:v>775.6001</c:v>
                </c:pt>
                <c:pt idx="1343">
                  <c:v>797.1001</c:v>
                </c:pt>
                <c:pt idx="1344">
                  <c:v>805.6001</c:v>
                </c:pt>
                <c:pt idx="1345">
                  <c:v>799.1001</c:v>
                </c:pt>
                <c:pt idx="1346">
                  <c:v>780</c:v>
                </c:pt>
                <c:pt idx="1347">
                  <c:v>775.1001</c:v>
                </c:pt>
                <c:pt idx="1348">
                  <c:v>794.3</c:v>
                </c:pt>
                <c:pt idx="1349">
                  <c:v>806.3999</c:v>
                </c:pt>
                <c:pt idx="1350">
                  <c:v>801</c:v>
                </c:pt>
                <c:pt idx="1351">
                  <c:v>778.8</c:v>
                </c:pt>
                <c:pt idx="1352">
                  <c:v>773.1001</c:v>
                </c:pt>
                <c:pt idx="1353">
                  <c:v>790.1001</c:v>
                </c:pt>
                <c:pt idx="1354">
                  <c:v>807.8</c:v>
                </c:pt>
                <c:pt idx="1355">
                  <c:v>804.1001</c:v>
                </c:pt>
                <c:pt idx="1356">
                  <c:v>785.6001</c:v>
                </c:pt>
                <c:pt idx="1357">
                  <c:v>777.8999</c:v>
                </c:pt>
                <c:pt idx="1358">
                  <c:v>793.6001</c:v>
                </c:pt>
                <c:pt idx="1359">
                  <c:v>808.7</c:v>
                </c:pt>
                <c:pt idx="1360">
                  <c:v>805.6001</c:v>
                </c:pt>
                <c:pt idx="1361">
                  <c:v>788</c:v>
                </c:pt>
                <c:pt idx="1362">
                  <c:v>776.8</c:v>
                </c:pt>
                <c:pt idx="1363">
                  <c:v>790.8999</c:v>
                </c:pt>
                <c:pt idx="1364">
                  <c:v>809.3999</c:v>
                </c:pt>
                <c:pt idx="1365">
                  <c:v>806.3999</c:v>
                </c:pt>
                <c:pt idx="1366">
                  <c:v>788</c:v>
                </c:pt>
                <c:pt idx="1367">
                  <c:v>778.1001</c:v>
                </c:pt>
                <c:pt idx="1368">
                  <c:v>789.2</c:v>
                </c:pt>
                <c:pt idx="1369">
                  <c:v>807</c:v>
                </c:pt>
                <c:pt idx="1370">
                  <c:v>808.8</c:v>
                </c:pt>
                <c:pt idx="1371">
                  <c:v>784.6001</c:v>
                </c:pt>
                <c:pt idx="1372">
                  <c:v>780.6001</c:v>
                </c:pt>
                <c:pt idx="1373">
                  <c:v>800.2</c:v>
                </c:pt>
                <c:pt idx="1374">
                  <c:v>812.1001</c:v>
                </c:pt>
                <c:pt idx="1375">
                  <c:v>803</c:v>
                </c:pt>
                <c:pt idx="1376">
                  <c:v>785.8999</c:v>
                </c:pt>
                <c:pt idx="1377">
                  <c:v>799.7</c:v>
                </c:pt>
                <c:pt idx="1378">
                  <c:v>826.5</c:v>
                </c:pt>
                <c:pt idx="1379">
                  <c:v>830</c:v>
                </c:pt>
                <c:pt idx="1380">
                  <c:v>815.5</c:v>
                </c:pt>
                <c:pt idx="1381">
                  <c:v>795.8999</c:v>
                </c:pt>
                <c:pt idx="1382">
                  <c:v>803.1001</c:v>
                </c:pt>
                <c:pt idx="1383">
                  <c:v>834.7</c:v>
                </c:pt>
                <c:pt idx="1384">
                  <c:v>842.3999</c:v>
                </c:pt>
                <c:pt idx="1385">
                  <c:v>827.5</c:v>
                </c:pt>
                <c:pt idx="1386">
                  <c:v>804.7</c:v>
                </c:pt>
                <c:pt idx="1387">
                  <c:v>809.3</c:v>
                </c:pt>
                <c:pt idx="1388">
                  <c:v>840.1001</c:v>
                </c:pt>
                <c:pt idx="1389">
                  <c:v>849.6001</c:v>
                </c:pt>
                <c:pt idx="1390">
                  <c:v>835.7</c:v>
                </c:pt>
                <c:pt idx="1391">
                  <c:v>811</c:v>
                </c:pt>
                <c:pt idx="1392">
                  <c:v>813.1001</c:v>
                </c:pt>
                <c:pt idx="1393">
                  <c:v>840.8999</c:v>
                </c:pt>
                <c:pt idx="1394">
                  <c:v>853.2</c:v>
                </c:pt>
                <c:pt idx="1395">
                  <c:v>843.6001</c:v>
                </c:pt>
                <c:pt idx="1396">
                  <c:v>818.8999</c:v>
                </c:pt>
                <c:pt idx="1397">
                  <c:v>812.7</c:v>
                </c:pt>
                <c:pt idx="1398">
                  <c:v>841.3</c:v>
                </c:pt>
                <c:pt idx="1399">
                  <c:v>852</c:v>
                </c:pt>
                <c:pt idx="1400">
                  <c:v>840.2</c:v>
                </c:pt>
                <c:pt idx="1401">
                  <c:v>816.3999</c:v>
                </c:pt>
                <c:pt idx="1402">
                  <c:v>815.2</c:v>
                </c:pt>
                <c:pt idx="1403">
                  <c:v>854</c:v>
                </c:pt>
                <c:pt idx="1404">
                  <c:v>850.1001</c:v>
                </c:pt>
                <c:pt idx="1405">
                  <c:v>835.3</c:v>
                </c:pt>
                <c:pt idx="1406">
                  <c:v>810</c:v>
                </c:pt>
                <c:pt idx="1407">
                  <c:v>823.5</c:v>
                </c:pt>
                <c:pt idx="1408">
                  <c:v>854.2</c:v>
                </c:pt>
                <c:pt idx="1409">
                  <c:v>858.1001</c:v>
                </c:pt>
                <c:pt idx="1410">
                  <c:v>840.1001</c:v>
                </c:pt>
                <c:pt idx="1411">
                  <c:v>818.3999</c:v>
                </c:pt>
                <c:pt idx="1412">
                  <c:v>818.1001</c:v>
                </c:pt>
                <c:pt idx="1413">
                  <c:v>849.3</c:v>
                </c:pt>
                <c:pt idx="1414">
                  <c:v>861.7</c:v>
                </c:pt>
                <c:pt idx="1415">
                  <c:v>849.3999</c:v>
                </c:pt>
                <c:pt idx="1416">
                  <c:v>823.8999</c:v>
                </c:pt>
                <c:pt idx="1417">
                  <c:v>820.5</c:v>
                </c:pt>
                <c:pt idx="1418">
                  <c:v>852.2</c:v>
                </c:pt>
                <c:pt idx="1419">
                  <c:v>862.8</c:v>
                </c:pt>
                <c:pt idx="1420">
                  <c:v>853.3999</c:v>
                </c:pt>
                <c:pt idx="1421">
                  <c:v>828.3</c:v>
                </c:pt>
                <c:pt idx="1422">
                  <c:v>816.5</c:v>
                </c:pt>
                <c:pt idx="1423">
                  <c:v>838</c:v>
                </c:pt>
                <c:pt idx="1424">
                  <c:v>859.3999</c:v>
                </c:pt>
                <c:pt idx="1425">
                  <c:v>851.3999</c:v>
                </c:pt>
                <c:pt idx="1426">
                  <c:v>826.8999</c:v>
                </c:pt>
                <c:pt idx="1427">
                  <c:v>816.8</c:v>
                </c:pt>
                <c:pt idx="1428">
                  <c:v>838.5</c:v>
                </c:pt>
                <c:pt idx="1429">
                  <c:v>857.2</c:v>
                </c:pt>
                <c:pt idx="1430">
                  <c:v>850.2</c:v>
                </c:pt>
                <c:pt idx="1431">
                  <c:v>827</c:v>
                </c:pt>
                <c:pt idx="1432">
                  <c:v>816.3999</c:v>
                </c:pt>
                <c:pt idx="1433">
                  <c:v>843.8999</c:v>
                </c:pt>
                <c:pt idx="1434">
                  <c:v>859.3999</c:v>
                </c:pt>
                <c:pt idx="1435">
                  <c:v>849.7</c:v>
                </c:pt>
                <c:pt idx="1436">
                  <c:v>815.2</c:v>
                </c:pt>
                <c:pt idx="1437">
                  <c:v>820.3</c:v>
                </c:pt>
                <c:pt idx="1438">
                  <c:v>852.7</c:v>
                </c:pt>
                <c:pt idx="1439">
                  <c:v>861.3999</c:v>
                </c:pt>
                <c:pt idx="1440">
                  <c:v>850</c:v>
                </c:pt>
                <c:pt idx="1441">
                  <c:v>829.8</c:v>
                </c:pt>
                <c:pt idx="1442">
                  <c:v>818.1001</c:v>
                </c:pt>
                <c:pt idx="1443">
                  <c:v>847.3</c:v>
                </c:pt>
                <c:pt idx="1444">
                  <c:v>862.6001</c:v>
                </c:pt>
                <c:pt idx="1445">
                  <c:v>852.6001</c:v>
                </c:pt>
                <c:pt idx="1446">
                  <c:v>827.6001</c:v>
                </c:pt>
                <c:pt idx="1447">
                  <c:v>818.3</c:v>
                </c:pt>
                <c:pt idx="1448">
                  <c:v>844.6001</c:v>
                </c:pt>
                <c:pt idx="1449">
                  <c:v>865.2</c:v>
                </c:pt>
                <c:pt idx="1450">
                  <c:v>858.3999</c:v>
                </c:pt>
                <c:pt idx="1451">
                  <c:v>834.3</c:v>
                </c:pt>
                <c:pt idx="1452">
                  <c:v>817.8</c:v>
                </c:pt>
                <c:pt idx="1453">
                  <c:v>842.6001</c:v>
                </c:pt>
                <c:pt idx="1454">
                  <c:v>858.2</c:v>
                </c:pt>
                <c:pt idx="1455">
                  <c:v>858.2</c:v>
                </c:pt>
                <c:pt idx="1456">
                  <c:v>837.3</c:v>
                </c:pt>
                <c:pt idx="1457">
                  <c:v>817.2</c:v>
                </c:pt>
                <c:pt idx="1458">
                  <c:v>836.5</c:v>
                </c:pt>
                <c:pt idx="1459">
                  <c:v>857</c:v>
                </c:pt>
                <c:pt idx="1460">
                  <c:v>852.1001</c:v>
                </c:pt>
                <c:pt idx="1461">
                  <c:v>829.5</c:v>
                </c:pt>
                <c:pt idx="1462">
                  <c:v>816.8</c:v>
                </c:pt>
                <c:pt idx="1463">
                  <c:v>838</c:v>
                </c:pt>
                <c:pt idx="1464">
                  <c:v>857.6001</c:v>
                </c:pt>
                <c:pt idx="1465">
                  <c:v>851.8999</c:v>
                </c:pt>
                <c:pt idx="1466">
                  <c:v>831.3</c:v>
                </c:pt>
                <c:pt idx="1467">
                  <c:v>810</c:v>
                </c:pt>
                <c:pt idx="1468">
                  <c:v>832.7</c:v>
                </c:pt>
                <c:pt idx="1469">
                  <c:v>861.6001</c:v>
                </c:pt>
                <c:pt idx="1470">
                  <c:v>851</c:v>
                </c:pt>
                <c:pt idx="1471">
                  <c:v>825.7</c:v>
                </c:pt>
                <c:pt idx="1472">
                  <c:v>819.8999</c:v>
                </c:pt>
                <c:pt idx="1473">
                  <c:v>841.7</c:v>
                </c:pt>
                <c:pt idx="1474">
                  <c:v>859.3999</c:v>
                </c:pt>
                <c:pt idx="1475">
                  <c:v>852.1001</c:v>
                </c:pt>
                <c:pt idx="1476">
                  <c:v>828.3999</c:v>
                </c:pt>
                <c:pt idx="1477">
                  <c:v>818.5</c:v>
                </c:pt>
                <c:pt idx="1478">
                  <c:v>845.3999</c:v>
                </c:pt>
                <c:pt idx="1479">
                  <c:v>864.7</c:v>
                </c:pt>
                <c:pt idx="1480">
                  <c:v>856.3</c:v>
                </c:pt>
                <c:pt idx="1481">
                  <c:v>837.1001</c:v>
                </c:pt>
                <c:pt idx="1482">
                  <c:v>816.5</c:v>
                </c:pt>
                <c:pt idx="1483">
                  <c:v>836.8999</c:v>
                </c:pt>
                <c:pt idx="1484">
                  <c:v>858.2</c:v>
                </c:pt>
                <c:pt idx="1485">
                  <c:v>857.3999</c:v>
                </c:pt>
                <c:pt idx="1486">
                  <c:v>836</c:v>
                </c:pt>
                <c:pt idx="1487">
                  <c:v>817</c:v>
                </c:pt>
                <c:pt idx="1488">
                  <c:v>831.3999</c:v>
                </c:pt>
                <c:pt idx="1489">
                  <c:v>856.2</c:v>
                </c:pt>
                <c:pt idx="1490">
                  <c:v>856.3999</c:v>
                </c:pt>
                <c:pt idx="1491">
                  <c:v>835.3</c:v>
                </c:pt>
                <c:pt idx="1492">
                  <c:v>817.2</c:v>
                </c:pt>
                <c:pt idx="1493">
                  <c:v>839.1001</c:v>
                </c:pt>
                <c:pt idx="1494">
                  <c:v>859.8</c:v>
                </c:pt>
                <c:pt idx="1495">
                  <c:v>854.5</c:v>
                </c:pt>
                <c:pt idx="1496">
                  <c:v>842.2</c:v>
                </c:pt>
                <c:pt idx="1497">
                  <c:v>813.8</c:v>
                </c:pt>
                <c:pt idx="1498">
                  <c:v>824.7</c:v>
                </c:pt>
                <c:pt idx="1499">
                  <c:v>856.3</c:v>
                </c:pt>
                <c:pt idx="1500">
                  <c:v>861.5</c:v>
                </c:pt>
                <c:pt idx="1501">
                  <c:v>844.2</c:v>
                </c:pt>
                <c:pt idx="1502">
                  <c:v>823.1001</c:v>
                </c:pt>
                <c:pt idx="1503">
                  <c:v>842.5</c:v>
                </c:pt>
                <c:pt idx="1504">
                  <c:v>860.1001</c:v>
                </c:pt>
                <c:pt idx="1505">
                  <c:v>852.8</c:v>
                </c:pt>
                <c:pt idx="1506">
                  <c:v>829.2</c:v>
                </c:pt>
                <c:pt idx="1507">
                  <c:v>818.2</c:v>
                </c:pt>
                <c:pt idx="1508">
                  <c:v>837.1001</c:v>
                </c:pt>
                <c:pt idx="1509">
                  <c:v>860.8999</c:v>
                </c:pt>
                <c:pt idx="1510">
                  <c:v>855.6001</c:v>
                </c:pt>
                <c:pt idx="1511">
                  <c:v>832.3999</c:v>
                </c:pt>
                <c:pt idx="1512">
                  <c:v>815.8999</c:v>
                </c:pt>
                <c:pt idx="1513">
                  <c:v>841</c:v>
                </c:pt>
                <c:pt idx="1514">
                  <c:v>856.7</c:v>
                </c:pt>
                <c:pt idx="1515">
                  <c:v>857.7</c:v>
                </c:pt>
                <c:pt idx="1516">
                  <c:v>837.2</c:v>
                </c:pt>
                <c:pt idx="1517">
                  <c:v>817.5</c:v>
                </c:pt>
                <c:pt idx="1518">
                  <c:v>837.5</c:v>
                </c:pt>
                <c:pt idx="1519">
                  <c:v>858.3</c:v>
                </c:pt>
                <c:pt idx="1520">
                  <c:v>856.2</c:v>
                </c:pt>
                <c:pt idx="1521">
                  <c:v>831.3999</c:v>
                </c:pt>
                <c:pt idx="1522">
                  <c:v>817.5</c:v>
                </c:pt>
                <c:pt idx="1523">
                  <c:v>838.8999</c:v>
                </c:pt>
                <c:pt idx="1524">
                  <c:v>861.2</c:v>
                </c:pt>
                <c:pt idx="1525">
                  <c:v>856.8999</c:v>
                </c:pt>
                <c:pt idx="1526">
                  <c:v>834.6001</c:v>
                </c:pt>
                <c:pt idx="1527">
                  <c:v>818.5</c:v>
                </c:pt>
                <c:pt idx="1528">
                  <c:v>838.3999</c:v>
                </c:pt>
                <c:pt idx="1529">
                  <c:v>860.1001</c:v>
                </c:pt>
                <c:pt idx="1530">
                  <c:v>858.3999</c:v>
                </c:pt>
                <c:pt idx="1531">
                  <c:v>838.7</c:v>
                </c:pt>
                <c:pt idx="1532">
                  <c:v>818.5</c:v>
                </c:pt>
                <c:pt idx="1533">
                  <c:v>838.3</c:v>
                </c:pt>
                <c:pt idx="1534">
                  <c:v>865.8999</c:v>
                </c:pt>
                <c:pt idx="1535">
                  <c:v>854.3</c:v>
                </c:pt>
                <c:pt idx="1536">
                  <c:v>828.7</c:v>
                </c:pt>
                <c:pt idx="1537">
                  <c:v>824.2</c:v>
                </c:pt>
                <c:pt idx="1538">
                  <c:v>848.8999</c:v>
                </c:pt>
                <c:pt idx="1539">
                  <c:v>865</c:v>
                </c:pt>
                <c:pt idx="1540">
                  <c:v>853</c:v>
                </c:pt>
                <c:pt idx="1541">
                  <c:v>832.3999</c:v>
                </c:pt>
                <c:pt idx="1542">
                  <c:v>820.2</c:v>
                </c:pt>
                <c:pt idx="1543">
                  <c:v>848.5</c:v>
                </c:pt>
                <c:pt idx="1544">
                  <c:v>865.7</c:v>
                </c:pt>
                <c:pt idx="1545">
                  <c:v>856.3</c:v>
                </c:pt>
                <c:pt idx="1546">
                  <c:v>831.5</c:v>
                </c:pt>
                <c:pt idx="1547">
                  <c:v>823</c:v>
                </c:pt>
                <c:pt idx="1548">
                  <c:v>851.8999</c:v>
                </c:pt>
                <c:pt idx="1549">
                  <c:v>864.3999</c:v>
                </c:pt>
                <c:pt idx="1550">
                  <c:v>856.7</c:v>
                </c:pt>
                <c:pt idx="1551">
                  <c:v>834.1001</c:v>
                </c:pt>
                <c:pt idx="1552">
                  <c:v>818.8999</c:v>
                </c:pt>
                <c:pt idx="1553">
                  <c:v>847.6001</c:v>
                </c:pt>
                <c:pt idx="1554">
                  <c:v>869</c:v>
                </c:pt>
                <c:pt idx="1555">
                  <c:v>862.7</c:v>
                </c:pt>
                <c:pt idx="1556">
                  <c:v>838.7</c:v>
                </c:pt>
                <c:pt idx="1557">
                  <c:v>826.8999</c:v>
                </c:pt>
                <c:pt idx="1558">
                  <c:v>844.2</c:v>
                </c:pt>
                <c:pt idx="1559">
                  <c:v>864</c:v>
                </c:pt>
                <c:pt idx="1560">
                  <c:v>858.5</c:v>
                </c:pt>
                <c:pt idx="1561">
                  <c:v>835.6001</c:v>
                </c:pt>
                <c:pt idx="1562">
                  <c:v>822.7</c:v>
                </c:pt>
                <c:pt idx="1563">
                  <c:v>846.6001</c:v>
                </c:pt>
                <c:pt idx="1564">
                  <c:v>866.3999</c:v>
                </c:pt>
                <c:pt idx="1565">
                  <c:v>864.2</c:v>
                </c:pt>
                <c:pt idx="1566">
                  <c:v>842.1001</c:v>
                </c:pt>
                <c:pt idx="1567">
                  <c:v>823.3999</c:v>
                </c:pt>
                <c:pt idx="1568">
                  <c:v>856.6001</c:v>
                </c:pt>
                <c:pt idx="1569">
                  <c:v>864.6001</c:v>
                </c:pt>
                <c:pt idx="1570">
                  <c:v>851.2</c:v>
                </c:pt>
                <c:pt idx="1571">
                  <c:v>826.8999</c:v>
                </c:pt>
                <c:pt idx="1572">
                  <c:v>832.1001</c:v>
                </c:pt>
                <c:pt idx="1573">
                  <c:v>860.7</c:v>
                </c:pt>
                <c:pt idx="1574">
                  <c:v>865.1001</c:v>
                </c:pt>
                <c:pt idx="1575">
                  <c:v>853.7</c:v>
                </c:pt>
                <c:pt idx="1576">
                  <c:v>826.7</c:v>
                </c:pt>
                <c:pt idx="1577">
                  <c:v>829.2</c:v>
                </c:pt>
                <c:pt idx="1578">
                  <c:v>860.3999</c:v>
                </c:pt>
                <c:pt idx="1579">
                  <c:v>867.7</c:v>
                </c:pt>
                <c:pt idx="1580">
                  <c:v>851.8</c:v>
                </c:pt>
                <c:pt idx="1581">
                  <c:v>829.3999</c:v>
                </c:pt>
                <c:pt idx="1582">
                  <c:v>830.5</c:v>
                </c:pt>
                <c:pt idx="1583">
                  <c:v>856.1001</c:v>
                </c:pt>
                <c:pt idx="1584">
                  <c:v>868.8</c:v>
                </c:pt>
                <c:pt idx="1585">
                  <c:v>856.7</c:v>
                </c:pt>
                <c:pt idx="1586">
                  <c:v>831.5</c:v>
                </c:pt>
                <c:pt idx="1587">
                  <c:v>830.8999</c:v>
                </c:pt>
                <c:pt idx="1588">
                  <c:v>863.7</c:v>
                </c:pt>
                <c:pt idx="1589">
                  <c:v>872</c:v>
                </c:pt>
                <c:pt idx="1590">
                  <c:v>856.3999</c:v>
                </c:pt>
                <c:pt idx="1591">
                  <c:v>834.8</c:v>
                </c:pt>
                <c:pt idx="1592">
                  <c:v>828.5</c:v>
                </c:pt>
                <c:pt idx="1593">
                  <c:v>853</c:v>
                </c:pt>
                <c:pt idx="1594">
                  <c:v>869.2</c:v>
                </c:pt>
                <c:pt idx="1595">
                  <c:v>857.1001</c:v>
                </c:pt>
                <c:pt idx="1596">
                  <c:v>831.5</c:v>
                </c:pt>
                <c:pt idx="1597">
                  <c:v>831.1001</c:v>
                </c:pt>
                <c:pt idx="1598">
                  <c:v>856.3</c:v>
                </c:pt>
                <c:pt idx="1599">
                  <c:v>869.5</c:v>
                </c:pt>
                <c:pt idx="1600">
                  <c:v>857.5</c:v>
                </c:pt>
                <c:pt idx="1601">
                  <c:v>827.3</c:v>
                </c:pt>
                <c:pt idx="1602">
                  <c:v>846.3999</c:v>
                </c:pt>
                <c:pt idx="1603">
                  <c:v>869.8</c:v>
                </c:pt>
                <c:pt idx="1604">
                  <c:v>866.3</c:v>
                </c:pt>
                <c:pt idx="1605">
                  <c:v>847.5</c:v>
                </c:pt>
                <c:pt idx="1606">
                  <c:v>821.6001</c:v>
                </c:pt>
                <c:pt idx="1607">
                  <c:v>839.2</c:v>
                </c:pt>
                <c:pt idx="1608">
                  <c:v>869.6001</c:v>
                </c:pt>
                <c:pt idx="1609">
                  <c:v>873.2</c:v>
                </c:pt>
                <c:pt idx="1610">
                  <c:v>856.7</c:v>
                </c:pt>
                <c:pt idx="1611">
                  <c:v>835</c:v>
                </c:pt>
                <c:pt idx="1612">
                  <c:v>838.3</c:v>
                </c:pt>
                <c:pt idx="1613">
                  <c:v>865.1001</c:v>
                </c:pt>
                <c:pt idx="1614">
                  <c:v>867.5</c:v>
                </c:pt>
                <c:pt idx="1615">
                  <c:v>848.6001</c:v>
                </c:pt>
                <c:pt idx="1616">
                  <c:v>828</c:v>
                </c:pt>
                <c:pt idx="1617">
                  <c:v>839.8999</c:v>
                </c:pt>
                <c:pt idx="1618">
                  <c:v>866.2</c:v>
                </c:pt>
                <c:pt idx="1619">
                  <c:v>870.1001</c:v>
                </c:pt>
                <c:pt idx="1620">
                  <c:v>851.3</c:v>
                </c:pt>
                <c:pt idx="1621">
                  <c:v>828.3999</c:v>
                </c:pt>
                <c:pt idx="1622">
                  <c:v>843.2</c:v>
                </c:pt>
                <c:pt idx="1623">
                  <c:v>869.8999</c:v>
                </c:pt>
                <c:pt idx="1624">
                  <c:v>870.5</c:v>
                </c:pt>
                <c:pt idx="1625">
                  <c:v>853.2</c:v>
                </c:pt>
                <c:pt idx="1626">
                  <c:v>829.5</c:v>
                </c:pt>
                <c:pt idx="1627">
                  <c:v>842.3999</c:v>
                </c:pt>
                <c:pt idx="1628">
                  <c:v>868.3999</c:v>
                </c:pt>
                <c:pt idx="1629">
                  <c:v>868</c:v>
                </c:pt>
                <c:pt idx="1630">
                  <c:v>848.5</c:v>
                </c:pt>
                <c:pt idx="1631">
                  <c:v>827.3</c:v>
                </c:pt>
                <c:pt idx="1632">
                  <c:v>841.3999</c:v>
                </c:pt>
                <c:pt idx="1633">
                  <c:v>869.2</c:v>
                </c:pt>
                <c:pt idx="1634">
                  <c:v>870.5</c:v>
                </c:pt>
                <c:pt idx="1635">
                  <c:v>839.8</c:v>
                </c:pt>
                <c:pt idx="1636">
                  <c:v>833.8</c:v>
                </c:pt>
                <c:pt idx="1637">
                  <c:v>860.8</c:v>
                </c:pt>
                <c:pt idx="1638">
                  <c:v>872</c:v>
                </c:pt>
                <c:pt idx="1639">
                  <c:v>858.8999</c:v>
                </c:pt>
                <c:pt idx="1640">
                  <c:v>833.7</c:v>
                </c:pt>
                <c:pt idx="1641">
                  <c:v>835.5</c:v>
                </c:pt>
                <c:pt idx="1642">
                  <c:v>866.3</c:v>
                </c:pt>
                <c:pt idx="1643">
                  <c:v>877.7</c:v>
                </c:pt>
                <c:pt idx="1644">
                  <c:v>867.3</c:v>
                </c:pt>
                <c:pt idx="1645">
                  <c:v>841.2</c:v>
                </c:pt>
                <c:pt idx="1646">
                  <c:v>834.8</c:v>
                </c:pt>
                <c:pt idx="1647">
                  <c:v>863.8999</c:v>
                </c:pt>
                <c:pt idx="1648">
                  <c:v>872.3999</c:v>
                </c:pt>
                <c:pt idx="1649">
                  <c:v>859.1001</c:v>
                </c:pt>
                <c:pt idx="1650">
                  <c:v>834.8</c:v>
                </c:pt>
                <c:pt idx="1651">
                  <c:v>836.8</c:v>
                </c:pt>
                <c:pt idx="1652">
                  <c:v>866.6001</c:v>
                </c:pt>
                <c:pt idx="1653">
                  <c:v>874.5</c:v>
                </c:pt>
                <c:pt idx="1654">
                  <c:v>860.5</c:v>
                </c:pt>
                <c:pt idx="1655">
                  <c:v>833.2</c:v>
                </c:pt>
                <c:pt idx="1656">
                  <c:v>838.8</c:v>
                </c:pt>
                <c:pt idx="1657">
                  <c:v>870.2</c:v>
                </c:pt>
                <c:pt idx="1658">
                  <c:v>876.1001</c:v>
                </c:pt>
                <c:pt idx="1659">
                  <c:v>863.6001</c:v>
                </c:pt>
                <c:pt idx="1660">
                  <c:v>841.3</c:v>
                </c:pt>
                <c:pt idx="1661">
                  <c:v>836.1001</c:v>
                </c:pt>
                <c:pt idx="1662">
                  <c:v>866.8999</c:v>
                </c:pt>
                <c:pt idx="1663">
                  <c:v>876.6001</c:v>
                </c:pt>
                <c:pt idx="1664">
                  <c:v>862</c:v>
                </c:pt>
                <c:pt idx="1665">
                  <c:v>836.8</c:v>
                </c:pt>
                <c:pt idx="1666">
                  <c:v>834.8999</c:v>
                </c:pt>
                <c:pt idx="1667">
                  <c:v>872.8</c:v>
                </c:pt>
                <c:pt idx="1668">
                  <c:v>882.3</c:v>
                </c:pt>
                <c:pt idx="1669">
                  <c:v>858.8</c:v>
                </c:pt>
                <c:pt idx="1670">
                  <c:v>839.6001</c:v>
                </c:pt>
                <c:pt idx="1671">
                  <c:v>853</c:v>
                </c:pt>
                <c:pt idx="1672">
                  <c:v>876.8999</c:v>
                </c:pt>
                <c:pt idx="1673">
                  <c:v>878.8999</c:v>
                </c:pt>
                <c:pt idx="1674">
                  <c:v>858.1001</c:v>
                </c:pt>
                <c:pt idx="1675">
                  <c:v>836.3</c:v>
                </c:pt>
                <c:pt idx="1676">
                  <c:v>855.7</c:v>
                </c:pt>
                <c:pt idx="1677">
                  <c:v>877.3</c:v>
                </c:pt>
                <c:pt idx="1678">
                  <c:v>879.5</c:v>
                </c:pt>
                <c:pt idx="1679">
                  <c:v>858.7</c:v>
                </c:pt>
                <c:pt idx="1680">
                  <c:v>837.6001</c:v>
                </c:pt>
                <c:pt idx="1681">
                  <c:v>857.5</c:v>
                </c:pt>
                <c:pt idx="1682">
                  <c:v>881.7</c:v>
                </c:pt>
                <c:pt idx="1683">
                  <c:v>878</c:v>
                </c:pt>
                <c:pt idx="1684">
                  <c:v>858.7</c:v>
                </c:pt>
                <c:pt idx="1685">
                  <c:v>835.3</c:v>
                </c:pt>
                <c:pt idx="1686">
                  <c:v>844</c:v>
                </c:pt>
                <c:pt idx="1687">
                  <c:v>878.3999</c:v>
                </c:pt>
                <c:pt idx="1688">
                  <c:v>885.3</c:v>
                </c:pt>
                <c:pt idx="1689">
                  <c:v>867.8999</c:v>
                </c:pt>
                <c:pt idx="1690">
                  <c:v>845.3999</c:v>
                </c:pt>
                <c:pt idx="1691">
                  <c:v>849.8</c:v>
                </c:pt>
                <c:pt idx="1692">
                  <c:v>873.5</c:v>
                </c:pt>
                <c:pt idx="1693">
                  <c:v>881.1001</c:v>
                </c:pt>
                <c:pt idx="1694">
                  <c:v>865</c:v>
                </c:pt>
                <c:pt idx="1695">
                  <c:v>840.6001</c:v>
                </c:pt>
                <c:pt idx="1696">
                  <c:v>851.3999</c:v>
                </c:pt>
                <c:pt idx="1697">
                  <c:v>875.5</c:v>
                </c:pt>
                <c:pt idx="1698">
                  <c:v>877.1001</c:v>
                </c:pt>
                <c:pt idx="1699">
                  <c:v>856.8</c:v>
                </c:pt>
                <c:pt idx="1700">
                  <c:v>838.8999</c:v>
                </c:pt>
                <c:pt idx="1701">
                  <c:v>853.5</c:v>
                </c:pt>
                <c:pt idx="1702">
                  <c:v>881.2</c:v>
                </c:pt>
                <c:pt idx="1703">
                  <c:v>870.8999</c:v>
                </c:pt>
                <c:pt idx="1704">
                  <c:v>845.1001</c:v>
                </c:pt>
                <c:pt idx="1705">
                  <c:v>841.3999</c:v>
                </c:pt>
                <c:pt idx="1706">
                  <c:v>872.5</c:v>
                </c:pt>
                <c:pt idx="1707">
                  <c:v>882.8</c:v>
                </c:pt>
                <c:pt idx="1708">
                  <c:v>872.5</c:v>
                </c:pt>
                <c:pt idx="1709">
                  <c:v>841.8</c:v>
                </c:pt>
                <c:pt idx="1710">
                  <c:v>843.3999</c:v>
                </c:pt>
                <c:pt idx="1711">
                  <c:v>870.7</c:v>
                </c:pt>
                <c:pt idx="1712">
                  <c:v>884.5</c:v>
                </c:pt>
                <c:pt idx="1713">
                  <c:v>872.1001</c:v>
                </c:pt>
                <c:pt idx="1714">
                  <c:v>846</c:v>
                </c:pt>
                <c:pt idx="1715">
                  <c:v>848.8</c:v>
                </c:pt>
                <c:pt idx="1716">
                  <c:v>877.6001</c:v>
                </c:pt>
                <c:pt idx="1717">
                  <c:v>883.1001</c:v>
                </c:pt>
                <c:pt idx="1718">
                  <c:v>865.6001</c:v>
                </c:pt>
                <c:pt idx="1719">
                  <c:v>845.5</c:v>
                </c:pt>
                <c:pt idx="1720">
                  <c:v>852.6001</c:v>
                </c:pt>
                <c:pt idx="1721">
                  <c:v>877.7</c:v>
                </c:pt>
                <c:pt idx="1722">
                  <c:v>881.7</c:v>
                </c:pt>
                <c:pt idx="1723">
                  <c:v>862.2</c:v>
                </c:pt>
                <c:pt idx="1724">
                  <c:v>839.3999</c:v>
                </c:pt>
                <c:pt idx="1725">
                  <c:v>856.8</c:v>
                </c:pt>
                <c:pt idx="1726">
                  <c:v>883.3</c:v>
                </c:pt>
                <c:pt idx="1727">
                  <c:v>883.5</c:v>
                </c:pt>
                <c:pt idx="1728">
                  <c:v>864.3999</c:v>
                </c:pt>
                <c:pt idx="1729">
                  <c:v>842</c:v>
                </c:pt>
                <c:pt idx="1730">
                  <c:v>859.5</c:v>
                </c:pt>
                <c:pt idx="1731">
                  <c:v>883.8</c:v>
                </c:pt>
                <c:pt idx="1732">
                  <c:v>880.8</c:v>
                </c:pt>
                <c:pt idx="1733">
                  <c:v>847.6001</c:v>
                </c:pt>
                <c:pt idx="1734">
                  <c:v>842.3999</c:v>
                </c:pt>
                <c:pt idx="1735">
                  <c:v>876.7</c:v>
                </c:pt>
                <c:pt idx="1736">
                  <c:v>891.3999</c:v>
                </c:pt>
                <c:pt idx="1737">
                  <c:v>878.8</c:v>
                </c:pt>
                <c:pt idx="1738">
                  <c:v>857.1001</c:v>
                </c:pt>
                <c:pt idx="1739">
                  <c:v>845.3</c:v>
                </c:pt>
                <c:pt idx="1740">
                  <c:v>872.6001</c:v>
                </c:pt>
                <c:pt idx="1741">
                  <c:v>889.6001</c:v>
                </c:pt>
                <c:pt idx="1742">
                  <c:v>879.6001</c:v>
                </c:pt>
                <c:pt idx="1743">
                  <c:v>853.6001</c:v>
                </c:pt>
                <c:pt idx="1744">
                  <c:v>848.5</c:v>
                </c:pt>
                <c:pt idx="1745">
                  <c:v>870.3</c:v>
                </c:pt>
                <c:pt idx="1746">
                  <c:v>892.6001</c:v>
                </c:pt>
                <c:pt idx="1747">
                  <c:v>884.7</c:v>
                </c:pt>
                <c:pt idx="1748">
                  <c:v>858.8</c:v>
                </c:pt>
                <c:pt idx="1749">
                  <c:v>848.8999</c:v>
                </c:pt>
                <c:pt idx="1750">
                  <c:v>879.1001</c:v>
                </c:pt>
                <c:pt idx="1751">
                  <c:v>891.6001</c:v>
                </c:pt>
                <c:pt idx="1752">
                  <c:v>880</c:v>
                </c:pt>
                <c:pt idx="1753">
                  <c:v>858.7</c:v>
                </c:pt>
                <c:pt idx="1754">
                  <c:v>846.7</c:v>
                </c:pt>
                <c:pt idx="1755">
                  <c:v>876.2</c:v>
                </c:pt>
                <c:pt idx="1756">
                  <c:v>892.3999</c:v>
                </c:pt>
                <c:pt idx="1757">
                  <c:v>883.6001</c:v>
                </c:pt>
                <c:pt idx="1758">
                  <c:v>854.8</c:v>
                </c:pt>
                <c:pt idx="1759">
                  <c:v>850</c:v>
                </c:pt>
                <c:pt idx="1760">
                  <c:v>881.2</c:v>
                </c:pt>
                <c:pt idx="1761">
                  <c:v>891.8</c:v>
                </c:pt>
                <c:pt idx="1762">
                  <c:v>880.8999</c:v>
                </c:pt>
                <c:pt idx="1763">
                  <c:v>860.2</c:v>
                </c:pt>
                <c:pt idx="1764">
                  <c:v>853</c:v>
                </c:pt>
                <c:pt idx="1765">
                  <c:v>883.3999</c:v>
                </c:pt>
                <c:pt idx="1766">
                  <c:v>893.2</c:v>
                </c:pt>
                <c:pt idx="1767">
                  <c:v>867.1001</c:v>
                </c:pt>
                <c:pt idx="1768">
                  <c:v>849.8</c:v>
                </c:pt>
                <c:pt idx="1769">
                  <c:v>872.2</c:v>
                </c:pt>
                <c:pt idx="1770">
                  <c:v>897</c:v>
                </c:pt>
                <c:pt idx="1771">
                  <c:v>890.8999</c:v>
                </c:pt>
                <c:pt idx="1772">
                  <c:v>871.3999</c:v>
                </c:pt>
                <c:pt idx="1773">
                  <c:v>849.6001</c:v>
                </c:pt>
                <c:pt idx="1774">
                  <c:v>870.8</c:v>
                </c:pt>
                <c:pt idx="1775">
                  <c:v>892.2</c:v>
                </c:pt>
                <c:pt idx="1776">
                  <c:v>889.3999</c:v>
                </c:pt>
                <c:pt idx="1777">
                  <c:v>865.5</c:v>
                </c:pt>
                <c:pt idx="1778">
                  <c:v>851.3</c:v>
                </c:pt>
                <c:pt idx="1779">
                  <c:v>871.6001</c:v>
                </c:pt>
                <c:pt idx="1780">
                  <c:v>891.5</c:v>
                </c:pt>
                <c:pt idx="1781">
                  <c:v>887.5</c:v>
                </c:pt>
                <c:pt idx="1782">
                  <c:v>859.7</c:v>
                </c:pt>
                <c:pt idx="1783">
                  <c:v>851.8999</c:v>
                </c:pt>
                <c:pt idx="1784">
                  <c:v>882.8999</c:v>
                </c:pt>
                <c:pt idx="1785">
                  <c:v>895.8999</c:v>
                </c:pt>
                <c:pt idx="1786">
                  <c:v>882.3999</c:v>
                </c:pt>
                <c:pt idx="1787">
                  <c:v>860.7</c:v>
                </c:pt>
                <c:pt idx="1788">
                  <c:v>855.2</c:v>
                </c:pt>
                <c:pt idx="1789">
                  <c:v>884</c:v>
                </c:pt>
                <c:pt idx="1790">
                  <c:v>894.8</c:v>
                </c:pt>
                <c:pt idx="1791">
                  <c:v>880.2</c:v>
                </c:pt>
                <c:pt idx="1792">
                  <c:v>854.1001</c:v>
                </c:pt>
                <c:pt idx="1793">
                  <c:v>859.7</c:v>
                </c:pt>
                <c:pt idx="1794">
                  <c:v>884.1001</c:v>
                </c:pt>
                <c:pt idx="1795">
                  <c:v>898.6001</c:v>
                </c:pt>
                <c:pt idx="1796">
                  <c:v>884.8999</c:v>
                </c:pt>
                <c:pt idx="1797">
                  <c:v>857.6001</c:v>
                </c:pt>
                <c:pt idx="1798">
                  <c:v>859.5</c:v>
                </c:pt>
                <c:pt idx="1799">
                  <c:v>893.1001</c:v>
                </c:pt>
                <c:pt idx="1800">
                  <c:v>889.1001</c:v>
                </c:pt>
                <c:pt idx="1801">
                  <c:v>864.8999</c:v>
                </c:pt>
                <c:pt idx="1802">
                  <c:v>854.5</c:v>
                </c:pt>
                <c:pt idx="1803">
                  <c:v>884.2</c:v>
                </c:pt>
                <c:pt idx="1804">
                  <c:v>898.1001</c:v>
                </c:pt>
                <c:pt idx="1805">
                  <c:v>889.6001</c:v>
                </c:pt>
                <c:pt idx="1806">
                  <c:v>864.2</c:v>
                </c:pt>
                <c:pt idx="1807">
                  <c:v>850.2</c:v>
                </c:pt>
                <c:pt idx="1808">
                  <c:v>881.3999</c:v>
                </c:pt>
                <c:pt idx="1809">
                  <c:v>901.3</c:v>
                </c:pt>
                <c:pt idx="1810">
                  <c:v>892</c:v>
                </c:pt>
                <c:pt idx="1811">
                  <c:v>865.3</c:v>
                </c:pt>
                <c:pt idx="1812">
                  <c:v>858.3999</c:v>
                </c:pt>
                <c:pt idx="1813">
                  <c:v>881.8999</c:v>
                </c:pt>
                <c:pt idx="1814">
                  <c:v>899.7</c:v>
                </c:pt>
                <c:pt idx="1815">
                  <c:v>890</c:v>
                </c:pt>
                <c:pt idx="1816">
                  <c:v>864</c:v>
                </c:pt>
                <c:pt idx="1817">
                  <c:v>860.8999</c:v>
                </c:pt>
                <c:pt idx="1818">
                  <c:v>890.7</c:v>
                </c:pt>
                <c:pt idx="1819">
                  <c:v>904</c:v>
                </c:pt>
                <c:pt idx="1820">
                  <c:v>889.2</c:v>
                </c:pt>
                <c:pt idx="1821">
                  <c:v>866.8</c:v>
                </c:pt>
                <c:pt idx="1822">
                  <c:v>858.8999</c:v>
                </c:pt>
                <c:pt idx="1823">
                  <c:v>890.7</c:v>
                </c:pt>
                <c:pt idx="1824">
                  <c:v>902.3</c:v>
                </c:pt>
                <c:pt idx="1825">
                  <c:v>889.3</c:v>
                </c:pt>
                <c:pt idx="1826">
                  <c:v>862.2</c:v>
                </c:pt>
                <c:pt idx="1827">
                  <c:v>864.5</c:v>
                </c:pt>
                <c:pt idx="1828">
                  <c:v>895.1001</c:v>
                </c:pt>
                <c:pt idx="1829">
                  <c:v>901.5</c:v>
                </c:pt>
                <c:pt idx="1830">
                  <c:v>889.3</c:v>
                </c:pt>
                <c:pt idx="1831">
                  <c:v>860</c:v>
                </c:pt>
                <c:pt idx="1832">
                  <c:v>865.5</c:v>
                </c:pt>
                <c:pt idx="1833">
                  <c:v>905</c:v>
                </c:pt>
                <c:pt idx="1834">
                  <c:v>899.8</c:v>
                </c:pt>
                <c:pt idx="1835">
                  <c:v>874.7</c:v>
                </c:pt>
                <c:pt idx="1836">
                  <c:v>862.8</c:v>
                </c:pt>
                <c:pt idx="1837">
                  <c:v>889.2</c:v>
                </c:pt>
                <c:pt idx="1838">
                  <c:v>903.8</c:v>
                </c:pt>
                <c:pt idx="1839">
                  <c:v>891.6001</c:v>
                </c:pt>
                <c:pt idx="1840">
                  <c:v>870.1001</c:v>
                </c:pt>
                <c:pt idx="1841">
                  <c:v>860.5</c:v>
                </c:pt>
                <c:pt idx="1842">
                  <c:v>887.5</c:v>
                </c:pt>
                <c:pt idx="1843">
                  <c:v>905.8</c:v>
                </c:pt>
                <c:pt idx="1844">
                  <c:v>893.8999</c:v>
                </c:pt>
                <c:pt idx="1845">
                  <c:v>866.6001</c:v>
                </c:pt>
                <c:pt idx="1846">
                  <c:v>865.2</c:v>
                </c:pt>
                <c:pt idx="1847">
                  <c:v>895.7</c:v>
                </c:pt>
                <c:pt idx="1848">
                  <c:v>902.2</c:v>
                </c:pt>
                <c:pt idx="1849">
                  <c:v>888.6001</c:v>
                </c:pt>
                <c:pt idx="1850">
                  <c:v>862.8999</c:v>
                </c:pt>
                <c:pt idx="1851">
                  <c:v>870.2</c:v>
                </c:pt>
                <c:pt idx="1852">
                  <c:v>900.2</c:v>
                </c:pt>
                <c:pt idx="1853">
                  <c:v>903</c:v>
                </c:pt>
                <c:pt idx="1854">
                  <c:v>885.8</c:v>
                </c:pt>
                <c:pt idx="1855">
                  <c:v>860.6001</c:v>
                </c:pt>
                <c:pt idx="1856">
                  <c:v>864.3</c:v>
                </c:pt>
                <c:pt idx="1857">
                  <c:v>900.3999</c:v>
                </c:pt>
                <c:pt idx="1858">
                  <c:v>909.6001</c:v>
                </c:pt>
                <c:pt idx="1859">
                  <c:v>892.2</c:v>
                </c:pt>
                <c:pt idx="1860">
                  <c:v>868.8999</c:v>
                </c:pt>
                <c:pt idx="1861">
                  <c:v>872</c:v>
                </c:pt>
                <c:pt idx="1862">
                  <c:v>901.8999</c:v>
                </c:pt>
                <c:pt idx="1863">
                  <c:v>906.6001</c:v>
                </c:pt>
                <c:pt idx="1864">
                  <c:v>889.8</c:v>
                </c:pt>
                <c:pt idx="1865">
                  <c:v>864.5</c:v>
                </c:pt>
                <c:pt idx="1866">
                  <c:v>884.8999</c:v>
                </c:pt>
                <c:pt idx="1867">
                  <c:v>906.1001</c:v>
                </c:pt>
                <c:pt idx="1868">
                  <c:v>896.2</c:v>
                </c:pt>
                <c:pt idx="1869">
                  <c:v>869.7</c:v>
                </c:pt>
                <c:pt idx="1870">
                  <c:v>867.8</c:v>
                </c:pt>
                <c:pt idx="1871">
                  <c:v>899.8</c:v>
                </c:pt>
                <c:pt idx="1872">
                  <c:v>907.7</c:v>
                </c:pt>
                <c:pt idx="1873">
                  <c:v>895.3</c:v>
                </c:pt>
                <c:pt idx="1874">
                  <c:v>867.8</c:v>
                </c:pt>
                <c:pt idx="1875">
                  <c:v>868.2</c:v>
                </c:pt>
                <c:pt idx="1876">
                  <c:v>901.7</c:v>
                </c:pt>
                <c:pt idx="1877">
                  <c:v>910.1001</c:v>
                </c:pt>
                <c:pt idx="1878">
                  <c:v>897.5</c:v>
                </c:pt>
                <c:pt idx="1879">
                  <c:v>864.7</c:v>
                </c:pt>
                <c:pt idx="1880">
                  <c:v>868.1001</c:v>
                </c:pt>
                <c:pt idx="1881">
                  <c:v>897.2</c:v>
                </c:pt>
                <c:pt idx="1882">
                  <c:v>911.1001</c:v>
                </c:pt>
                <c:pt idx="1883">
                  <c:v>897</c:v>
                </c:pt>
                <c:pt idx="1884">
                  <c:v>869.6001</c:v>
                </c:pt>
                <c:pt idx="1885">
                  <c:v>874.5</c:v>
                </c:pt>
                <c:pt idx="1886">
                  <c:v>905.2</c:v>
                </c:pt>
                <c:pt idx="1887">
                  <c:v>909.6001</c:v>
                </c:pt>
                <c:pt idx="1888">
                  <c:v>889.8</c:v>
                </c:pt>
                <c:pt idx="1889">
                  <c:v>869.5</c:v>
                </c:pt>
                <c:pt idx="1890">
                  <c:v>880.6001</c:v>
                </c:pt>
                <c:pt idx="1891">
                  <c:v>905.8</c:v>
                </c:pt>
                <c:pt idx="1892">
                  <c:v>907.3</c:v>
                </c:pt>
                <c:pt idx="1893">
                  <c:v>884.7</c:v>
                </c:pt>
                <c:pt idx="1894">
                  <c:v>864.5</c:v>
                </c:pt>
                <c:pt idx="1895">
                  <c:v>888.3999</c:v>
                </c:pt>
                <c:pt idx="1896">
                  <c:v>911.3999</c:v>
                </c:pt>
                <c:pt idx="1897">
                  <c:v>908</c:v>
                </c:pt>
                <c:pt idx="1898">
                  <c:v>869.3999</c:v>
                </c:pt>
                <c:pt idx="1899">
                  <c:v>880.3</c:v>
                </c:pt>
                <c:pt idx="1900">
                  <c:v>904.8</c:v>
                </c:pt>
                <c:pt idx="1901">
                  <c:v>909.7</c:v>
                </c:pt>
                <c:pt idx="1902">
                  <c:v>890.2</c:v>
                </c:pt>
                <c:pt idx="1903">
                  <c:v>866.8999</c:v>
                </c:pt>
                <c:pt idx="1904">
                  <c:v>879.8</c:v>
                </c:pt>
                <c:pt idx="1905">
                  <c:v>912</c:v>
                </c:pt>
                <c:pt idx="1906">
                  <c:v>913.6001</c:v>
                </c:pt>
                <c:pt idx="1907">
                  <c:v>891.5</c:v>
                </c:pt>
                <c:pt idx="1908">
                  <c:v>871.8</c:v>
                </c:pt>
                <c:pt idx="1909">
                  <c:v>886.6001</c:v>
                </c:pt>
                <c:pt idx="1910">
                  <c:v>913.6001</c:v>
                </c:pt>
                <c:pt idx="1911">
                  <c:v>910.8999</c:v>
                </c:pt>
                <c:pt idx="1912">
                  <c:v>886.6001</c:v>
                </c:pt>
                <c:pt idx="1913">
                  <c:v>869.1001</c:v>
                </c:pt>
                <c:pt idx="1914">
                  <c:v>896.3</c:v>
                </c:pt>
                <c:pt idx="1915">
                  <c:v>912</c:v>
                </c:pt>
                <c:pt idx="1916">
                  <c:v>910.1001</c:v>
                </c:pt>
                <c:pt idx="1917">
                  <c:v>885.3999</c:v>
                </c:pt>
                <c:pt idx="1918">
                  <c:v>870.2</c:v>
                </c:pt>
                <c:pt idx="1919">
                  <c:v>898.3999</c:v>
                </c:pt>
                <c:pt idx="1920">
                  <c:v>914.8999</c:v>
                </c:pt>
                <c:pt idx="1921">
                  <c:v>904.6001</c:v>
                </c:pt>
                <c:pt idx="1922">
                  <c:v>876.2</c:v>
                </c:pt>
                <c:pt idx="1923">
                  <c:v>873.3999</c:v>
                </c:pt>
                <c:pt idx="1924">
                  <c:v>906</c:v>
                </c:pt>
                <c:pt idx="1925">
                  <c:v>919.3</c:v>
                </c:pt>
                <c:pt idx="1926">
                  <c:v>904.8</c:v>
                </c:pt>
                <c:pt idx="1927">
                  <c:v>881.3999</c:v>
                </c:pt>
                <c:pt idx="1928">
                  <c:v>879.3999</c:v>
                </c:pt>
                <c:pt idx="1929">
                  <c:v>911.7</c:v>
                </c:pt>
                <c:pt idx="1930">
                  <c:v>918.3999</c:v>
                </c:pt>
                <c:pt idx="1931">
                  <c:v>904.7</c:v>
                </c:pt>
                <c:pt idx="1932">
                  <c:v>876.8</c:v>
                </c:pt>
                <c:pt idx="1933">
                  <c:v>903</c:v>
                </c:pt>
                <c:pt idx="1934">
                  <c:v>925.3999</c:v>
                </c:pt>
                <c:pt idx="1935">
                  <c:v>922.6001</c:v>
                </c:pt>
                <c:pt idx="1936">
                  <c:v>896.8999</c:v>
                </c:pt>
                <c:pt idx="1937">
                  <c:v>876.5</c:v>
                </c:pt>
                <c:pt idx="1938">
                  <c:v>901</c:v>
                </c:pt>
                <c:pt idx="1939">
                  <c:v>918.2</c:v>
                </c:pt>
                <c:pt idx="1940">
                  <c:v>910.3</c:v>
                </c:pt>
                <c:pt idx="1941">
                  <c:v>883.6001</c:v>
                </c:pt>
                <c:pt idx="1942">
                  <c:v>876.8999</c:v>
                </c:pt>
                <c:pt idx="1943">
                  <c:v>906.7</c:v>
                </c:pt>
                <c:pt idx="1944">
                  <c:v>921.1001</c:v>
                </c:pt>
                <c:pt idx="1945">
                  <c:v>910.3</c:v>
                </c:pt>
                <c:pt idx="1946">
                  <c:v>879.2</c:v>
                </c:pt>
                <c:pt idx="1947">
                  <c:v>877.8999</c:v>
                </c:pt>
                <c:pt idx="1948">
                  <c:v>912.7</c:v>
                </c:pt>
                <c:pt idx="1949">
                  <c:v>922.8</c:v>
                </c:pt>
                <c:pt idx="1950">
                  <c:v>910.6001</c:v>
                </c:pt>
                <c:pt idx="1951">
                  <c:v>887.8999</c:v>
                </c:pt>
                <c:pt idx="1952">
                  <c:v>883</c:v>
                </c:pt>
                <c:pt idx="1953">
                  <c:v>913.6001</c:v>
                </c:pt>
                <c:pt idx="1954">
                  <c:v>919.3999</c:v>
                </c:pt>
                <c:pt idx="1955">
                  <c:v>900.1001</c:v>
                </c:pt>
                <c:pt idx="1956">
                  <c:v>877.1001</c:v>
                </c:pt>
                <c:pt idx="1957">
                  <c:v>889.2</c:v>
                </c:pt>
                <c:pt idx="1958">
                  <c:v>915.2</c:v>
                </c:pt>
                <c:pt idx="1959">
                  <c:v>916.8</c:v>
                </c:pt>
                <c:pt idx="1960">
                  <c:v>894.3999</c:v>
                </c:pt>
                <c:pt idx="1961">
                  <c:v>876.3999</c:v>
                </c:pt>
                <c:pt idx="1962">
                  <c:v>902.5</c:v>
                </c:pt>
                <c:pt idx="1963">
                  <c:v>922</c:v>
                </c:pt>
                <c:pt idx="1964">
                  <c:v>911.8</c:v>
                </c:pt>
                <c:pt idx="1965">
                  <c:v>890</c:v>
                </c:pt>
                <c:pt idx="1966">
                  <c:v>892.2</c:v>
                </c:pt>
                <c:pt idx="1967">
                  <c:v>921.2</c:v>
                </c:pt>
                <c:pt idx="1968">
                  <c:v>922.2</c:v>
                </c:pt>
                <c:pt idx="1969">
                  <c:v>907</c:v>
                </c:pt>
                <c:pt idx="1970">
                  <c:v>875.1001</c:v>
                </c:pt>
                <c:pt idx="1971">
                  <c:v>886.5</c:v>
                </c:pt>
                <c:pt idx="1972">
                  <c:v>918.8</c:v>
                </c:pt>
                <c:pt idx="1973">
                  <c:v>920.6001</c:v>
                </c:pt>
                <c:pt idx="1974">
                  <c:v>898.3</c:v>
                </c:pt>
                <c:pt idx="1975">
                  <c:v>878.6001</c:v>
                </c:pt>
                <c:pt idx="1976">
                  <c:v>894.5</c:v>
                </c:pt>
                <c:pt idx="1977">
                  <c:v>923</c:v>
                </c:pt>
                <c:pt idx="1978">
                  <c:v>921.1001</c:v>
                </c:pt>
                <c:pt idx="1979">
                  <c:v>896.7</c:v>
                </c:pt>
                <c:pt idx="1980">
                  <c:v>880.8</c:v>
                </c:pt>
                <c:pt idx="1981">
                  <c:v>909.3999</c:v>
                </c:pt>
                <c:pt idx="1982">
                  <c:v>925.1001</c:v>
                </c:pt>
                <c:pt idx="1983">
                  <c:v>918.8999</c:v>
                </c:pt>
                <c:pt idx="1984">
                  <c:v>892.5</c:v>
                </c:pt>
                <c:pt idx="1985">
                  <c:v>879.5</c:v>
                </c:pt>
                <c:pt idx="1986">
                  <c:v>910.6001</c:v>
                </c:pt>
                <c:pt idx="1987">
                  <c:v>927.5</c:v>
                </c:pt>
                <c:pt idx="1988">
                  <c:v>915.2</c:v>
                </c:pt>
                <c:pt idx="1989">
                  <c:v>886.5</c:v>
                </c:pt>
                <c:pt idx="1990">
                  <c:v>888.1001</c:v>
                </c:pt>
                <c:pt idx="1991">
                  <c:v>915.2</c:v>
                </c:pt>
                <c:pt idx="1992">
                  <c:v>926.5</c:v>
                </c:pt>
                <c:pt idx="1993">
                  <c:v>910.2</c:v>
                </c:pt>
                <c:pt idx="1994">
                  <c:v>886.8</c:v>
                </c:pt>
                <c:pt idx="1995">
                  <c:v>892.1001</c:v>
                </c:pt>
                <c:pt idx="1996">
                  <c:v>924.7</c:v>
                </c:pt>
                <c:pt idx="1997">
                  <c:v>928.2</c:v>
                </c:pt>
                <c:pt idx="1998">
                  <c:v>906.5</c:v>
                </c:pt>
                <c:pt idx="1999">
                  <c:v>885.8999</c:v>
                </c:pt>
                <c:pt idx="2000">
                  <c:v>921.6001</c:v>
                </c:pt>
                <c:pt idx="2001">
                  <c:v>938.3</c:v>
                </c:pt>
                <c:pt idx="2002">
                  <c:v>928.7</c:v>
                </c:pt>
                <c:pt idx="2003">
                  <c:v>899.7</c:v>
                </c:pt>
                <c:pt idx="2004">
                  <c:v>887.3</c:v>
                </c:pt>
                <c:pt idx="2005">
                  <c:v>919</c:v>
                </c:pt>
                <c:pt idx="2006">
                  <c:v>932.3999</c:v>
                </c:pt>
                <c:pt idx="2007">
                  <c:v>919.7</c:v>
                </c:pt>
                <c:pt idx="2008">
                  <c:v>891.3</c:v>
                </c:pt>
                <c:pt idx="2009">
                  <c:v>893.8999</c:v>
                </c:pt>
                <c:pt idx="2010">
                  <c:v>920.3999</c:v>
                </c:pt>
                <c:pt idx="2011">
                  <c:v>928.2</c:v>
                </c:pt>
                <c:pt idx="2012">
                  <c:v>914</c:v>
                </c:pt>
                <c:pt idx="2013">
                  <c:v>886</c:v>
                </c:pt>
                <c:pt idx="2014">
                  <c:v>899.5</c:v>
                </c:pt>
                <c:pt idx="2015">
                  <c:v>930.8</c:v>
                </c:pt>
                <c:pt idx="2016">
                  <c:v>930.8999</c:v>
                </c:pt>
                <c:pt idx="2017">
                  <c:v>907</c:v>
                </c:pt>
                <c:pt idx="2018">
                  <c:v>891.8</c:v>
                </c:pt>
                <c:pt idx="2019">
                  <c:v>908.3</c:v>
                </c:pt>
                <c:pt idx="2020">
                  <c:v>930.6001</c:v>
                </c:pt>
                <c:pt idx="2021">
                  <c:v>923.6001</c:v>
                </c:pt>
                <c:pt idx="2022">
                  <c:v>897</c:v>
                </c:pt>
                <c:pt idx="2023">
                  <c:v>888.6001</c:v>
                </c:pt>
                <c:pt idx="2024">
                  <c:v>915.6001</c:v>
                </c:pt>
                <c:pt idx="2025">
                  <c:v>931.5</c:v>
                </c:pt>
                <c:pt idx="2026">
                  <c:v>921.1001</c:v>
                </c:pt>
                <c:pt idx="2027">
                  <c:v>893.1001</c:v>
                </c:pt>
                <c:pt idx="2028">
                  <c:v>892.1001</c:v>
                </c:pt>
                <c:pt idx="2029">
                  <c:v>923.5</c:v>
                </c:pt>
                <c:pt idx="2030">
                  <c:v>930.3</c:v>
                </c:pt>
                <c:pt idx="2031">
                  <c:v>908.7</c:v>
                </c:pt>
                <c:pt idx="2032">
                  <c:v>887.5</c:v>
                </c:pt>
                <c:pt idx="2033">
                  <c:v>903.2</c:v>
                </c:pt>
                <c:pt idx="2034">
                  <c:v>933.6001</c:v>
                </c:pt>
                <c:pt idx="2035">
                  <c:v>916</c:v>
                </c:pt>
                <c:pt idx="2036">
                  <c:v>897.7</c:v>
                </c:pt>
                <c:pt idx="2037">
                  <c:v>894.2</c:v>
                </c:pt>
                <c:pt idx="2038">
                  <c:v>927.6001</c:v>
                </c:pt>
                <c:pt idx="2039">
                  <c:v>935.5</c:v>
                </c:pt>
                <c:pt idx="2040">
                  <c:v>916.3999</c:v>
                </c:pt>
                <c:pt idx="2041">
                  <c:v>889.2</c:v>
                </c:pt>
                <c:pt idx="2042">
                  <c:v>899.2</c:v>
                </c:pt>
                <c:pt idx="2043">
                  <c:v>939.8</c:v>
                </c:pt>
                <c:pt idx="2044">
                  <c:v>946.3</c:v>
                </c:pt>
                <c:pt idx="2045">
                  <c:v>928.1001</c:v>
                </c:pt>
                <c:pt idx="2046">
                  <c:v>897.6001</c:v>
                </c:pt>
                <c:pt idx="2047">
                  <c:v>903.2</c:v>
                </c:pt>
                <c:pt idx="2048">
                  <c:v>930.7</c:v>
                </c:pt>
                <c:pt idx="2049">
                  <c:v>936.3999</c:v>
                </c:pt>
                <c:pt idx="2050">
                  <c:v>914.3999</c:v>
                </c:pt>
                <c:pt idx="2051">
                  <c:v>893</c:v>
                </c:pt>
                <c:pt idx="2052">
                  <c:v>909.2</c:v>
                </c:pt>
                <c:pt idx="2053">
                  <c:v>937.8999</c:v>
                </c:pt>
                <c:pt idx="2054">
                  <c:v>935.3999</c:v>
                </c:pt>
                <c:pt idx="2055">
                  <c:v>910.7</c:v>
                </c:pt>
                <c:pt idx="2056">
                  <c:v>890.7</c:v>
                </c:pt>
                <c:pt idx="2057">
                  <c:v>918.3</c:v>
                </c:pt>
                <c:pt idx="2058">
                  <c:v>941.5</c:v>
                </c:pt>
                <c:pt idx="2059">
                  <c:v>932.8999</c:v>
                </c:pt>
                <c:pt idx="2060">
                  <c:v>910.8</c:v>
                </c:pt>
                <c:pt idx="2061">
                  <c:v>894.8</c:v>
                </c:pt>
                <c:pt idx="2062">
                  <c:v>920.6001</c:v>
                </c:pt>
                <c:pt idx="2063">
                  <c:v>939.5</c:v>
                </c:pt>
                <c:pt idx="2064">
                  <c:v>928.5</c:v>
                </c:pt>
                <c:pt idx="2065">
                  <c:v>900.3999</c:v>
                </c:pt>
                <c:pt idx="2066">
                  <c:v>906.8</c:v>
                </c:pt>
                <c:pt idx="2067">
                  <c:v>937.7</c:v>
                </c:pt>
                <c:pt idx="2068">
                  <c:v>933.5</c:v>
                </c:pt>
                <c:pt idx="2069">
                  <c:v>907.1001</c:v>
                </c:pt>
                <c:pt idx="2070">
                  <c:v>893.7</c:v>
                </c:pt>
                <c:pt idx="2071">
                  <c:v>920.2</c:v>
                </c:pt>
                <c:pt idx="2072">
                  <c:v>941.8</c:v>
                </c:pt>
                <c:pt idx="2073">
                  <c:v>931.8</c:v>
                </c:pt>
                <c:pt idx="2074">
                  <c:v>903.8</c:v>
                </c:pt>
                <c:pt idx="2075">
                  <c:v>898.6001</c:v>
                </c:pt>
                <c:pt idx="2076">
                  <c:v>931.8999</c:v>
                </c:pt>
                <c:pt idx="2077">
                  <c:v>941.7</c:v>
                </c:pt>
                <c:pt idx="2078">
                  <c:v>928.8999</c:v>
                </c:pt>
                <c:pt idx="2079">
                  <c:v>901.2</c:v>
                </c:pt>
                <c:pt idx="2080">
                  <c:v>892.8</c:v>
                </c:pt>
                <c:pt idx="2081">
                  <c:v>928.3</c:v>
                </c:pt>
                <c:pt idx="2082">
                  <c:v>942.7</c:v>
                </c:pt>
                <c:pt idx="2083">
                  <c:v>927.3</c:v>
                </c:pt>
                <c:pt idx="2084">
                  <c:v>898.8</c:v>
                </c:pt>
                <c:pt idx="2085">
                  <c:v>906.7</c:v>
                </c:pt>
                <c:pt idx="2086">
                  <c:v>932.6001</c:v>
                </c:pt>
                <c:pt idx="2087">
                  <c:v>939.3999</c:v>
                </c:pt>
                <c:pt idx="2088">
                  <c:v>919.7</c:v>
                </c:pt>
                <c:pt idx="2089">
                  <c:v>896.8</c:v>
                </c:pt>
                <c:pt idx="2090">
                  <c:v>918</c:v>
                </c:pt>
                <c:pt idx="2091">
                  <c:v>940.3</c:v>
                </c:pt>
                <c:pt idx="2092">
                  <c:v>935.5</c:v>
                </c:pt>
                <c:pt idx="2093">
                  <c:v>914.7</c:v>
                </c:pt>
                <c:pt idx="2094">
                  <c:v>897</c:v>
                </c:pt>
                <c:pt idx="2095">
                  <c:v>924.5</c:v>
                </c:pt>
                <c:pt idx="2096">
                  <c:v>943.2</c:v>
                </c:pt>
                <c:pt idx="2097">
                  <c:v>933.8</c:v>
                </c:pt>
                <c:pt idx="2098">
                  <c:v>902.7</c:v>
                </c:pt>
                <c:pt idx="2099">
                  <c:v>901.2</c:v>
                </c:pt>
                <c:pt idx="2100">
                  <c:v>942.7</c:v>
                </c:pt>
                <c:pt idx="2101">
                  <c:v>938.3</c:v>
                </c:pt>
                <c:pt idx="2102">
                  <c:v>911.8</c:v>
                </c:pt>
                <c:pt idx="2103">
                  <c:v>901.5</c:v>
                </c:pt>
                <c:pt idx="2104">
                  <c:v>924</c:v>
                </c:pt>
                <c:pt idx="2105">
                  <c:v>942.1001</c:v>
                </c:pt>
                <c:pt idx="2106">
                  <c:v>930.7</c:v>
                </c:pt>
                <c:pt idx="2107">
                  <c:v>903.3</c:v>
                </c:pt>
                <c:pt idx="2108">
                  <c:v>907.2</c:v>
                </c:pt>
                <c:pt idx="2109">
                  <c:v>934.7</c:v>
                </c:pt>
                <c:pt idx="2110">
                  <c:v>940.7</c:v>
                </c:pt>
                <c:pt idx="2111">
                  <c:v>918.8999</c:v>
                </c:pt>
                <c:pt idx="2112">
                  <c:v>899.3999</c:v>
                </c:pt>
                <c:pt idx="2113">
                  <c:v>916.1001</c:v>
                </c:pt>
                <c:pt idx="2114">
                  <c:v>943.8999</c:v>
                </c:pt>
                <c:pt idx="2115">
                  <c:v>941.5</c:v>
                </c:pt>
                <c:pt idx="2116">
                  <c:v>913.6001</c:v>
                </c:pt>
                <c:pt idx="2117">
                  <c:v>898.5</c:v>
                </c:pt>
                <c:pt idx="2118">
                  <c:v>930.5</c:v>
                </c:pt>
                <c:pt idx="2119">
                  <c:v>950.2</c:v>
                </c:pt>
                <c:pt idx="2120">
                  <c:v>942.5</c:v>
                </c:pt>
                <c:pt idx="2121">
                  <c:v>921</c:v>
                </c:pt>
                <c:pt idx="2122">
                  <c:v>901.2</c:v>
                </c:pt>
                <c:pt idx="2123">
                  <c:v>931.1001</c:v>
                </c:pt>
                <c:pt idx="2124">
                  <c:v>949.2</c:v>
                </c:pt>
                <c:pt idx="2125">
                  <c:v>936.3</c:v>
                </c:pt>
                <c:pt idx="2126">
                  <c:v>907.6001</c:v>
                </c:pt>
                <c:pt idx="2127">
                  <c:v>905.3</c:v>
                </c:pt>
                <c:pt idx="2128">
                  <c:v>942</c:v>
                </c:pt>
                <c:pt idx="2129">
                  <c:v>961.7</c:v>
                </c:pt>
                <c:pt idx="2130">
                  <c:v>947.7</c:v>
                </c:pt>
                <c:pt idx="2131">
                  <c:v>916.3</c:v>
                </c:pt>
                <c:pt idx="2132">
                  <c:v>927.2</c:v>
                </c:pt>
                <c:pt idx="2133">
                  <c:v>951.6001</c:v>
                </c:pt>
                <c:pt idx="2134">
                  <c:v>948.8</c:v>
                </c:pt>
                <c:pt idx="2135">
                  <c:v>921.7</c:v>
                </c:pt>
                <c:pt idx="2136">
                  <c:v>906.7</c:v>
                </c:pt>
                <c:pt idx="2137">
                  <c:v>937.3999</c:v>
                </c:pt>
                <c:pt idx="2138">
                  <c:v>954.3999</c:v>
                </c:pt>
                <c:pt idx="2139">
                  <c:v>949.1001</c:v>
                </c:pt>
                <c:pt idx="2140">
                  <c:v>916.8</c:v>
                </c:pt>
                <c:pt idx="2141">
                  <c:v>908</c:v>
                </c:pt>
                <c:pt idx="2142">
                  <c:v>940.8</c:v>
                </c:pt>
                <c:pt idx="2143">
                  <c:v>952.2</c:v>
                </c:pt>
                <c:pt idx="2144">
                  <c:v>934.7</c:v>
                </c:pt>
                <c:pt idx="2145">
                  <c:v>911.3999</c:v>
                </c:pt>
                <c:pt idx="2146">
                  <c:v>916.5</c:v>
                </c:pt>
                <c:pt idx="2147">
                  <c:v>948.1001</c:v>
                </c:pt>
                <c:pt idx="2148">
                  <c:v>950.8999</c:v>
                </c:pt>
                <c:pt idx="2149">
                  <c:v>928</c:v>
                </c:pt>
                <c:pt idx="2150">
                  <c:v>908.2</c:v>
                </c:pt>
                <c:pt idx="2151">
                  <c:v>934.1001</c:v>
                </c:pt>
                <c:pt idx="2152">
                  <c:v>951.6001</c:v>
                </c:pt>
                <c:pt idx="2153">
                  <c:v>941.5</c:v>
                </c:pt>
                <c:pt idx="2154">
                  <c:v>918.3999</c:v>
                </c:pt>
                <c:pt idx="2155">
                  <c:v>906.5</c:v>
                </c:pt>
                <c:pt idx="2156">
                  <c:v>938.8</c:v>
                </c:pt>
                <c:pt idx="2157">
                  <c:v>953.8</c:v>
                </c:pt>
                <c:pt idx="2158">
                  <c:v>939.1001</c:v>
                </c:pt>
                <c:pt idx="2159">
                  <c:v>910</c:v>
                </c:pt>
                <c:pt idx="2160">
                  <c:v>918.8</c:v>
                </c:pt>
                <c:pt idx="2161">
                  <c:v>949.5</c:v>
                </c:pt>
                <c:pt idx="2162">
                  <c:v>951.6001</c:v>
                </c:pt>
                <c:pt idx="2163">
                  <c:v>930.6001</c:v>
                </c:pt>
                <c:pt idx="2164">
                  <c:v>910.7</c:v>
                </c:pt>
                <c:pt idx="2165">
                  <c:v>944.3</c:v>
                </c:pt>
                <c:pt idx="2166">
                  <c:v>955.2</c:v>
                </c:pt>
                <c:pt idx="2167">
                  <c:v>937.2</c:v>
                </c:pt>
                <c:pt idx="2168">
                  <c:v>910.5</c:v>
                </c:pt>
                <c:pt idx="2169">
                  <c:v>925.8</c:v>
                </c:pt>
                <c:pt idx="2170">
                  <c:v>953.8</c:v>
                </c:pt>
                <c:pt idx="2171">
                  <c:v>953.2</c:v>
                </c:pt>
                <c:pt idx="2172">
                  <c:v>927.3</c:v>
                </c:pt>
                <c:pt idx="2173">
                  <c:v>910.1001</c:v>
                </c:pt>
                <c:pt idx="2174">
                  <c:v>932.7</c:v>
                </c:pt>
                <c:pt idx="2175">
                  <c:v>958.2</c:v>
                </c:pt>
                <c:pt idx="2176">
                  <c:v>950.7</c:v>
                </c:pt>
                <c:pt idx="2177">
                  <c:v>921.8</c:v>
                </c:pt>
                <c:pt idx="2178">
                  <c:v>913.5</c:v>
                </c:pt>
                <c:pt idx="2179">
                  <c:v>947.5</c:v>
                </c:pt>
                <c:pt idx="2180">
                  <c:v>959.8999</c:v>
                </c:pt>
                <c:pt idx="2181">
                  <c:v>947.2</c:v>
                </c:pt>
                <c:pt idx="2182">
                  <c:v>920.7</c:v>
                </c:pt>
                <c:pt idx="2183">
                  <c:v>912.8</c:v>
                </c:pt>
                <c:pt idx="2184">
                  <c:v>947.3</c:v>
                </c:pt>
                <c:pt idx="2185">
                  <c:v>958.1001</c:v>
                </c:pt>
                <c:pt idx="2186">
                  <c:v>939.6001</c:v>
                </c:pt>
                <c:pt idx="2187">
                  <c:v>913.3</c:v>
                </c:pt>
                <c:pt idx="2188">
                  <c:v>920.6001</c:v>
                </c:pt>
                <c:pt idx="2189">
                  <c:v>960.3999</c:v>
                </c:pt>
                <c:pt idx="2190">
                  <c:v>966.3</c:v>
                </c:pt>
                <c:pt idx="2191">
                  <c:v>943.5</c:v>
                </c:pt>
                <c:pt idx="2192">
                  <c:v>917.3999</c:v>
                </c:pt>
                <c:pt idx="2193">
                  <c:v>937.3</c:v>
                </c:pt>
                <c:pt idx="2194">
                  <c:v>961</c:v>
                </c:pt>
                <c:pt idx="2195">
                  <c:v>960</c:v>
                </c:pt>
                <c:pt idx="2196">
                  <c:v>935</c:v>
                </c:pt>
                <c:pt idx="2197">
                  <c:v>914.8999</c:v>
                </c:pt>
                <c:pt idx="2198">
                  <c:v>959</c:v>
                </c:pt>
                <c:pt idx="2199">
                  <c:v>962</c:v>
                </c:pt>
                <c:pt idx="2200">
                  <c:v>943.2</c:v>
                </c:pt>
                <c:pt idx="2201">
                  <c:v>914.3</c:v>
                </c:pt>
                <c:pt idx="2202">
                  <c:v>931.8999</c:v>
                </c:pt>
                <c:pt idx="2203">
                  <c:v>961.1001</c:v>
                </c:pt>
                <c:pt idx="2204">
                  <c:v>956.8999</c:v>
                </c:pt>
                <c:pt idx="2205">
                  <c:v>929.6001</c:v>
                </c:pt>
                <c:pt idx="2206">
                  <c:v>918.1001</c:v>
                </c:pt>
                <c:pt idx="2207">
                  <c:v>944.2</c:v>
                </c:pt>
                <c:pt idx="2208">
                  <c:v>963.8999</c:v>
                </c:pt>
                <c:pt idx="2209">
                  <c:v>951.8999</c:v>
                </c:pt>
                <c:pt idx="2210">
                  <c:v>922.8999</c:v>
                </c:pt>
                <c:pt idx="2211">
                  <c:v>926</c:v>
                </c:pt>
                <c:pt idx="2212">
                  <c:v>954.1001</c:v>
                </c:pt>
                <c:pt idx="2213">
                  <c:v>960.3</c:v>
                </c:pt>
                <c:pt idx="2214">
                  <c:v>943.3999</c:v>
                </c:pt>
                <c:pt idx="2215">
                  <c:v>915.8999</c:v>
                </c:pt>
                <c:pt idx="2216">
                  <c:v>930.6001</c:v>
                </c:pt>
                <c:pt idx="2217">
                  <c:v>961.7</c:v>
                </c:pt>
                <c:pt idx="2218">
                  <c:v>962.5</c:v>
                </c:pt>
                <c:pt idx="2219">
                  <c:v>933.3999</c:v>
                </c:pt>
                <c:pt idx="2220">
                  <c:v>916.8</c:v>
                </c:pt>
                <c:pt idx="2221">
                  <c:v>947.2</c:v>
                </c:pt>
                <c:pt idx="2222">
                  <c:v>963.7</c:v>
                </c:pt>
                <c:pt idx="2223">
                  <c:v>954.8</c:v>
                </c:pt>
                <c:pt idx="2224">
                  <c:v>926.1001</c:v>
                </c:pt>
                <c:pt idx="2225">
                  <c:v>925.3999</c:v>
                </c:pt>
                <c:pt idx="2226">
                  <c:v>955.6001</c:v>
                </c:pt>
                <c:pt idx="2227">
                  <c:v>959.8999</c:v>
                </c:pt>
                <c:pt idx="2228">
                  <c:v>937.8</c:v>
                </c:pt>
                <c:pt idx="2229">
                  <c:v>918.3</c:v>
                </c:pt>
                <c:pt idx="2230">
                  <c:v>937.5</c:v>
                </c:pt>
                <c:pt idx="2231">
                  <c:v>960.3</c:v>
                </c:pt>
                <c:pt idx="2232">
                  <c:v>939.8999</c:v>
                </c:pt>
                <c:pt idx="2233">
                  <c:v>919.3</c:v>
                </c:pt>
                <c:pt idx="2234">
                  <c:v>935</c:v>
                </c:pt>
                <c:pt idx="2235">
                  <c:v>964</c:v>
                </c:pt>
                <c:pt idx="2236">
                  <c:v>963.1001</c:v>
                </c:pt>
                <c:pt idx="2237">
                  <c:v>932.5</c:v>
                </c:pt>
                <c:pt idx="2238">
                  <c:v>917.5</c:v>
                </c:pt>
                <c:pt idx="2239">
                  <c:v>950.8999</c:v>
                </c:pt>
                <c:pt idx="2240">
                  <c:v>970.1001</c:v>
                </c:pt>
                <c:pt idx="2241">
                  <c:v>961.3999</c:v>
                </c:pt>
                <c:pt idx="2242">
                  <c:v>931.8999</c:v>
                </c:pt>
                <c:pt idx="2243">
                  <c:v>925.8999</c:v>
                </c:pt>
                <c:pt idx="2244">
                  <c:v>957.7</c:v>
                </c:pt>
                <c:pt idx="2245">
                  <c:v>967.1001</c:v>
                </c:pt>
                <c:pt idx="2246">
                  <c:v>947.6001</c:v>
                </c:pt>
                <c:pt idx="2247">
                  <c:v>922.3</c:v>
                </c:pt>
                <c:pt idx="2248">
                  <c:v>941.2</c:v>
                </c:pt>
                <c:pt idx="2249">
                  <c:v>960.3999</c:v>
                </c:pt>
                <c:pt idx="2250">
                  <c:v>960.7</c:v>
                </c:pt>
                <c:pt idx="2251">
                  <c:v>935.1001</c:v>
                </c:pt>
                <c:pt idx="2252">
                  <c:v>922.3</c:v>
                </c:pt>
                <c:pt idx="2253">
                  <c:v>954.3</c:v>
                </c:pt>
                <c:pt idx="2254">
                  <c:v>969.2</c:v>
                </c:pt>
                <c:pt idx="2255">
                  <c:v>953.6001</c:v>
                </c:pt>
                <c:pt idx="2256">
                  <c:v>928.5</c:v>
                </c:pt>
                <c:pt idx="2257">
                  <c:v>926.1001</c:v>
                </c:pt>
                <c:pt idx="2258">
                  <c:v>962.1001</c:v>
                </c:pt>
                <c:pt idx="2259">
                  <c:v>970.8999</c:v>
                </c:pt>
                <c:pt idx="2260">
                  <c:v>950.3999</c:v>
                </c:pt>
                <c:pt idx="2261">
                  <c:v>926.8</c:v>
                </c:pt>
                <c:pt idx="2262">
                  <c:v>941.5</c:v>
                </c:pt>
                <c:pt idx="2263">
                  <c:v>971.3</c:v>
                </c:pt>
                <c:pt idx="2264">
                  <c:v>955.1001</c:v>
                </c:pt>
                <c:pt idx="2265">
                  <c:v>926.8</c:v>
                </c:pt>
                <c:pt idx="2266">
                  <c:v>938</c:v>
                </c:pt>
                <c:pt idx="2267">
                  <c:v>962.1001</c:v>
                </c:pt>
                <c:pt idx="2268">
                  <c:v>970.2</c:v>
                </c:pt>
                <c:pt idx="2269">
                  <c:v>948.6001</c:v>
                </c:pt>
                <c:pt idx="2270">
                  <c:v>924.3999</c:v>
                </c:pt>
                <c:pt idx="2271">
                  <c:v>946.2</c:v>
                </c:pt>
                <c:pt idx="2272">
                  <c:v>968.8999</c:v>
                </c:pt>
                <c:pt idx="2273">
                  <c:v>959.6001</c:v>
                </c:pt>
                <c:pt idx="2274">
                  <c:v>931</c:v>
                </c:pt>
                <c:pt idx="2275">
                  <c:v>928.8999</c:v>
                </c:pt>
                <c:pt idx="2276">
                  <c:v>962</c:v>
                </c:pt>
                <c:pt idx="2277">
                  <c:v>971.5</c:v>
                </c:pt>
                <c:pt idx="2278">
                  <c:v>951.8</c:v>
                </c:pt>
                <c:pt idx="2279">
                  <c:v>931.1001</c:v>
                </c:pt>
                <c:pt idx="2280">
                  <c:v>949.8999</c:v>
                </c:pt>
                <c:pt idx="2281">
                  <c:v>971.6001</c:v>
                </c:pt>
                <c:pt idx="2282">
                  <c:v>965.8</c:v>
                </c:pt>
                <c:pt idx="2283">
                  <c:v>938.5</c:v>
                </c:pt>
                <c:pt idx="2284">
                  <c:v>928.3999</c:v>
                </c:pt>
                <c:pt idx="2285">
                  <c:v>955.6001</c:v>
                </c:pt>
                <c:pt idx="2286">
                  <c:v>971.8</c:v>
                </c:pt>
                <c:pt idx="2287">
                  <c:v>954.3</c:v>
                </c:pt>
                <c:pt idx="2288">
                  <c:v>927</c:v>
                </c:pt>
                <c:pt idx="2289">
                  <c:v>942.5</c:v>
                </c:pt>
                <c:pt idx="2290">
                  <c:v>968.6001</c:v>
                </c:pt>
                <c:pt idx="2291">
                  <c:v>972.8999</c:v>
                </c:pt>
                <c:pt idx="2292">
                  <c:v>946.1001</c:v>
                </c:pt>
                <c:pt idx="2293">
                  <c:v>927.8</c:v>
                </c:pt>
                <c:pt idx="2294">
                  <c:v>956.8999</c:v>
                </c:pt>
                <c:pt idx="2295">
                  <c:v>977.2</c:v>
                </c:pt>
                <c:pt idx="2296">
                  <c:v>964.7</c:v>
                </c:pt>
                <c:pt idx="2297">
                  <c:v>932.8999</c:v>
                </c:pt>
                <c:pt idx="2298">
                  <c:v>954.8999</c:v>
                </c:pt>
                <c:pt idx="2299">
                  <c:v>978.8999</c:v>
                </c:pt>
                <c:pt idx="2300">
                  <c:v>969.3</c:v>
                </c:pt>
                <c:pt idx="2301">
                  <c:v>945.8</c:v>
                </c:pt>
                <c:pt idx="2302">
                  <c:v>935</c:v>
                </c:pt>
                <c:pt idx="2303">
                  <c:v>962.1001</c:v>
                </c:pt>
                <c:pt idx="2304">
                  <c:v>978.3</c:v>
                </c:pt>
                <c:pt idx="2305">
                  <c:v>960.5</c:v>
                </c:pt>
                <c:pt idx="2306">
                  <c:v>931.5</c:v>
                </c:pt>
                <c:pt idx="2307">
                  <c:v>944.2</c:v>
                </c:pt>
                <c:pt idx="2308">
                  <c:v>976.3</c:v>
                </c:pt>
                <c:pt idx="2309">
                  <c:v>979.1001</c:v>
                </c:pt>
                <c:pt idx="2310">
                  <c:v>954.1001</c:v>
                </c:pt>
                <c:pt idx="2311">
                  <c:v>931.7</c:v>
                </c:pt>
                <c:pt idx="2312">
                  <c:v>957.2</c:v>
                </c:pt>
                <c:pt idx="2313">
                  <c:v>978.8</c:v>
                </c:pt>
                <c:pt idx="2314">
                  <c:v>967.3</c:v>
                </c:pt>
                <c:pt idx="2315">
                  <c:v>943.3</c:v>
                </c:pt>
                <c:pt idx="2316">
                  <c:v>937.8999</c:v>
                </c:pt>
                <c:pt idx="2317">
                  <c:v>971.3999</c:v>
                </c:pt>
                <c:pt idx="2318">
                  <c:v>981.8999</c:v>
                </c:pt>
                <c:pt idx="2319">
                  <c:v>962.2</c:v>
                </c:pt>
                <c:pt idx="2320">
                  <c:v>935.6001</c:v>
                </c:pt>
                <c:pt idx="2321">
                  <c:v>954.2</c:v>
                </c:pt>
                <c:pt idx="2322">
                  <c:v>978.8999</c:v>
                </c:pt>
                <c:pt idx="2323">
                  <c:v>973.8999</c:v>
                </c:pt>
                <c:pt idx="2324">
                  <c:v>951.5</c:v>
                </c:pt>
                <c:pt idx="2325">
                  <c:v>933.1001</c:v>
                </c:pt>
                <c:pt idx="2326">
                  <c:v>962.5</c:v>
                </c:pt>
                <c:pt idx="2327">
                  <c:v>982.2</c:v>
                </c:pt>
                <c:pt idx="2328">
                  <c:v>969.2</c:v>
                </c:pt>
                <c:pt idx="2329">
                  <c:v>938.5</c:v>
                </c:pt>
                <c:pt idx="2330">
                  <c:v>943.3999</c:v>
                </c:pt>
                <c:pt idx="2331">
                  <c:v>982.8999</c:v>
                </c:pt>
                <c:pt idx="2332">
                  <c:v>972.7</c:v>
                </c:pt>
                <c:pt idx="2333">
                  <c:v>948.8</c:v>
                </c:pt>
                <c:pt idx="2334">
                  <c:v>943.6001</c:v>
                </c:pt>
                <c:pt idx="2335">
                  <c:v>970.5</c:v>
                </c:pt>
                <c:pt idx="2336">
                  <c:v>980.6001</c:v>
                </c:pt>
                <c:pt idx="2337">
                  <c:v>961</c:v>
                </c:pt>
                <c:pt idx="2338">
                  <c:v>936.3</c:v>
                </c:pt>
                <c:pt idx="2339">
                  <c:v>956.8999</c:v>
                </c:pt>
                <c:pt idx="2340">
                  <c:v>978.1001</c:v>
                </c:pt>
                <c:pt idx="2341">
                  <c:v>970.3</c:v>
                </c:pt>
                <c:pt idx="2342">
                  <c:v>941.7</c:v>
                </c:pt>
                <c:pt idx="2343">
                  <c:v>938.3</c:v>
                </c:pt>
                <c:pt idx="2344">
                  <c:v>972.2</c:v>
                </c:pt>
                <c:pt idx="2345">
                  <c:v>983.5</c:v>
                </c:pt>
                <c:pt idx="2346">
                  <c:v>965.2</c:v>
                </c:pt>
                <c:pt idx="2347">
                  <c:v>935.7</c:v>
                </c:pt>
                <c:pt idx="2348">
                  <c:v>950.3999</c:v>
                </c:pt>
                <c:pt idx="2349">
                  <c:v>982.8999</c:v>
                </c:pt>
                <c:pt idx="2350">
                  <c:v>980.7</c:v>
                </c:pt>
                <c:pt idx="2351">
                  <c:v>959.8999</c:v>
                </c:pt>
                <c:pt idx="2352">
                  <c:v>939.6001</c:v>
                </c:pt>
                <c:pt idx="2353">
                  <c:v>963.3</c:v>
                </c:pt>
                <c:pt idx="2354">
                  <c:v>987</c:v>
                </c:pt>
                <c:pt idx="2355">
                  <c:v>976.8</c:v>
                </c:pt>
                <c:pt idx="2356">
                  <c:v>946.5</c:v>
                </c:pt>
                <c:pt idx="2357">
                  <c:v>944.7</c:v>
                </c:pt>
                <c:pt idx="2358">
                  <c:v>967.7</c:v>
                </c:pt>
                <c:pt idx="2359">
                  <c:v>985.5</c:v>
                </c:pt>
                <c:pt idx="2360">
                  <c:v>968.2</c:v>
                </c:pt>
                <c:pt idx="2361">
                  <c:v>940</c:v>
                </c:pt>
                <c:pt idx="2362">
                  <c:v>954.5</c:v>
                </c:pt>
                <c:pt idx="2363">
                  <c:v>985.3</c:v>
                </c:pt>
                <c:pt idx="2364">
                  <c:v>973.3999</c:v>
                </c:pt>
                <c:pt idx="2365">
                  <c:v>943.3</c:v>
                </c:pt>
                <c:pt idx="2366">
                  <c:v>953.3999</c:v>
                </c:pt>
                <c:pt idx="2367">
                  <c:v>986.3</c:v>
                </c:pt>
                <c:pt idx="2368">
                  <c:v>985.5</c:v>
                </c:pt>
                <c:pt idx="2369">
                  <c:v>958.5</c:v>
                </c:pt>
                <c:pt idx="2370">
                  <c:v>945.8999</c:v>
                </c:pt>
                <c:pt idx="2371">
                  <c:v>969.6001</c:v>
                </c:pt>
                <c:pt idx="2372">
                  <c:v>988.6001</c:v>
                </c:pt>
                <c:pt idx="2373">
                  <c:v>975.2</c:v>
                </c:pt>
                <c:pt idx="2374">
                  <c:v>945.3999</c:v>
                </c:pt>
                <c:pt idx="2375">
                  <c:v>951.6001</c:v>
                </c:pt>
                <c:pt idx="2376">
                  <c:v>982</c:v>
                </c:pt>
                <c:pt idx="2377">
                  <c:v>988.7</c:v>
                </c:pt>
                <c:pt idx="2378">
                  <c:v>968</c:v>
                </c:pt>
                <c:pt idx="2379">
                  <c:v>941.8</c:v>
                </c:pt>
                <c:pt idx="2380">
                  <c:v>962.2</c:v>
                </c:pt>
                <c:pt idx="2381">
                  <c:v>988.3</c:v>
                </c:pt>
                <c:pt idx="2382">
                  <c:v>982.1001</c:v>
                </c:pt>
                <c:pt idx="2383">
                  <c:v>950.5</c:v>
                </c:pt>
                <c:pt idx="2384">
                  <c:v>948.2</c:v>
                </c:pt>
                <c:pt idx="2385">
                  <c:v>978.1001</c:v>
                </c:pt>
                <c:pt idx="2386">
                  <c:v>993.6001</c:v>
                </c:pt>
                <c:pt idx="2387">
                  <c:v>976.3999</c:v>
                </c:pt>
                <c:pt idx="2388">
                  <c:v>951.3</c:v>
                </c:pt>
                <c:pt idx="2389">
                  <c:v>961.6001</c:v>
                </c:pt>
                <c:pt idx="2390">
                  <c:v>991.2</c:v>
                </c:pt>
                <c:pt idx="2391">
                  <c:v>987.1001</c:v>
                </c:pt>
                <c:pt idx="2392">
                  <c:v>958.7</c:v>
                </c:pt>
                <c:pt idx="2393">
                  <c:v>947.8999</c:v>
                </c:pt>
                <c:pt idx="2394">
                  <c:v>977.7</c:v>
                </c:pt>
                <c:pt idx="2395">
                  <c:v>992.3999</c:v>
                </c:pt>
                <c:pt idx="2396">
                  <c:v>965.2</c:v>
                </c:pt>
                <c:pt idx="2397">
                  <c:v>944</c:v>
                </c:pt>
                <c:pt idx="2398">
                  <c:v>971.8999</c:v>
                </c:pt>
                <c:pt idx="2399">
                  <c:v>994.3</c:v>
                </c:pt>
                <c:pt idx="2400">
                  <c:v>984.7</c:v>
                </c:pt>
                <c:pt idx="2401">
                  <c:v>951.2</c:v>
                </c:pt>
                <c:pt idx="2402">
                  <c:v>951.5</c:v>
                </c:pt>
                <c:pt idx="2403">
                  <c:v>980.8999</c:v>
                </c:pt>
                <c:pt idx="2404">
                  <c:v>992.8</c:v>
                </c:pt>
                <c:pt idx="2405">
                  <c:v>973.3999</c:v>
                </c:pt>
                <c:pt idx="2406">
                  <c:v>949.6001</c:v>
                </c:pt>
                <c:pt idx="2407">
                  <c:v>966.8</c:v>
                </c:pt>
                <c:pt idx="2408">
                  <c:v>994.1001</c:v>
                </c:pt>
                <c:pt idx="2409">
                  <c:v>986.8</c:v>
                </c:pt>
                <c:pt idx="2410">
                  <c:v>957.3</c:v>
                </c:pt>
                <c:pt idx="2411">
                  <c:v>949.7</c:v>
                </c:pt>
                <c:pt idx="2412">
                  <c:v>981.6001</c:v>
                </c:pt>
                <c:pt idx="2413">
                  <c:v>993.7</c:v>
                </c:pt>
                <c:pt idx="2414">
                  <c:v>976.8999</c:v>
                </c:pt>
                <c:pt idx="2415">
                  <c:v>949.6001</c:v>
                </c:pt>
                <c:pt idx="2416">
                  <c:v>965.2</c:v>
                </c:pt>
                <c:pt idx="2417">
                  <c:v>995.3999</c:v>
                </c:pt>
                <c:pt idx="2418">
                  <c:v>990.3999</c:v>
                </c:pt>
                <c:pt idx="2419">
                  <c:v>969.6001</c:v>
                </c:pt>
                <c:pt idx="2420">
                  <c:v>944.6001</c:v>
                </c:pt>
                <c:pt idx="2421">
                  <c:v>970.8999</c:v>
                </c:pt>
                <c:pt idx="2422">
                  <c:v>998.8</c:v>
                </c:pt>
                <c:pt idx="2423">
                  <c:v>990.3</c:v>
                </c:pt>
                <c:pt idx="2424">
                  <c:v>959.5</c:v>
                </c:pt>
                <c:pt idx="2425">
                  <c:v>954.3999</c:v>
                </c:pt>
                <c:pt idx="2426">
                  <c:v>981.8</c:v>
                </c:pt>
                <c:pt idx="2427">
                  <c:v>997.1001</c:v>
                </c:pt>
                <c:pt idx="2428">
                  <c:v>980</c:v>
                </c:pt>
                <c:pt idx="2429">
                  <c:v>954.2</c:v>
                </c:pt>
                <c:pt idx="2430">
                  <c:v>981.5</c:v>
                </c:pt>
                <c:pt idx="2431">
                  <c:v>993.7</c:v>
                </c:pt>
                <c:pt idx="2432">
                  <c:v>977.2</c:v>
                </c:pt>
                <c:pt idx="2433">
                  <c:v>950.8</c:v>
                </c:pt>
                <c:pt idx="2434">
                  <c:v>968.6001</c:v>
                </c:pt>
                <c:pt idx="2435">
                  <c:v>997.1001</c:v>
                </c:pt>
                <c:pt idx="2436">
                  <c:v>990.5</c:v>
                </c:pt>
                <c:pt idx="2437">
                  <c:v>968.8999</c:v>
                </c:pt>
                <c:pt idx="2438">
                  <c:v>948.8</c:v>
                </c:pt>
                <c:pt idx="2439">
                  <c:v>979.8</c:v>
                </c:pt>
                <c:pt idx="2440">
                  <c:v>1002.1</c:v>
                </c:pt>
                <c:pt idx="2441">
                  <c:v>989.2</c:v>
                </c:pt>
                <c:pt idx="2442">
                  <c:v>957.3999</c:v>
                </c:pt>
                <c:pt idx="2443">
                  <c:v>959.3999</c:v>
                </c:pt>
                <c:pt idx="2444">
                  <c:v>993.7</c:v>
                </c:pt>
                <c:pt idx="2445">
                  <c:v>999.3999</c:v>
                </c:pt>
                <c:pt idx="2446">
                  <c:v>979</c:v>
                </c:pt>
                <c:pt idx="2447">
                  <c:v>953.1001</c:v>
                </c:pt>
                <c:pt idx="2448">
                  <c:v>973.6001</c:v>
                </c:pt>
                <c:pt idx="2449">
                  <c:v>996.5</c:v>
                </c:pt>
                <c:pt idx="2450">
                  <c:v>989.3999</c:v>
                </c:pt>
                <c:pt idx="2451">
                  <c:v>959.8</c:v>
                </c:pt>
                <c:pt idx="2452">
                  <c:v>959.5</c:v>
                </c:pt>
                <c:pt idx="2453">
                  <c:v>987.2</c:v>
                </c:pt>
                <c:pt idx="2454">
                  <c:v>996.5</c:v>
                </c:pt>
                <c:pt idx="2455">
                  <c:v>979.3</c:v>
                </c:pt>
                <c:pt idx="2456">
                  <c:v>949.3999</c:v>
                </c:pt>
                <c:pt idx="2457">
                  <c:v>969.2</c:v>
                </c:pt>
                <c:pt idx="2458">
                  <c:v>1001.7</c:v>
                </c:pt>
                <c:pt idx="2459">
                  <c:v>997.2</c:v>
                </c:pt>
                <c:pt idx="2460">
                  <c:v>967.8</c:v>
                </c:pt>
                <c:pt idx="2461">
                  <c:v>970.1001</c:v>
                </c:pt>
                <c:pt idx="2462">
                  <c:v>1001</c:v>
                </c:pt>
                <c:pt idx="2463">
                  <c:v>996.8999</c:v>
                </c:pt>
                <c:pt idx="2464">
                  <c:v>974.6001</c:v>
                </c:pt>
                <c:pt idx="2465">
                  <c:v>954.6001</c:v>
                </c:pt>
                <c:pt idx="2466">
                  <c:v>983.7</c:v>
                </c:pt>
                <c:pt idx="2467">
                  <c:v>1001.8</c:v>
                </c:pt>
                <c:pt idx="2468">
                  <c:v>989.3</c:v>
                </c:pt>
                <c:pt idx="2469">
                  <c:v>959</c:v>
                </c:pt>
                <c:pt idx="2470">
                  <c:v>966</c:v>
                </c:pt>
                <c:pt idx="2471">
                  <c:v>999.6001</c:v>
                </c:pt>
                <c:pt idx="2472">
                  <c:v>1002.1</c:v>
                </c:pt>
                <c:pt idx="2473">
                  <c:v>983</c:v>
                </c:pt>
                <c:pt idx="2474">
                  <c:v>952.3999</c:v>
                </c:pt>
                <c:pt idx="2475">
                  <c:v>972.8</c:v>
                </c:pt>
                <c:pt idx="2476">
                  <c:v>1004.6</c:v>
                </c:pt>
                <c:pt idx="2477">
                  <c:v>999.5</c:v>
                </c:pt>
                <c:pt idx="2478">
                  <c:v>969.7</c:v>
                </c:pt>
                <c:pt idx="2479">
                  <c:v>957.6001</c:v>
                </c:pt>
                <c:pt idx="2480">
                  <c:v>989.3999</c:v>
                </c:pt>
                <c:pt idx="2481">
                  <c:v>1008.9</c:v>
                </c:pt>
                <c:pt idx="2482">
                  <c:v>993.7</c:v>
                </c:pt>
                <c:pt idx="2483">
                  <c:v>963.5</c:v>
                </c:pt>
                <c:pt idx="2484">
                  <c:v>973.6001</c:v>
                </c:pt>
                <c:pt idx="2485">
                  <c:v>1002.3</c:v>
                </c:pt>
                <c:pt idx="2486">
                  <c:v>1002.8</c:v>
                </c:pt>
                <c:pt idx="2487">
                  <c:v>981.5</c:v>
                </c:pt>
                <c:pt idx="2488">
                  <c:v>958.3999</c:v>
                </c:pt>
                <c:pt idx="2489">
                  <c:v>985</c:v>
                </c:pt>
                <c:pt idx="2490">
                  <c:v>1009.6</c:v>
                </c:pt>
                <c:pt idx="2491">
                  <c:v>998.2</c:v>
                </c:pt>
                <c:pt idx="2492">
                  <c:v>966.5</c:v>
                </c:pt>
                <c:pt idx="2493">
                  <c:v>958.7</c:v>
                </c:pt>
                <c:pt idx="2494">
                  <c:v>1006.8</c:v>
                </c:pt>
                <c:pt idx="2495">
                  <c:v>1005.1</c:v>
                </c:pt>
                <c:pt idx="2496">
                  <c:v>976.3</c:v>
                </c:pt>
                <c:pt idx="2497">
                  <c:v>963.1001</c:v>
                </c:pt>
                <c:pt idx="2498">
                  <c:v>989.3999</c:v>
                </c:pt>
                <c:pt idx="2499">
                  <c:v>1013.3</c:v>
                </c:pt>
                <c:pt idx="2500">
                  <c:v>1001.1</c:v>
                </c:pt>
                <c:pt idx="2501">
                  <c:v>969.5</c:v>
                </c:pt>
                <c:pt idx="2502">
                  <c:v>972</c:v>
                </c:pt>
                <c:pt idx="2503">
                  <c:v>1002.9</c:v>
                </c:pt>
                <c:pt idx="2504">
                  <c:v>1010.5</c:v>
                </c:pt>
                <c:pt idx="2505">
                  <c:v>985.2</c:v>
                </c:pt>
                <c:pt idx="2506">
                  <c:v>964.6001</c:v>
                </c:pt>
                <c:pt idx="2507">
                  <c:v>984.1001</c:v>
                </c:pt>
                <c:pt idx="2508">
                  <c:v>1012.8</c:v>
                </c:pt>
                <c:pt idx="2509">
                  <c:v>1005</c:v>
                </c:pt>
                <c:pt idx="2510">
                  <c:v>974.3</c:v>
                </c:pt>
                <c:pt idx="2511">
                  <c:v>962.7</c:v>
                </c:pt>
                <c:pt idx="2512">
                  <c:v>1000.2</c:v>
                </c:pt>
                <c:pt idx="2513">
                  <c:v>1016.2</c:v>
                </c:pt>
                <c:pt idx="2514">
                  <c:v>1003.3</c:v>
                </c:pt>
                <c:pt idx="2515">
                  <c:v>971.1001</c:v>
                </c:pt>
                <c:pt idx="2516">
                  <c:v>975</c:v>
                </c:pt>
                <c:pt idx="2517">
                  <c:v>1008.5</c:v>
                </c:pt>
                <c:pt idx="2518">
                  <c:v>1009.2</c:v>
                </c:pt>
                <c:pt idx="2519">
                  <c:v>982.1001</c:v>
                </c:pt>
                <c:pt idx="2520">
                  <c:v>967.8</c:v>
                </c:pt>
                <c:pt idx="2521">
                  <c:v>993.2</c:v>
                </c:pt>
                <c:pt idx="2522">
                  <c:v>1010.3</c:v>
                </c:pt>
                <c:pt idx="2523">
                  <c:v>996.5</c:v>
                </c:pt>
                <c:pt idx="2524">
                  <c:v>968.3999</c:v>
                </c:pt>
                <c:pt idx="2525">
                  <c:v>982.8</c:v>
                </c:pt>
                <c:pt idx="2526">
                  <c:v>1013.9</c:v>
                </c:pt>
                <c:pt idx="2527">
                  <c:v>998.5</c:v>
                </c:pt>
                <c:pt idx="2528">
                  <c:v>968</c:v>
                </c:pt>
                <c:pt idx="2529">
                  <c:v>973.8</c:v>
                </c:pt>
                <c:pt idx="2530">
                  <c:v>1012.6</c:v>
                </c:pt>
                <c:pt idx="2531">
                  <c:v>1016.3</c:v>
                </c:pt>
                <c:pt idx="2532">
                  <c:v>996.7</c:v>
                </c:pt>
                <c:pt idx="2533">
                  <c:v>968</c:v>
                </c:pt>
                <c:pt idx="2534">
                  <c:v>986.6001</c:v>
                </c:pt>
                <c:pt idx="2535">
                  <c:v>1017.6</c:v>
                </c:pt>
                <c:pt idx="2536">
                  <c:v>1010.8</c:v>
                </c:pt>
                <c:pt idx="2537">
                  <c:v>979.8</c:v>
                </c:pt>
                <c:pt idx="2538">
                  <c:v>973.5</c:v>
                </c:pt>
                <c:pt idx="2539">
                  <c:v>1008.7</c:v>
                </c:pt>
                <c:pt idx="2540">
                  <c:v>1015.5</c:v>
                </c:pt>
                <c:pt idx="2541">
                  <c:v>997.7</c:v>
                </c:pt>
                <c:pt idx="2542">
                  <c:v>969.8</c:v>
                </c:pt>
                <c:pt idx="2543">
                  <c:v>988</c:v>
                </c:pt>
                <c:pt idx="2544">
                  <c:v>1015.7</c:v>
                </c:pt>
                <c:pt idx="2545">
                  <c:v>1007.3</c:v>
                </c:pt>
                <c:pt idx="2546">
                  <c:v>979.5</c:v>
                </c:pt>
                <c:pt idx="2547">
                  <c:v>965.5</c:v>
                </c:pt>
                <c:pt idx="2548">
                  <c:v>998.2</c:v>
                </c:pt>
                <c:pt idx="2549">
                  <c:v>1023</c:v>
                </c:pt>
                <c:pt idx="2550">
                  <c:v>1010.1</c:v>
                </c:pt>
                <c:pt idx="2551">
                  <c:v>977.7</c:v>
                </c:pt>
                <c:pt idx="2552">
                  <c:v>979.1001</c:v>
                </c:pt>
                <c:pt idx="2553">
                  <c:v>1018.8</c:v>
                </c:pt>
                <c:pt idx="2554">
                  <c:v>1022.8</c:v>
                </c:pt>
                <c:pt idx="2555">
                  <c:v>1003</c:v>
                </c:pt>
                <c:pt idx="2556">
                  <c:v>972.6001</c:v>
                </c:pt>
                <c:pt idx="2557">
                  <c:v>989.1001</c:v>
                </c:pt>
                <c:pt idx="2558">
                  <c:v>1018.7</c:v>
                </c:pt>
                <c:pt idx="2559">
                  <c:v>1016.8</c:v>
                </c:pt>
                <c:pt idx="2560">
                  <c:v>975.3999</c:v>
                </c:pt>
                <c:pt idx="2561">
                  <c:v>985.3999</c:v>
                </c:pt>
                <c:pt idx="2562">
                  <c:v>1019.4</c:v>
                </c:pt>
                <c:pt idx="2563">
                  <c:v>1017.2</c:v>
                </c:pt>
                <c:pt idx="2564">
                  <c:v>991</c:v>
                </c:pt>
                <c:pt idx="2565">
                  <c:v>968.2</c:v>
                </c:pt>
                <c:pt idx="2566">
                  <c:v>990.8999</c:v>
                </c:pt>
                <c:pt idx="2567">
                  <c:v>1027.5</c:v>
                </c:pt>
                <c:pt idx="2568">
                  <c:v>1023.6</c:v>
                </c:pt>
                <c:pt idx="2569">
                  <c:v>992.3</c:v>
                </c:pt>
                <c:pt idx="2570">
                  <c:v>977.7</c:v>
                </c:pt>
                <c:pt idx="2571">
                  <c:v>1011.3</c:v>
                </c:pt>
                <c:pt idx="2572">
                  <c:v>1026.5</c:v>
                </c:pt>
                <c:pt idx="2573">
                  <c:v>1007.3</c:v>
                </c:pt>
                <c:pt idx="2574">
                  <c:v>981.8999</c:v>
                </c:pt>
                <c:pt idx="2575">
                  <c:v>989.2</c:v>
                </c:pt>
                <c:pt idx="2576">
                  <c:v>1018.7</c:v>
                </c:pt>
                <c:pt idx="2577">
                  <c:v>1020.2</c:v>
                </c:pt>
                <c:pt idx="2578">
                  <c:v>991.5</c:v>
                </c:pt>
                <c:pt idx="2579">
                  <c:v>975.6001</c:v>
                </c:pt>
                <c:pt idx="2580">
                  <c:v>1009</c:v>
                </c:pt>
                <c:pt idx="2581">
                  <c:v>1025.3</c:v>
                </c:pt>
                <c:pt idx="2582">
                  <c:v>1012.7</c:v>
                </c:pt>
                <c:pt idx="2583">
                  <c:v>980.2</c:v>
                </c:pt>
                <c:pt idx="2584">
                  <c:v>973.8</c:v>
                </c:pt>
                <c:pt idx="2585">
                  <c:v>1012.2</c:v>
                </c:pt>
                <c:pt idx="2586">
                  <c:v>1023.2</c:v>
                </c:pt>
                <c:pt idx="2587">
                  <c:v>1001</c:v>
                </c:pt>
                <c:pt idx="2588">
                  <c:v>974.2</c:v>
                </c:pt>
                <c:pt idx="2589">
                  <c:v>988.6001</c:v>
                </c:pt>
                <c:pt idx="2590">
                  <c:v>1022.9</c:v>
                </c:pt>
                <c:pt idx="2591">
                  <c:v>1020.2</c:v>
                </c:pt>
                <c:pt idx="2592">
                  <c:v>990.3999</c:v>
                </c:pt>
                <c:pt idx="2593">
                  <c:v>988.8</c:v>
                </c:pt>
                <c:pt idx="2594">
                  <c:v>1018.7</c:v>
                </c:pt>
                <c:pt idx="2595">
                  <c:v>1019.5</c:v>
                </c:pt>
                <c:pt idx="2596">
                  <c:v>990.7</c:v>
                </c:pt>
                <c:pt idx="2597">
                  <c:v>977.6001</c:v>
                </c:pt>
                <c:pt idx="2598">
                  <c:v>1011.7</c:v>
                </c:pt>
                <c:pt idx="2599">
                  <c:v>1024.7</c:v>
                </c:pt>
                <c:pt idx="2600">
                  <c:v>1010.3</c:v>
                </c:pt>
                <c:pt idx="2601">
                  <c:v>977.3</c:v>
                </c:pt>
                <c:pt idx="2602">
                  <c:v>972.7</c:v>
                </c:pt>
                <c:pt idx="2603">
                  <c:v>1012.7</c:v>
                </c:pt>
                <c:pt idx="2604">
                  <c:v>1024</c:v>
                </c:pt>
                <c:pt idx="2605">
                  <c:v>1001.8</c:v>
                </c:pt>
                <c:pt idx="2606">
                  <c:v>973.3</c:v>
                </c:pt>
                <c:pt idx="2607">
                  <c:v>994.3</c:v>
                </c:pt>
                <c:pt idx="2608">
                  <c:v>1020</c:v>
                </c:pt>
                <c:pt idx="2609">
                  <c:v>1017.9</c:v>
                </c:pt>
                <c:pt idx="2610">
                  <c:v>988.7</c:v>
                </c:pt>
                <c:pt idx="2611">
                  <c:v>976.7</c:v>
                </c:pt>
                <c:pt idx="2612">
                  <c:v>1010.2</c:v>
                </c:pt>
                <c:pt idx="2613">
                  <c:v>1018.8</c:v>
                </c:pt>
                <c:pt idx="2614">
                  <c:v>997.8999</c:v>
                </c:pt>
                <c:pt idx="2615">
                  <c:v>974.6001</c:v>
                </c:pt>
                <c:pt idx="2616">
                  <c:v>992.2</c:v>
                </c:pt>
                <c:pt idx="2617">
                  <c:v>1022.8</c:v>
                </c:pt>
                <c:pt idx="2618">
                  <c:v>1016.2</c:v>
                </c:pt>
                <c:pt idx="2619">
                  <c:v>988.2</c:v>
                </c:pt>
                <c:pt idx="2620">
                  <c:v>966.6001</c:v>
                </c:pt>
                <c:pt idx="2621">
                  <c:v>1000.5</c:v>
                </c:pt>
                <c:pt idx="2622">
                  <c:v>1028.2</c:v>
                </c:pt>
                <c:pt idx="2623">
                  <c:v>1021.3</c:v>
                </c:pt>
                <c:pt idx="2624">
                  <c:v>989.7</c:v>
                </c:pt>
                <c:pt idx="2625">
                  <c:v>991.8</c:v>
                </c:pt>
                <c:pt idx="2626">
                  <c:v>1023.2</c:v>
                </c:pt>
                <c:pt idx="2627">
                  <c:v>1020.9</c:v>
                </c:pt>
                <c:pt idx="2628">
                  <c:v>993</c:v>
                </c:pt>
                <c:pt idx="2629">
                  <c:v>976.1001</c:v>
                </c:pt>
                <c:pt idx="2630">
                  <c:v>1008.3</c:v>
                </c:pt>
                <c:pt idx="2631">
                  <c:v>1021.6</c:v>
                </c:pt>
                <c:pt idx="2632">
                  <c:v>1004</c:v>
                </c:pt>
                <c:pt idx="2633">
                  <c:v>975.5</c:v>
                </c:pt>
                <c:pt idx="2634">
                  <c:v>985.1001</c:v>
                </c:pt>
                <c:pt idx="2635">
                  <c:v>1019.6</c:v>
                </c:pt>
                <c:pt idx="2636">
                  <c:v>1019.4</c:v>
                </c:pt>
                <c:pt idx="2637">
                  <c:v>994</c:v>
                </c:pt>
                <c:pt idx="2638">
                  <c:v>969.8</c:v>
                </c:pt>
                <c:pt idx="2639">
                  <c:v>1000.5</c:v>
                </c:pt>
                <c:pt idx="2640">
                  <c:v>1027.5</c:v>
                </c:pt>
                <c:pt idx="2641">
                  <c:v>1015.9</c:v>
                </c:pt>
                <c:pt idx="2642">
                  <c:v>989.7</c:v>
                </c:pt>
                <c:pt idx="2643">
                  <c:v>978.8</c:v>
                </c:pt>
                <c:pt idx="2644">
                  <c:v>1013.9</c:v>
                </c:pt>
                <c:pt idx="2645">
                  <c:v>1024.5999999999999</c:v>
                </c:pt>
                <c:pt idx="2646">
                  <c:v>1002.5</c:v>
                </c:pt>
                <c:pt idx="2647">
                  <c:v>975.2</c:v>
                </c:pt>
                <c:pt idx="2648">
                  <c:v>996.8999</c:v>
                </c:pt>
                <c:pt idx="2649">
                  <c:v>1018.5</c:v>
                </c:pt>
                <c:pt idx="2650">
                  <c:v>1019.1</c:v>
                </c:pt>
                <c:pt idx="2651">
                  <c:v>990.1001</c:v>
                </c:pt>
                <c:pt idx="2652">
                  <c:v>977.1001</c:v>
                </c:pt>
                <c:pt idx="2653">
                  <c:v>1010.8</c:v>
                </c:pt>
                <c:pt idx="2654">
                  <c:v>1022.3</c:v>
                </c:pt>
                <c:pt idx="2655">
                  <c:v>1007.1</c:v>
                </c:pt>
                <c:pt idx="2656">
                  <c:v>971.7</c:v>
                </c:pt>
                <c:pt idx="2657">
                  <c:v>978.8999</c:v>
                </c:pt>
                <c:pt idx="2658">
                  <c:v>1027.9000000000001</c:v>
                </c:pt>
                <c:pt idx="2659">
                  <c:v>1013.5</c:v>
                </c:pt>
                <c:pt idx="2660">
                  <c:v>980.8999</c:v>
                </c:pt>
                <c:pt idx="2661">
                  <c:v>980.1001</c:v>
                </c:pt>
                <c:pt idx="2662">
                  <c:v>1018</c:v>
                </c:pt>
                <c:pt idx="2663">
                  <c:v>1026.0999999999999</c:v>
                </c:pt>
                <c:pt idx="2664">
                  <c:v>1002</c:v>
                </c:pt>
                <c:pt idx="2665">
                  <c:v>976.2</c:v>
                </c:pt>
                <c:pt idx="2666">
                  <c:v>1000.4</c:v>
                </c:pt>
                <c:pt idx="2667">
                  <c:v>1023.9</c:v>
                </c:pt>
                <c:pt idx="2668">
                  <c:v>1019</c:v>
                </c:pt>
                <c:pt idx="2669">
                  <c:v>988.8</c:v>
                </c:pt>
                <c:pt idx="2670">
                  <c:v>976.7</c:v>
                </c:pt>
                <c:pt idx="2671">
                  <c:v>1012.4</c:v>
                </c:pt>
                <c:pt idx="2672">
                  <c:v>1026.0999999999999</c:v>
                </c:pt>
                <c:pt idx="2673">
                  <c:v>1011.7</c:v>
                </c:pt>
                <c:pt idx="2674">
                  <c:v>973.3999</c:v>
                </c:pt>
                <c:pt idx="2675">
                  <c:v>982</c:v>
                </c:pt>
                <c:pt idx="2676">
                  <c:v>1015.2</c:v>
                </c:pt>
                <c:pt idx="2677">
                  <c:v>1024.8</c:v>
                </c:pt>
                <c:pt idx="2678">
                  <c:v>1001.5</c:v>
                </c:pt>
                <c:pt idx="2679">
                  <c:v>975.1001</c:v>
                </c:pt>
                <c:pt idx="2680">
                  <c:v>999.3999</c:v>
                </c:pt>
                <c:pt idx="2681">
                  <c:v>1028.0999999999999</c:v>
                </c:pt>
                <c:pt idx="2682">
                  <c:v>1018.2</c:v>
                </c:pt>
                <c:pt idx="2683">
                  <c:v>985.8999</c:v>
                </c:pt>
                <c:pt idx="2684">
                  <c:v>979.6001</c:v>
                </c:pt>
                <c:pt idx="2685">
                  <c:v>1014.6</c:v>
                </c:pt>
                <c:pt idx="2686">
                  <c:v>1025.8</c:v>
                </c:pt>
                <c:pt idx="2687">
                  <c:v>1006.3</c:v>
                </c:pt>
                <c:pt idx="2688">
                  <c:v>976.6001</c:v>
                </c:pt>
                <c:pt idx="2689">
                  <c:v>993.5</c:v>
                </c:pt>
                <c:pt idx="2690">
                  <c:v>1027.8</c:v>
                </c:pt>
                <c:pt idx="2691">
                  <c:v>1015.4</c:v>
                </c:pt>
                <c:pt idx="2692">
                  <c:v>975.7</c:v>
                </c:pt>
                <c:pt idx="2693">
                  <c:v>977.1001</c:v>
                </c:pt>
                <c:pt idx="2694">
                  <c:v>1019.2</c:v>
                </c:pt>
                <c:pt idx="2695">
                  <c:v>1029.4000000000001</c:v>
                </c:pt>
                <c:pt idx="2696">
                  <c:v>1010.3</c:v>
                </c:pt>
                <c:pt idx="2697">
                  <c:v>978.7</c:v>
                </c:pt>
                <c:pt idx="2698">
                  <c:v>993</c:v>
                </c:pt>
                <c:pt idx="2699">
                  <c:v>1022.8</c:v>
                </c:pt>
                <c:pt idx="2700">
                  <c:v>1016.6</c:v>
                </c:pt>
                <c:pt idx="2701">
                  <c:v>986.3</c:v>
                </c:pt>
                <c:pt idx="2702">
                  <c:v>982.6001</c:v>
                </c:pt>
                <c:pt idx="2703">
                  <c:v>1011.4</c:v>
                </c:pt>
                <c:pt idx="2704">
                  <c:v>1021.7</c:v>
                </c:pt>
                <c:pt idx="2705">
                  <c:v>1001.8</c:v>
                </c:pt>
                <c:pt idx="2706">
                  <c:v>976.1001</c:v>
                </c:pt>
                <c:pt idx="2707">
                  <c:v>999.3999</c:v>
                </c:pt>
                <c:pt idx="2708">
                  <c:v>1024.8</c:v>
                </c:pt>
                <c:pt idx="2709">
                  <c:v>1013.5</c:v>
                </c:pt>
                <c:pt idx="2710">
                  <c:v>990.8</c:v>
                </c:pt>
                <c:pt idx="2711">
                  <c:v>967.5</c:v>
                </c:pt>
                <c:pt idx="2712">
                  <c:v>1000</c:v>
                </c:pt>
                <c:pt idx="2713">
                  <c:v>1027.8</c:v>
                </c:pt>
                <c:pt idx="2714">
                  <c:v>1016.3</c:v>
                </c:pt>
                <c:pt idx="2715">
                  <c:v>983.2</c:v>
                </c:pt>
                <c:pt idx="2716">
                  <c:v>981.3999</c:v>
                </c:pt>
                <c:pt idx="2717">
                  <c:v>1017.5</c:v>
                </c:pt>
                <c:pt idx="2718">
                  <c:v>1024.0999999999999</c:v>
                </c:pt>
                <c:pt idx="2719">
                  <c:v>1002.9</c:v>
                </c:pt>
                <c:pt idx="2720">
                  <c:v>976.3</c:v>
                </c:pt>
                <c:pt idx="2721">
                  <c:v>998.3</c:v>
                </c:pt>
                <c:pt idx="2722">
                  <c:v>1020</c:v>
                </c:pt>
                <c:pt idx="2723">
                  <c:v>998.1001</c:v>
                </c:pt>
                <c:pt idx="2724">
                  <c:v>975.8</c:v>
                </c:pt>
                <c:pt idx="2725">
                  <c:v>1002.4</c:v>
                </c:pt>
                <c:pt idx="2726">
                  <c:v>1021.9</c:v>
                </c:pt>
                <c:pt idx="2727">
                  <c:v>1006.5</c:v>
                </c:pt>
                <c:pt idx="2728">
                  <c:v>977.6001</c:v>
                </c:pt>
                <c:pt idx="2729">
                  <c:v>975.6001</c:v>
                </c:pt>
                <c:pt idx="2730">
                  <c:v>1014.4</c:v>
                </c:pt>
                <c:pt idx="2731">
                  <c:v>1026.5</c:v>
                </c:pt>
                <c:pt idx="2732">
                  <c:v>1004.8</c:v>
                </c:pt>
                <c:pt idx="2733">
                  <c:v>976.8999</c:v>
                </c:pt>
                <c:pt idx="2734">
                  <c:v>996.8</c:v>
                </c:pt>
                <c:pt idx="2735">
                  <c:v>1032.2</c:v>
                </c:pt>
                <c:pt idx="2736">
                  <c:v>1030</c:v>
                </c:pt>
                <c:pt idx="2737">
                  <c:v>1001.1</c:v>
                </c:pt>
                <c:pt idx="2738">
                  <c:v>977.8</c:v>
                </c:pt>
                <c:pt idx="2739">
                  <c:v>1007.3</c:v>
                </c:pt>
                <c:pt idx="2740">
                  <c:v>1028.5999999999999</c:v>
                </c:pt>
                <c:pt idx="2741">
                  <c:v>1016.3</c:v>
                </c:pt>
                <c:pt idx="2742">
                  <c:v>983.8</c:v>
                </c:pt>
                <c:pt idx="2743">
                  <c:v>987.7</c:v>
                </c:pt>
                <c:pt idx="2744">
                  <c:v>1017.5</c:v>
                </c:pt>
                <c:pt idx="2745">
                  <c:v>1024.9000000000001</c:v>
                </c:pt>
                <c:pt idx="2746">
                  <c:v>1007.4</c:v>
                </c:pt>
                <c:pt idx="2747">
                  <c:v>973.1001</c:v>
                </c:pt>
                <c:pt idx="2748">
                  <c:v>992</c:v>
                </c:pt>
                <c:pt idx="2749">
                  <c:v>1028.5999999999999</c:v>
                </c:pt>
                <c:pt idx="2750">
                  <c:v>1025.3</c:v>
                </c:pt>
                <c:pt idx="2751">
                  <c:v>994.6001</c:v>
                </c:pt>
                <c:pt idx="2752">
                  <c:v>978.1001</c:v>
                </c:pt>
                <c:pt idx="2753">
                  <c:v>1007.2</c:v>
                </c:pt>
                <c:pt idx="2754">
                  <c:v>1032.2</c:v>
                </c:pt>
                <c:pt idx="2755">
                  <c:v>1006.5</c:v>
                </c:pt>
                <c:pt idx="2756">
                  <c:v>978.6001</c:v>
                </c:pt>
                <c:pt idx="2757">
                  <c:v>1000.7</c:v>
                </c:pt>
                <c:pt idx="2758">
                  <c:v>1026.3</c:v>
                </c:pt>
                <c:pt idx="2759">
                  <c:v>1019.1</c:v>
                </c:pt>
                <c:pt idx="2760">
                  <c:v>987</c:v>
                </c:pt>
                <c:pt idx="2761">
                  <c:v>982.8</c:v>
                </c:pt>
                <c:pt idx="2762">
                  <c:v>1019.4</c:v>
                </c:pt>
                <c:pt idx="2763">
                  <c:v>1027.5</c:v>
                </c:pt>
                <c:pt idx="2764">
                  <c:v>1013.5</c:v>
                </c:pt>
                <c:pt idx="2765">
                  <c:v>975</c:v>
                </c:pt>
                <c:pt idx="2766">
                  <c:v>982.8999</c:v>
                </c:pt>
                <c:pt idx="2767">
                  <c:v>1021.2</c:v>
                </c:pt>
                <c:pt idx="2768">
                  <c:v>1023.1</c:v>
                </c:pt>
                <c:pt idx="2769">
                  <c:v>995.3999</c:v>
                </c:pt>
                <c:pt idx="2770">
                  <c:v>976.6001</c:v>
                </c:pt>
                <c:pt idx="2771">
                  <c:v>1002.4</c:v>
                </c:pt>
                <c:pt idx="2772">
                  <c:v>1028.9000000000001</c:v>
                </c:pt>
                <c:pt idx="2773">
                  <c:v>1017.3</c:v>
                </c:pt>
                <c:pt idx="2774">
                  <c:v>985</c:v>
                </c:pt>
                <c:pt idx="2775">
                  <c:v>986.7</c:v>
                </c:pt>
                <c:pt idx="2776">
                  <c:v>1022.7</c:v>
                </c:pt>
                <c:pt idx="2777">
                  <c:v>1023.4</c:v>
                </c:pt>
                <c:pt idx="2778">
                  <c:v>1003.5</c:v>
                </c:pt>
                <c:pt idx="2779">
                  <c:v>976</c:v>
                </c:pt>
                <c:pt idx="2780">
                  <c:v>998.1001</c:v>
                </c:pt>
                <c:pt idx="2781">
                  <c:v>1026.3</c:v>
                </c:pt>
                <c:pt idx="2782">
                  <c:v>1016.7</c:v>
                </c:pt>
                <c:pt idx="2783">
                  <c:v>985.8</c:v>
                </c:pt>
                <c:pt idx="2784">
                  <c:v>971.6001</c:v>
                </c:pt>
                <c:pt idx="2785">
                  <c:v>1009.4</c:v>
                </c:pt>
                <c:pt idx="2786">
                  <c:v>1026.4000000000001</c:v>
                </c:pt>
                <c:pt idx="2787">
                  <c:v>1013.7</c:v>
                </c:pt>
                <c:pt idx="2788">
                  <c:v>981.3</c:v>
                </c:pt>
                <c:pt idx="2789">
                  <c:v>1001.2</c:v>
                </c:pt>
                <c:pt idx="2790">
                  <c:v>1026.7</c:v>
                </c:pt>
                <c:pt idx="2791">
                  <c:v>1014.8</c:v>
                </c:pt>
                <c:pt idx="2792">
                  <c:v>982.8</c:v>
                </c:pt>
                <c:pt idx="2793">
                  <c:v>985.8999</c:v>
                </c:pt>
                <c:pt idx="2794">
                  <c:v>1021.9</c:v>
                </c:pt>
                <c:pt idx="2795">
                  <c:v>1022.6</c:v>
                </c:pt>
                <c:pt idx="2796">
                  <c:v>995.7</c:v>
                </c:pt>
                <c:pt idx="2797">
                  <c:v>977.3</c:v>
                </c:pt>
                <c:pt idx="2798">
                  <c:v>1002.6</c:v>
                </c:pt>
                <c:pt idx="2799">
                  <c:v>1028.5</c:v>
                </c:pt>
                <c:pt idx="2800">
                  <c:v>1016.7</c:v>
                </c:pt>
                <c:pt idx="2801">
                  <c:v>985.1001</c:v>
                </c:pt>
                <c:pt idx="2802">
                  <c:v>970.1001</c:v>
                </c:pt>
                <c:pt idx="2803">
                  <c:v>1009.1</c:v>
                </c:pt>
                <c:pt idx="2804">
                  <c:v>1030</c:v>
                </c:pt>
                <c:pt idx="2805">
                  <c:v>1018.9</c:v>
                </c:pt>
                <c:pt idx="2806">
                  <c:v>985.5</c:v>
                </c:pt>
                <c:pt idx="2807">
                  <c:v>981.1001</c:v>
                </c:pt>
                <c:pt idx="2808">
                  <c:v>1017.9</c:v>
                </c:pt>
                <c:pt idx="2809">
                  <c:v>1024.8</c:v>
                </c:pt>
                <c:pt idx="2810">
                  <c:v>1000.2</c:v>
                </c:pt>
                <c:pt idx="2811">
                  <c:v>976.8999</c:v>
                </c:pt>
                <c:pt idx="2812">
                  <c:v>1004.4</c:v>
                </c:pt>
                <c:pt idx="2813">
                  <c:v>1020.8</c:v>
                </c:pt>
                <c:pt idx="2814">
                  <c:v>1013.6</c:v>
                </c:pt>
                <c:pt idx="2815">
                  <c:v>982.8</c:v>
                </c:pt>
                <c:pt idx="2816">
                  <c:v>983.8999</c:v>
                </c:pt>
                <c:pt idx="2817">
                  <c:v>1021</c:v>
                </c:pt>
                <c:pt idx="2818">
                  <c:v>1024.8</c:v>
                </c:pt>
                <c:pt idx="2819">
                  <c:v>1002.7</c:v>
                </c:pt>
                <c:pt idx="2820">
                  <c:v>973.8999</c:v>
                </c:pt>
                <c:pt idx="2821">
                  <c:v>1013.5</c:v>
                </c:pt>
                <c:pt idx="2822">
                  <c:v>1029.9000000000001</c:v>
                </c:pt>
                <c:pt idx="2823">
                  <c:v>1010.4</c:v>
                </c:pt>
                <c:pt idx="2824">
                  <c:v>983.2</c:v>
                </c:pt>
                <c:pt idx="2825">
                  <c:v>984.5</c:v>
                </c:pt>
                <c:pt idx="2826">
                  <c:v>1021.2</c:v>
                </c:pt>
                <c:pt idx="2827">
                  <c:v>1023.8</c:v>
                </c:pt>
                <c:pt idx="2828">
                  <c:v>996.6001</c:v>
                </c:pt>
                <c:pt idx="2829">
                  <c:v>977</c:v>
                </c:pt>
                <c:pt idx="2830">
                  <c:v>1008.3</c:v>
                </c:pt>
                <c:pt idx="2831">
                  <c:v>1023.1</c:v>
                </c:pt>
                <c:pt idx="2832">
                  <c:v>1013.1</c:v>
                </c:pt>
                <c:pt idx="2833">
                  <c:v>981.8999</c:v>
                </c:pt>
                <c:pt idx="2834">
                  <c:v>985.8999</c:v>
                </c:pt>
                <c:pt idx="2835">
                  <c:v>1019.1</c:v>
                </c:pt>
                <c:pt idx="2836">
                  <c:v>1018</c:v>
                </c:pt>
                <c:pt idx="2837">
                  <c:v>994.2</c:v>
                </c:pt>
                <c:pt idx="2838">
                  <c:v>971.6001</c:v>
                </c:pt>
                <c:pt idx="2839">
                  <c:v>995.2</c:v>
                </c:pt>
                <c:pt idx="2840">
                  <c:v>1028.3</c:v>
                </c:pt>
                <c:pt idx="2841">
                  <c:v>1021.4</c:v>
                </c:pt>
                <c:pt idx="2842">
                  <c:v>989.3999</c:v>
                </c:pt>
                <c:pt idx="2843">
                  <c:v>978.6001</c:v>
                </c:pt>
                <c:pt idx="2844">
                  <c:v>1019.3</c:v>
                </c:pt>
                <c:pt idx="2845">
                  <c:v>1030.2</c:v>
                </c:pt>
                <c:pt idx="2846">
                  <c:v>1007.2</c:v>
                </c:pt>
                <c:pt idx="2847">
                  <c:v>981.1001</c:v>
                </c:pt>
                <c:pt idx="2848">
                  <c:v>989.8999</c:v>
                </c:pt>
                <c:pt idx="2849">
                  <c:v>1025.7</c:v>
                </c:pt>
                <c:pt idx="2850">
                  <c:v>1023.5</c:v>
                </c:pt>
                <c:pt idx="2851">
                  <c:v>994.6001</c:v>
                </c:pt>
                <c:pt idx="2852">
                  <c:v>988.5</c:v>
                </c:pt>
                <c:pt idx="2853">
                  <c:v>1022.7</c:v>
                </c:pt>
                <c:pt idx="2854">
                  <c:v>1021.4</c:v>
                </c:pt>
                <c:pt idx="2855">
                  <c:v>997.1001</c:v>
                </c:pt>
                <c:pt idx="2856">
                  <c:v>972.2</c:v>
                </c:pt>
                <c:pt idx="2857">
                  <c:v>994</c:v>
                </c:pt>
                <c:pt idx="2858">
                  <c:v>1025.5</c:v>
                </c:pt>
                <c:pt idx="2859">
                  <c:v>1018.3</c:v>
                </c:pt>
                <c:pt idx="2860">
                  <c:v>986.6001</c:v>
                </c:pt>
                <c:pt idx="2861">
                  <c:v>975.8999</c:v>
                </c:pt>
                <c:pt idx="2862">
                  <c:v>1018.8</c:v>
                </c:pt>
                <c:pt idx="2863">
                  <c:v>1032.7</c:v>
                </c:pt>
                <c:pt idx="2864">
                  <c:v>1011.2</c:v>
                </c:pt>
                <c:pt idx="2865">
                  <c:v>980.5</c:v>
                </c:pt>
                <c:pt idx="2866">
                  <c:v>989.8999</c:v>
                </c:pt>
                <c:pt idx="2867">
                  <c:v>1026</c:v>
                </c:pt>
                <c:pt idx="2868">
                  <c:v>1024.9000000000001</c:v>
                </c:pt>
                <c:pt idx="2869">
                  <c:v>996.6001</c:v>
                </c:pt>
                <c:pt idx="2870">
                  <c:v>976.7</c:v>
                </c:pt>
                <c:pt idx="2871">
                  <c:v>1009.1</c:v>
                </c:pt>
                <c:pt idx="2872">
                  <c:v>1030</c:v>
                </c:pt>
                <c:pt idx="2873">
                  <c:v>1019.6</c:v>
                </c:pt>
                <c:pt idx="2874">
                  <c:v>988.1001</c:v>
                </c:pt>
                <c:pt idx="2875">
                  <c:v>970.8</c:v>
                </c:pt>
                <c:pt idx="2876">
                  <c:v>1007.8</c:v>
                </c:pt>
                <c:pt idx="2877">
                  <c:v>1028</c:v>
                </c:pt>
                <c:pt idx="2878">
                  <c:v>1011.4</c:v>
                </c:pt>
                <c:pt idx="2879">
                  <c:v>978.8999</c:v>
                </c:pt>
                <c:pt idx="2880">
                  <c:v>982</c:v>
                </c:pt>
                <c:pt idx="2881">
                  <c:v>1020.6</c:v>
                </c:pt>
                <c:pt idx="2882">
                  <c:v>1028.3</c:v>
                </c:pt>
                <c:pt idx="2883">
                  <c:v>1003.7</c:v>
                </c:pt>
                <c:pt idx="2884">
                  <c:v>978.3</c:v>
                </c:pt>
                <c:pt idx="2885">
                  <c:v>1004.6</c:v>
                </c:pt>
                <c:pt idx="2886">
                  <c:v>1027.9000000000001</c:v>
                </c:pt>
                <c:pt idx="2887">
                  <c:v>1005.6</c:v>
                </c:pt>
                <c:pt idx="2888">
                  <c:v>978.3</c:v>
                </c:pt>
                <c:pt idx="2889">
                  <c:v>1000.8</c:v>
                </c:pt>
                <c:pt idx="2890">
                  <c:v>1027.9000000000001</c:v>
                </c:pt>
                <c:pt idx="2891">
                  <c:v>1017.4</c:v>
                </c:pt>
                <c:pt idx="2892">
                  <c:v>993.2</c:v>
                </c:pt>
                <c:pt idx="2893">
                  <c:v>970.6001</c:v>
                </c:pt>
                <c:pt idx="2894">
                  <c:v>1004.1</c:v>
                </c:pt>
                <c:pt idx="2895">
                  <c:v>1030.0999999999999</c:v>
                </c:pt>
                <c:pt idx="2896">
                  <c:v>1017.2</c:v>
                </c:pt>
                <c:pt idx="2897">
                  <c:v>983.7</c:v>
                </c:pt>
                <c:pt idx="2898">
                  <c:v>985.3999</c:v>
                </c:pt>
                <c:pt idx="2899">
                  <c:v>1014.2</c:v>
                </c:pt>
                <c:pt idx="2900">
                  <c:v>1022.6</c:v>
                </c:pt>
                <c:pt idx="2901">
                  <c:v>999.3</c:v>
                </c:pt>
                <c:pt idx="2902">
                  <c:v>976.3999</c:v>
                </c:pt>
                <c:pt idx="2903">
                  <c:v>1003.6</c:v>
                </c:pt>
                <c:pt idx="2904">
                  <c:v>1020.6</c:v>
                </c:pt>
                <c:pt idx="2905">
                  <c:v>1006.2</c:v>
                </c:pt>
                <c:pt idx="2906">
                  <c:v>977.1001</c:v>
                </c:pt>
                <c:pt idx="2907">
                  <c:v>984.6001</c:v>
                </c:pt>
                <c:pt idx="2908">
                  <c:v>1021.2</c:v>
                </c:pt>
                <c:pt idx="2909">
                  <c:v>1023.1</c:v>
                </c:pt>
                <c:pt idx="2910">
                  <c:v>1000.2</c:v>
                </c:pt>
                <c:pt idx="2911">
                  <c:v>969.7</c:v>
                </c:pt>
                <c:pt idx="2912">
                  <c:v>994.6001</c:v>
                </c:pt>
                <c:pt idx="2913">
                  <c:v>1027.2</c:v>
                </c:pt>
                <c:pt idx="2914">
                  <c:v>1020</c:v>
                </c:pt>
                <c:pt idx="2915">
                  <c:v>995</c:v>
                </c:pt>
                <c:pt idx="2916">
                  <c:v>974.3999</c:v>
                </c:pt>
                <c:pt idx="2917">
                  <c:v>1006.4</c:v>
                </c:pt>
                <c:pt idx="2918">
                  <c:v>1023</c:v>
                </c:pt>
                <c:pt idx="2919">
                  <c:v>996.6001</c:v>
                </c:pt>
                <c:pt idx="2920">
                  <c:v>975.5</c:v>
                </c:pt>
                <c:pt idx="2921">
                  <c:v>1005.6</c:v>
                </c:pt>
                <c:pt idx="2922">
                  <c:v>1023</c:v>
                </c:pt>
                <c:pt idx="2923">
                  <c:v>1008.4</c:v>
                </c:pt>
                <c:pt idx="2924">
                  <c:v>977.8</c:v>
                </c:pt>
                <c:pt idx="2925">
                  <c:v>989.7</c:v>
                </c:pt>
                <c:pt idx="2926">
                  <c:v>1017.4</c:v>
                </c:pt>
                <c:pt idx="2927">
                  <c:v>1019.3</c:v>
                </c:pt>
                <c:pt idx="2928">
                  <c:v>996.7</c:v>
                </c:pt>
                <c:pt idx="2929">
                  <c:v>969.3999</c:v>
                </c:pt>
                <c:pt idx="2930">
                  <c:v>997.7</c:v>
                </c:pt>
                <c:pt idx="2931">
                  <c:v>1028.0999999999999</c:v>
                </c:pt>
                <c:pt idx="2932">
                  <c:v>1018.8</c:v>
                </c:pt>
                <c:pt idx="2933">
                  <c:v>986</c:v>
                </c:pt>
                <c:pt idx="2934">
                  <c:v>976.3999</c:v>
                </c:pt>
                <c:pt idx="2935">
                  <c:v>1013.4</c:v>
                </c:pt>
                <c:pt idx="2936">
                  <c:v>1029.5</c:v>
                </c:pt>
                <c:pt idx="2937">
                  <c:v>1010</c:v>
                </c:pt>
                <c:pt idx="2938">
                  <c:v>977.8</c:v>
                </c:pt>
                <c:pt idx="2939">
                  <c:v>989.6001</c:v>
                </c:pt>
                <c:pt idx="2940">
                  <c:v>1020.8</c:v>
                </c:pt>
                <c:pt idx="2941">
                  <c:v>1024.8</c:v>
                </c:pt>
                <c:pt idx="2942">
                  <c:v>999.7</c:v>
                </c:pt>
                <c:pt idx="2943">
                  <c:v>976.1001</c:v>
                </c:pt>
                <c:pt idx="2944">
                  <c:v>1003.9</c:v>
                </c:pt>
                <c:pt idx="2945">
                  <c:v>1026.5</c:v>
                </c:pt>
                <c:pt idx="2946">
                  <c:v>1012.4</c:v>
                </c:pt>
                <c:pt idx="2947">
                  <c:v>979.5</c:v>
                </c:pt>
                <c:pt idx="2948">
                  <c:v>976.5</c:v>
                </c:pt>
                <c:pt idx="2949">
                  <c:v>1009.8</c:v>
                </c:pt>
                <c:pt idx="2950">
                  <c:v>1028.5</c:v>
                </c:pt>
                <c:pt idx="2951">
                  <c:v>1010.8</c:v>
                </c:pt>
                <c:pt idx="2952">
                  <c:v>976.8</c:v>
                </c:pt>
                <c:pt idx="2953">
                  <c:v>1008.9</c:v>
                </c:pt>
                <c:pt idx="2954">
                  <c:v>1027.5999999999999</c:v>
                </c:pt>
                <c:pt idx="2955">
                  <c:v>1010.5</c:v>
                </c:pt>
                <c:pt idx="2956">
                  <c:v>980.2</c:v>
                </c:pt>
                <c:pt idx="2957">
                  <c:v>994.1001</c:v>
                </c:pt>
                <c:pt idx="2958">
                  <c:v>1022.3</c:v>
                </c:pt>
                <c:pt idx="2959">
                  <c:v>1018.5</c:v>
                </c:pt>
                <c:pt idx="2960">
                  <c:v>994.8</c:v>
                </c:pt>
                <c:pt idx="2961">
                  <c:v>975.8</c:v>
                </c:pt>
                <c:pt idx="2962">
                  <c:v>1007.8</c:v>
                </c:pt>
                <c:pt idx="2963">
                  <c:v>1025.9000000000001</c:v>
                </c:pt>
                <c:pt idx="2964">
                  <c:v>1008.8</c:v>
                </c:pt>
                <c:pt idx="2965">
                  <c:v>976.3</c:v>
                </c:pt>
                <c:pt idx="2966">
                  <c:v>977.8</c:v>
                </c:pt>
                <c:pt idx="2967">
                  <c:v>1018.1</c:v>
                </c:pt>
                <c:pt idx="2968">
                  <c:v>1026.3</c:v>
                </c:pt>
                <c:pt idx="2969">
                  <c:v>1006</c:v>
                </c:pt>
                <c:pt idx="2970">
                  <c:v>976.3999</c:v>
                </c:pt>
                <c:pt idx="2971">
                  <c:v>994.8999</c:v>
                </c:pt>
                <c:pt idx="2972">
                  <c:v>1028.7</c:v>
                </c:pt>
                <c:pt idx="2973">
                  <c:v>1022.7</c:v>
                </c:pt>
                <c:pt idx="2974">
                  <c:v>991.1001</c:v>
                </c:pt>
                <c:pt idx="2975">
                  <c:v>982.1001</c:v>
                </c:pt>
                <c:pt idx="2976">
                  <c:v>1011.8</c:v>
                </c:pt>
                <c:pt idx="2977">
                  <c:v>1027.7</c:v>
                </c:pt>
                <c:pt idx="2978">
                  <c:v>1011.4</c:v>
                </c:pt>
                <c:pt idx="2979">
                  <c:v>981.2</c:v>
                </c:pt>
                <c:pt idx="2980">
                  <c:v>995.8</c:v>
                </c:pt>
                <c:pt idx="2981">
                  <c:v>1025.7</c:v>
                </c:pt>
                <c:pt idx="2982">
                  <c:v>1018.5</c:v>
                </c:pt>
                <c:pt idx="2983">
                  <c:v>998.8</c:v>
                </c:pt>
                <c:pt idx="2984">
                  <c:v>979</c:v>
                </c:pt>
                <c:pt idx="2985">
                  <c:v>1020.2</c:v>
                </c:pt>
                <c:pt idx="2986">
                  <c:v>1026.8</c:v>
                </c:pt>
                <c:pt idx="2987">
                  <c:v>1008.2</c:v>
                </c:pt>
                <c:pt idx="2988">
                  <c:v>976.5</c:v>
                </c:pt>
                <c:pt idx="2989">
                  <c:v>991</c:v>
                </c:pt>
                <c:pt idx="2990">
                  <c:v>1023.4</c:v>
                </c:pt>
                <c:pt idx="2991">
                  <c:v>1018.2</c:v>
                </c:pt>
                <c:pt idx="2992">
                  <c:v>987.5</c:v>
                </c:pt>
                <c:pt idx="2993">
                  <c:v>978.8</c:v>
                </c:pt>
                <c:pt idx="2994">
                  <c:v>1007.3</c:v>
                </c:pt>
                <c:pt idx="2995">
                  <c:v>1021.1</c:v>
                </c:pt>
                <c:pt idx="2996">
                  <c:v>1003.5</c:v>
                </c:pt>
                <c:pt idx="2997">
                  <c:v>975.7</c:v>
                </c:pt>
                <c:pt idx="2998">
                  <c:v>994.7</c:v>
                </c:pt>
                <c:pt idx="2999">
                  <c:v>1024.5999999999999</c:v>
                </c:pt>
                <c:pt idx="3000">
                  <c:v>1016.7</c:v>
                </c:pt>
                <c:pt idx="3001">
                  <c:v>996.6001</c:v>
                </c:pt>
                <c:pt idx="3002">
                  <c:v>969.7</c:v>
                </c:pt>
                <c:pt idx="3003">
                  <c:v>998.8999</c:v>
                </c:pt>
                <c:pt idx="3004">
                  <c:v>1028.4000000000001</c:v>
                </c:pt>
                <c:pt idx="3005">
                  <c:v>1018.3</c:v>
                </c:pt>
                <c:pt idx="3006">
                  <c:v>984.8999</c:v>
                </c:pt>
                <c:pt idx="3007">
                  <c:v>977.8999</c:v>
                </c:pt>
                <c:pt idx="3008">
                  <c:v>1016.6</c:v>
                </c:pt>
                <c:pt idx="3009">
                  <c:v>1027.7</c:v>
                </c:pt>
                <c:pt idx="3010">
                  <c:v>1009.7</c:v>
                </c:pt>
                <c:pt idx="3011">
                  <c:v>978.3999</c:v>
                </c:pt>
                <c:pt idx="3012">
                  <c:v>991.1001</c:v>
                </c:pt>
                <c:pt idx="3013">
                  <c:v>1019.9</c:v>
                </c:pt>
                <c:pt idx="3014">
                  <c:v>1017.4</c:v>
                </c:pt>
                <c:pt idx="3015">
                  <c:v>987.5</c:v>
                </c:pt>
                <c:pt idx="3016">
                  <c:v>992.8999</c:v>
                </c:pt>
                <c:pt idx="3017">
                  <c:v>1021.8</c:v>
                </c:pt>
                <c:pt idx="3018">
                  <c:v>1014.2</c:v>
                </c:pt>
                <c:pt idx="3019">
                  <c:v>986.3</c:v>
                </c:pt>
                <c:pt idx="3020">
                  <c:v>970.8999</c:v>
                </c:pt>
                <c:pt idx="3021">
                  <c:v>1003.4</c:v>
                </c:pt>
                <c:pt idx="3022">
                  <c:v>1028.7</c:v>
                </c:pt>
                <c:pt idx="3023">
                  <c:v>1015.6</c:v>
                </c:pt>
                <c:pt idx="3024">
                  <c:v>982.8</c:v>
                </c:pt>
                <c:pt idx="3025">
                  <c:v>984.5</c:v>
                </c:pt>
                <c:pt idx="3026">
                  <c:v>1024</c:v>
                </c:pt>
                <c:pt idx="3027">
                  <c:v>1026.5999999999999</c:v>
                </c:pt>
                <c:pt idx="3028">
                  <c:v>1006</c:v>
                </c:pt>
                <c:pt idx="3029">
                  <c:v>976.1001</c:v>
                </c:pt>
                <c:pt idx="3030">
                  <c:v>995.8999</c:v>
                </c:pt>
                <c:pt idx="3031">
                  <c:v>1024.4000000000001</c:v>
                </c:pt>
                <c:pt idx="3032">
                  <c:v>1019.4</c:v>
                </c:pt>
                <c:pt idx="3033">
                  <c:v>987.8999</c:v>
                </c:pt>
                <c:pt idx="3034">
                  <c:v>981.1001</c:v>
                </c:pt>
                <c:pt idx="3035">
                  <c:v>1017</c:v>
                </c:pt>
                <c:pt idx="3036">
                  <c:v>1025.9000000000001</c:v>
                </c:pt>
                <c:pt idx="3037">
                  <c:v>1006.7</c:v>
                </c:pt>
                <c:pt idx="3038">
                  <c:v>975.8999</c:v>
                </c:pt>
                <c:pt idx="3039">
                  <c:v>983.7</c:v>
                </c:pt>
                <c:pt idx="3040">
                  <c:v>1021.8</c:v>
                </c:pt>
                <c:pt idx="3041">
                  <c:v>1023.6</c:v>
                </c:pt>
                <c:pt idx="3042">
                  <c:v>995.6001</c:v>
                </c:pt>
                <c:pt idx="3043">
                  <c:v>976.6001</c:v>
                </c:pt>
                <c:pt idx="3044">
                  <c:v>1000.3</c:v>
                </c:pt>
                <c:pt idx="3045">
                  <c:v>1029.9000000000001</c:v>
                </c:pt>
                <c:pt idx="3046">
                  <c:v>1019.9</c:v>
                </c:pt>
                <c:pt idx="3047">
                  <c:v>987</c:v>
                </c:pt>
                <c:pt idx="3048">
                  <c:v>984</c:v>
                </c:pt>
                <c:pt idx="3049">
                  <c:v>1026</c:v>
                </c:pt>
                <c:pt idx="3050">
                  <c:v>1019.9</c:v>
                </c:pt>
                <c:pt idx="3051">
                  <c:v>987.7</c:v>
                </c:pt>
                <c:pt idx="3052">
                  <c:v>979.3999</c:v>
                </c:pt>
                <c:pt idx="3053">
                  <c:v>1016.6</c:v>
                </c:pt>
                <c:pt idx="3054">
                  <c:v>1027.5</c:v>
                </c:pt>
                <c:pt idx="3055">
                  <c:v>1011.3</c:v>
                </c:pt>
                <c:pt idx="3056">
                  <c:v>977.8999</c:v>
                </c:pt>
                <c:pt idx="3057">
                  <c:v>977.3</c:v>
                </c:pt>
                <c:pt idx="3058">
                  <c:v>1018.3</c:v>
                </c:pt>
                <c:pt idx="3059">
                  <c:v>1026.5</c:v>
                </c:pt>
                <c:pt idx="3060">
                  <c:v>1002</c:v>
                </c:pt>
                <c:pt idx="3061">
                  <c:v>976.2</c:v>
                </c:pt>
                <c:pt idx="3062">
                  <c:v>993.3999</c:v>
                </c:pt>
                <c:pt idx="3063">
                  <c:v>1028.3</c:v>
                </c:pt>
                <c:pt idx="3064">
                  <c:v>1024</c:v>
                </c:pt>
                <c:pt idx="3065">
                  <c:v>992.8999</c:v>
                </c:pt>
                <c:pt idx="3066">
                  <c:v>981.2</c:v>
                </c:pt>
                <c:pt idx="3067">
                  <c:v>1017</c:v>
                </c:pt>
                <c:pt idx="3068">
                  <c:v>1027.2</c:v>
                </c:pt>
                <c:pt idx="3069">
                  <c:v>1006.6</c:v>
                </c:pt>
                <c:pt idx="3070">
                  <c:v>980.3999</c:v>
                </c:pt>
                <c:pt idx="3071">
                  <c:v>987.1001</c:v>
                </c:pt>
                <c:pt idx="3072">
                  <c:v>1024.2</c:v>
                </c:pt>
                <c:pt idx="3073">
                  <c:v>1025</c:v>
                </c:pt>
                <c:pt idx="3074">
                  <c:v>999.5</c:v>
                </c:pt>
                <c:pt idx="3075">
                  <c:v>969.7</c:v>
                </c:pt>
                <c:pt idx="3076">
                  <c:v>995.2</c:v>
                </c:pt>
                <c:pt idx="3077">
                  <c:v>1027.5999999999999</c:v>
                </c:pt>
                <c:pt idx="3078">
                  <c:v>1024.0999999999999</c:v>
                </c:pt>
                <c:pt idx="3079">
                  <c:v>994.7</c:v>
                </c:pt>
                <c:pt idx="3080">
                  <c:v>977.7</c:v>
                </c:pt>
                <c:pt idx="3081">
                  <c:v>1009.2</c:v>
                </c:pt>
                <c:pt idx="3082">
                  <c:v>1020.2</c:v>
                </c:pt>
                <c:pt idx="3083">
                  <c:v>992.1001</c:v>
                </c:pt>
                <c:pt idx="3084">
                  <c:v>978.2</c:v>
                </c:pt>
                <c:pt idx="3085">
                  <c:v>1011.3</c:v>
                </c:pt>
                <c:pt idx="3086">
                  <c:v>1021.2</c:v>
                </c:pt>
                <c:pt idx="3087">
                  <c:v>1000.8</c:v>
                </c:pt>
                <c:pt idx="3088">
                  <c:v>975.8999</c:v>
                </c:pt>
                <c:pt idx="3089">
                  <c:v>992</c:v>
                </c:pt>
                <c:pt idx="3090">
                  <c:v>1023.6</c:v>
                </c:pt>
                <c:pt idx="3091">
                  <c:v>1018</c:v>
                </c:pt>
                <c:pt idx="3092">
                  <c:v>990.1001</c:v>
                </c:pt>
                <c:pt idx="3093">
                  <c:v>967.3</c:v>
                </c:pt>
                <c:pt idx="3094">
                  <c:v>1000.9</c:v>
                </c:pt>
                <c:pt idx="3095">
                  <c:v>1027.5999999999999</c:v>
                </c:pt>
                <c:pt idx="3096">
                  <c:v>1015.2</c:v>
                </c:pt>
                <c:pt idx="3097">
                  <c:v>988.3</c:v>
                </c:pt>
                <c:pt idx="3098">
                  <c:v>976.1001</c:v>
                </c:pt>
                <c:pt idx="3099">
                  <c:v>1011.6</c:v>
                </c:pt>
                <c:pt idx="3100">
                  <c:v>1023.9</c:v>
                </c:pt>
                <c:pt idx="3101">
                  <c:v>1002.7</c:v>
                </c:pt>
                <c:pt idx="3102">
                  <c:v>975.7</c:v>
                </c:pt>
                <c:pt idx="3103">
                  <c:v>997.7</c:v>
                </c:pt>
                <c:pt idx="3104">
                  <c:v>1017</c:v>
                </c:pt>
                <c:pt idx="3105">
                  <c:v>1013.8</c:v>
                </c:pt>
                <c:pt idx="3106">
                  <c:v>984.2</c:v>
                </c:pt>
                <c:pt idx="3107">
                  <c:v>981</c:v>
                </c:pt>
                <c:pt idx="3108">
                  <c:v>1014</c:v>
                </c:pt>
                <c:pt idx="3109">
                  <c:v>1016.1</c:v>
                </c:pt>
                <c:pt idx="3110">
                  <c:v>996.2</c:v>
                </c:pt>
                <c:pt idx="3111">
                  <c:v>972.7</c:v>
                </c:pt>
                <c:pt idx="3112">
                  <c:v>994.3</c:v>
                </c:pt>
                <c:pt idx="3113">
                  <c:v>1024.7</c:v>
                </c:pt>
                <c:pt idx="3114">
                  <c:v>999.6001</c:v>
                </c:pt>
                <c:pt idx="3115">
                  <c:v>976.6001</c:v>
                </c:pt>
                <c:pt idx="3116">
                  <c:v>989.8</c:v>
                </c:pt>
                <c:pt idx="3117">
                  <c:v>1033.0999999999999</c:v>
                </c:pt>
                <c:pt idx="3118">
                  <c:v>1032.7</c:v>
                </c:pt>
                <c:pt idx="3119">
                  <c:v>1002.2</c:v>
                </c:pt>
                <c:pt idx="3120">
                  <c:v>977.1001</c:v>
                </c:pt>
                <c:pt idx="3121">
                  <c:v>1005.4</c:v>
                </c:pt>
                <c:pt idx="3122">
                  <c:v>1025.7</c:v>
                </c:pt>
                <c:pt idx="3123">
                  <c:v>1022</c:v>
                </c:pt>
                <c:pt idx="3124">
                  <c:v>990.7</c:v>
                </c:pt>
                <c:pt idx="3125">
                  <c:v>980.3</c:v>
                </c:pt>
                <c:pt idx="3126">
                  <c:v>1015.3</c:v>
                </c:pt>
                <c:pt idx="3127">
                  <c:v>1025.3</c:v>
                </c:pt>
                <c:pt idx="3128">
                  <c:v>1009</c:v>
                </c:pt>
                <c:pt idx="3129">
                  <c:v>973.1001</c:v>
                </c:pt>
                <c:pt idx="3130">
                  <c:v>980.7</c:v>
                </c:pt>
                <c:pt idx="3131">
                  <c:v>1021.4</c:v>
                </c:pt>
                <c:pt idx="3132">
                  <c:v>1027.8</c:v>
                </c:pt>
                <c:pt idx="3133">
                  <c:v>1002</c:v>
                </c:pt>
                <c:pt idx="3134">
                  <c:v>977.3999</c:v>
                </c:pt>
                <c:pt idx="3135">
                  <c:v>1005.2</c:v>
                </c:pt>
                <c:pt idx="3136">
                  <c:v>1030.2</c:v>
                </c:pt>
                <c:pt idx="3137">
                  <c:v>1017</c:v>
                </c:pt>
                <c:pt idx="3138">
                  <c:v>990.3999</c:v>
                </c:pt>
                <c:pt idx="3139">
                  <c:v>980.1001</c:v>
                </c:pt>
                <c:pt idx="3140">
                  <c:v>1016.1</c:v>
                </c:pt>
                <c:pt idx="3141">
                  <c:v>1025.7</c:v>
                </c:pt>
                <c:pt idx="3142">
                  <c:v>1004.6</c:v>
                </c:pt>
                <c:pt idx="3143">
                  <c:v>976.1001</c:v>
                </c:pt>
                <c:pt idx="3144">
                  <c:v>996.6001</c:v>
                </c:pt>
                <c:pt idx="3145">
                  <c:v>1026.5999999999999</c:v>
                </c:pt>
                <c:pt idx="3146">
                  <c:v>1012.1</c:v>
                </c:pt>
                <c:pt idx="3147">
                  <c:v>973.7</c:v>
                </c:pt>
                <c:pt idx="3148">
                  <c:v>982.5</c:v>
                </c:pt>
                <c:pt idx="3149">
                  <c:v>1015.5</c:v>
                </c:pt>
                <c:pt idx="3150">
                  <c:v>1024.3</c:v>
                </c:pt>
                <c:pt idx="3151">
                  <c:v>1000.3</c:v>
                </c:pt>
                <c:pt idx="3152">
                  <c:v>975.5</c:v>
                </c:pt>
                <c:pt idx="3153">
                  <c:v>1002.8</c:v>
                </c:pt>
                <c:pt idx="3154">
                  <c:v>1029.3</c:v>
                </c:pt>
                <c:pt idx="3155">
                  <c:v>1017.2</c:v>
                </c:pt>
                <c:pt idx="3156">
                  <c:v>984.5</c:v>
                </c:pt>
                <c:pt idx="3157">
                  <c:v>981.8</c:v>
                </c:pt>
                <c:pt idx="3158">
                  <c:v>1018</c:v>
                </c:pt>
                <c:pt idx="3159">
                  <c:v>1025.8</c:v>
                </c:pt>
                <c:pt idx="3160">
                  <c:v>1003.2</c:v>
                </c:pt>
                <c:pt idx="3161">
                  <c:v>977</c:v>
                </c:pt>
                <c:pt idx="3162">
                  <c:v>1000.6</c:v>
                </c:pt>
                <c:pt idx="3163">
                  <c:v>1027</c:v>
                </c:pt>
                <c:pt idx="3164">
                  <c:v>1015.7</c:v>
                </c:pt>
                <c:pt idx="3165">
                  <c:v>992.7</c:v>
                </c:pt>
                <c:pt idx="3166">
                  <c:v>969.5</c:v>
                </c:pt>
                <c:pt idx="3167">
                  <c:v>1002.4</c:v>
                </c:pt>
                <c:pt idx="3168">
                  <c:v>1027.7</c:v>
                </c:pt>
                <c:pt idx="3169">
                  <c:v>1014.5</c:v>
                </c:pt>
                <c:pt idx="3170">
                  <c:v>981.6001</c:v>
                </c:pt>
                <c:pt idx="3171">
                  <c:v>984.6001</c:v>
                </c:pt>
                <c:pt idx="3172">
                  <c:v>1014.9</c:v>
                </c:pt>
                <c:pt idx="3173">
                  <c:v>1022.3</c:v>
                </c:pt>
                <c:pt idx="3174">
                  <c:v>998</c:v>
                </c:pt>
                <c:pt idx="3175">
                  <c:v>974.3999</c:v>
                </c:pt>
                <c:pt idx="3176">
                  <c:v>1001.3</c:v>
                </c:pt>
                <c:pt idx="3177">
                  <c:v>1020.7</c:v>
                </c:pt>
                <c:pt idx="3178">
                  <c:v>995.1001</c:v>
                </c:pt>
                <c:pt idx="3179">
                  <c:v>973.1001</c:v>
                </c:pt>
                <c:pt idx="3180">
                  <c:v>1001.9</c:v>
                </c:pt>
                <c:pt idx="3181">
                  <c:v>1023.1</c:v>
                </c:pt>
                <c:pt idx="3182">
                  <c:v>1008.2</c:v>
                </c:pt>
                <c:pt idx="3183">
                  <c:v>984.7</c:v>
                </c:pt>
                <c:pt idx="3184">
                  <c:v>964.6001</c:v>
                </c:pt>
                <c:pt idx="3185">
                  <c:v>999.8</c:v>
                </c:pt>
                <c:pt idx="3186">
                  <c:v>1023.4</c:v>
                </c:pt>
                <c:pt idx="3187">
                  <c:v>1009.1</c:v>
                </c:pt>
                <c:pt idx="3188">
                  <c:v>975.2</c:v>
                </c:pt>
                <c:pt idx="3189">
                  <c:v>975.2</c:v>
                </c:pt>
                <c:pt idx="3190">
                  <c:v>1012.2</c:v>
                </c:pt>
                <c:pt idx="3191">
                  <c:v>1018.6</c:v>
                </c:pt>
                <c:pt idx="3192">
                  <c:v>997.5</c:v>
                </c:pt>
                <c:pt idx="3193">
                  <c:v>969</c:v>
                </c:pt>
                <c:pt idx="3194">
                  <c:v>988.3999</c:v>
                </c:pt>
                <c:pt idx="3195">
                  <c:v>1012.4</c:v>
                </c:pt>
                <c:pt idx="3196">
                  <c:v>1004.9</c:v>
                </c:pt>
                <c:pt idx="3197">
                  <c:v>974.2</c:v>
                </c:pt>
                <c:pt idx="3198">
                  <c:v>974.5</c:v>
                </c:pt>
                <c:pt idx="3199">
                  <c:v>1003.9</c:v>
                </c:pt>
                <c:pt idx="3200">
                  <c:v>1014.6</c:v>
                </c:pt>
                <c:pt idx="3201">
                  <c:v>999.2</c:v>
                </c:pt>
                <c:pt idx="3202">
                  <c:v>963.1001</c:v>
                </c:pt>
                <c:pt idx="3203">
                  <c:v>976.2</c:v>
                </c:pt>
                <c:pt idx="3204">
                  <c:v>1013.5</c:v>
                </c:pt>
                <c:pt idx="3205">
                  <c:v>1013.1</c:v>
                </c:pt>
                <c:pt idx="3206">
                  <c:v>991.5</c:v>
                </c:pt>
                <c:pt idx="3207">
                  <c:v>964.2</c:v>
                </c:pt>
                <c:pt idx="3208">
                  <c:v>986.8999</c:v>
                </c:pt>
                <c:pt idx="3209">
                  <c:v>1014.2</c:v>
                </c:pt>
                <c:pt idx="3210">
                  <c:v>1004.6</c:v>
                </c:pt>
                <c:pt idx="3211">
                  <c:v>972.7</c:v>
                </c:pt>
                <c:pt idx="3212">
                  <c:v>982.3</c:v>
                </c:pt>
                <c:pt idx="3213">
                  <c:v>1008.8</c:v>
                </c:pt>
                <c:pt idx="3214">
                  <c:v>1004</c:v>
                </c:pt>
                <c:pt idx="3215">
                  <c:v>973.5</c:v>
                </c:pt>
                <c:pt idx="3216">
                  <c:v>966.7</c:v>
                </c:pt>
                <c:pt idx="3217">
                  <c:v>1000.8</c:v>
                </c:pt>
                <c:pt idx="3218">
                  <c:v>1008.8</c:v>
                </c:pt>
                <c:pt idx="3219">
                  <c:v>995.5</c:v>
                </c:pt>
                <c:pt idx="3220">
                  <c:v>959.3</c:v>
                </c:pt>
                <c:pt idx="3221">
                  <c:v>969.5</c:v>
                </c:pt>
                <c:pt idx="3222">
                  <c:v>1008.1</c:v>
                </c:pt>
                <c:pt idx="3223">
                  <c:v>1009.8</c:v>
                </c:pt>
                <c:pt idx="3224">
                  <c:v>982.5</c:v>
                </c:pt>
                <c:pt idx="3225">
                  <c:v>961.7</c:v>
                </c:pt>
                <c:pt idx="3226">
                  <c:v>983.3</c:v>
                </c:pt>
                <c:pt idx="3227">
                  <c:v>1008.8</c:v>
                </c:pt>
                <c:pt idx="3228">
                  <c:v>998.3999</c:v>
                </c:pt>
                <c:pt idx="3229">
                  <c:v>966.8999</c:v>
                </c:pt>
                <c:pt idx="3230">
                  <c:v>962.2</c:v>
                </c:pt>
                <c:pt idx="3231">
                  <c:v>999.2</c:v>
                </c:pt>
                <c:pt idx="3232">
                  <c:v>1006</c:v>
                </c:pt>
                <c:pt idx="3233">
                  <c:v>990.2</c:v>
                </c:pt>
                <c:pt idx="3234">
                  <c:v>959</c:v>
                </c:pt>
                <c:pt idx="3235">
                  <c:v>968.5</c:v>
                </c:pt>
                <c:pt idx="3236">
                  <c:v>1002</c:v>
                </c:pt>
                <c:pt idx="3237">
                  <c:v>1000.4</c:v>
                </c:pt>
                <c:pt idx="3238">
                  <c:v>973.7</c:v>
                </c:pt>
                <c:pt idx="3239">
                  <c:v>951.5</c:v>
                </c:pt>
                <c:pt idx="3240">
                  <c:v>973.3</c:v>
                </c:pt>
                <c:pt idx="3241">
                  <c:v>1003.2</c:v>
                </c:pt>
                <c:pt idx="3242">
                  <c:v>996.2</c:v>
                </c:pt>
                <c:pt idx="3243">
                  <c:v>965.6001</c:v>
                </c:pt>
                <c:pt idx="3244">
                  <c:v>970.3999</c:v>
                </c:pt>
                <c:pt idx="3245">
                  <c:v>1001</c:v>
                </c:pt>
                <c:pt idx="3246">
                  <c:v>996.3</c:v>
                </c:pt>
                <c:pt idx="3247">
                  <c:v>967</c:v>
                </c:pt>
                <c:pt idx="3248">
                  <c:v>956.3999</c:v>
                </c:pt>
                <c:pt idx="3249">
                  <c:v>991</c:v>
                </c:pt>
                <c:pt idx="3250">
                  <c:v>1000.5</c:v>
                </c:pt>
                <c:pt idx="3251">
                  <c:v>987</c:v>
                </c:pt>
                <c:pt idx="3252">
                  <c:v>955</c:v>
                </c:pt>
                <c:pt idx="3253">
                  <c:v>957.7</c:v>
                </c:pt>
                <c:pt idx="3254">
                  <c:v>994.1001</c:v>
                </c:pt>
                <c:pt idx="3255">
                  <c:v>998.1001</c:v>
                </c:pt>
                <c:pt idx="3256">
                  <c:v>974.3999</c:v>
                </c:pt>
                <c:pt idx="3257">
                  <c:v>947.3</c:v>
                </c:pt>
                <c:pt idx="3258">
                  <c:v>971.2</c:v>
                </c:pt>
                <c:pt idx="3259">
                  <c:v>995.2</c:v>
                </c:pt>
                <c:pt idx="3260">
                  <c:v>992.3</c:v>
                </c:pt>
                <c:pt idx="3261">
                  <c:v>963.8</c:v>
                </c:pt>
                <c:pt idx="3262">
                  <c:v>951.3</c:v>
                </c:pt>
                <c:pt idx="3263">
                  <c:v>983.5</c:v>
                </c:pt>
                <c:pt idx="3264">
                  <c:v>997.8999</c:v>
                </c:pt>
                <c:pt idx="3265">
                  <c:v>980</c:v>
                </c:pt>
                <c:pt idx="3266">
                  <c:v>950.5</c:v>
                </c:pt>
                <c:pt idx="3267">
                  <c:v>956.7</c:v>
                </c:pt>
                <c:pt idx="3268">
                  <c:v>987.1001</c:v>
                </c:pt>
                <c:pt idx="3269">
                  <c:v>994.1001</c:v>
                </c:pt>
                <c:pt idx="3270">
                  <c:v>969.5</c:v>
                </c:pt>
                <c:pt idx="3271">
                  <c:v>945.5</c:v>
                </c:pt>
                <c:pt idx="3272">
                  <c:v>970.7</c:v>
                </c:pt>
                <c:pt idx="3273">
                  <c:v>995.7</c:v>
                </c:pt>
                <c:pt idx="3274">
                  <c:v>993</c:v>
                </c:pt>
                <c:pt idx="3275">
                  <c:v>960.8999</c:v>
                </c:pt>
                <c:pt idx="3276">
                  <c:v>944.5</c:v>
                </c:pt>
                <c:pt idx="3277">
                  <c:v>991.7</c:v>
                </c:pt>
                <c:pt idx="3278">
                  <c:v>990.3</c:v>
                </c:pt>
                <c:pt idx="3279">
                  <c:v>964.6001</c:v>
                </c:pt>
                <c:pt idx="3280">
                  <c:v>946.5</c:v>
                </c:pt>
                <c:pt idx="3281">
                  <c:v>972.1001</c:v>
                </c:pt>
                <c:pt idx="3282">
                  <c:v>988.2</c:v>
                </c:pt>
                <c:pt idx="3283">
                  <c:v>972.6001</c:v>
                </c:pt>
                <c:pt idx="3284">
                  <c:v>944.1001</c:v>
                </c:pt>
                <c:pt idx="3285">
                  <c:v>956.8</c:v>
                </c:pt>
                <c:pt idx="3286">
                  <c:v>976.8999</c:v>
                </c:pt>
                <c:pt idx="3287">
                  <c:v>980</c:v>
                </c:pt>
                <c:pt idx="3288">
                  <c:v>954.8</c:v>
                </c:pt>
                <c:pt idx="3289">
                  <c:v>939.5</c:v>
                </c:pt>
                <c:pt idx="3290">
                  <c:v>970.8999</c:v>
                </c:pt>
                <c:pt idx="3291">
                  <c:v>986</c:v>
                </c:pt>
                <c:pt idx="3292">
                  <c:v>972.1001</c:v>
                </c:pt>
                <c:pt idx="3293">
                  <c:v>943.8</c:v>
                </c:pt>
                <c:pt idx="3294">
                  <c:v>938.1001</c:v>
                </c:pt>
                <c:pt idx="3295">
                  <c:v>975.8</c:v>
                </c:pt>
                <c:pt idx="3296">
                  <c:v>987.5</c:v>
                </c:pt>
                <c:pt idx="3297">
                  <c:v>967.7</c:v>
                </c:pt>
                <c:pt idx="3298">
                  <c:v>941.6001</c:v>
                </c:pt>
                <c:pt idx="3299">
                  <c:v>951.3</c:v>
                </c:pt>
                <c:pt idx="3300">
                  <c:v>981.7</c:v>
                </c:pt>
                <c:pt idx="3301">
                  <c:v>981.7</c:v>
                </c:pt>
                <c:pt idx="3302">
                  <c:v>957.5</c:v>
                </c:pt>
                <c:pt idx="3303">
                  <c:v>935.2</c:v>
                </c:pt>
                <c:pt idx="3304">
                  <c:v>961.7</c:v>
                </c:pt>
                <c:pt idx="3305">
                  <c:v>980.2</c:v>
                </c:pt>
                <c:pt idx="3306">
                  <c:v>969.3</c:v>
                </c:pt>
                <c:pt idx="3307">
                  <c:v>939.2</c:v>
                </c:pt>
                <c:pt idx="3308">
                  <c:v>940.8999</c:v>
                </c:pt>
                <c:pt idx="3309">
                  <c:v>968.7</c:v>
                </c:pt>
                <c:pt idx="3310">
                  <c:v>970.2</c:v>
                </c:pt>
                <c:pt idx="3311">
                  <c:v>938.3999</c:v>
                </c:pt>
                <c:pt idx="3312">
                  <c:v>933.8999</c:v>
                </c:pt>
                <c:pt idx="3313">
                  <c:v>968.3999</c:v>
                </c:pt>
                <c:pt idx="3314">
                  <c:v>981</c:v>
                </c:pt>
                <c:pt idx="3315">
                  <c:v>962.5</c:v>
                </c:pt>
                <c:pt idx="3316">
                  <c:v>937.7</c:v>
                </c:pt>
                <c:pt idx="3317">
                  <c:v>948.3</c:v>
                </c:pt>
                <c:pt idx="3318">
                  <c:v>975.7</c:v>
                </c:pt>
                <c:pt idx="3319">
                  <c:v>970.7</c:v>
                </c:pt>
                <c:pt idx="3320">
                  <c:v>949.3</c:v>
                </c:pt>
                <c:pt idx="3321">
                  <c:v>928.6001</c:v>
                </c:pt>
                <c:pt idx="3322">
                  <c:v>956.3999</c:v>
                </c:pt>
                <c:pt idx="3323">
                  <c:v>974.8999</c:v>
                </c:pt>
                <c:pt idx="3324">
                  <c:v>964.1001</c:v>
                </c:pt>
                <c:pt idx="3325">
                  <c:v>933.8</c:v>
                </c:pt>
                <c:pt idx="3326">
                  <c:v>932.6001</c:v>
                </c:pt>
                <c:pt idx="3327">
                  <c:v>961</c:v>
                </c:pt>
                <c:pt idx="3328">
                  <c:v>972.5</c:v>
                </c:pt>
                <c:pt idx="3329">
                  <c:v>954.8</c:v>
                </c:pt>
                <c:pt idx="3330">
                  <c:v>926.8</c:v>
                </c:pt>
                <c:pt idx="3331">
                  <c:v>943.3999</c:v>
                </c:pt>
                <c:pt idx="3332">
                  <c:v>972.8999</c:v>
                </c:pt>
                <c:pt idx="3333">
                  <c:v>968.5</c:v>
                </c:pt>
                <c:pt idx="3334">
                  <c:v>940.5</c:v>
                </c:pt>
                <c:pt idx="3335">
                  <c:v>929.2</c:v>
                </c:pt>
                <c:pt idx="3336">
                  <c:v>954.3999</c:v>
                </c:pt>
                <c:pt idx="3337">
                  <c:v>973</c:v>
                </c:pt>
                <c:pt idx="3338">
                  <c:v>959.8999</c:v>
                </c:pt>
                <c:pt idx="3339">
                  <c:v>930.8</c:v>
                </c:pt>
                <c:pt idx="3340">
                  <c:v>935.2</c:v>
                </c:pt>
                <c:pt idx="3341">
                  <c:v>968.8999</c:v>
                </c:pt>
                <c:pt idx="3342">
                  <c:v>959</c:v>
                </c:pt>
                <c:pt idx="3343">
                  <c:v>929.3999</c:v>
                </c:pt>
                <c:pt idx="3344">
                  <c:v>927.3</c:v>
                </c:pt>
                <c:pt idx="3345">
                  <c:v>960.8</c:v>
                </c:pt>
                <c:pt idx="3346">
                  <c:v>968</c:v>
                </c:pt>
                <c:pt idx="3347">
                  <c:v>951.2</c:v>
                </c:pt>
                <c:pt idx="3348">
                  <c:v>922.2</c:v>
                </c:pt>
                <c:pt idx="3349">
                  <c:v>935.7</c:v>
                </c:pt>
                <c:pt idx="3350">
                  <c:v>963.8</c:v>
                </c:pt>
                <c:pt idx="3351">
                  <c:v>959.3999</c:v>
                </c:pt>
                <c:pt idx="3352">
                  <c:v>932.3</c:v>
                </c:pt>
                <c:pt idx="3353">
                  <c:v>922</c:v>
                </c:pt>
                <c:pt idx="3354">
                  <c:v>948.2</c:v>
                </c:pt>
                <c:pt idx="3355">
                  <c:v>965.5</c:v>
                </c:pt>
                <c:pt idx="3356">
                  <c:v>951.8</c:v>
                </c:pt>
                <c:pt idx="3357">
                  <c:v>923.1001</c:v>
                </c:pt>
                <c:pt idx="3358">
                  <c:v>929.6001</c:v>
                </c:pt>
                <c:pt idx="3359">
                  <c:v>956.7</c:v>
                </c:pt>
                <c:pt idx="3360">
                  <c:v>958.8999</c:v>
                </c:pt>
                <c:pt idx="3361">
                  <c:v>940.5</c:v>
                </c:pt>
                <c:pt idx="3362">
                  <c:v>914.6001</c:v>
                </c:pt>
                <c:pt idx="3363">
                  <c:v>933.5</c:v>
                </c:pt>
                <c:pt idx="3364">
                  <c:v>961.6001</c:v>
                </c:pt>
                <c:pt idx="3365">
                  <c:v>958.1001</c:v>
                </c:pt>
                <c:pt idx="3366">
                  <c:v>928.6001</c:v>
                </c:pt>
                <c:pt idx="3367">
                  <c:v>915</c:v>
                </c:pt>
                <c:pt idx="3368">
                  <c:v>947.2</c:v>
                </c:pt>
                <c:pt idx="3369">
                  <c:v>961.6001</c:v>
                </c:pt>
                <c:pt idx="3370">
                  <c:v>950.7</c:v>
                </c:pt>
                <c:pt idx="3371">
                  <c:v>927.3999</c:v>
                </c:pt>
                <c:pt idx="3372">
                  <c:v>920</c:v>
                </c:pt>
                <c:pt idx="3373">
                  <c:v>951.2</c:v>
                </c:pt>
                <c:pt idx="3374">
                  <c:v>950.8999</c:v>
                </c:pt>
                <c:pt idx="3375">
                  <c:v>923.3999</c:v>
                </c:pt>
                <c:pt idx="3376">
                  <c:v>915.5</c:v>
                </c:pt>
                <c:pt idx="3377">
                  <c:v>944.3999</c:v>
                </c:pt>
                <c:pt idx="3378">
                  <c:v>958.7</c:v>
                </c:pt>
                <c:pt idx="3379">
                  <c:v>941</c:v>
                </c:pt>
                <c:pt idx="3380">
                  <c:v>916.8</c:v>
                </c:pt>
                <c:pt idx="3381">
                  <c:v>917.1001</c:v>
                </c:pt>
                <c:pt idx="3382">
                  <c:v>951.1001</c:v>
                </c:pt>
                <c:pt idx="3383">
                  <c:v>956.5</c:v>
                </c:pt>
                <c:pt idx="3384">
                  <c:v>934.1001</c:v>
                </c:pt>
                <c:pt idx="3385">
                  <c:v>908.7</c:v>
                </c:pt>
                <c:pt idx="3386">
                  <c:v>928.8999</c:v>
                </c:pt>
                <c:pt idx="3387">
                  <c:v>954.3999</c:v>
                </c:pt>
                <c:pt idx="3388">
                  <c:v>951.3</c:v>
                </c:pt>
                <c:pt idx="3389">
                  <c:v>932.3999</c:v>
                </c:pt>
                <c:pt idx="3390">
                  <c:v>904.3</c:v>
                </c:pt>
                <c:pt idx="3391">
                  <c:v>926.8</c:v>
                </c:pt>
                <c:pt idx="3392">
                  <c:v>952.5</c:v>
                </c:pt>
                <c:pt idx="3393">
                  <c:v>945.6001</c:v>
                </c:pt>
                <c:pt idx="3394">
                  <c:v>917.7</c:v>
                </c:pt>
                <c:pt idx="3395">
                  <c:v>905.8999</c:v>
                </c:pt>
                <c:pt idx="3396">
                  <c:v>935.2</c:v>
                </c:pt>
                <c:pt idx="3397">
                  <c:v>956.2</c:v>
                </c:pt>
                <c:pt idx="3398">
                  <c:v>944.7</c:v>
                </c:pt>
                <c:pt idx="3399">
                  <c:v>915</c:v>
                </c:pt>
                <c:pt idx="3400">
                  <c:v>912.5</c:v>
                </c:pt>
                <c:pt idx="3401">
                  <c:v>945.3999</c:v>
                </c:pt>
                <c:pt idx="3402">
                  <c:v>950</c:v>
                </c:pt>
                <c:pt idx="3403">
                  <c:v>935.2</c:v>
                </c:pt>
                <c:pt idx="3404">
                  <c:v>906.2</c:v>
                </c:pt>
                <c:pt idx="3405">
                  <c:v>913.1001</c:v>
                </c:pt>
                <c:pt idx="3406">
                  <c:v>944.7</c:v>
                </c:pt>
                <c:pt idx="3407">
                  <c:v>942.6001</c:v>
                </c:pt>
                <c:pt idx="3408">
                  <c:v>909.8</c:v>
                </c:pt>
                <c:pt idx="3409">
                  <c:v>903</c:v>
                </c:pt>
                <c:pt idx="3410">
                  <c:v>936.7</c:v>
                </c:pt>
                <c:pt idx="3411">
                  <c:v>946.8</c:v>
                </c:pt>
                <c:pt idx="3412">
                  <c:v>928.6001</c:v>
                </c:pt>
                <c:pt idx="3413">
                  <c:v>905.1001</c:v>
                </c:pt>
                <c:pt idx="3414">
                  <c:v>910.8999</c:v>
                </c:pt>
                <c:pt idx="3415">
                  <c:v>941.2</c:v>
                </c:pt>
                <c:pt idx="3416">
                  <c:v>942.8</c:v>
                </c:pt>
                <c:pt idx="3417">
                  <c:v>919.7</c:v>
                </c:pt>
                <c:pt idx="3418">
                  <c:v>899.8</c:v>
                </c:pt>
                <c:pt idx="3419">
                  <c:v>925.6001</c:v>
                </c:pt>
                <c:pt idx="3420">
                  <c:v>942.5</c:v>
                </c:pt>
                <c:pt idx="3421">
                  <c:v>932.3</c:v>
                </c:pt>
                <c:pt idx="3422">
                  <c:v>909.5</c:v>
                </c:pt>
                <c:pt idx="3423">
                  <c:v>895.2</c:v>
                </c:pt>
                <c:pt idx="3424">
                  <c:v>926.8</c:v>
                </c:pt>
                <c:pt idx="3425">
                  <c:v>943.5</c:v>
                </c:pt>
                <c:pt idx="3426">
                  <c:v>930.5</c:v>
                </c:pt>
                <c:pt idx="3427">
                  <c:v>900.6001</c:v>
                </c:pt>
                <c:pt idx="3428">
                  <c:v>901.8</c:v>
                </c:pt>
                <c:pt idx="3429">
                  <c:v>934.8</c:v>
                </c:pt>
                <c:pt idx="3430">
                  <c:v>941.5</c:v>
                </c:pt>
                <c:pt idx="3431">
                  <c:v>924.6001</c:v>
                </c:pt>
                <c:pt idx="3432">
                  <c:v>899.6001</c:v>
                </c:pt>
                <c:pt idx="3433">
                  <c:v>901.8</c:v>
                </c:pt>
                <c:pt idx="3434">
                  <c:v>936.2</c:v>
                </c:pt>
                <c:pt idx="3435">
                  <c:v>941.7</c:v>
                </c:pt>
                <c:pt idx="3436">
                  <c:v>920.7</c:v>
                </c:pt>
                <c:pt idx="3437">
                  <c:v>894.7</c:v>
                </c:pt>
                <c:pt idx="3438">
                  <c:v>902.8999</c:v>
                </c:pt>
                <c:pt idx="3439">
                  <c:v>948.5</c:v>
                </c:pt>
                <c:pt idx="3440">
                  <c:v>935.3</c:v>
                </c:pt>
                <c:pt idx="3441">
                  <c:v>911</c:v>
                </c:pt>
                <c:pt idx="3442">
                  <c:v>893</c:v>
                </c:pt>
                <c:pt idx="3443">
                  <c:v>922.3</c:v>
                </c:pt>
                <c:pt idx="3444">
                  <c:v>938.6001</c:v>
                </c:pt>
                <c:pt idx="3445">
                  <c:v>928.2</c:v>
                </c:pt>
                <c:pt idx="3446">
                  <c:v>899.3</c:v>
                </c:pt>
                <c:pt idx="3447">
                  <c:v>895.3</c:v>
                </c:pt>
                <c:pt idx="3448">
                  <c:v>921.3999</c:v>
                </c:pt>
                <c:pt idx="3449">
                  <c:v>933.7</c:v>
                </c:pt>
                <c:pt idx="3450">
                  <c:v>919.8999</c:v>
                </c:pt>
                <c:pt idx="3451">
                  <c:v>890.3999</c:v>
                </c:pt>
                <c:pt idx="3452">
                  <c:v>898.3999</c:v>
                </c:pt>
                <c:pt idx="3453">
                  <c:v>930.8</c:v>
                </c:pt>
                <c:pt idx="3454">
                  <c:v>932.8999</c:v>
                </c:pt>
                <c:pt idx="3455">
                  <c:v>910.3</c:v>
                </c:pt>
                <c:pt idx="3456">
                  <c:v>893</c:v>
                </c:pt>
                <c:pt idx="3457">
                  <c:v>903.3999</c:v>
                </c:pt>
                <c:pt idx="3458">
                  <c:v>929.3</c:v>
                </c:pt>
                <c:pt idx="3459">
                  <c:v>925.8</c:v>
                </c:pt>
                <c:pt idx="3460">
                  <c:v>900.7</c:v>
                </c:pt>
                <c:pt idx="3461">
                  <c:v>884</c:v>
                </c:pt>
                <c:pt idx="3462">
                  <c:v>907.3</c:v>
                </c:pt>
                <c:pt idx="3463">
                  <c:v>930</c:v>
                </c:pt>
                <c:pt idx="3464">
                  <c:v>923.6001</c:v>
                </c:pt>
                <c:pt idx="3465">
                  <c:v>897</c:v>
                </c:pt>
                <c:pt idx="3466">
                  <c:v>883.1001</c:v>
                </c:pt>
                <c:pt idx="3467">
                  <c:v>912.5</c:v>
                </c:pt>
                <c:pt idx="3468">
                  <c:v>926.2</c:v>
                </c:pt>
                <c:pt idx="3469">
                  <c:v>911.6001</c:v>
                </c:pt>
                <c:pt idx="3470">
                  <c:v>884.5</c:v>
                </c:pt>
                <c:pt idx="3471">
                  <c:v>886.3999</c:v>
                </c:pt>
                <c:pt idx="3472">
                  <c:v>924.2</c:v>
                </c:pt>
                <c:pt idx="3473">
                  <c:v>913.8</c:v>
                </c:pt>
                <c:pt idx="3474">
                  <c:v>896.3999</c:v>
                </c:pt>
                <c:pt idx="3475">
                  <c:v>874.1001</c:v>
                </c:pt>
                <c:pt idx="3476">
                  <c:v>900.8999</c:v>
                </c:pt>
                <c:pt idx="3477">
                  <c:v>925.1001</c:v>
                </c:pt>
                <c:pt idx="3478">
                  <c:v>918.1001</c:v>
                </c:pt>
                <c:pt idx="3479">
                  <c:v>891</c:v>
                </c:pt>
                <c:pt idx="3480">
                  <c:v>877.6001</c:v>
                </c:pt>
                <c:pt idx="3481">
                  <c:v>906.8999</c:v>
                </c:pt>
                <c:pt idx="3482">
                  <c:v>921.3999</c:v>
                </c:pt>
                <c:pt idx="3483">
                  <c:v>912.8999</c:v>
                </c:pt>
                <c:pt idx="3484">
                  <c:v>886</c:v>
                </c:pt>
                <c:pt idx="3485">
                  <c:v>879.1001</c:v>
                </c:pt>
                <c:pt idx="3486">
                  <c:v>904.1001</c:v>
                </c:pt>
                <c:pt idx="3487">
                  <c:v>916.7</c:v>
                </c:pt>
                <c:pt idx="3488">
                  <c:v>900.2</c:v>
                </c:pt>
                <c:pt idx="3489">
                  <c:v>874.3999</c:v>
                </c:pt>
                <c:pt idx="3490">
                  <c:v>880.8999</c:v>
                </c:pt>
                <c:pt idx="3491">
                  <c:v>912.6001</c:v>
                </c:pt>
                <c:pt idx="3492">
                  <c:v>917.5</c:v>
                </c:pt>
                <c:pt idx="3493">
                  <c:v>897.8999</c:v>
                </c:pt>
                <c:pt idx="3494">
                  <c:v>872.1001</c:v>
                </c:pt>
                <c:pt idx="3495">
                  <c:v>888.2</c:v>
                </c:pt>
                <c:pt idx="3496">
                  <c:v>917.1001</c:v>
                </c:pt>
                <c:pt idx="3497">
                  <c:v>915.6001</c:v>
                </c:pt>
                <c:pt idx="3498">
                  <c:v>897.5</c:v>
                </c:pt>
                <c:pt idx="3499">
                  <c:v>872.1001</c:v>
                </c:pt>
                <c:pt idx="3500">
                  <c:v>878.8</c:v>
                </c:pt>
                <c:pt idx="3501">
                  <c:v>911.8999</c:v>
                </c:pt>
                <c:pt idx="3502">
                  <c:v>915.8999</c:v>
                </c:pt>
                <c:pt idx="3503">
                  <c:v>895.1001</c:v>
                </c:pt>
                <c:pt idx="3504">
                  <c:v>870.1001</c:v>
                </c:pt>
                <c:pt idx="3505">
                  <c:v>904.8999</c:v>
                </c:pt>
                <c:pt idx="3506">
                  <c:v>921.7</c:v>
                </c:pt>
                <c:pt idx="3507">
                  <c:v>908.8999</c:v>
                </c:pt>
                <c:pt idx="3508">
                  <c:v>880</c:v>
                </c:pt>
                <c:pt idx="3509">
                  <c:v>872.8</c:v>
                </c:pt>
                <c:pt idx="3510">
                  <c:v>902.8999</c:v>
                </c:pt>
                <c:pt idx="3511">
                  <c:v>915.5</c:v>
                </c:pt>
                <c:pt idx="3512">
                  <c:v>903</c:v>
                </c:pt>
                <c:pt idx="3513">
                  <c:v>874.3</c:v>
                </c:pt>
                <c:pt idx="3514">
                  <c:v>871.1001</c:v>
                </c:pt>
                <c:pt idx="3515">
                  <c:v>904</c:v>
                </c:pt>
                <c:pt idx="3516">
                  <c:v>913.1001</c:v>
                </c:pt>
                <c:pt idx="3517">
                  <c:v>901.3999</c:v>
                </c:pt>
                <c:pt idx="3518">
                  <c:v>872.6001</c:v>
                </c:pt>
                <c:pt idx="3519">
                  <c:v>872.1001</c:v>
                </c:pt>
                <c:pt idx="3520">
                  <c:v>903.1001</c:v>
                </c:pt>
                <c:pt idx="3521">
                  <c:v>908.6001</c:v>
                </c:pt>
                <c:pt idx="3522">
                  <c:v>889.3999</c:v>
                </c:pt>
                <c:pt idx="3523">
                  <c:v>865.6001</c:v>
                </c:pt>
                <c:pt idx="3524">
                  <c:v>868</c:v>
                </c:pt>
                <c:pt idx="3525">
                  <c:v>902.2</c:v>
                </c:pt>
                <c:pt idx="3526">
                  <c:v>911.3999</c:v>
                </c:pt>
                <c:pt idx="3527">
                  <c:v>894.2</c:v>
                </c:pt>
                <c:pt idx="3528">
                  <c:v>867.1001</c:v>
                </c:pt>
                <c:pt idx="3529">
                  <c:v>876.1001</c:v>
                </c:pt>
                <c:pt idx="3530">
                  <c:v>907.5</c:v>
                </c:pt>
                <c:pt idx="3531">
                  <c:v>908.7</c:v>
                </c:pt>
                <c:pt idx="3532">
                  <c:v>892.2</c:v>
                </c:pt>
                <c:pt idx="3533">
                  <c:v>864.5</c:v>
                </c:pt>
                <c:pt idx="3534">
                  <c:v>873.6001</c:v>
                </c:pt>
                <c:pt idx="3535">
                  <c:v>899.3</c:v>
                </c:pt>
                <c:pt idx="3536">
                  <c:v>903.1001</c:v>
                </c:pt>
                <c:pt idx="3537">
                  <c:v>869.8999</c:v>
                </c:pt>
                <c:pt idx="3538">
                  <c:v>862.3</c:v>
                </c:pt>
                <c:pt idx="3539">
                  <c:v>891.7</c:v>
                </c:pt>
                <c:pt idx="3540">
                  <c:v>900.6001</c:v>
                </c:pt>
                <c:pt idx="3541">
                  <c:v>885</c:v>
                </c:pt>
                <c:pt idx="3542">
                  <c:v>858.8999</c:v>
                </c:pt>
                <c:pt idx="3543">
                  <c:v>865.2</c:v>
                </c:pt>
                <c:pt idx="3544">
                  <c:v>895.3</c:v>
                </c:pt>
                <c:pt idx="3545">
                  <c:v>899.6001</c:v>
                </c:pt>
                <c:pt idx="3546">
                  <c:v>880.1001</c:v>
                </c:pt>
                <c:pt idx="3547">
                  <c:v>859.3</c:v>
                </c:pt>
                <c:pt idx="3548">
                  <c:v>870.8</c:v>
                </c:pt>
                <c:pt idx="3549">
                  <c:v>895.5</c:v>
                </c:pt>
                <c:pt idx="3550">
                  <c:v>892.8</c:v>
                </c:pt>
                <c:pt idx="3551">
                  <c:v>875.1001</c:v>
                </c:pt>
                <c:pt idx="3552">
                  <c:v>852.1001</c:v>
                </c:pt>
                <c:pt idx="3553">
                  <c:v>866.8</c:v>
                </c:pt>
                <c:pt idx="3554">
                  <c:v>899.7</c:v>
                </c:pt>
                <c:pt idx="3555">
                  <c:v>899.7</c:v>
                </c:pt>
                <c:pt idx="3556">
                  <c:v>876.7</c:v>
                </c:pt>
                <c:pt idx="3557">
                  <c:v>853.3999</c:v>
                </c:pt>
                <c:pt idx="3558">
                  <c:v>873.2</c:v>
                </c:pt>
                <c:pt idx="3559">
                  <c:v>890</c:v>
                </c:pt>
                <c:pt idx="3560">
                  <c:v>891.7</c:v>
                </c:pt>
                <c:pt idx="3561">
                  <c:v>869.8999</c:v>
                </c:pt>
                <c:pt idx="3562">
                  <c:v>851.1001</c:v>
                </c:pt>
                <c:pt idx="3563">
                  <c:v>875.1001</c:v>
                </c:pt>
                <c:pt idx="3564">
                  <c:v>894.3999</c:v>
                </c:pt>
                <c:pt idx="3565">
                  <c:v>889.6001</c:v>
                </c:pt>
                <c:pt idx="3566">
                  <c:v>866.5</c:v>
                </c:pt>
                <c:pt idx="3567">
                  <c:v>845.8</c:v>
                </c:pt>
                <c:pt idx="3568">
                  <c:v>870.3</c:v>
                </c:pt>
                <c:pt idx="3569">
                  <c:v>894.6001</c:v>
                </c:pt>
                <c:pt idx="3570">
                  <c:v>879.6001</c:v>
                </c:pt>
                <c:pt idx="3571">
                  <c:v>856.5</c:v>
                </c:pt>
                <c:pt idx="3572">
                  <c:v>852</c:v>
                </c:pt>
                <c:pt idx="3573">
                  <c:v>881.8999</c:v>
                </c:pt>
                <c:pt idx="3574">
                  <c:v>889.1001</c:v>
                </c:pt>
                <c:pt idx="3575">
                  <c:v>872.1001</c:v>
                </c:pt>
                <c:pt idx="3576">
                  <c:v>847</c:v>
                </c:pt>
                <c:pt idx="3577">
                  <c:v>847.8999</c:v>
                </c:pt>
                <c:pt idx="3578">
                  <c:v>885.1001</c:v>
                </c:pt>
                <c:pt idx="3579">
                  <c:v>895.1001</c:v>
                </c:pt>
                <c:pt idx="3580">
                  <c:v>878.8</c:v>
                </c:pt>
                <c:pt idx="3581">
                  <c:v>850.8</c:v>
                </c:pt>
                <c:pt idx="3582">
                  <c:v>851.6001</c:v>
                </c:pt>
                <c:pt idx="3583">
                  <c:v>878</c:v>
                </c:pt>
                <c:pt idx="3584">
                  <c:v>889.1001</c:v>
                </c:pt>
                <c:pt idx="3585">
                  <c:v>876.5</c:v>
                </c:pt>
                <c:pt idx="3586">
                  <c:v>849.3999</c:v>
                </c:pt>
                <c:pt idx="3587">
                  <c:v>848</c:v>
                </c:pt>
                <c:pt idx="3588">
                  <c:v>878.2</c:v>
                </c:pt>
                <c:pt idx="3589">
                  <c:v>885.1001</c:v>
                </c:pt>
                <c:pt idx="3590">
                  <c:v>868.3</c:v>
                </c:pt>
                <c:pt idx="3591">
                  <c:v>843</c:v>
                </c:pt>
                <c:pt idx="3592">
                  <c:v>849</c:v>
                </c:pt>
                <c:pt idx="3593">
                  <c:v>876.8999</c:v>
                </c:pt>
                <c:pt idx="3594">
                  <c:v>880.6001</c:v>
                </c:pt>
                <c:pt idx="3595">
                  <c:v>861.8999</c:v>
                </c:pt>
                <c:pt idx="3596">
                  <c:v>839.2</c:v>
                </c:pt>
                <c:pt idx="3597">
                  <c:v>845.7</c:v>
                </c:pt>
                <c:pt idx="3598">
                  <c:v>877.1001</c:v>
                </c:pt>
                <c:pt idx="3599">
                  <c:v>881.8</c:v>
                </c:pt>
                <c:pt idx="3600">
                  <c:v>868.2</c:v>
                </c:pt>
                <c:pt idx="3601">
                  <c:v>841</c:v>
                </c:pt>
                <c:pt idx="3602">
                  <c:v>862.3999</c:v>
                </c:pt>
                <c:pt idx="3603">
                  <c:v>878.6001</c:v>
                </c:pt>
                <c:pt idx="3604">
                  <c:v>874</c:v>
                </c:pt>
                <c:pt idx="3605">
                  <c:v>850.3999</c:v>
                </c:pt>
                <c:pt idx="3606">
                  <c:v>835.3999</c:v>
                </c:pt>
                <c:pt idx="3607">
                  <c:v>861</c:v>
                </c:pt>
                <c:pt idx="3608">
                  <c:v>873.5</c:v>
                </c:pt>
                <c:pt idx="3609">
                  <c:v>863.6001</c:v>
                </c:pt>
                <c:pt idx="3610">
                  <c:v>838.5</c:v>
                </c:pt>
                <c:pt idx="3611">
                  <c:v>834.3</c:v>
                </c:pt>
                <c:pt idx="3612">
                  <c:v>863.2</c:v>
                </c:pt>
                <c:pt idx="3613">
                  <c:v>876</c:v>
                </c:pt>
                <c:pt idx="3614">
                  <c:v>863.8999</c:v>
                </c:pt>
                <c:pt idx="3615">
                  <c:v>836.8</c:v>
                </c:pt>
                <c:pt idx="3616">
                  <c:v>833.3</c:v>
                </c:pt>
                <c:pt idx="3617">
                  <c:v>865.2</c:v>
                </c:pt>
                <c:pt idx="3618">
                  <c:v>876</c:v>
                </c:pt>
                <c:pt idx="3619">
                  <c:v>866.1001</c:v>
                </c:pt>
                <c:pt idx="3620">
                  <c:v>842.6001</c:v>
                </c:pt>
                <c:pt idx="3621">
                  <c:v>825.3999</c:v>
                </c:pt>
                <c:pt idx="3622">
                  <c:v>854.1001</c:v>
                </c:pt>
                <c:pt idx="3623">
                  <c:v>875</c:v>
                </c:pt>
                <c:pt idx="3624">
                  <c:v>868</c:v>
                </c:pt>
                <c:pt idx="3625">
                  <c:v>843</c:v>
                </c:pt>
                <c:pt idx="3626">
                  <c:v>831.1001</c:v>
                </c:pt>
                <c:pt idx="3627">
                  <c:v>851.7</c:v>
                </c:pt>
                <c:pt idx="3628">
                  <c:v>871.2</c:v>
                </c:pt>
                <c:pt idx="3629">
                  <c:v>864.6001</c:v>
                </c:pt>
                <c:pt idx="3630">
                  <c:v>840.3999</c:v>
                </c:pt>
                <c:pt idx="3631">
                  <c:v>829</c:v>
                </c:pt>
                <c:pt idx="3632">
                  <c:v>851.7</c:v>
                </c:pt>
                <c:pt idx="3633">
                  <c:v>869</c:v>
                </c:pt>
                <c:pt idx="3634">
                  <c:v>861.8999</c:v>
                </c:pt>
                <c:pt idx="3635">
                  <c:v>837.5</c:v>
                </c:pt>
                <c:pt idx="3636">
                  <c:v>838.7</c:v>
                </c:pt>
                <c:pt idx="3637">
                  <c:v>864.8</c:v>
                </c:pt>
                <c:pt idx="3638">
                  <c:v>865.6001</c:v>
                </c:pt>
                <c:pt idx="3639">
                  <c:v>847.8</c:v>
                </c:pt>
                <c:pt idx="3640">
                  <c:v>824.6001</c:v>
                </c:pt>
                <c:pt idx="3641">
                  <c:v>838.6001</c:v>
                </c:pt>
                <c:pt idx="3642">
                  <c:v>860.5</c:v>
                </c:pt>
                <c:pt idx="3643">
                  <c:v>857.2</c:v>
                </c:pt>
                <c:pt idx="3644">
                  <c:v>837.5</c:v>
                </c:pt>
                <c:pt idx="3645">
                  <c:v>818.2</c:v>
                </c:pt>
                <c:pt idx="3646">
                  <c:v>834.6001</c:v>
                </c:pt>
                <c:pt idx="3647">
                  <c:v>863.1001</c:v>
                </c:pt>
                <c:pt idx="3648">
                  <c:v>863.8999</c:v>
                </c:pt>
                <c:pt idx="3649">
                  <c:v>843.5</c:v>
                </c:pt>
                <c:pt idx="3650">
                  <c:v>823.5</c:v>
                </c:pt>
                <c:pt idx="3651">
                  <c:v>836.3</c:v>
                </c:pt>
                <c:pt idx="3652">
                  <c:v>859.7</c:v>
                </c:pt>
                <c:pt idx="3653">
                  <c:v>859.8</c:v>
                </c:pt>
                <c:pt idx="3654">
                  <c:v>841.3999</c:v>
                </c:pt>
                <c:pt idx="3655">
                  <c:v>819</c:v>
                </c:pt>
                <c:pt idx="3656">
                  <c:v>828.6001</c:v>
                </c:pt>
                <c:pt idx="3657">
                  <c:v>857.8999</c:v>
                </c:pt>
                <c:pt idx="3658">
                  <c:v>857.3999</c:v>
                </c:pt>
                <c:pt idx="3659">
                  <c:v>836.3999</c:v>
                </c:pt>
                <c:pt idx="3660">
                  <c:v>817</c:v>
                </c:pt>
                <c:pt idx="3661">
                  <c:v>831.8</c:v>
                </c:pt>
                <c:pt idx="3662">
                  <c:v>857.3</c:v>
                </c:pt>
                <c:pt idx="3663">
                  <c:v>855.8999</c:v>
                </c:pt>
                <c:pt idx="3664">
                  <c:v>835.6001</c:v>
                </c:pt>
                <c:pt idx="3665">
                  <c:v>814.1001</c:v>
                </c:pt>
                <c:pt idx="3666">
                  <c:v>832.7</c:v>
                </c:pt>
                <c:pt idx="3667">
                  <c:v>858.3</c:v>
                </c:pt>
                <c:pt idx="3668">
                  <c:v>848.8999</c:v>
                </c:pt>
                <c:pt idx="3669">
                  <c:v>821.1001</c:v>
                </c:pt>
                <c:pt idx="3670">
                  <c:v>816.3</c:v>
                </c:pt>
                <c:pt idx="3671">
                  <c:v>845.7</c:v>
                </c:pt>
                <c:pt idx="3672">
                  <c:v>855.7</c:v>
                </c:pt>
                <c:pt idx="3673">
                  <c:v>845.8999</c:v>
                </c:pt>
                <c:pt idx="3674">
                  <c:v>826.5</c:v>
                </c:pt>
                <c:pt idx="3675">
                  <c:v>814</c:v>
                </c:pt>
                <c:pt idx="3676">
                  <c:v>842.3999</c:v>
                </c:pt>
                <c:pt idx="3677">
                  <c:v>856.6001</c:v>
                </c:pt>
                <c:pt idx="3678">
                  <c:v>845.8999</c:v>
                </c:pt>
                <c:pt idx="3679">
                  <c:v>826.1001</c:v>
                </c:pt>
                <c:pt idx="3680">
                  <c:v>811.8</c:v>
                </c:pt>
                <c:pt idx="3681">
                  <c:v>839.3999</c:v>
                </c:pt>
                <c:pt idx="3682">
                  <c:v>860</c:v>
                </c:pt>
                <c:pt idx="3683">
                  <c:v>853.2</c:v>
                </c:pt>
                <c:pt idx="3684">
                  <c:v>828.7</c:v>
                </c:pt>
                <c:pt idx="3685">
                  <c:v>811.8</c:v>
                </c:pt>
                <c:pt idx="3686">
                  <c:v>836.7</c:v>
                </c:pt>
                <c:pt idx="3687">
                  <c:v>851.2</c:v>
                </c:pt>
                <c:pt idx="3688">
                  <c:v>850.3</c:v>
                </c:pt>
                <c:pt idx="3689">
                  <c:v>828.8</c:v>
                </c:pt>
                <c:pt idx="3690">
                  <c:v>809.2</c:v>
                </c:pt>
                <c:pt idx="3691">
                  <c:v>829.3999</c:v>
                </c:pt>
                <c:pt idx="3692">
                  <c:v>848.8999</c:v>
                </c:pt>
                <c:pt idx="3693">
                  <c:v>843.3</c:v>
                </c:pt>
                <c:pt idx="3694">
                  <c:v>820.3999</c:v>
                </c:pt>
                <c:pt idx="3695">
                  <c:v>806.3999</c:v>
                </c:pt>
                <c:pt idx="3696">
                  <c:v>826.3</c:v>
                </c:pt>
                <c:pt idx="3697">
                  <c:v>847.5</c:v>
                </c:pt>
                <c:pt idx="3698">
                  <c:v>843.2</c:v>
                </c:pt>
                <c:pt idx="3699">
                  <c:v>823.3</c:v>
                </c:pt>
                <c:pt idx="3700">
                  <c:v>801.6001</c:v>
                </c:pt>
                <c:pt idx="3701">
                  <c:v>832.8999</c:v>
                </c:pt>
                <c:pt idx="3702">
                  <c:v>849.1001</c:v>
                </c:pt>
                <c:pt idx="3703">
                  <c:v>839.7</c:v>
                </c:pt>
                <c:pt idx="3704">
                  <c:v>814.8999</c:v>
                </c:pt>
                <c:pt idx="3705">
                  <c:v>805.2</c:v>
                </c:pt>
                <c:pt idx="3706">
                  <c:v>825.3999</c:v>
                </c:pt>
                <c:pt idx="3707">
                  <c:v>845.3999</c:v>
                </c:pt>
                <c:pt idx="3708">
                  <c:v>840.3999</c:v>
                </c:pt>
                <c:pt idx="3709">
                  <c:v>817.8999</c:v>
                </c:pt>
                <c:pt idx="3710">
                  <c:v>803</c:v>
                </c:pt>
                <c:pt idx="3711">
                  <c:v>827.5</c:v>
                </c:pt>
                <c:pt idx="3712">
                  <c:v>848.6001</c:v>
                </c:pt>
                <c:pt idx="3713">
                  <c:v>842.6001</c:v>
                </c:pt>
                <c:pt idx="3714">
                  <c:v>824.7</c:v>
                </c:pt>
                <c:pt idx="3715">
                  <c:v>801.7</c:v>
                </c:pt>
                <c:pt idx="3716">
                  <c:v>817.6001</c:v>
                </c:pt>
                <c:pt idx="3717">
                  <c:v>838.8</c:v>
                </c:pt>
                <c:pt idx="3718">
                  <c:v>839.3</c:v>
                </c:pt>
                <c:pt idx="3719">
                  <c:v>819.1001</c:v>
                </c:pt>
                <c:pt idx="3720">
                  <c:v>798.8999</c:v>
                </c:pt>
                <c:pt idx="3721">
                  <c:v>811.3</c:v>
                </c:pt>
                <c:pt idx="3722">
                  <c:v>835.3</c:v>
                </c:pt>
                <c:pt idx="3723">
                  <c:v>836.1001</c:v>
                </c:pt>
                <c:pt idx="3724">
                  <c:v>816.2</c:v>
                </c:pt>
                <c:pt idx="3725">
                  <c:v>796.8</c:v>
                </c:pt>
                <c:pt idx="3726">
                  <c:v>815.3</c:v>
                </c:pt>
                <c:pt idx="3727">
                  <c:v>835.3</c:v>
                </c:pt>
                <c:pt idx="3728">
                  <c:v>831</c:v>
                </c:pt>
                <c:pt idx="3729">
                  <c:v>819.5</c:v>
                </c:pt>
                <c:pt idx="3730">
                  <c:v>791.3</c:v>
                </c:pt>
                <c:pt idx="3731">
                  <c:v>820.5</c:v>
                </c:pt>
                <c:pt idx="3732">
                  <c:v>835.8999</c:v>
                </c:pt>
                <c:pt idx="3733">
                  <c:v>831.8</c:v>
                </c:pt>
                <c:pt idx="3734">
                  <c:v>809.8999</c:v>
                </c:pt>
                <c:pt idx="3735">
                  <c:v>795.1001</c:v>
                </c:pt>
                <c:pt idx="3736">
                  <c:v>814.8</c:v>
                </c:pt>
                <c:pt idx="3737">
                  <c:v>831.8999</c:v>
                </c:pt>
                <c:pt idx="3738">
                  <c:v>825.5</c:v>
                </c:pt>
                <c:pt idx="3739">
                  <c:v>803.2</c:v>
                </c:pt>
                <c:pt idx="3740">
                  <c:v>790.8999</c:v>
                </c:pt>
                <c:pt idx="3741">
                  <c:v>807.7</c:v>
                </c:pt>
                <c:pt idx="3742">
                  <c:v>831.2</c:v>
                </c:pt>
                <c:pt idx="3743">
                  <c:v>827.5</c:v>
                </c:pt>
                <c:pt idx="3744">
                  <c:v>806</c:v>
                </c:pt>
                <c:pt idx="3745">
                  <c:v>787.2</c:v>
                </c:pt>
                <c:pt idx="3746">
                  <c:v>808.5</c:v>
                </c:pt>
                <c:pt idx="3747">
                  <c:v>824.5</c:v>
                </c:pt>
                <c:pt idx="3748">
                  <c:v>828.1001</c:v>
                </c:pt>
                <c:pt idx="3749">
                  <c:v>810.2</c:v>
                </c:pt>
                <c:pt idx="3750">
                  <c:v>788</c:v>
                </c:pt>
                <c:pt idx="3751">
                  <c:v>801.6001</c:v>
                </c:pt>
                <c:pt idx="3752">
                  <c:v>823.8999</c:v>
                </c:pt>
                <c:pt idx="3753">
                  <c:v>824.7</c:v>
                </c:pt>
                <c:pt idx="3754">
                  <c:v>803.3</c:v>
                </c:pt>
                <c:pt idx="3755">
                  <c:v>786.3</c:v>
                </c:pt>
                <c:pt idx="3756">
                  <c:v>799.8</c:v>
                </c:pt>
                <c:pt idx="3757">
                  <c:v>823.3999</c:v>
                </c:pt>
                <c:pt idx="3758">
                  <c:v>823.2</c:v>
                </c:pt>
                <c:pt idx="3759">
                  <c:v>804.2</c:v>
                </c:pt>
                <c:pt idx="3760">
                  <c:v>780.6001</c:v>
                </c:pt>
                <c:pt idx="3761">
                  <c:v>773.5</c:v>
                </c:pt>
                <c:pt idx="3762">
                  <c:v>799.3</c:v>
                </c:pt>
                <c:pt idx="3763">
                  <c:v>801.3999</c:v>
                </c:pt>
                <c:pt idx="3764">
                  <c:v>785.8999</c:v>
                </c:pt>
                <c:pt idx="3765">
                  <c:v>769.7</c:v>
                </c:pt>
                <c:pt idx="3766">
                  <c:v>769.3999</c:v>
                </c:pt>
                <c:pt idx="3767">
                  <c:v>787.1001</c:v>
                </c:pt>
                <c:pt idx="3768">
                  <c:v>791.8999</c:v>
                </c:pt>
                <c:pt idx="3769">
                  <c:v>779.2</c:v>
                </c:pt>
                <c:pt idx="3770">
                  <c:v>761.3999</c:v>
                </c:pt>
                <c:pt idx="3771">
                  <c:v>762.2</c:v>
                </c:pt>
                <c:pt idx="3772">
                  <c:v>783.3999</c:v>
                </c:pt>
                <c:pt idx="3773">
                  <c:v>786.8999</c:v>
                </c:pt>
                <c:pt idx="3774">
                  <c:v>776.7</c:v>
                </c:pt>
                <c:pt idx="3775">
                  <c:v>757.3999</c:v>
                </c:pt>
                <c:pt idx="3776">
                  <c:v>756.6001</c:v>
                </c:pt>
                <c:pt idx="3777">
                  <c:v>775.8</c:v>
                </c:pt>
                <c:pt idx="3778">
                  <c:v>780.8999</c:v>
                </c:pt>
                <c:pt idx="3779">
                  <c:v>769.8</c:v>
                </c:pt>
                <c:pt idx="3780">
                  <c:v>752.3999</c:v>
                </c:pt>
                <c:pt idx="3781">
                  <c:v>756</c:v>
                </c:pt>
                <c:pt idx="3782">
                  <c:v>771</c:v>
                </c:pt>
                <c:pt idx="3783">
                  <c:v>777.2</c:v>
                </c:pt>
                <c:pt idx="3784">
                  <c:v>766.6001</c:v>
                </c:pt>
                <c:pt idx="3785">
                  <c:v>749.7</c:v>
                </c:pt>
                <c:pt idx="3786">
                  <c:v>755</c:v>
                </c:pt>
                <c:pt idx="3787">
                  <c:v>773.6001</c:v>
                </c:pt>
                <c:pt idx="3788">
                  <c:v>775.7</c:v>
                </c:pt>
                <c:pt idx="3789">
                  <c:v>761.6001</c:v>
                </c:pt>
                <c:pt idx="3790">
                  <c:v>750.5</c:v>
                </c:pt>
                <c:pt idx="3791">
                  <c:v>751.6001</c:v>
                </c:pt>
                <c:pt idx="3792">
                  <c:v>770.3</c:v>
                </c:pt>
                <c:pt idx="3793">
                  <c:v>774.6001</c:v>
                </c:pt>
                <c:pt idx="3794">
                  <c:v>761.8999</c:v>
                </c:pt>
                <c:pt idx="3795">
                  <c:v>746.3</c:v>
                </c:pt>
                <c:pt idx="3796">
                  <c:v>763</c:v>
                </c:pt>
                <c:pt idx="3797">
                  <c:v>775.8999</c:v>
                </c:pt>
                <c:pt idx="3798">
                  <c:v>769.5</c:v>
                </c:pt>
                <c:pt idx="3799">
                  <c:v>751.5</c:v>
                </c:pt>
                <c:pt idx="3800">
                  <c:v>747.5</c:v>
                </c:pt>
                <c:pt idx="3801">
                  <c:v>761.8999</c:v>
                </c:pt>
                <c:pt idx="3802">
                  <c:v>774</c:v>
                </c:pt>
                <c:pt idx="3803">
                  <c:v>769.6001</c:v>
                </c:pt>
                <c:pt idx="3804">
                  <c:v>752</c:v>
                </c:pt>
                <c:pt idx="3805">
                  <c:v>745</c:v>
                </c:pt>
                <c:pt idx="3806">
                  <c:v>762.2</c:v>
                </c:pt>
                <c:pt idx="3807">
                  <c:v>774.3999</c:v>
                </c:pt>
                <c:pt idx="3808">
                  <c:v>770.6001</c:v>
                </c:pt>
                <c:pt idx="3809">
                  <c:v>752.8999</c:v>
                </c:pt>
                <c:pt idx="3810">
                  <c:v>744.1001</c:v>
                </c:pt>
                <c:pt idx="3811">
                  <c:v>760.1001</c:v>
                </c:pt>
                <c:pt idx="3812">
                  <c:v>773.1001</c:v>
                </c:pt>
                <c:pt idx="3813">
                  <c:v>767.3</c:v>
                </c:pt>
                <c:pt idx="3814">
                  <c:v>751.5</c:v>
                </c:pt>
                <c:pt idx="3815">
                  <c:v>742.2</c:v>
                </c:pt>
                <c:pt idx="3816">
                  <c:v>754.8</c:v>
                </c:pt>
                <c:pt idx="3817">
                  <c:v>773.3</c:v>
                </c:pt>
                <c:pt idx="3818">
                  <c:v>772.3</c:v>
                </c:pt>
                <c:pt idx="3819">
                  <c:v>755.8999</c:v>
                </c:pt>
                <c:pt idx="3820">
                  <c:v>745.1001</c:v>
                </c:pt>
                <c:pt idx="3821">
                  <c:v>757.3999</c:v>
                </c:pt>
                <c:pt idx="3822">
                  <c:v>771.8999</c:v>
                </c:pt>
                <c:pt idx="3823">
                  <c:v>768</c:v>
                </c:pt>
                <c:pt idx="3824">
                  <c:v>754.6001</c:v>
                </c:pt>
                <c:pt idx="3825">
                  <c:v>742.2</c:v>
                </c:pt>
                <c:pt idx="3826">
                  <c:v>750.3999</c:v>
                </c:pt>
                <c:pt idx="3827">
                  <c:v>771</c:v>
                </c:pt>
                <c:pt idx="3828">
                  <c:v>765.1001</c:v>
                </c:pt>
                <c:pt idx="3829">
                  <c:v>746.6001</c:v>
                </c:pt>
                <c:pt idx="3830">
                  <c:v>743.8</c:v>
                </c:pt>
                <c:pt idx="3831">
                  <c:v>762.1001</c:v>
                </c:pt>
                <c:pt idx="3832">
                  <c:v>768.8999</c:v>
                </c:pt>
                <c:pt idx="3833">
                  <c:v>759.2</c:v>
                </c:pt>
                <c:pt idx="3834">
                  <c:v>745.3999</c:v>
                </c:pt>
                <c:pt idx="3835">
                  <c:v>744</c:v>
                </c:pt>
                <c:pt idx="3836">
                  <c:v>762.5</c:v>
                </c:pt>
                <c:pt idx="3837">
                  <c:v>769.3999</c:v>
                </c:pt>
                <c:pt idx="3838">
                  <c:v>760.6001</c:v>
                </c:pt>
                <c:pt idx="3839">
                  <c:v>740.3999</c:v>
                </c:pt>
                <c:pt idx="3840">
                  <c:v>740.3999</c:v>
                </c:pt>
                <c:pt idx="3841">
                  <c:v>761.3</c:v>
                </c:pt>
                <c:pt idx="3842">
                  <c:v>769.7</c:v>
                </c:pt>
                <c:pt idx="3843">
                  <c:v>762.8</c:v>
                </c:pt>
                <c:pt idx="3844">
                  <c:v>748.2</c:v>
                </c:pt>
                <c:pt idx="3845">
                  <c:v>740.6001</c:v>
                </c:pt>
                <c:pt idx="3846">
                  <c:v>758.1001</c:v>
                </c:pt>
                <c:pt idx="3847">
                  <c:v>768.8999</c:v>
                </c:pt>
                <c:pt idx="3848">
                  <c:v>761.2</c:v>
                </c:pt>
                <c:pt idx="3849">
                  <c:v>743.5</c:v>
                </c:pt>
                <c:pt idx="3850">
                  <c:v>739.8999</c:v>
                </c:pt>
                <c:pt idx="3851">
                  <c:v>757.5</c:v>
                </c:pt>
                <c:pt idx="3852">
                  <c:v>770.8999</c:v>
                </c:pt>
                <c:pt idx="3853">
                  <c:v>764.3999</c:v>
                </c:pt>
                <c:pt idx="3854">
                  <c:v>746</c:v>
                </c:pt>
                <c:pt idx="3855">
                  <c:v>738.8999</c:v>
                </c:pt>
                <c:pt idx="3856">
                  <c:v>755.8999</c:v>
                </c:pt>
                <c:pt idx="3857">
                  <c:v>765.3999</c:v>
                </c:pt>
                <c:pt idx="3858">
                  <c:v>763.1001</c:v>
                </c:pt>
                <c:pt idx="3859">
                  <c:v>746.2</c:v>
                </c:pt>
                <c:pt idx="3860">
                  <c:v>736.6001</c:v>
                </c:pt>
                <c:pt idx="3861">
                  <c:v>758.8999</c:v>
                </c:pt>
                <c:pt idx="3862">
                  <c:v>764.8999</c:v>
                </c:pt>
                <c:pt idx="3863">
                  <c:v>752.6001</c:v>
                </c:pt>
                <c:pt idx="3864">
                  <c:v>736.7</c:v>
                </c:pt>
                <c:pt idx="3865">
                  <c:v>742.5</c:v>
                </c:pt>
                <c:pt idx="3866">
                  <c:v>761.7</c:v>
                </c:pt>
                <c:pt idx="3867">
                  <c:v>764.5</c:v>
                </c:pt>
                <c:pt idx="3868">
                  <c:v>754.5</c:v>
                </c:pt>
                <c:pt idx="3869">
                  <c:v>736.7</c:v>
                </c:pt>
                <c:pt idx="3870">
                  <c:v>733.3</c:v>
                </c:pt>
                <c:pt idx="3871">
                  <c:v>753.7</c:v>
                </c:pt>
                <c:pt idx="3872">
                  <c:v>765.3999</c:v>
                </c:pt>
                <c:pt idx="3873">
                  <c:v>757.8</c:v>
                </c:pt>
                <c:pt idx="3874">
                  <c:v>739.3</c:v>
                </c:pt>
                <c:pt idx="3875">
                  <c:v>735.6001</c:v>
                </c:pt>
                <c:pt idx="3876">
                  <c:v>749</c:v>
                </c:pt>
                <c:pt idx="3877">
                  <c:v>762.5</c:v>
                </c:pt>
                <c:pt idx="3878">
                  <c:v>757.7</c:v>
                </c:pt>
                <c:pt idx="3879">
                  <c:v>740.5</c:v>
                </c:pt>
                <c:pt idx="3880">
                  <c:v>733.6001</c:v>
                </c:pt>
                <c:pt idx="3881">
                  <c:v>750</c:v>
                </c:pt>
                <c:pt idx="3882">
                  <c:v>765.3</c:v>
                </c:pt>
                <c:pt idx="3883">
                  <c:v>760.3</c:v>
                </c:pt>
                <c:pt idx="3884">
                  <c:v>746.2</c:v>
                </c:pt>
                <c:pt idx="3885">
                  <c:v>731.8</c:v>
                </c:pt>
                <c:pt idx="3886">
                  <c:v>742</c:v>
                </c:pt>
                <c:pt idx="3887">
                  <c:v>758.1001</c:v>
                </c:pt>
                <c:pt idx="3888">
                  <c:v>759.7</c:v>
                </c:pt>
                <c:pt idx="3889">
                  <c:v>744.6001</c:v>
                </c:pt>
                <c:pt idx="3890">
                  <c:v>730.5</c:v>
                </c:pt>
                <c:pt idx="3891">
                  <c:v>740.5</c:v>
                </c:pt>
                <c:pt idx="3892">
                  <c:v>755</c:v>
                </c:pt>
                <c:pt idx="3893">
                  <c:v>757.7</c:v>
                </c:pt>
                <c:pt idx="3894">
                  <c:v>733.5</c:v>
                </c:pt>
                <c:pt idx="3895">
                  <c:v>730.1001</c:v>
                </c:pt>
                <c:pt idx="3896">
                  <c:v>747.1001</c:v>
                </c:pt>
                <c:pt idx="3897">
                  <c:v>758.5</c:v>
                </c:pt>
                <c:pt idx="3898">
                  <c:v>751.7</c:v>
                </c:pt>
                <c:pt idx="3899">
                  <c:v>734.8999</c:v>
                </c:pt>
                <c:pt idx="3900">
                  <c:v>724.6001</c:v>
                </c:pt>
                <c:pt idx="3901">
                  <c:v>740.8</c:v>
                </c:pt>
                <c:pt idx="3902">
                  <c:v>756.8999</c:v>
                </c:pt>
                <c:pt idx="3903">
                  <c:v>755.8999</c:v>
                </c:pt>
                <c:pt idx="3904">
                  <c:v>740.8</c:v>
                </c:pt>
                <c:pt idx="3905">
                  <c:v>728.3</c:v>
                </c:pt>
                <c:pt idx="3906">
                  <c:v>736.3999</c:v>
                </c:pt>
                <c:pt idx="3907">
                  <c:v>752.7</c:v>
                </c:pt>
                <c:pt idx="3908">
                  <c:v>752.3999</c:v>
                </c:pt>
                <c:pt idx="3909">
                  <c:v>737.3999</c:v>
                </c:pt>
                <c:pt idx="3910">
                  <c:v>725.6001</c:v>
                </c:pt>
                <c:pt idx="3911">
                  <c:v>731.8999</c:v>
                </c:pt>
                <c:pt idx="3912">
                  <c:v>753.3</c:v>
                </c:pt>
                <c:pt idx="3913">
                  <c:v>756.6001</c:v>
                </c:pt>
                <c:pt idx="3914">
                  <c:v>743.1001</c:v>
                </c:pt>
                <c:pt idx="3915">
                  <c:v>725.8</c:v>
                </c:pt>
                <c:pt idx="3916">
                  <c:v>729.5</c:v>
                </c:pt>
                <c:pt idx="3917">
                  <c:v>746.1001</c:v>
                </c:pt>
                <c:pt idx="3918">
                  <c:v>753.3</c:v>
                </c:pt>
                <c:pt idx="3919">
                  <c:v>744.5</c:v>
                </c:pt>
                <c:pt idx="3920">
                  <c:v>726.6001</c:v>
                </c:pt>
                <c:pt idx="3921">
                  <c:v>724.8999</c:v>
                </c:pt>
                <c:pt idx="3922">
                  <c:v>743.2</c:v>
                </c:pt>
                <c:pt idx="3923">
                  <c:v>750.5</c:v>
                </c:pt>
                <c:pt idx="3924">
                  <c:v>740.3</c:v>
                </c:pt>
                <c:pt idx="3925">
                  <c:v>723.8999</c:v>
                </c:pt>
                <c:pt idx="3926">
                  <c:v>723.8</c:v>
                </c:pt>
                <c:pt idx="3927">
                  <c:v>749</c:v>
                </c:pt>
                <c:pt idx="3928">
                  <c:v>746.3</c:v>
                </c:pt>
                <c:pt idx="3929">
                  <c:v>736.3999</c:v>
                </c:pt>
                <c:pt idx="3930">
                  <c:v>717.8999</c:v>
                </c:pt>
                <c:pt idx="3931">
                  <c:v>723</c:v>
                </c:pt>
                <c:pt idx="3932">
                  <c:v>743.8999</c:v>
                </c:pt>
                <c:pt idx="3933">
                  <c:v>749.3999</c:v>
                </c:pt>
                <c:pt idx="3934">
                  <c:v>737.7</c:v>
                </c:pt>
                <c:pt idx="3935">
                  <c:v>722.8</c:v>
                </c:pt>
                <c:pt idx="3936">
                  <c:v>722.7</c:v>
                </c:pt>
                <c:pt idx="3937">
                  <c:v>738.3999</c:v>
                </c:pt>
                <c:pt idx="3938">
                  <c:v>749</c:v>
                </c:pt>
                <c:pt idx="3939">
                  <c:v>741.8</c:v>
                </c:pt>
                <c:pt idx="3940">
                  <c:v>724</c:v>
                </c:pt>
                <c:pt idx="3941">
                  <c:v>718.1001</c:v>
                </c:pt>
                <c:pt idx="3942">
                  <c:v>737.7</c:v>
                </c:pt>
                <c:pt idx="3943">
                  <c:v>749.3</c:v>
                </c:pt>
                <c:pt idx="3944">
                  <c:v>742.3999</c:v>
                </c:pt>
                <c:pt idx="3945">
                  <c:v>727.8999</c:v>
                </c:pt>
                <c:pt idx="3946">
                  <c:v>715.8</c:v>
                </c:pt>
                <c:pt idx="3947">
                  <c:v>728.6001</c:v>
                </c:pt>
                <c:pt idx="3948">
                  <c:v>744.1001</c:v>
                </c:pt>
                <c:pt idx="3949">
                  <c:v>743.8999</c:v>
                </c:pt>
                <c:pt idx="3950">
                  <c:v>728.5</c:v>
                </c:pt>
                <c:pt idx="3951">
                  <c:v>714.7</c:v>
                </c:pt>
                <c:pt idx="3952">
                  <c:v>724.8</c:v>
                </c:pt>
                <c:pt idx="3953">
                  <c:v>739.1001</c:v>
                </c:pt>
                <c:pt idx="3954">
                  <c:v>741.5</c:v>
                </c:pt>
                <c:pt idx="3955">
                  <c:v>729</c:v>
                </c:pt>
                <c:pt idx="3956">
                  <c:v>714.1001</c:v>
                </c:pt>
                <c:pt idx="3957">
                  <c:v>720.5</c:v>
                </c:pt>
                <c:pt idx="3958">
                  <c:v>738.3</c:v>
                </c:pt>
                <c:pt idx="3959">
                  <c:v>740.3999</c:v>
                </c:pt>
                <c:pt idx="3960">
                  <c:v>719.5</c:v>
                </c:pt>
                <c:pt idx="3961">
                  <c:v>709.6001</c:v>
                </c:pt>
                <c:pt idx="3962">
                  <c:v>725</c:v>
                </c:pt>
                <c:pt idx="3963">
                  <c:v>738.6001</c:v>
                </c:pt>
                <c:pt idx="3964">
                  <c:v>739.1001</c:v>
                </c:pt>
                <c:pt idx="3965">
                  <c:v>724.6001</c:v>
                </c:pt>
                <c:pt idx="3966">
                  <c:v>710.2</c:v>
                </c:pt>
                <c:pt idx="3967">
                  <c:v>715.8</c:v>
                </c:pt>
                <c:pt idx="3968">
                  <c:v>736.2</c:v>
                </c:pt>
                <c:pt idx="3969">
                  <c:v>740.8999</c:v>
                </c:pt>
                <c:pt idx="3970">
                  <c:v>729</c:v>
                </c:pt>
                <c:pt idx="3971">
                  <c:v>714.5</c:v>
                </c:pt>
                <c:pt idx="3972">
                  <c:v>712.8999</c:v>
                </c:pt>
                <c:pt idx="3973">
                  <c:v>729.8999</c:v>
                </c:pt>
                <c:pt idx="3974">
                  <c:v>737.1001</c:v>
                </c:pt>
                <c:pt idx="3975">
                  <c:v>727.8999</c:v>
                </c:pt>
                <c:pt idx="3976">
                  <c:v>710.8</c:v>
                </c:pt>
                <c:pt idx="3977">
                  <c:v>709.7</c:v>
                </c:pt>
                <c:pt idx="3978">
                  <c:v>722.8</c:v>
                </c:pt>
                <c:pt idx="3979">
                  <c:v>737.3</c:v>
                </c:pt>
                <c:pt idx="3980">
                  <c:v>732.7</c:v>
                </c:pt>
                <c:pt idx="3981">
                  <c:v>715.7</c:v>
                </c:pt>
                <c:pt idx="3982">
                  <c:v>705.8999</c:v>
                </c:pt>
                <c:pt idx="3983">
                  <c:v>720.5</c:v>
                </c:pt>
                <c:pt idx="3984">
                  <c:v>733.6001</c:v>
                </c:pt>
                <c:pt idx="3985">
                  <c:v>731.6001</c:v>
                </c:pt>
                <c:pt idx="3986">
                  <c:v>719.3</c:v>
                </c:pt>
                <c:pt idx="3987">
                  <c:v>704.1001</c:v>
                </c:pt>
                <c:pt idx="3988">
                  <c:v>711</c:v>
                </c:pt>
                <c:pt idx="3989">
                  <c:v>729.5</c:v>
                </c:pt>
                <c:pt idx="3990">
                  <c:v>732.3</c:v>
                </c:pt>
                <c:pt idx="3991">
                  <c:v>719.2</c:v>
                </c:pt>
                <c:pt idx="3992">
                  <c:v>703.3</c:v>
                </c:pt>
                <c:pt idx="3993">
                  <c:v>716.5</c:v>
                </c:pt>
                <c:pt idx="3994">
                  <c:v>730.5</c:v>
                </c:pt>
                <c:pt idx="3995">
                  <c:v>727</c:v>
                </c:pt>
                <c:pt idx="3996">
                  <c:v>711.8</c:v>
                </c:pt>
                <c:pt idx="3997">
                  <c:v>699.6001</c:v>
                </c:pt>
                <c:pt idx="3998">
                  <c:v>706.8999</c:v>
                </c:pt>
                <c:pt idx="3999">
                  <c:v>726.8999</c:v>
                </c:pt>
                <c:pt idx="4000">
                  <c:v>731.1001</c:v>
                </c:pt>
                <c:pt idx="4001">
                  <c:v>719</c:v>
                </c:pt>
                <c:pt idx="4002">
                  <c:v>703.7</c:v>
                </c:pt>
                <c:pt idx="4003">
                  <c:v>700.8</c:v>
                </c:pt>
                <c:pt idx="4004">
                  <c:v>719.8999</c:v>
                </c:pt>
                <c:pt idx="4005">
                  <c:v>729</c:v>
                </c:pt>
                <c:pt idx="4006">
                  <c:v>724.3</c:v>
                </c:pt>
                <c:pt idx="4007">
                  <c:v>707.6001</c:v>
                </c:pt>
                <c:pt idx="4008">
                  <c:v>698.8</c:v>
                </c:pt>
                <c:pt idx="4009">
                  <c:v>712.8999</c:v>
                </c:pt>
                <c:pt idx="4010">
                  <c:v>727.2</c:v>
                </c:pt>
                <c:pt idx="4011">
                  <c:v>724.1001</c:v>
                </c:pt>
                <c:pt idx="4012">
                  <c:v>708.3</c:v>
                </c:pt>
                <c:pt idx="4013">
                  <c:v>697.8</c:v>
                </c:pt>
                <c:pt idx="4014">
                  <c:v>702.5</c:v>
                </c:pt>
                <c:pt idx="4015">
                  <c:v>724</c:v>
                </c:pt>
                <c:pt idx="4016">
                  <c:v>727.3999</c:v>
                </c:pt>
                <c:pt idx="4017">
                  <c:v>714.8</c:v>
                </c:pt>
                <c:pt idx="4018">
                  <c:v>697.5</c:v>
                </c:pt>
                <c:pt idx="4019">
                  <c:v>699.7</c:v>
                </c:pt>
                <c:pt idx="4020">
                  <c:v>715.3999</c:v>
                </c:pt>
                <c:pt idx="4021">
                  <c:v>723.8</c:v>
                </c:pt>
                <c:pt idx="4022">
                  <c:v>717</c:v>
                </c:pt>
                <c:pt idx="4023">
                  <c:v>699.8999</c:v>
                </c:pt>
                <c:pt idx="4024">
                  <c:v>694.3999</c:v>
                </c:pt>
                <c:pt idx="4025">
                  <c:v>711.6001</c:v>
                </c:pt>
                <c:pt idx="4026">
                  <c:v>722.8</c:v>
                </c:pt>
                <c:pt idx="4027">
                  <c:v>711.3999</c:v>
                </c:pt>
                <c:pt idx="4028">
                  <c:v>694.3999</c:v>
                </c:pt>
                <c:pt idx="4029">
                  <c:v>694.7</c:v>
                </c:pt>
                <c:pt idx="4030">
                  <c:v>713.7</c:v>
                </c:pt>
                <c:pt idx="4031">
                  <c:v>721.3</c:v>
                </c:pt>
                <c:pt idx="4032">
                  <c:v>717.5</c:v>
                </c:pt>
                <c:pt idx="4033">
                  <c:v>698.2</c:v>
                </c:pt>
                <c:pt idx="4034">
                  <c:v>689.1001</c:v>
                </c:pt>
                <c:pt idx="4035">
                  <c:v>704.3</c:v>
                </c:pt>
                <c:pt idx="4036">
                  <c:v>718.5</c:v>
                </c:pt>
                <c:pt idx="4037">
                  <c:v>715.3999</c:v>
                </c:pt>
                <c:pt idx="4038">
                  <c:v>703.3999</c:v>
                </c:pt>
                <c:pt idx="4039">
                  <c:v>689.1001</c:v>
                </c:pt>
                <c:pt idx="4040">
                  <c:v>693</c:v>
                </c:pt>
                <c:pt idx="4041">
                  <c:v>712.7</c:v>
                </c:pt>
                <c:pt idx="4042">
                  <c:v>718.3999</c:v>
                </c:pt>
                <c:pt idx="4043">
                  <c:v>707.8999</c:v>
                </c:pt>
                <c:pt idx="4044">
                  <c:v>690.3999</c:v>
                </c:pt>
                <c:pt idx="4045">
                  <c:v>689.2</c:v>
                </c:pt>
                <c:pt idx="4046">
                  <c:v>706.8999</c:v>
                </c:pt>
                <c:pt idx="4047">
                  <c:v>715.1001</c:v>
                </c:pt>
                <c:pt idx="4048">
                  <c:v>710</c:v>
                </c:pt>
                <c:pt idx="4049">
                  <c:v>693.8</c:v>
                </c:pt>
                <c:pt idx="4050">
                  <c:v>685.2</c:v>
                </c:pt>
                <c:pt idx="4051">
                  <c:v>699.6001</c:v>
                </c:pt>
                <c:pt idx="4052">
                  <c:v>715.7</c:v>
                </c:pt>
                <c:pt idx="4053">
                  <c:v>713.7</c:v>
                </c:pt>
                <c:pt idx="4054">
                  <c:v>698.3</c:v>
                </c:pt>
                <c:pt idx="4055">
                  <c:v>685.7</c:v>
                </c:pt>
                <c:pt idx="4056">
                  <c:v>688.8999</c:v>
                </c:pt>
                <c:pt idx="4057">
                  <c:v>705.6001</c:v>
                </c:pt>
                <c:pt idx="4058">
                  <c:v>713.5</c:v>
                </c:pt>
                <c:pt idx="4059">
                  <c:v>697</c:v>
                </c:pt>
                <c:pt idx="4060">
                  <c:v>682.2</c:v>
                </c:pt>
                <c:pt idx="4061">
                  <c:v>689.3</c:v>
                </c:pt>
                <c:pt idx="4062">
                  <c:v>707</c:v>
                </c:pt>
                <c:pt idx="4063">
                  <c:v>708.7</c:v>
                </c:pt>
                <c:pt idx="4064">
                  <c:v>696.8</c:v>
                </c:pt>
                <c:pt idx="4065">
                  <c:v>681.5</c:v>
                </c:pt>
                <c:pt idx="4066">
                  <c:v>682.8999</c:v>
                </c:pt>
                <c:pt idx="4067">
                  <c:v>701</c:v>
                </c:pt>
                <c:pt idx="4068">
                  <c:v>708.8999</c:v>
                </c:pt>
                <c:pt idx="4069">
                  <c:v>700.8999</c:v>
                </c:pt>
                <c:pt idx="4070">
                  <c:v>683.3</c:v>
                </c:pt>
                <c:pt idx="4071">
                  <c:v>678</c:v>
                </c:pt>
                <c:pt idx="4072">
                  <c:v>695.3999</c:v>
                </c:pt>
                <c:pt idx="4073">
                  <c:v>707.5</c:v>
                </c:pt>
                <c:pt idx="4074">
                  <c:v>704.6001</c:v>
                </c:pt>
                <c:pt idx="4075">
                  <c:v>691.5</c:v>
                </c:pt>
                <c:pt idx="4076">
                  <c:v>675.3</c:v>
                </c:pt>
                <c:pt idx="4077">
                  <c:v>682.7</c:v>
                </c:pt>
                <c:pt idx="4078">
                  <c:v>703</c:v>
                </c:pt>
                <c:pt idx="4079">
                  <c:v>707.8999</c:v>
                </c:pt>
                <c:pt idx="4080">
                  <c:v>697.1001</c:v>
                </c:pt>
                <c:pt idx="4081">
                  <c:v>685.5</c:v>
                </c:pt>
                <c:pt idx="4082">
                  <c:v>674.1001</c:v>
                </c:pt>
                <c:pt idx="4083">
                  <c:v>687.8999</c:v>
                </c:pt>
                <c:pt idx="4084">
                  <c:v>704</c:v>
                </c:pt>
                <c:pt idx="4085">
                  <c:v>703.1001</c:v>
                </c:pt>
                <c:pt idx="4086">
                  <c:v>688.8</c:v>
                </c:pt>
                <c:pt idx="4087">
                  <c:v>676.3999</c:v>
                </c:pt>
                <c:pt idx="4088">
                  <c:v>679.5</c:v>
                </c:pt>
                <c:pt idx="4089">
                  <c:v>696.8</c:v>
                </c:pt>
                <c:pt idx="4090">
                  <c:v>702.3999</c:v>
                </c:pt>
                <c:pt idx="4091">
                  <c:v>682.5</c:v>
                </c:pt>
                <c:pt idx="4092">
                  <c:v>672.8999</c:v>
                </c:pt>
                <c:pt idx="4093">
                  <c:v>681</c:v>
                </c:pt>
                <c:pt idx="4094">
                  <c:v>699.5</c:v>
                </c:pt>
                <c:pt idx="4095">
                  <c:v>701.5</c:v>
                </c:pt>
                <c:pt idx="4096">
                  <c:v>689</c:v>
                </c:pt>
                <c:pt idx="4097">
                  <c:v>672.3999</c:v>
                </c:pt>
                <c:pt idx="4098">
                  <c:v>674.2</c:v>
                </c:pt>
                <c:pt idx="4099">
                  <c:v>686.3999</c:v>
                </c:pt>
                <c:pt idx="4100">
                  <c:v>699</c:v>
                </c:pt>
                <c:pt idx="4101">
                  <c:v>693.3999</c:v>
                </c:pt>
                <c:pt idx="4102">
                  <c:v>677.1001</c:v>
                </c:pt>
                <c:pt idx="4103">
                  <c:v>668.3</c:v>
                </c:pt>
                <c:pt idx="4104">
                  <c:v>682.3999</c:v>
                </c:pt>
                <c:pt idx="4105">
                  <c:v>694.5</c:v>
                </c:pt>
                <c:pt idx="4106">
                  <c:v>693.2</c:v>
                </c:pt>
                <c:pt idx="4107">
                  <c:v>682.2</c:v>
                </c:pt>
                <c:pt idx="4108">
                  <c:v>666.8999</c:v>
                </c:pt>
                <c:pt idx="4109">
                  <c:v>670.6001</c:v>
                </c:pt>
                <c:pt idx="4110">
                  <c:v>689.1001</c:v>
                </c:pt>
                <c:pt idx="4111">
                  <c:v>694.8</c:v>
                </c:pt>
                <c:pt idx="4112">
                  <c:v>684.7</c:v>
                </c:pt>
                <c:pt idx="4113">
                  <c:v>668.3999</c:v>
                </c:pt>
                <c:pt idx="4114">
                  <c:v>667.2</c:v>
                </c:pt>
                <c:pt idx="4115">
                  <c:v>680.8</c:v>
                </c:pt>
                <c:pt idx="4116">
                  <c:v>691.1001</c:v>
                </c:pt>
                <c:pt idx="4117">
                  <c:v>685.8</c:v>
                </c:pt>
                <c:pt idx="4118">
                  <c:v>670.6001</c:v>
                </c:pt>
                <c:pt idx="4119">
                  <c:v>661</c:v>
                </c:pt>
                <c:pt idx="4120">
                  <c:v>675.3999</c:v>
                </c:pt>
                <c:pt idx="4121">
                  <c:v>690.8</c:v>
                </c:pt>
                <c:pt idx="4122">
                  <c:v>689.7</c:v>
                </c:pt>
                <c:pt idx="4123">
                  <c:v>679.1001</c:v>
                </c:pt>
                <c:pt idx="4124">
                  <c:v>663.8</c:v>
                </c:pt>
                <c:pt idx="4125">
                  <c:v>671.3999</c:v>
                </c:pt>
                <c:pt idx="4126">
                  <c:v>686</c:v>
                </c:pt>
                <c:pt idx="4127">
                  <c:v>689.8999</c:v>
                </c:pt>
                <c:pt idx="4128">
                  <c:v>679</c:v>
                </c:pt>
                <c:pt idx="4129">
                  <c:v>665.5</c:v>
                </c:pt>
                <c:pt idx="4130">
                  <c:v>663.1001</c:v>
                </c:pt>
                <c:pt idx="4131">
                  <c:v>680.3999</c:v>
                </c:pt>
                <c:pt idx="4132">
                  <c:v>688.3</c:v>
                </c:pt>
                <c:pt idx="4133">
                  <c:v>680.8</c:v>
                </c:pt>
                <c:pt idx="4134">
                  <c:v>668</c:v>
                </c:pt>
                <c:pt idx="4135">
                  <c:v>657.3</c:v>
                </c:pt>
                <c:pt idx="4136">
                  <c:v>669.5</c:v>
                </c:pt>
                <c:pt idx="4137">
                  <c:v>685.1001</c:v>
                </c:pt>
                <c:pt idx="4138">
                  <c:v>684.6001</c:v>
                </c:pt>
                <c:pt idx="4139">
                  <c:v>671.2</c:v>
                </c:pt>
                <c:pt idx="4140">
                  <c:v>656.8999</c:v>
                </c:pt>
                <c:pt idx="4141">
                  <c:v>663.1001</c:v>
                </c:pt>
                <c:pt idx="4142">
                  <c:v>676.3999</c:v>
                </c:pt>
                <c:pt idx="4143">
                  <c:v>685.2</c:v>
                </c:pt>
                <c:pt idx="4144">
                  <c:v>677.8999</c:v>
                </c:pt>
                <c:pt idx="4145">
                  <c:v>661.6001</c:v>
                </c:pt>
                <c:pt idx="4146">
                  <c:v>655.20000000000005</c:v>
                </c:pt>
                <c:pt idx="4147">
                  <c:v>670.5</c:v>
                </c:pt>
                <c:pt idx="4148">
                  <c:v>681.2</c:v>
                </c:pt>
                <c:pt idx="4149">
                  <c:v>679.8999</c:v>
                </c:pt>
                <c:pt idx="4150">
                  <c:v>666.6001</c:v>
                </c:pt>
                <c:pt idx="4151">
                  <c:v>652.5</c:v>
                </c:pt>
                <c:pt idx="4152">
                  <c:v>658.8999</c:v>
                </c:pt>
                <c:pt idx="4153">
                  <c:v>676.1001</c:v>
                </c:pt>
                <c:pt idx="4154">
                  <c:v>678.7</c:v>
                </c:pt>
                <c:pt idx="4155">
                  <c:v>668.1001</c:v>
                </c:pt>
                <c:pt idx="4156">
                  <c:v>652.8999</c:v>
                </c:pt>
                <c:pt idx="4157">
                  <c:v>652.6001</c:v>
                </c:pt>
                <c:pt idx="4158">
                  <c:v>676.8999</c:v>
                </c:pt>
                <c:pt idx="4159">
                  <c:v>676.3999</c:v>
                </c:pt>
                <c:pt idx="4160">
                  <c:v>667.1001</c:v>
                </c:pt>
                <c:pt idx="4161">
                  <c:v>650.3999</c:v>
                </c:pt>
                <c:pt idx="4162">
                  <c:v>651.1001</c:v>
                </c:pt>
                <c:pt idx="4163">
                  <c:v>669.7</c:v>
                </c:pt>
                <c:pt idx="4164">
                  <c:v>677.7</c:v>
                </c:pt>
                <c:pt idx="4165">
                  <c:v>670.3</c:v>
                </c:pt>
                <c:pt idx="4166">
                  <c:v>655.3999</c:v>
                </c:pt>
                <c:pt idx="4167">
                  <c:v>645.6001</c:v>
                </c:pt>
                <c:pt idx="4168">
                  <c:v>655.7</c:v>
                </c:pt>
                <c:pt idx="4169">
                  <c:v>673.8999</c:v>
                </c:pt>
                <c:pt idx="4170">
                  <c:v>676.7</c:v>
                </c:pt>
                <c:pt idx="4171">
                  <c:v>665.6001</c:v>
                </c:pt>
                <c:pt idx="4172">
                  <c:v>651.20000000000005</c:v>
                </c:pt>
                <c:pt idx="4173">
                  <c:v>646.5</c:v>
                </c:pt>
                <c:pt idx="4174">
                  <c:v>663.5</c:v>
                </c:pt>
                <c:pt idx="4175">
                  <c:v>674</c:v>
                </c:pt>
                <c:pt idx="4176">
                  <c:v>671</c:v>
                </c:pt>
                <c:pt idx="4177">
                  <c:v>657.1001</c:v>
                </c:pt>
                <c:pt idx="4178">
                  <c:v>645.8999</c:v>
                </c:pt>
                <c:pt idx="4179">
                  <c:v>653</c:v>
                </c:pt>
                <c:pt idx="4180">
                  <c:v>668.3</c:v>
                </c:pt>
                <c:pt idx="4181">
                  <c:v>669.8</c:v>
                </c:pt>
                <c:pt idx="4182">
                  <c:v>658.3999</c:v>
                </c:pt>
                <c:pt idx="4183">
                  <c:v>643.8999</c:v>
                </c:pt>
                <c:pt idx="4184">
                  <c:v>642.8999</c:v>
                </c:pt>
                <c:pt idx="4185">
                  <c:v>662.2</c:v>
                </c:pt>
                <c:pt idx="4186">
                  <c:v>671.8</c:v>
                </c:pt>
                <c:pt idx="4187">
                  <c:v>665.8</c:v>
                </c:pt>
                <c:pt idx="4188">
                  <c:v>650</c:v>
                </c:pt>
                <c:pt idx="4189">
                  <c:v>640.1001</c:v>
                </c:pt>
                <c:pt idx="4190">
                  <c:v>649</c:v>
                </c:pt>
                <c:pt idx="4191">
                  <c:v>670.2</c:v>
                </c:pt>
                <c:pt idx="4192">
                  <c:v>665.1001</c:v>
                </c:pt>
                <c:pt idx="4193">
                  <c:v>649.6001</c:v>
                </c:pt>
                <c:pt idx="4194">
                  <c:v>639.20000000000005</c:v>
                </c:pt>
                <c:pt idx="4195">
                  <c:v>647.3999</c:v>
                </c:pt>
                <c:pt idx="4196">
                  <c:v>662</c:v>
                </c:pt>
                <c:pt idx="4197">
                  <c:v>666.3999</c:v>
                </c:pt>
                <c:pt idx="4198">
                  <c:v>655.8999</c:v>
                </c:pt>
                <c:pt idx="4199">
                  <c:v>639.8999</c:v>
                </c:pt>
                <c:pt idx="4200">
                  <c:v>638.5</c:v>
                </c:pt>
                <c:pt idx="4201">
                  <c:v>656.2</c:v>
                </c:pt>
                <c:pt idx="4202">
                  <c:v>663.8</c:v>
                </c:pt>
                <c:pt idx="4203">
                  <c:v>661.2</c:v>
                </c:pt>
                <c:pt idx="4204">
                  <c:v>647.20000000000005</c:v>
                </c:pt>
                <c:pt idx="4205">
                  <c:v>635.3999</c:v>
                </c:pt>
                <c:pt idx="4206">
                  <c:v>645.20000000000005</c:v>
                </c:pt>
                <c:pt idx="4207">
                  <c:v>660.8999</c:v>
                </c:pt>
                <c:pt idx="4208">
                  <c:v>663</c:v>
                </c:pt>
                <c:pt idx="4209">
                  <c:v>650.29999999999995</c:v>
                </c:pt>
                <c:pt idx="4210">
                  <c:v>637.6001</c:v>
                </c:pt>
                <c:pt idx="4211">
                  <c:v>634.5</c:v>
                </c:pt>
                <c:pt idx="4212">
                  <c:v>651.6001</c:v>
                </c:pt>
                <c:pt idx="4213">
                  <c:v>661.7</c:v>
                </c:pt>
                <c:pt idx="4214">
                  <c:v>656.5</c:v>
                </c:pt>
                <c:pt idx="4215">
                  <c:v>642</c:v>
                </c:pt>
                <c:pt idx="4216">
                  <c:v>630.20000000000005</c:v>
                </c:pt>
                <c:pt idx="4217">
                  <c:v>637.8999</c:v>
                </c:pt>
                <c:pt idx="4218">
                  <c:v>655.6001</c:v>
                </c:pt>
                <c:pt idx="4219">
                  <c:v>659.6001</c:v>
                </c:pt>
                <c:pt idx="4220">
                  <c:v>649.8999</c:v>
                </c:pt>
                <c:pt idx="4221">
                  <c:v>635.1001</c:v>
                </c:pt>
                <c:pt idx="4222">
                  <c:v>627.3999</c:v>
                </c:pt>
                <c:pt idx="4223">
                  <c:v>643.29999999999995</c:v>
                </c:pt>
                <c:pt idx="4224">
                  <c:v>658.8999</c:v>
                </c:pt>
                <c:pt idx="4225">
                  <c:v>651.8999</c:v>
                </c:pt>
                <c:pt idx="4226">
                  <c:v>639.6001</c:v>
                </c:pt>
                <c:pt idx="4227">
                  <c:v>627.20000000000005</c:v>
                </c:pt>
                <c:pt idx="4228">
                  <c:v>634.79999999999995</c:v>
                </c:pt>
                <c:pt idx="4229">
                  <c:v>652</c:v>
                </c:pt>
                <c:pt idx="4230">
                  <c:v>655.8</c:v>
                </c:pt>
                <c:pt idx="4231">
                  <c:v>646</c:v>
                </c:pt>
                <c:pt idx="4232">
                  <c:v>630.6001</c:v>
                </c:pt>
                <c:pt idx="4233">
                  <c:v>629</c:v>
                </c:pt>
                <c:pt idx="4234">
                  <c:v>642.5</c:v>
                </c:pt>
                <c:pt idx="4235">
                  <c:v>649.79999999999995</c:v>
                </c:pt>
                <c:pt idx="4236">
                  <c:v>645.6001</c:v>
                </c:pt>
                <c:pt idx="4237">
                  <c:v>632.1001</c:v>
                </c:pt>
                <c:pt idx="4238">
                  <c:v>622.3999</c:v>
                </c:pt>
                <c:pt idx="4239">
                  <c:v>633.6001</c:v>
                </c:pt>
                <c:pt idx="4240">
                  <c:v>649</c:v>
                </c:pt>
                <c:pt idx="4241">
                  <c:v>649</c:v>
                </c:pt>
                <c:pt idx="4242">
                  <c:v>637.1001</c:v>
                </c:pt>
                <c:pt idx="4243">
                  <c:v>622.79999999999995</c:v>
                </c:pt>
                <c:pt idx="4244">
                  <c:v>623.70000000000005</c:v>
                </c:pt>
                <c:pt idx="4245">
                  <c:v>638.79999999999995</c:v>
                </c:pt>
                <c:pt idx="4246">
                  <c:v>650</c:v>
                </c:pt>
                <c:pt idx="4247">
                  <c:v>645</c:v>
                </c:pt>
                <c:pt idx="4248">
                  <c:v>630.29999999999995</c:v>
                </c:pt>
                <c:pt idx="4249">
                  <c:v>618.8999</c:v>
                </c:pt>
                <c:pt idx="4250">
                  <c:v>629.29999999999995</c:v>
                </c:pt>
                <c:pt idx="4251">
                  <c:v>640.79999999999995</c:v>
                </c:pt>
                <c:pt idx="4252">
                  <c:v>647.3999</c:v>
                </c:pt>
                <c:pt idx="4253">
                  <c:v>638.79999999999995</c:v>
                </c:pt>
                <c:pt idx="4254">
                  <c:v>623.29999999999995</c:v>
                </c:pt>
                <c:pt idx="4255">
                  <c:v>618.8999</c:v>
                </c:pt>
                <c:pt idx="4256">
                  <c:v>634.79999999999995</c:v>
                </c:pt>
                <c:pt idx="4257">
                  <c:v>645.1001</c:v>
                </c:pt>
                <c:pt idx="4258">
                  <c:v>636.79999999999995</c:v>
                </c:pt>
                <c:pt idx="4259">
                  <c:v>621.5</c:v>
                </c:pt>
                <c:pt idx="4260">
                  <c:v>616</c:v>
                </c:pt>
                <c:pt idx="4261">
                  <c:v>631.6001</c:v>
                </c:pt>
                <c:pt idx="4262">
                  <c:v>643.5</c:v>
                </c:pt>
                <c:pt idx="4263">
                  <c:v>642.29999999999995</c:v>
                </c:pt>
                <c:pt idx="4264">
                  <c:v>630.1001</c:v>
                </c:pt>
                <c:pt idx="4265">
                  <c:v>616.1001</c:v>
                </c:pt>
                <c:pt idx="4266">
                  <c:v>619.79999999999995</c:v>
                </c:pt>
                <c:pt idx="4267">
                  <c:v>636.3999</c:v>
                </c:pt>
                <c:pt idx="4268">
                  <c:v>641.3999</c:v>
                </c:pt>
                <c:pt idx="4269">
                  <c:v>633.8999</c:v>
                </c:pt>
                <c:pt idx="4270">
                  <c:v>621</c:v>
                </c:pt>
                <c:pt idx="4271">
                  <c:v>611.3999</c:v>
                </c:pt>
                <c:pt idx="4272">
                  <c:v>623.79999999999995</c:v>
                </c:pt>
                <c:pt idx="4273">
                  <c:v>639.20000000000005</c:v>
                </c:pt>
                <c:pt idx="4274">
                  <c:v>639.79999999999995</c:v>
                </c:pt>
                <c:pt idx="4275">
                  <c:v>630.20000000000005</c:v>
                </c:pt>
                <c:pt idx="4276">
                  <c:v>613</c:v>
                </c:pt>
                <c:pt idx="4277">
                  <c:v>613</c:v>
                </c:pt>
                <c:pt idx="4278">
                  <c:v>627.3999</c:v>
                </c:pt>
                <c:pt idx="4279">
                  <c:v>639</c:v>
                </c:pt>
                <c:pt idx="4280">
                  <c:v>635.70000000000005</c:v>
                </c:pt>
                <c:pt idx="4281">
                  <c:v>625.29999999999995</c:v>
                </c:pt>
                <c:pt idx="4282">
                  <c:v>609.20000000000005</c:v>
                </c:pt>
                <c:pt idx="4283">
                  <c:v>613.29999999999995</c:v>
                </c:pt>
                <c:pt idx="4284">
                  <c:v>631.8999</c:v>
                </c:pt>
                <c:pt idx="4285">
                  <c:v>638.3999</c:v>
                </c:pt>
                <c:pt idx="4286">
                  <c:v>633.20000000000005</c:v>
                </c:pt>
                <c:pt idx="4287">
                  <c:v>618.79999999999995</c:v>
                </c:pt>
                <c:pt idx="4288">
                  <c:v>608.20000000000005</c:v>
                </c:pt>
                <c:pt idx="4289">
                  <c:v>615.79999999999995</c:v>
                </c:pt>
                <c:pt idx="4290">
                  <c:v>634.3999</c:v>
                </c:pt>
                <c:pt idx="4291">
                  <c:v>631.3999</c:v>
                </c:pt>
                <c:pt idx="4292">
                  <c:v>618.20000000000005</c:v>
                </c:pt>
                <c:pt idx="4293">
                  <c:v>608.1001</c:v>
                </c:pt>
                <c:pt idx="4294">
                  <c:v>613.79999999999995</c:v>
                </c:pt>
                <c:pt idx="4295">
                  <c:v>626.1001</c:v>
                </c:pt>
                <c:pt idx="4296">
                  <c:v>626.6001</c:v>
                </c:pt>
                <c:pt idx="4297">
                  <c:v>618.70000000000005</c:v>
                </c:pt>
                <c:pt idx="4298">
                  <c:v>605.20000000000005</c:v>
                </c:pt>
                <c:pt idx="4299">
                  <c:v>603</c:v>
                </c:pt>
                <c:pt idx="4300">
                  <c:v>621.1001</c:v>
                </c:pt>
                <c:pt idx="4301">
                  <c:v>629.3999</c:v>
                </c:pt>
                <c:pt idx="4302">
                  <c:v>623.6001</c:v>
                </c:pt>
                <c:pt idx="4303">
                  <c:v>609.3999</c:v>
                </c:pt>
                <c:pt idx="4304">
                  <c:v>601.29999999999995</c:v>
                </c:pt>
                <c:pt idx="4305">
                  <c:v>610.3999</c:v>
                </c:pt>
                <c:pt idx="4306">
                  <c:v>624.8999</c:v>
                </c:pt>
                <c:pt idx="4307">
                  <c:v>627.79999999999995</c:v>
                </c:pt>
                <c:pt idx="4308">
                  <c:v>617.8999</c:v>
                </c:pt>
                <c:pt idx="4309">
                  <c:v>602.8999</c:v>
                </c:pt>
                <c:pt idx="4310">
                  <c:v>600.79999999999995</c:v>
                </c:pt>
                <c:pt idx="4311">
                  <c:v>617.8999</c:v>
                </c:pt>
                <c:pt idx="4312">
                  <c:v>625.70000000000005</c:v>
                </c:pt>
                <c:pt idx="4313">
                  <c:v>624.6001</c:v>
                </c:pt>
                <c:pt idx="4314">
                  <c:v>612.1001</c:v>
                </c:pt>
                <c:pt idx="4315">
                  <c:v>599</c:v>
                </c:pt>
                <c:pt idx="4316">
                  <c:v>604.6001</c:v>
                </c:pt>
                <c:pt idx="4317">
                  <c:v>621.1001</c:v>
                </c:pt>
                <c:pt idx="4318">
                  <c:v>624.3999</c:v>
                </c:pt>
                <c:pt idx="4319">
                  <c:v>616.1001</c:v>
                </c:pt>
                <c:pt idx="4320">
                  <c:v>604.29999999999995</c:v>
                </c:pt>
                <c:pt idx="4321">
                  <c:v>595.70000000000005</c:v>
                </c:pt>
                <c:pt idx="4322">
                  <c:v>608.29999999999995</c:v>
                </c:pt>
                <c:pt idx="4323">
                  <c:v>623.6001</c:v>
                </c:pt>
                <c:pt idx="4324">
                  <c:v>617.8999</c:v>
                </c:pt>
                <c:pt idx="4325">
                  <c:v>603.70000000000005</c:v>
                </c:pt>
                <c:pt idx="4326">
                  <c:v>595</c:v>
                </c:pt>
                <c:pt idx="4327">
                  <c:v>606.8999</c:v>
                </c:pt>
                <c:pt idx="4328">
                  <c:v>620.1001</c:v>
                </c:pt>
                <c:pt idx="4329">
                  <c:v>619.29999999999995</c:v>
                </c:pt>
                <c:pt idx="4330">
                  <c:v>611.1001</c:v>
                </c:pt>
                <c:pt idx="4331">
                  <c:v>595.79999999999995</c:v>
                </c:pt>
                <c:pt idx="4332">
                  <c:v>593.8999</c:v>
                </c:pt>
                <c:pt idx="4333">
                  <c:v>611</c:v>
                </c:pt>
                <c:pt idx="4334">
                  <c:v>620.79999999999995</c:v>
                </c:pt>
                <c:pt idx="4335">
                  <c:v>616.29999999999995</c:v>
                </c:pt>
                <c:pt idx="4336">
                  <c:v>603.6001</c:v>
                </c:pt>
                <c:pt idx="4337">
                  <c:v>590.6001</c:v>
                </c:pt>
                <c:pt idx="4338">
                  <c:v>595.70000000000005</c:v>
                </c:pt>
                <c:pt idx="4339">
                  <c:v>613.3999</c:v>
                </c:pt>
                <c:pt idx="4340">
                  <c:v>619.6001</c:v>
                </c:pt>
                <c:pt idx="4341">
                  <c:v>612.5</c:v>
                </c:pt>
                <c:pt idx="4342">
                  <c:v>599.29999999999995</c:v>
                </c:pt>
                <c:pt idx="4343">
                  <c:v>587.70000000000005</c:v>
                </c:pt>
                <c:pt idx="4344">
                  <c:v>598.70000000000005</c:v>
                </c:pt>
                <c:pt idx="4345">
                  <c:v>615.3999</c:v>
                </c:pt>
                <c:pt idx="4346">
                  <c:v>618.29999999999995</c:v>
                </c:pt>
                <c:pt idx="4347">
                  <c:v>610.3999</c:v>
                </c:pt>
                <c:pt idx="4348">
                  <c:v>597.8999</c:v>
                </c:pt>
                <c:pt idx="4349">
                  <c:v>587.5</c:v>
                </c:pt>
                <c:pt idx="4350">
                  <c:v>599.70000000000005</c:v>
                </c:pt>
                <c:pt idx="4351">
                  <c:v>614.5</c:v>
                </c:pt>
                <c:pt idx="4352">
                  <c:v>615.1001</c:v>
                </c:pt>
                <c:pt idx="4353">
                  <c:v>604.20000000000005</c:v>
                </c:pt>
                <c:pt idx="4354">
                  <c:v>595.20000000000005</c:v>
                </c:pt>
                <c:pt idx="4355">
                  <c:v>587.20000000000005</c:v>
                </c:pt>
                <c:pt idx="4356">
                  <c:v>606.20000000000005</c:v>
                </c:pt>
                <c:pt idx="4357">
                  <c:v>609.29999999999995</c:v>
                </c:pt>
                <c:pt idx="4358">
                  <c:v>602.20000000000005</c:v>
                </c:pt>
                <c:pt idx="4359">
                  <c:v>588.70000000000005</c:v>
                </c:pt>
                <c:pt idx="4360">
                  <c:v>584.29999999999995</c:v>
                </c:pt>
                <c:pt idx="4361">
                  <c:v>595.8999</c:v>
                </c:pt>
                <c:pt idx="4362">
                  <c:v>605</c:v>
                </c:pt>
                <c:pt idx="4363">
                  <c:v>601.6001</c:v>
                </c:pt>
                <c:pt idx="4364">
                  <c:v>589.3999</c:v>
                </c:pt>
                <c:pt idx="4365">
                  <c:v>581</c:v>
                </c:pt>
                <c:pt idx="4366">
                  <c:v>584.20000000000005</c:v>
                </c:pt>
                <c:pt idx="4367">
                  <c:v>599.29999999999995</c:v>
                </c:pt>
                <c:pt idx="4368">
                  <c:v>603.1001</c:v>
                </c:pt>
                <c:pt idx="4369">
                  <c:v>595</c:v>
                </c:pt>
                <c:pt idx="4370">
                  <c:v>581.6001</c:v>
                </c:pt>
                <c:pt idx="4371">
                  <c:v>578.3999</c:v>
                </c:pt>
                <c:pt idx="4372">
                  <c:v>586.3999</c:v>
                </c:pt>
                <c:pt idx="4373">
                  <c:v>601.6001</c:v>
                </c:pt>
                <c:pt idx="4374">
                  <c:v>601.5</c:v>
                </c:pt>
                <c:pt idx="4375">
                  <c:v>590.3999</c:v>
                </c:pt>
                <c:pt idx="4376">
                  <c:v>577.70000000000005</c:v>
                </c:pt>
                <c:pt idx="4377">
                  <c:v>580.6001</c:v>
                </c:pt>
                <c:pt idx="4378">
                  <c:v>593.3999</c:v>
                </c:pt>
                <c:pt idx="4379">
                  <c:v>600.79999999999995</c:v>
                </c:pt>
                <c:pt idx="4380">
                  <c:v>596.5</c:v>
                </c:pt>
                <c:pt idx="4381">
                  <c:v>583.6001</c:v>
                </c:pt>
                <c:pt idx="4382">
                  <c:v>573.79999999999995</c:v>
                </c:pt>
                <c:pt idx="4383">
                  <c:v>583.6001</c:v>
                </c:pt>
                <c:pt idx="4384">
                  <c:v>598.1001</c:v>
                </c:pt>
                <c:pt idx="4385">
                  <c:v>599.29999999999995</c:v>
                </c:pt>
                <c:pt idx="4386">
                  <c:v>589.79999999999995</c:v>
                </c:pt>
                <c:pt idx="4387">
                  <c:v>576.3999</c:v>
                </c:pt>
                <c:pt idx="4388">
                  <c:v>581.3999</c:v>
                </c:pt>
                <c:pt idx="4389">
                  <c:v>595.70000000000005</c:v>
                </c:pt>
                <c:pt idx="4390">
                  <c:v>598</c:v>
                </c:pt>
                <c:pt idx="4391">
                  <c:v>591.20000000000005</c:v>
                </c:pt>
                <c:pt idx="4392">
                  <c:v>577.5</c:v>
                </c:pt>
                <c:pt idx="4393">
                  <c:v>571.5</c:v>
                </c:pt>
                <c:pt idx="4394">
                  <c:v>585</c:v>
                </c:pt>
                <c:pt idx="4395">
                  <c:v>596.5</c:v>
                </c:pt>
                <c:pt idx="4396">
                  <c:v>595.8999</c:v>
                </c:pt>
                <c:pt idx="4397">
                  <c:v>583.1001</c:v>
                </c:pt>
                <c:pt idx="4398">
                  <c:v>570.8999</c:v>
                </c:pt>
                <c:pt idx="4399">
                  <c:v>573.70000000000005</c:v>
                </c:pt>
                <c:pt idx="4400">
                  <c:v>589.5</c:v>
                </c:pt>
                <c:pt idx="4401">
                  <c:v>596.5</c:v>
                </c:pt>
                <c:pt idx="4402">
                  <c:v>590.70000000000005</c:v>
                </c:pt>
                <c:pt idx="4403">
                  <c:v>577.79999999999995</c:v>
                </c:pt>
                <c:pt idx="4404">
                  <c:v>567</c:v>
                </c:pt>
                <c:pt idx="4405">
                  <c:v>577.3999</c:v>
                </c:pt>
                <c:pt idx="4406">
                  <c:v>593.20000000000005</c:v>
                </c:pt>
                <c:pt idx="4407">
                  <c:v>596.29999999999995</c:v>
                </c:pt>
                <c:pt idx="4408">
                  <c:v>589</c:v>
                </c:pt>
                <c:pt idx="4409">
                  <c:v>576</c:v>
                </c:pt>
                <c:pt idx="4410">
                  <c:v>566.5</c:v>
                </c:pt>
                <c:pt idx="4411">
                  <c:v>578.79999999999995</c:v>
                </c:pt>
                <c:pt idx="4412">
                  <c:v>593.5</c:v>
                </c:pt>
                <c:pt idx="4413">
                  <c:v>594.5</c:v>
                </c:pt>
                <c:pt idx="4414">
                  <c:v>584.6001</c:v>
                </c:pt>
                <c:pt idx="4415">
                  <c:v>574.6001</c:v>
                </c:pt>
                <c:pt idx="4416">
                  <c:v>564.79999999999995</c:v>
                </c:pt>
                <c:pt idx="4417">
                  <c:v>576.3999</c:v>
                </c:pt>
                <c:pt idx="4418">
                  <c:v>590.70000000000005</c:v>
                </c:pt>
                <c:pt idx="4419">
                  <c:v>591.6001</c:v>
                </c:pt>
                <c:pt idx="4420">
                  <c:v>581.79999999999995</c:v>
                </c:pt>
                <c:pt idx="4421">
                  <c:v>565</c:v>
                </c:pt>
                <c:pt idx="4422">
                  <c:v>568.70000000000005</c:v>
                </c:pt>
                <c:pt idx="4423">
                  <c:v>584.1001</c:v>
                </c:pt>
                <c:pt idx="4424">
                  <c:v>589</c:v>
                </c:pt>
                <c:pt idx="4425">
                  <c:v>582.1001</c:v>
                </c:pt>
                <c:pt idx="4426">
                  <c:v>571.3999</c:v>
                </c:pt>
                <c:pt idx="4427">
                  <c:v>562.1001</c:v>
                </c:pt>
                <c:pt idx="4428">
                  <c:v>567.29999999999995</c:v>
                </c:pt>
                <c:pt idx="4429">
                  <c:v>580.70000000000005</c:v>
                </c:pt>
                <c:pt idx="4430">
                  <c:v>583.29999999999995</c:v>
                </c:pt>
                <c:pt idx="4431">
                  <c:v>575</c:v>
                </c:pt>
                <c:pt idx="4432">
                  <c:v>562.20000000000005</c:v>
                </c:pt>
                <c:pt idx="4433">
                  <c:v>559.3999</c:v>
                </c:pt>
                <c:pt idx="4434">
                  <c:v>568.70000000000005</c:v>
                </c:pt>
                <c:pt idx="4435">
                  <c:v>578.20000000000005</c:v>
                </c:pt>
                <c:pt idx="4436">
                  <c:v>576.29999999999995</c:v>
                </c:pt>
                <c:pt idx="4437">
                  <c:v>565.70000000000005</c:v>
                </c:pt>
                <c:pt idx="4438">
                  <c:v>555</c:v>
                </c:pt>
                <c:pt idx="4439">
                  <c:v>559.5</c:v>
                </c:pt>
                <c:pt idx="4440">
                  <c:v>574.79999999999995</c:v>
                </c:pt>
                <c:pt idx="4441">
                  <c:v>579.5</c:v>
                </c:pt>
                <c:pt idx="4442">
                  <c:v>574.29999999999995</c:v>
                </c:pt>
                <c:pt idx="4443">
                  <c:v>561.8999</c:v>
                </c:pt>
                <c:pt idx="4444">
                  <c:v>553.6001</c:v>
                </c:pt>
                <c:pt idx="4445">
                  <c:v>561.20000000000005</c:v>
                </c:pt>
                <c:pt idx="4446">
                  <c:v>576.3999</c:v>
                </c:pt>
                <c:pt idx="4447">
                  <c:v>578.6001</c:v>
                </c:pt>
                <c:pt idx="4448">
                  <c:v>569.79999999999995</c:v>
                </c:pt>
                <c:pt idx="4449">
                  <c:v>559.1001</c:v>
                </c:pt>
                <c:pt idx="4450">
                  <c:v>551.8999</c:v>
                </c:pt>
                <c:pt idx="4451">
                  <c:v>560</c:v>
                </c:pt>
                <c:pt idx="4452">
                  <c:v>575.5</c:v>
                </c:pt>
                <c:pt idx="4453">
                  <c:v>576.5</c:v>
                </c:pt>
                <c:pt idx="4454">
                  <c:v>566.79999999999995</c:v>
                </c:pt>
                <c:pt idx="4455">
                  <c:v>551.20000000000005</c:v>
                </c:pt>
                <c:pt idx="4456">
                  <c:v>558.29999999999995</c:v>
                </c:pt>
                <c:pt idx="4457">
                  <c:v>570.6001</c:v>
                </c:pt>
                <c:pt idx="4458">
                  <c:v>574.6001</c:v>
                </c:pt>
                <c:pt idx="4459">
                  <c:v>569</c:v>
                </c:pt>
                <c:pt idx="4460">
                  <c:v>556.29999999999995</c:v>
                </c:pt>
                <c:pt idx="4461">
                  <c:v>548.20000000000005</c:v>
                </c:pt>
                <c:pt idx="4462">
                  <c:v>558.6001</c:v>
                </c:pt>
                <c:pt idx="4463">
                  <c:v>570.1001</c:v>
                </c:pt>
                <c:pt idx="4464">
                  <c:v>572.20000000000005</c:v>
                </c:pt>
                <c:pt idx="4465">
                  <c:v>563.1001</c:v>
                </c:pt>
                <c:pt idx="4466">
                  <c:v>550.29999999999995</c:v>
                </c:pt>
                <c:pt idx="4467">
                  <c:v>547.70000000000005</c:v>
                </c:pt>
                <c:pt idx="4468">
                  <c:v>559.8999</c:v>
                </c:pt>
                <c:pt idx="4469">
                  <c:v>569.1001</c:v>
                </c:pt>
                <c:pt idx="4470">
                  <c:v>567.8999</c:v>
                </c:pt>
                <c:pt idx="4471">
                  <c:v>557.5</c:v>
                </c:pt>
                <c:pt idx="4472">
                  <c:v>545.79999999999995</c:v>
                </c:pt>
                <c:pt idx="4473">
                  <c:v>548.6001</c:v>
                </c:pt>
                <c:pt idx="4474">
                  <c:v>563.20000000000005</c:v>
                </c:pt>
                <c:pt idx="4475">
                  <c:v>568.6001</c:v>
                </c:pt>
                <c:pt idx="4476">
                  <c:v>564.6001</c:v>
                </c:pt>
                <c:pt idx="4477">
                  <c:v>552.8999</c:v>
                </c:pt>
                <c:pt idx="4478">
                  <c:v>543.70000000000005</c:v>
                </c:pt>
                <c:pt idx="4479">
                  <c:v>550.70000000000005</c:v>
                </c:pt>
                <c:pt idx="4480">
                  <c:v>563.29999999999995</c:v>
                </c:pt>
                <c:pt idx="4481">
                  <c:v>565</c:v>
                </c:pt>
                <c:pt idx="4482">
                  <c:v>559.20000000000005</c:v>
                </c:pt>
                <c:pt idx="4483">
                  <c:v>546.3999</c:v>
                </c:pt>
                <c:pt idx="4484">
                  <c:v>540.8999</c:v>
                </c:pt>
                <c:pt idx="4485">
                  <c:v>552.70000000000005</c:v>
                </c:pt>
                <c:pt idx="4486">
                  <c:v>564.6001</c:v>
                </c:pt>
                <c:pt idx="4487">
                  <c:v>562.5</c:v>
                </c:pt>
                <c:pt idx="4488">
                  <c:v>547.20000000000005</c:v>
                </c:pt>
                <c:pt idx="4489">
                  <c:v>539.1001</c:v>
                </c:pt>
                <c:pt idx="4490">
                  <c:v>549.29999999999995</c:v>
                </c:pt>
                <c:pt idx="4491">
                  <c:v>562.3999</c:v>
                </c:pt>
                <c:pt idx="4492">
                  <c:v>563.3999</c:v>
                </c:pt>
                <c:pt idx="4493">
                  <c:v>556.70000000000005</c:v>
                </c:pt>
                <c:pt idx="4494">
                  <c:v>544.3999</c:v>
                </c:pt>
                <c:pt idx="4495">
                  <c:v>536.6001</c:v>
                </c:pt>
                <c:pt idx="4496">
                  <c:v>549</c:v>
                </c:pt>
                <c:pt idx="4497">
                  <c:v>563.1001</c:v>
                </c:pt>
                <c:pt idx="4498">
                  <c:v>564.20000000000005</c:v>
                </c:pt>
                <c:pt idx="4499">
                  <c:v>555</c:v>
                </c:pt>
                <c:pt idx="4500">
                  <c:v>542.29999999999995</c:v>
                </c:pt>
                <c:pt idx="4501">
                  <c:v>536.70000000000005</c:v>
                </c:pt>
                <c:pt idx="4502">
                  <c:v>548</c:v>
                </c:pt>
                <c:pt idx="4503">
                  <c:v>562</c:v>
                </c:pt>
                <c:pt idx="4504">
                  <c:v>563.3999</c:v>
                </c:pt>
                <c:pt idx="4505">
                  <c:v>554.3999</c:v>
                </c:pt>
                <c:pt idx="4506">
                  <c:v>541.8999</c:v>
                </c:pt>
                <c:pt idx="4507">
                  <c:v>534.79999999999995</c:v>
                </c:pt>
                <c:pt idx="4508">
                  <c:v>548</c:v>
                </c:pt>
                <c:pt idx="4509">
                  <c:v>559.3999</c:v>
                </c:pt>
                <c:pt idx="4510">
                  <c:v>562</c:v>
                </c:pt>
                <c:pt idx="4511">
                  <c:v>553.79999999999995</c:v>
                </c:pt>
                <c:pt idx="4512">
                  <c:v>542.1001</c:v>
                </c:pt>
                <c:pt idx="4513">
                  <c:v>533.5</c:v>
                </c:pt>
                <c:pt idx="4514">
                  <c:v>543.6001</c:v>
                </c:pt>
                <c:pt idx="4515">
                  <c:v>556.79999999999995</c:v>
                </c:pt>
                <c:pt idx="4516">
                  <c:v>558.1001</c:v>
                </c:pt>
                <c:pt idx="4517">
                  <c:v>551.70000000000005</c:v>
                </c:pt>
                <c:pt idx="4518">
                  <c:v>540.79999999999995</c:v>
                </c:pt>
                <c:pt idx="4519">
                  <c:v>534.5</c:v>
                </c:pt>
                <c:pt idx="4520">
                  <c:v>546.3999</c:v>
                </c:pt>
                <c:pt idx="4521">
                  <c:v>555.29999999999995</c:v>
                </c:pt>
                <c:pt idx="4522">
                  <c:v>552.3999</c:v>
                </c:pt>
                <c:pt idx="4523">
                  <c:v>541.3999</c:v>
                </c:pt>
                <c:pt idx="4524">
                  <c:v>531.5</c:v>
                </c:pt>
                <c:pt idx="4525">
                  <c:v>531.29999999999995</c:v>
                </c:pt>
                <c:pt idx="4526">
                  <c:v>543.79999999999995</c:v>
                </c:pt>
                <c:pt idx="4527">
                  <c:v>550.20000000000005</c:v>
                </c:pt>
                <c:pt idx="4528">
                  <c:v>547.29999999999995</c:v>
                </c:pt>
                <c:pt idx="4529">
                  <c:v>536.70000000000005</c:v>
                </c:pt>
                <c:pt idx="4530">
                  <c:v>527.8999</c:v>
                </c:pt>
                <c:pt idx="4531">
                  <c:v>529.29999999999995</c:v>
                </c:pt>
                <c:pt idx="4532">
                  <c:v>540.79999999999995</c:v>
                </c:pt>
                <c:pt idx="4533">
                  <c:v>545.3999</c:v>
                </c:pt>
                <c:pt idx="4534">
                  <c:v>539.70000000000005</c:v>
                </c:pt>
                <c:pt idx="4535">
                  <c:v>528.70000000000005</c:v>
                </c:pt>
                <c:pt idx="4536">
                  <c:v>523.79999999999995</c:v>
                </c:pt>
                <c:pt idx="4537">
                  <c:v>528.3999</c:v>
                </c:pt>
                <c:pt idx="4538">
                  <c:v>538.1001</c:v>
                </c:pt>
                <c:pt idx="4539">
                  <c:v>539.3999</c:v>
                </c:pt>
                <c:pt idx="4540">
                  <c:v>531.79999999999995</c:v>
                </c:pt>
                <c:pt idx="4541">
                  <c:v>521.5</c:v>
                </c:pt>
                <c:pt idx="4542">
                  <c:v>520.79999999999995</c:v>
                </c:pt>
                <c:pt idx="4543">
                  <c:v>530.5</c:v>
                </c:pt>
                <c:pt idx="4544">
                  <c:v>539.29999999999995</c:v>
                </c:pt>
                <c:pt idx="4545">
                  <c:v>537.3999</c:v>
                </c:pt>
                <c:pt idx="4546">
                  <c:v>527.70000000000005</c:v>
                </c:pt>
                <c:pt idx="4547">
                  <c:v>518.3999</c:v>
                </c:pt>
                <c:pt idx="4548">
                  <c:v>520.29999999999995</c:v>
                </c:pt>
                <c:pt idx="4549">
                  <c:v>534</c:v>
                </c:pt>
                <c:pt idx="4550">
                  <c:v>538.6001</c:v>
                </c:pt>
                <c:pt idx="4551">
                  <c:v>528.5</c:v>
                </c:pt>
                <c:pt idx="4552">
                  <c:v>517.70000000000005</c:v>
                </c:pt>
                <c:pt idx="4553">
                  <c:v>518.5</c:v>
                </c:pt>
                <c:pt idx="4554">
                  <c:v>526.79999999999995</c:v>
                </c:pt>
                <c:pt idx="4555">
                  <c:v>537.20000000000005</c:v>
                </c:pt>
                <c:pt idx="4556">
                  <c:v>535.5</c:v>
                </c:pt>
                <c:pt idx="4557">
                  <c:v>525.70000000000005</c:v>
                </c:pt>
                <c:pt idx="4558">
                  <c:v>515.70000000000005</c:v>
                </c:pt>
                <c:pt idx="4559">
                  <c:v>518.3999</c:v>
                </c:pt>
                <c:pt idx="4560">
                  <c:v>528.70000000000005</c:v>
                </c:pt>
                <c:pt idx="4561">
                  <c:v>534.8999</c:v>
                </c:pt>
                <c:pt idx="4562">
                  <c:v>531.6001</c:v>
                </c:pt>
                <c:pt idx="4563">
                  <c:v>521.1001</c:v>
                </c:pt>
                <c:pt idx="4564">
                  <c:v>512.6001</c:v>
                </c:pt>
                <c:pt idx="4565">
                  <c:v>518.70000000000005</c:v>
                </c:pt>
                <c:pt idx="4566">
                  <c:v>528.8999</c:v>
                </c:pt>
                <c:pt idx="4567">
                  <c:v>532.79999999999995</c:v>
                </c:pt>
                <c:pt idx="4568">
                  <c:v>526</c:v>
                </c:pt>
                <c:pt idx="4569">
                  <c:v>515</c:v>
                </c:pt>
                <c:pt idx="4570">
                  <c:v>511.8</c:v>
                </c:pt>
                <c:pt idx="4571">
                  <c:v>519.3999</c:v>
                </c:pt>
                <c:pt idx="4572">
                  <c:v>529.6001</c:v>
                </c:pt>
                <c:pt idx="4573">
                  <c:v>529.3999</c:v>
                </c:pt>
                <c:pt idx="4574">
                  <c:v>521</c:v>
                </c:pt>
                <c:pt idx="4575">
                  <c:v>510.7</c:v>
                </c:pt>
                <c:pt idx="4576">
                  <c:v>511.3</c:v>
                </c:pt>
                <c:pt idx="4577">
                  <c:v>523.20000000000005</c:v>
                </c:pt>
                <c:pt idx="4578">
                  <c:v>528.79999999999995</c:v>
                </c:pt>
                <c:pt idx="4579">
                  <c:v>526.3999</c:v>
                </c:pt>
                <c:pt idx="4580">
                  <c:v>516.5</c:v>
                </c:pt>
                <c:pt idx="4581">
                  <c:v>508</c:v>
                </c:pt>
                <c:pt idx="4582">
                  <c:v>512.20000000000005</c:v>
                </c:pt>
                <c:pt idx="4583">
                  <c:v>523.3999</c:v>
                </c:pt>
                <c:pt idx="4584">
                  <c:v>526.70000000000005</c:v>
                </c:pt>
                <c:pt idx="4585">
                  <c:v>516.1001</c:v>
                </c:pt>
                <c:pt idx="4586">
                  <c:v>506.2</c:v>
                </c:pt>
                <c:pt idx="4587">
                  <c:v>508.8999</c:v>
                </c:pt>
                <c:pt idx="4588">
                  <c:v>519.1001</c:v>
                </c:pt>
                <c:pt idx="4589">
                  <c:v>526.20000000000005</c:v>
                </c:pt>
                <c:pt idx="4590">
                  <c:v>522.79999999999995</c:v>
                </c:pt>
                <c:pt idx="4591">
                  <c:v>512.79999999999995</c:v>
                </c:pt>
                <c:pt idx="4592">
                  <c:v>503.8999</c:v>
                </c:pt>
                <c:pt idx="4593">
                  <c:v>509.7</c:v>
                </c:pt>
                <c:pt idx="4594">
                  <c:v>522.1001</c:v>
                </c:pt>
                <c:pt idx="4595">
                  <c:v>525.3999</c:v>
                </c:pt>
                <c:pt idx="4596">
                  <c:v>520.8999</c:v>
                </c:pt>
                <c:pt idx="4597">
                  <c:v>510.7</c:v>
                </c:pt>
                <c:pt idx="4598">
                  <c:v>501.8</c:v>
                </c:pt>
                <c:pt idx="4599">
                  <c:v>509.6001</c:v>
                </c:pt>
                <c:pt idx="4600">
                  <c:v>522.70000000000005</c:v>
                </c:pt>
                <c:pt idx="4601">
                  <c:v>525.70000000000005</c:v>
                </c:pt>
                <c:pt idx="4602">
                  <c:v>518.79999999999995</c:v>
                </c:pt>
                <c:pt idx="4603">
                  <c:v>510.8999</c:v>
                </c:pt>
                <c:pt idx="4604">
                  <c:v>500.8999</c:v>
                </c:pt>
                <c:pt idx="4605">
                  <c:v>507</c:v>
                </c:pt>
                <c:pt idx="4606">
                  <c:v>520.8999</c:v>
                </c:pt>
                <c:pt idx="4607">
                  <c:v>525.29999999999995</c:v>
                </c:pt>
                <c:pt idx="4608">
                  <c:v>519.29999999999995</c:v>
                </c:pt>
                <c:pt idx="4609">
                  <c:v>508.8</c:v>
                </c:pt>
                <c:pt idx="4610">
                  <c:v>499.8</c:v>
                </c:pt>
                <c:pt idx="4611">
                  <c:v>505.2</c:v>
                </c:pt>
                <c:pt idx="4612">
                  <c:v>519.20000000000005</c:v>
                </c:pt>
                <c:pt idx="4613">
                  <c:v>524.29999999999995</c:v>
                </c:pt>
                <c:pt idx="4614">
                  <c:v>518.79999999999995</c:v>
                </c:pt>
                <c:pt idx="4615">
                  <c:v>509.5</c:v>
                </c:pt>
                <c:pt idx="4616">
                  <c:v>498.7</c:v>
                </c:pt>
                <c:pt idx="4617">
                  <c:v>509.5</c:v>
                </c:pt>
                <c:pt idx="4618">
                  <c:v>520</c:v>
                </c:pt>
                <c:pt idx="4619">
                  <c:v>519.70000000000005</c:v>
                </c:pt>
                <c:pt idx="4620">
                  <c:v>511</c:v>
                </c:pt>
                <c:pt idx="4621">
                  <c:v>500.6001</c:v>
                </c:pt>
                <c:pt idx="4622">
                  <c:v>496.6001</c:v>
                </c:pt>
                <c:pt idx="4623">
                  <c:v>506.2</c:v>
                </c:pt>
                <c:pt idx="4624">
                  <c:v>517.29999999999995</c:v>
                </c:pt>
                <c:pt idx="4625">
                  <c:v>518</c:v>
                </c:pt>
                <c:pt idx="4626">
                  <c:v>509.8999</c:v>
                </c:pt>
                <c:pt idx="4627">
                  <c:v>499.7</c:v>
                </c:pt>
                <c:pt idx="4628">
                  <c:v>494.3</c:v>
                </c:pt>
                <c:pt idx="4629">
                  <c:v>504.2</c:v>
                </c:pt>
                <c:pt idx="4630">
                  <c:v>513.1001</c:v>
                </c:pt>
                <c:pt idx="4631">
                  <c:v>515</c:v>
                </c:pt>
                <c:pt idx="4632">
                  <c:v>507.8</c:v>
                </c:pt>
                <c:pt idx="4633">
                  <c:v>498.3999</c:v>
                </c:pt>
                <c:pt idx="4634">
                  <c:v>492.1001</c:v>
                </c:pt>
                <c:pt idx="4635">
                  <c:v>499.7</c:v>
                </c:pt>
                <c:pt idx="4636">
                  <c:v>509.8</c:v>
                </c:pt>
                <c:pt idx="4637">
                  <c:v>510.5</c:v>
                </c:pt>
                <c:pt idx="4638">
                  <c:v>504.8</c:v>
                </c:pt>
                <c:pt idx="4639">
                  <c:v>496.1001</c:v>
                </c:pt>
                <c:pt idx="4640">
                  <c:v>489</c:v>
                </c:pt>
                <c:pt idx="4641">
                  <c:v>496.3999</c:v>
                </c:pt>
                <c:pt idx="4642">
                  <c:v>506.1001</c:v>
                </c:pt>
                <c:pt idx="4643">
                  <c:v>506.8</c:v>
                </c:pt>
                <c:pt idx="4644">
                  <c:v>499.2</c:v>
                </c:pt>
                <c:pt idx="4645">
                  <c:v>491</c:v>
                </c:pt>
                <c:pt idx="4646">
                  <c:v>487.3999</c:v>
                </c:pt>
                <c:pt idx="4647">
                  <c:v>494</c:v>
                </c:pt>
                <c:pt idx="4648">
                  <c:v>501.8</c:v>
                </c:pt>
                <c:pt idx="4649">
                  <c:v>498.8999</c:v>
                </c:pt>
                <c:pt idx="4650">
                  <c:v>489.6001</c:v>
                </c:pt>
                <c:pt idx="4651">
                  <c:v>484.3</c:v>
                </c:pt>
                <c:pt idx="4652">
                  <c:v>489.8</c:v>
                </c:pt>
                <c:pt idx="4653">
                  <c:v>498.5</c:v>
                </c:pt>
                <c:pt idx="4654">
                  <c:v>499.5</c:v>
                </c:pt>
                <c:pt idx="4655">
                  <c:v>492.6001</c:v>
                </c:pt>
                <c:pt idx="4656">
                  <c:v>483.6001</c:v>
                </c:pt>
                <c:pt idx="4657">
                  <c:v>481.7</c:v>
                </c:pt>
                <c:pt idx="4658">
                  <c:v>490.7</c:v>
                </c:pt>
                <c:pt idx="4659">
                  <c:v>498.3</c:v>
                </c:pt>
                <c:pt idx="4660">
                  <c:v>496.8</c:v>
                </c:pt>
                <c:pt idx="4661">
                  <c:v>488.3999</c:v>
                </c:pt>
                <c:pt idx="4662">
                  <c:v>480.1001</c:v>
                </c:pt>
                <c:pt idx="4663">
                  <c:v>481.3</c:v>
                </c:pt>
                <c:pt idx="4664">
                  <c:v>491.7</c:v>
                </c:pt>
                <c:pt idx="4665">
                  <c:v>499</c:v>
                </c:pt>
                <c:pt idx="4666">
                  <c:v>496.5</c:v>
                </c:pt>
                <c:pt idx="4667">
                  <c:v>487.3</c:v>
                </c:pt>
                <c:pt idx="4668">
                  <c:v>479.2</c:v>
                </c:pt>
                <c:pt idx="4669">
                  <c:v>482.8</c:v>
                </c:pt>
                <c:pt idx="4670">
                  <c:v>492.8999</c:v>
                </c:pt>
                <c:pt idx="4671">
                  <c:v>497.3999</c:v>
                </c:pt>
                <c:pt idx="4672">
                  <c:v>494.1001</c:v>
                </c:pt>
                <c:pt idx="4673">
                  <c:v>484.6001</c:v>
                </c:pt>
                <c:pt idx="4674">
                  <c:v>477.1001</c:v>
                </c:pt>
                <c:pt idx="4675">
                  <c:v>481.8999</c:v>
                </c:pt>
                <c:pt idx="4676">
                  <c:v>491.8999</c:v>
                </c:pt>
                <c:pt idx="4677">
                  <c:v>495.7</c:v>
                </c:pt>
                <c:pt idx="4678">
                  <c:v>490.2</c:v>
                </c:pt>
                <c:pt idx="4679">
                  <c:v>480.2</c:v>
                </c:pt>
                <c:pt idx="4680">
                  <c:v>475.7</c:v>
                </c:pt>
                <c:pt idx="4681">
                  <c:v>481</c:v>
                </c:pt>
                <c:pt idx="4682">
                  <c:v>492.2</c:v>
                </c:pt>
                <c:pt idx="4683">
                  <c:v>490.3</c:v>
                </c:pt>
                <c:pt idx="4684">
                  <c:v>481.8999</c:v>
                </c:pt>
                <c:pt idx="4685">
                  <c:v>473.7</c:v>
                </c:pt>
                <c:pt idx="4686">
                  <c:v>476.3999</c:v>
                </c:pt>
                <c:pt idx="4687">
                  <c:v>486.6001</c:v>
                </c:pt>
                <c:pt idx="4688">
                  <c:v>490.2</c:v>
                </c:pt>
                <c:pt idx="4689">
                  <c:v>485.8</c:v>
                </c:pt>
                <c:pt idx="4690">
                  <c:v>478.3999</c:v>
                </c:pt>
                <c:pt idx="4691">
                  <c:v>471.3</c:v>
                </c:pt>
                <c:pt idx="4692">
                  <c:v>475.3</c:v>
                </c:pt>
                <c:pt idx="4693">
                  <c:v>485.3</c:v>
                </c:pt>
                <c:pt idx="4694">
                  <c:v>487.8999</c:v>
                </c:pt>
                <c:pt idx="4695">
                  <c:v>482.7</c:v>
                </c:pt>
                <c:pt idx="4696">
                  <c:v>473.3</c:v>
                </c:pt>
                <c:pt idx="4697">
                  <c:v>469.3999</c:v>
                </c:pt>
                <c:pt idx="4698">
                  <c:v>475.3</c:v>
                </c:pt>
                <c:pt idx="4699">
                  <c:v>484.8</c:v>
                </c:pt>
                <c:pt idx="4700">
                  <c:v>486.2</c:v>
                </c:pt>
                <c:pt idx="4701">
                  <c:v>479.8999</c:v>
                </c:pt>
                <c:pt idx="4702">
                  <c:v>470.6001</c:v>
                </c:pt>
                <c:pt idx="4703">
                  <c:v>468.1001</c:v>
                </c:pt>
                <c:pt idx="4704">
                  <c:v>476.8</c:v>
                </c:pt>
                <c:pt idx="4705">
                  <c:v>484.3</c:v>
                </c:pt>
                <c:pt idx="4706">
                  <c:v>484</c:v>
                </c:pt>
                <c:pt idx="4707">
                  <c:v>476.6001</c:v>
                </c:pt>
                <c:pt idx="4708">
                  <c:v>467.7</c:v>
                </c:pt>
                <c:pt idx="4709">
                  <c:v>467.6001</c:v>
                </c:pt>
                <c:pt idx="4710">
                  <c:v>477.3999</c:v>
                </c:pt>
                <c:pt idx="4711">
                  <c:v>483.3</c:v>
                </c:pt>
                <c:pt idx="4712">
                  <c:v>481.1001</c:v>
                </c:pt>
                <c:pt idx="4713">
                  <c:v>473.7</c:v>
                </c:pt>
                <c:pt idx="4714">
                  <c:v>465</c:v>
                </c:pt>
                <c:pt idx="4715">
                  <c:v>472.7</c:v>
                </c:pt>
                <c:pt idx="4716">
                  <c:v>481.2</c:v>
                </c:pt>
                <c:pt idx="4717">
                  <c:v>481.5</c:v>
                </c:pt>
                <c:pt idx="4718">
                  <c:v>475.8999</c:v>
                </c:pt>
                <c:pt idx="4719">
                  <c:v>465.5</c:v>
                </c:pt>
                <c:pt idx="4720">
                  <c:v>463</c:v>
                </c:pt>
                <c:pt idx="4721">
                  <c:v>472.8999</c:v>
                </c:pt>
                <c:pt idx="4722">
                  <c:v>480.8999</c:v>
                </c:pt>
                <c:pt idx="4723">
                  <c:v>479.8</c:v>
                </c:pt>
                <c:pt idx="4724">
                  <c:v>474.8</c:v>
                </c:pt>
                <c:pt idx="4725">
                  <c:v>463.6001</c:v>
                </c:pt>
                <c:pt idx="4726">
                  <c:v>460.8</c:v>
                </c:pt>
                <c:pt idx="4727">
                  <c:v>471.7</c:v>
                </c:pt>
                <c:pt idx="4728">
                  <c:v>480.8999</c:v>
                </c:pt>
                <c:pt idx="4729">
                  <c:v>480.3999</c:v>
                </c:pt>
                <c:pt idx="4730">
                  <c:v>473.8</c:v>
                </c:pt>
                <c:pt idx="4731">
                  <c:v>462.5</c:v>
                </c:pt>
                <c:pt idx="4732">
                  <c:v>460.2</c:v>
                </c:pt>
                <c:pt idx="4733">
                  <c:v>469.8999</c:v>
                </c:pt>
                <c:pt idx="4734">
                  <c:v>479.3999</c:v>
                </c:pt>
                <c:pt idx="4735">
                  <c:v>479.3999</c:v>
                </c:pt>
                <c:pt idx="4736">
                  <c:v>473.7</c:v>
                </c:pt>
                <c:pt idx="4737">
                  <c:v>461.5</c:v>
                </c:pt>
                <c:pt idx="4738">
                  <c:v>458.5</c:v>
                </c:pt>
                <c:pt idx="4739">
                  <c:v>469.1001</c:v>
                </c:pt>
                <c:pt idx="4740">
                  <c:v>476.8999</c:v>
                </c:pt>
                <c:pt idx="4741">
                  <c:v>477.8</c:v>
                </c:pt>
                <c:pt idx="4742">
                  <c:v>470.8</c:v>
                </c:pt>
                <c:pt idx="4743">
                  <c:v>461.2</c:v>
                </c:pt>
                <c:pt idx="4744">
                  <c:v>456.6001</c:v>
                </c:pt>
                <c:pt idx="4745">
                  <c:v>465.1001</c:v>
                </c:pt>
                <c:pt idx="4746">
                  <c:v>474.3999</c:v>
                </c:pt>
                <c:pt idx="4747">
                  <c:v>474.7</c:v>
                </c:pt>
                <c:pt idx="4748">
                  <c:v>464.7</c:v>
                </c:pt>
                <c:pt idx="4749">
                  <c:v>454.7</c:v>
                </c:pt>
                <c:pt idx="4750">
                  <c:v>456.6001</c:v>
                </c:pt>
                <c:pt idx="4751">
                  <c:v>465.7</c:v>
                </c:pt>
                <c:pt idx="4752">
                  <c:v>473</c:v>
                </c:pt>
                <c:pt idx="4753">
                  <c:v>470.8999</c:v>
                </c:pt>
                <c:pt idx="4754">
                  <c:v>464.3</c:v>
                </c:pt>
                <c:pt idx="4755">
                  <c:v>453.6001</c:v>
                </c:pt>
                <c:pt idx="4756">
                  <c:v>452.5</c:v>
                </c:pt>
                <c:pt idx="4757">
                  <c:v>462.8</c:v>
                </c:pt>
                <c:pt idx="4758">
                  <c:v>470.2</c:v>
                </c:pt>
                <c:pt idx="4759">
                  <c:v>469.3999</c:v>
                </c:pt>
                <c:pt idx="4760">
                  <c:v>462</c:v>
                </c:pt>
                <c:pt idx="4761">
                  <c:v>452.8999</c:v>
                </c:pt>
                <c:pt idx="4762">
                  <c:v>449.8</c:v>
                </c:pt>
                <c:pt idx="4763">
                  <c:v>459.1001</c:v>
                </c:pt>
                <c:pt idx="4764">
                  <c:v>467.6001</c:v>
                </c:pt>
                <c:pt idx="4765">
                  <c:v>467.1001</c:v>
                </c:pt>
                <c:pt idx="4766">
                  <c:v>459.5</c:v>
                </c:pt>
                <c:pt idx="4767">
                  <c:v>452.6001</c:v>
                </c:pt>
                <c:pt idx="4768">
                  <c:v>447</c:v>
                </c:pt>
                <c:pt idx="4769">
                  <c:v>454.1001</c:v>
                </c:pt>
                <c:pt idx="4770">
                  <c:v>463.6001</c:v>
                </c:pt>
                <c:pt idx="4771">
                  <c:v>464.7</c:v>
                </c:pt>
                <c:pt idx="4772">
                  <c:v>458.2</c:v>
                </c:pt>
                <c:pt idx="4773">
                  <c:v>449.6001</c:v>
                </c:pt>
                <c:pt idx="4774">
                  <c:v>445</c:v>
                </c:pt>
                <c:pt idx="4775">
                  <c:v>450.5</c:v>
                </c:pt>
                <c:pt idx="4776">
                  <c:v>460</c:v>
                </c:pt>
                <c:pt idx="4777">
                  <c:v>462.1001</c:v>
                </c:pt>
                <c:pt idx="4778">
                  <c:v>456.3999</c:v>
                </c:pt>
                <c:pt idx="4779">
                  <c:v>448.2</c:v>
                </c:pt>
                <c:pt idx="4780">
                  <c:v>442.2</c:v>
                </c:pt>
                <c:pt idx="4781">
                  <c:v>448.5</c:v>
                </c:pt>
                <c:pt idx="4782">
                  <c:v>456.5</c:v>
                </c:pt>
                <c:pt idx="4783">
                  <c:v>457.8999</c:v>
                </c:pt>
                <c:pt idx="4784">
                  <c:v>450</c:v>
                </c:pt>
                <c:pt idx="4785">
                  <c:v>443.6001</c:v>
                </c:pt>
                <c:pt idx="4786">
                  <c:v>440.5</c:v>
                </c:pt>
                <c:pt idx="4787">
                  <c:v>448.6001</c:v>
                </c:pt>
                <c:pt idx="4788">
                  <c:v>456.2</c:v>
                </c:pt>
                <c:pt idx="4789">
                  <c:v>455.6001</c:v>
                </c:pt>
                <c:pt idx="4790">
                  <c:v>448.5</c:v>
                </c:pt>
                <c:pt idx="4791">
                  <c:v>440.8</c:v>
                </c:pt>
                <c:pt idx="4792">
                  <c:v>438.6001</c:v>
                </c:pt>
                <c:pt idx="4793">
                  <c:v>444.8</c:v>
                </c:pt>
                <c:pt idx="4794">
                  <c:v>453</c:v>
                </c:pt>
                <c:pt idx="4795">
                  <c:v>453.5</c:v>
                </c:pt>
                <c:pt idx="4796">
                  <c:v>447.2</c:v>
                </c:pt>
                <c:pt idx="4797">
                  <c:v>439.6001</c:v>
                </c:pt>
                <c:pt idx="4798">
                  <c:v>436.1001</c:v>
                </c:pt>
                <c:pt idx="4799">
                  <c:v>442.8999</c:v>
                </c:pt>
                <c:pt idx="4800">
                  <c:v>450</c:v>
                </c:pt>
                <c:pt idx="4801">
                  <c:v>450.3999</c:v>
                </c:pt>
                <c:pt idx="4802">
                  <c:v>444.6001</c:v>
                </c:pt>
                <c:pt idx="4803">
                  <c:v>437.6001</c:v>
                </c:pt>
                <c:pt idx="4804">
                  <c:v>434</c:v>
                </c:pt>
                <c:pt idx="4805">
                  <c:v>440.6001</c:v>
                </c:pt>
                <c:pt idx="4806">
                  <c:v>447.5</c:v>
                </c:pt>
                <c:pt idx="4807">
                  <c:v>447.1001</c:v>
                </c:pt>
                <c:pt idx="4808">
                  <c:v>440.5</c:v>
                </c:pt>
                <c:pt idx="4809">
                  <c:v>435.7</c:v>
                </c:pt>
                <c:pt idx="4810">
                  <c:v>432</c:v>
                </c:pt>
                <c:pt idx="4811">
                  <c:v>437.8</c:v>
                </c:pt>
                <c:pt idx="4812">
                  <c:v>444.2</c:v>
                </c:pt>
                <c:pt idx="4813">
                  <c:v>443.8</c:v>
                </c:pt>
                <c:pt idx="4814">
                  <c:v>437.5</c:v>
                </c:pt>
                <c:pt idx="4815">
                  <c:v>430.2</c:v>
                </c:pt>
                <c:pt idx="4816">
                  <c:v>433.5</c:v>
                </c:pt>
                <c:pt idx="4817">
                  <c:v>440.3</c:v>
                </c:pt>
                <c:pt idx="4818">
                  <c:v>441.8999</c:v>
                </c:pt>
                <c:pt idx="4819">
                  <c:v>438.3</c:v>
                </c:pt>
                <c:pt idx="4820">
                  <c:v>431.1001</c:v>
                </c:pt>
                <c:pt idx="4821">
                  <c:v>427.6001</c:v>
                </c:pt>
                <c:pt idx="4822">
                  <c:v>432.3999</c:v>
                </c:pt>
                <c:pt idx="4823">
                  <c:v>439.1001</c:v>
                </c:pt>
                <c:pt idx="4824">
                  <c:v>439.6001</c:v>
                </c:pt>
                <c:pt idx="4825">
                  <c:v>433.8999</c:v>
                </c:pt>
                <c:pt idx="4826">
                  <c:v>427</c:v>
                </c:pt>
                <c:pt idx="4827">
                  <c:v>425.7</c:v>
                </c:pt>
                <c:pt idx="4828">
                  <c:v>432.8</c:v>
                </c:pt>
                <c:pt idx="4829">
                  <c:v>439</c:v>
                </c:pt>
                <c:pt idx="4830">
                  <c:v>438.1001</c:v>
                </c:pt>
                <c:pt idx="4831">
                  <c:v>431.3999</c:v>
                </c:pt>
                <c:pt idx="4832">
                  <c:v>424.6001</c:v>
                </c:pt>
                <c:pt idx="4833">
                  <c:v>424.8</c:v>
                </c:pt>
                <c:pt idx="4834">
                  <c:v>432.3999</c:v>
                </c:pt>
                <c:pt idx="4835">
                  <c:v>438.8999</c:v>
                </c:pt>
                <c:pt idx="4836">
                  <c:v>437.5</c:v>
                </c:pt>
                <c:pt idx="4837">
                  <c:v>430.3</c:v>
                </c:pt>
                <c:pt idx="4838">
                  <c:v>423.3999</c:v>
                </c:pt>
                <c:pt idx="4839">
                  <c:v>425.2</c:v>
                </c:pt>
                <c:pt idx="4840">
                  <c:v>433.3</c:v>
                </c:pt>
                <c:pt idx="4841">
                  <c:v>438.3</c:v>
                </c:pt>
                <c:pt idx="4842">
                  <c:v>436.3999</c:v>
                </c:pt>
                <c:pt idx="4843">
                  <c:v>429.1001</c:v>
                </c:pt>
                <c:pt idx="4844">
                  <c:v>422</c:v>
                </c:pt>
                <c:pt idx="4845">
                  <c:v>423.3999</c:v>
                </c:pt>
                <c:pt idx="4846">
                  <c:v>431.8999</c:v>
                </c:pt>
                <c:pt idx="4847">
                  <c:v>437.5</c:v>
                </c:pt>
                <c:pt idx="4848">
                  <c:v>432.3</c:v>
                </c:pt>
                <c:pt idx="4849">
                  <c:v>423.8999</c:v>
                </c:pt>
                <c:pt idx="4850">
                  <c:v>420.3999</c:v>
                </c:pt>
                <c:pt idx="4851">
                  <c:v>424.7</c:v>
                </c:pt>
                <c:pt idx="4852">
                  <c:v>433.3999</c:v>
                </c:pt>
                <c:pt idx="4853">
                  <c:v>434.7</c:v>
                </c:pt>
                <c:pt idx="4854">
                  <c:v>429.8999</c:v>
                </c:pt>
                <c:pt idx="4855">
                  <c:v>421.8</c:v>
                </c:pt>
                <c:pt idx="4856">
                  <c:v>418.3</c:v>
                </c:pt>
                <c:pt idx="4857">
                  <c:v>424.3999</c:v>
                </c:pt>
                <c:pt idx="4858">
                  <c:v>431</c:v>
                </c:pt>
                <c:pt idx="4859">
                  <c:v>431.8</c:v>
                </c:pt>
                <c:pt idx="4860">
                  <c:v>426</c:v>
                </c:pt>
                <c:pt idx="4861">
                  <c:v>419.7</c:v>
                </c:pt>
                <c:pt idx="4862">
                  <c:v>416.3</c:v>
                </c:pt>
                <c:pt idx="4863">
                  <c:v>421.8</c:v>
                </c:pt>
                <c:pt idx="4864">
                  <c:v>428.1001</c:v>
                </c:pt>
                <c:pt idx="4865">
                  <c:v>429</c:v>
                </c:pt>
                <c:pt idx="4866">
                  <c:v>423.3</c:v>
                </c:pt>
                <c:pt idx="4867">
                  <c:v>416</c:v>
                </c:pt>
                <c:pt idx="4868">
                  <c:v>414.8999</c:v>
                </c:pt>
                <c:pt idx="4869">
                  <c:v>420.2</c:v>
                </c:pt>
                <c:pt idx="4870">
                  <c:v>426</c:v>
                </c:pt>
                <c:pt idx="4871">
                  <c:v>426.6001</c:v>
                </c:pt>
                <c:pt idx="4872">
                  <c:v>420.8</c:v>
                </c:pt>
                <c:pt idx="4873">
                  <c:v>413.7</c:v>
                </c:pt>
                <c:pt idx="4874">
                  <c:v>412.7</c:v>
                </c:pt>
                <c:pt idx="4875">
                  <c:v>419.6001</c:v>
                </c:pt>
                <c:pt idx="4876">
                  <c:v>423.3999</c:v>
                </c:pt>
                <c:pt idx="4877">
                  <c:v>423.8999</c:v>
                </c:pt>
                <c:pt idx="4878">
                  <c:v>418.2</c:v>
                </c:pt>
                <c:pt idx="4879">
                  <c:v>411.3</c:v>
                </c:pt>
                <c:pt idx="4880">
                  <c:v>413.3999</c:v>
                </c:pt>
                <c:pt idx="4881">
                  <c:v>421</c:v>
                </c:pt>
                <c:pt idx="4882">
                  <c:v>423.2</c:v>
                </c:pt>
                <c:pt idx="4883">
                  <c:v>419.1001</c:v>
                </c:pt>
                <c:pt idx="4884">
                  <c:v>411.8</c:v>
                </c:pt>
                <c:pt idx="4885">
                  <c:v>407.8999</c:v>
                </c:pt>
                <c:pt idx="4886">
                  <c:v>413</c:v>
                </c:pt>
                <c:pt idx="4887">
                  <c:v>420.2</c:v>
                </c:pt>
                <c:pt idx="4888">
                  <c:v>421.3</c:v>
                </c:pt>
                <c:pt idx="4889">
                  <c:v>417.3</c:v>
                </c:pt>
                <c:pt idx="4890">
                  <c:v>410</c:v>
                </c:pt>
                <c:pt idx="4891">
                  <c:v>406.7</c:v>
                </c:pt>
                <c:pt idx="4892">
                  <c:v>411.8999</c:v>
                </c:pt>
                <c:pt idx="4893">
                  <c:v>418.5</c:v>
                </c:pt>
                <c:pt idx="4894">
                  <c:v>419</c:v>
                </c:pt>
                <c:pt idx="4895">
                  <c:v>414.8999</c:v>
                </c:pt>
                <c:pt idx="4896">
                  <c:v>407.7</c:v>
                </c:pt>
                <c:pt idx="4897">
                  <c:v>404.7</c:v>
                </c:pt>
                <c:pt idx="4898">
                  <c:v>410.3999</c:v>
                </c:pt>
                <c:pt idx="4899">
                  <c:v>416.8</c:v>
                </c:pt>
                <c:pt idx="4900">
                  <c:v>417</c:v>
                </c:pt>
                <c:pt idx="4901">
                  <c:v>411.1001</c:v>
                </c:pt>
                <c:pt idx="4902">
                  <c:v>404.3999</c:v>
                </c:pt>
                <c:pt idx="4903">
                  <c:v>403.3999</c:v>
                </c:pt>
                <c:pt idx="4904">
                  <c:v>409.5</c:v>
                </c:pt>
                <c:pt idx="4905">
                  <c:v>415.2</c:v>
                </c:pt>
                <c:pt idx="4906">
                  <c:v>415.2</c:v>
                </c:pt>
                <c:pt idx="4907">
                  <c:v>408.5</c:v>
                </c:pt>
                <c:pt idx="4908">
                  <c:v>401.7</c:v>
                </c:pt>
                <c:pt idx="4909">
                  <c:v>402.3</c:v>
                </c:pt>
                <c:pt idx="4910">
                  <c:v>410</c:v>
                </c:pt>
                <c:pt idx="4911">
                  <c:v>414.1001</c:v>
                </c:pt>
                <c:pt idx="4912">
                  <c:v>412.8999</c:v>
                </c:pt>
                <c:pt idx="4913">
                  <c:v>406.7</c:v>
                </c:pt>
                <c:pt idx="4914">
                  <c:v>399.3</c:v>
                </c:pt>
                <c:pt idx="4915">
                  <c:v>404</c:v>
                </c:pt>
                <c:pt idx="4916">
                  <c:v>411.2</c:v>
                </c:pt>
                <c:pt idx="4917">
                  <c:v>412.5</c:v>
                </c:pt>
                <c:pt idx="4918">
                  <c:v>408.3999</c:v>
                </c:pt>
                <c:pt idx="4919">
                  <c:v>400.2</c:v>
                </c:pt>
                <c:pt idx="4920">
                  <c:v>397.3</c:v>
                </c:pt>
                <c:pt idx="4921">
                  <c:v>403.8</c:v>
                </c:pt>
                <c:pt idx="4922">
                  <c:v>409.7</c:v>
                </c:pt>
                <c:pt idx="4923">
                  <c:v>411.3</c:v>
                </c:pt>
                <c:pt idx="4924">
                  <c:v>407.8</c:v>
                </c:pt>
                <c:pt idx="4925">
                  <c:v>399.2</c:v>
                </c:pt>
                <c:pt idx="4926">
                  <c:v>395.3999</c:v>
                </c:pt>
                <c:pt idx="4927">
                  <c:v>401</c:v>
                </c:pt>
                <c:pt idx="4928">
                  <c:v>408.5</c:v>
                </c:pt>
                <c:pt idx="4929">
                  <c:v>409.3999</c:v>
                </c:pt>
                <c:pt idx="4930">
                  <c:v>405.6001</c:v>
                </c:pt>
                <c:pt idx="4931">
                  <c:v>398.3</c:v>
                </c:pt>
                <c:pt idx="4932">
                  <c:v>393.6001</c:v>
                </c:pt>
                <c:pt idx="4933">
                  <c:v>398.6001</c:v>
                </c:pt>
                <c:pt idx="4934">
                  <c:v>406.3999</c:v>
                </c:pt>
                <c:pt idx="4935">
                  <c:v>408.2</c:v>
                </c:pt>
                <c:pt idx="4936">
                  <c:v>403.3999</c:v>
                </c:pt>
                <c:pt idx="4937">
                  <c:v>397.6001</c:v>
                </c:pt>
                <c:pt idx="4938">
                  <c:v>391.6001</c:v>
                </c:pt>
                <c:pt idx="4939">
                  <c:v>395</c:v>
                </c:pt>
                <c:pt idx="4940">
                  <c:v>403.6001</c:v>
                </c:pt>
                <c:pt idx="4941">
                  <c:v>407</c:v>
                </c:pt>
                <c:pt idx="4942">
                  <c:v>403.3</c:v>
                </c:pt>
                <c:pt idx="4943">
                  <c:v>396.3999</c:v>
                </c:pt>
                <c:pt idx="4944">
                  <c:v>390.5</c:v>
                </c:pt>
                <c:pt idx="4945">
                  <c:v>397.1001</c:v>
                </c:pt>
                <c:pt idx="4946">
                  <c:v>404</c:v>
                </c:pt>
                <c:pt idx="4947">
                  <c:v>404</c:v>
                </c:pt>
                <c:pt idx="4948">
                  <c:v>399.6001</c:v>
                </c:pt>
                <c:pt idx="4949">
                  <c:v>392.2</c:v>
                </c:pt>
                <c:pt idx="4950">
                  <c:v>387.8</c:v>
                </c:pt>
                <c:pt idx="4951">
                  <c:v>393.2</c:v>
                </c:pt>
                <c:pt idx="4952">
                  <c:v>400.8</c:v>
                </c:pt>
                <c:pt idx="4953">
                  <c:v>402.1001</c:v>
                </c:pt>
                <c:pt idx="4954">
                  <c:v>397.2</c:v>
                </c:pt>
                <c:pt idx="4955">
                  <c:v>391.5</c:v>
                </c:pt>
                <c:pt idx="4956">
                  <c:v>386</c:v>
                </c:pt>
                <c:pt idx="4957">
                  <c:v>389.3</c:v>
                </c:pt>
                <c:pt idx="4958">
                  <c:v>397</c:v>
                </c:pt>
                <c:pt idx="4959">
                  <c:v>399.7</c:v>
                </c:pt>
                <c:pt idx="4960">
                  <c:v>395.8999</c:v>
                </c:pt>
                <c:pt idx="4961">
                  <c:v>389.3</c:v>
                </c:pt>
                <c:pt idx="4962">
                  <c:v>383.8</c:v>
                </c:pt>
                <c:pt idx="4963">
                  <c:v>385.8</c:v>
                </c:pt>
                <c:pt idx="4964">
                  <c:v>393.3999</c:v>
                </c:pt>
                <c:pt idx="4965">
                  <c:v>397.3</c:v>
                </c:pt>
                <c:pt idx="4966">
                  <c:v>394.7</c:v>
                </c:pt>
                <c:pt idx="4967">
                  <c:v>388.7</c:v>
                </c:pt>
                <c:pt idx="4968">
                  <c:v>381.8999</c:v>
                </c:pt>
                <c:pt idx="4969">
                  <c:v>383.3</c:v>
                </c:pt>
                <c:pt idx="4970">
                  <c:v>391</c:v>
                </c:pt>
                <c:pt idx="4971">
                  <c:v>394.8</c:v>
                </c:pt>
                <c:pt idx="4972">
                  <c:v>393.3999</c:v>
                </c:pt>
                <c:pt idx="4973">
                  <c:v>388.3</c:v>
                </c:pt>
                <c:pt idx="4974">
                  <c:v>380.8</c:v>
                </c:pt>
                <c:pt idx="4975">
                  <c:v>380.6001</c:v>
                </c:pt>
                <c:pt idx="4976">
                  <c:v>387.7</c:v>
                </c:pt>
                <c:pt idx="4977">
                  <c:v>392.7</c:v>
                </c:pt>
                <c:pt idx="4978">
                  <c:v>388.8999</c:v>
                </c:pt>
                <c:pt idx="4979">
                  <c:v>382.3</c:v>
                </c:pt>
                <c:pt idx="4980">
                  <c:v>377.3</c:v>
                </c:pt>
                <c:pt idx="4981">
                  <c:v>380.8999</c:v>
                </c:pt>
                <c:pt idx="4982">
                  <c:v>386.8999</c:v>
                </c:pt>
                <c:pt idx="4983">
                  <c:v>390.1001</c:v>
                </c:pt>
                <c:pt idx="4984">
                  <c:v>387.1001</c:v>
                </c:pt>
                <c:pt idx="4985">
                  <c:v>381.2</c:v>
                </c:pt>
                <c:pt idx="4986">
                  <c:v>375.6001</c:v>
                </c:pt>
                <c:pt idx="4987">
                  <c:v>377.6001</c:v>
                </c:pt>
                <c:pt idx="4988">
                  <c:v>384.3999</c:v>
                </c:pt>
                <c:pt idx="4989">
                  <c:v>387.3999</c:v>
                </c:pt>
                <c:pt idx="4990">
                  <c:v>385.2</c:v>
                </c:pt>
                <c:pt idx="4991">
                  <c:v>379.8999</c:v>
                </c:pt>
                <c:pt idx="4992">
                  <c:v>373.6001</c:v>
                </c:pt>
                <c:pt idx="4993">
                  <c:v>374.8</c:v>
                </c:pt>
                <c:pt idx="4994">
                  <c:v>381.5</c:v>
                </c:pt>
                <c:pt idx="4995">
                  <c:v>385.2</c:v>
                </c:pt>
                <c:pt idx="4996">
                  <c:v>382.8999</c:v>
                </c:pt>
                <c:pt idx="4997">
                  <c:v>379.3</c:v>
                </c:pt>
                <c:pt idx="4998">
                  <c:v>372.3999</c:v>
                </c:pt>
                <c:pt idx="4999">
                  <c:v>371.6001</c:v>
                </c:pt>
                <c:pt idx="5000">
                  <c:v>377.5</c:v>
                </c:pt>
                <c:pt idx="5001">
                  <c:v>382.3</c:v>
                </c:pt>
                <c:pt idx="5002">
                  <c:v>381.2</c:v>
                </c:pt>
                <c:pt idx="5003">
                  <c:v>376.8999</c:v>
                </c:pt>
                <c:pt idx="5004">
                  <c:v>370.1001</c:v>
                </c:pt>
                <c:pt idx="5005">
                  <c:v>369.3</c:v>
                </c:pt>
                <c:pt idx="5006">
                  <c:v>374.5</c:v>
                </c:pt>
                <c:pt idx="5007">
                  <c:v>379.8</c:v>
                </c:pt>
                <c:pt idx="5008">
                  <c:v>379.6001</c:v>
                </c:pt>
                <c:pt idx="5009">
                  <c:v>374.5</c:v>
                </c:pt>
                <c:pt idx="5010">
                  <c:v>369.1001</c:v>
                </c:pt>
                <c:pt idx="5011">
                  <c:v>368.7</c:v>
                </c:pt>
                <c:pt idx="5012">
                  <c:v>374.6001</c:v>
                </c:pt>
                <c:pt idx="5013">
                  <c:v>377.6001</c:v>
                </c:pt>
                <c:pt idx="5014">
                  <c:v>375.2</c:v>
                </c:pt>
                <c:pt idx="5015">
                  <c:v>370.3999</c:v>
                </c:pt>
                <c:pt idx="5016">
                  <c:v>365.8999</c:v>
                </c:pt>
                <c:pt idx="5017">
                  <c:v>365.8</c:v>
                </c:pt>
                <c:pt idx="5018">
                  <c:v>371.1001</c:v>
                </c:pt>
                <c:pt idx="5019">
                  <c:v>374.8999</c:v>
                </c:pt>
                <c:pt idx="5020">
                  <c:v>373.5</c:v>
                </c:pt>
                <c:pt idx="5021">
                  <c:v>369.3999</c:v>
                </c:pt>
                <c:pt idx="5022">
                  <c:v>363.6001</c:v>
                </c:pt>
                <c:pt idx="5023">
                  <c:v>363.8999</c:v>
                </c:pt>
                <c:pt idx="5024">
                  <c:v>368.2</c:v>
                </c:pt>
                <c:pt idx="5025">
                  <c:v>372.6001</c:v>
                </c:pt>
                <c:pt idx="5026">
                  <c:v>371.8999</c:v>
                </c:pt>
                <c:pt idx="5027">
                  <c:v>367</c:v>
                </c:pt>
                <c:pt idx="5028">
                  <c:v>362.1001</c:v>
                </c:pt>
                <c:pt idx="5029">
                  <c:v>361.3</c:v>
                </c:pt>
                <c:pt idx="5030">
                  <c:v>366.1001</c:v>
                </c:pt>
                <c:pt idx="5031">
                  <c:v>370.3</c:v>
                </c:pt>
                <c:pt idx="5032">
                  <c:v>370</c:v>
                </c:pt>
                <c:pt idx="5033">
                  <c:v>365.6001</c:v>
                </c:pt>
                <c:pt idx="5034">
                  <c:v>360.8999</c:v>
                </c:pt>
                <c:pt idx="5035">
                  <c:v>359.3</c:v>
                </c:pt>
                <c:pt idx="5036">
                  <c:v>363.5</c:v>
                </c:pt>
                <c:pt idx="5037">
                  <c:v>367.8</c:v>
                </c:pt>
                <c:pt idx="5038">
                  <c:v>367.5</c:v>
                </c:pt>
                <c:pt idx="5039">
                  <c:v>363.1001</c:v>
                </c:pt>
                <c:pt idx="5040">
                  <c:v>359.7</c:v>
                </c:pt>
                <c:pt idx="5041">
                  <c:v>357.3</c:v>
                </c:pt>
                <c:pt idx="5042">
                  <c:v>360.5</c:v>
                </c:pt>
                <c:pt idx="5043">
                  <c:v>364.7</c:v>
                </c:pt>
                <c:pt idx="5044">
                  <c:v>363.8999</c:v>
                </c:pt>
                <c:pt idx="5045">
                  <c:v>359.3999</c:v>
                </c:pt>
                <c:pt idx="5046">
                  <c:v>356.1001</c:v>
                </c:pt>
                <c:pt idx="5047">
                  <c:v>356.6001</c:v>
                </c:pt>
                <c:pt idx="5048">
                  <c:v>360.6001</c:v>
                </c:pt>
                <c:pt idx="5049">
                  <c:v>362.8999</c:v>
                </c:pt>
                <c:pt idx="5050">
                  <c:v>361.6001</c:v>
                </c:pt>
                <c:pt idx="5051">
                  <c:v>357.5</c:v>
                </c:pt>
                <c:pt idx="5052">
                  <c:v>354.1001</c:v>
                </c:pt>
                <c:pt idx="5053">
                  <c:v>354.3</c:v>
                </c:pt>
                <c:pt idx="5054">
                  <c:v>358.3</c:v>
                </c:pt>
                <c:pt idx="5055">
                  <c:v>360.7</c:v>
                </c:pt>
                <c:pt idx="5056">
                  <c:v>359.1001</c:v>
                </c:pt>
                <c:pt idx="5057">
                  <c:v>354.8</c:v>
                </c:pt>
                <c:pt idx="5058">
                  <c:v>352.6001</c:v>
                </c:pt>
                <c:pt idx="5059">
                  <c:v>352.7</c:v>
                </c:pt>
                <c:pt idx="5060">
                  <c:v>355.8999</c:v>
                </c:pt>
                <c:pt idx="5061">
                  <c:v>358.1001</c:v>
                </c:pt>
                <c:pt idx="5062">
                  <c:v>356.6001</c:v>
                </c:pt>
                <c:pt idx="5063">
                  <c:v>352.8</c:v>
                </c:pt>
                <c:pt idx="5064">
                  <c:v>350.5</c:v>
                </c:pt>
                <c:pt idx="5065">
                  <c:v>351.3999</c:v>
                </c:pt>
                <c:pt idx="5066">
                  <c:v>353.8999</c:v>
                </c:pt>
                <c:pt idx="5067">
                  <c:v>355.8999</c:v>
                </c:pt>
                <c:pt idx="5068">
                  <c:v>354.5</c:v>
                </c:pt>
                <c:pt idx="5069">
                  <c:v>351</c:v>
                </c:pt>
                <c:pt idx="5070">
                  <c:v>349</c:v>
                </c:pt>
                <c:pt idx="5071">
                  <c:v>349.8</c:v>
                </c:pt>
                <c:pt idx="5072">
                  <c:v>352.5</c:v>
                </c:pt>
                <c:pt idx="5073">
                  <c:v>353.3</c:v>
                </c:pt>
                <c:pt idx="5074">
                  <c:v>351.8999</c:v>
                </c:pt>
                <c:pt idx="5075">
                  <c:v>348.8</c:v>
                </c:pt>
                <c:pt idx="5076">
                  <c:v>347.1001</c:v>
                </c:pt>
                <c:pt idx="5077">
                  <c:v>349.3</c:v>
                </c:pt>
                <c:pt idx="5078">
                  <c:v>351.3999</c:v>
                </c:pt>
                <c:pt idx="5079">
                  <c:v>350.8999</c:v>
                </c:pt>
                <c:pt idx="5080">
                  <c:v>348.1001</c:v>
                </c:pt>
                <c:pt idx="5081">
                  <c:v>345.5</c:v>
                </c:pt>
                <c:pt idx="5082">
                  <c:v>345.8999</c:v>
                </c:pt>
                <c:pt idx="5083">
                  <c:v>348.3999</c:v>
                </c:pt>
                <c:pt idx="5084">
                  <c:v>349.6001</c:v>
                </c:pt>
                <c:pt idx="5085">
                  <c:v>348.6001</c:v>
                </c:pt>
                <c:pt idx="5086">
                  <c:v>345.7</c:v>
                </c:pt>
                <c:pt idx="5087">
                  <c:v>343.6001</c:v>
                </c:pt>
                <c:pt idx="5088">
                  <c:v>344.1001</c:v>
                </c:pt>
                <c:pt idx="5089">
                  <c:v>347</c:v>
                </c:pt>
                <c:pt idx="5090">
                  <c:v>348.2</c:v>
                </c:pt>
                <c:pt idx="5091">
                  <c:v>346.3</c:v>
                </c:pt>
                <c:pt idx="5092">
                  <c:v>343.7</c:v>
                </c:pt>
                <c:pt idx="5093">
                  <c:v>341.7</c:v>
                </c:pt>
                <c:pt idx="5094">
                  <c:v>342.3</c:v>
                </c:pt>
                <c:pt idx="5095">
                  <c:v>345.3</c:v>
                </c:pt>
                <c:pt idx="5096">
                  <c:v>346.3999</c:v>
                </c:pt>
                <c:pt idx="5097">
                  <c:v>344.3</c:v>
                </c:pt>
                <c:pt idx="5098">
                  <c:v>341.2</c:v>
                </c:pt>
                <c:pt idx="5099">
                  <c:v>339.8999</c:v>
                </c:pt>
                <c:pt idx="5100">
                  <c:v>341.3</c:v>
                </c:pt>
                <c:pt idx="5101">
                  <c:v>343.7</c:v>
                </c:pt>
                <c:pt idx="5102">
                  <c:v>344.6001</c:v>
                </c:pt>
                <c:pt idx="5103">
                  <c:v>342.6001</c:v>
                </c:pt>
                <c:pt idx="5104">
                  <c:v>339.3999</c:v>
                </c:pt>
                <c:pt idx="5105">
                  <c:v>338.1001</c:v>
                </c:pt>
                <c:pt idx="5106">
                  <c:v>340</c:v>
                </c:pt>
                <c:pt idx="5107">
                  <c:v>341.8999</c:v>
                </c:pt>
                <c:pt idx="5108">
                  <c:v>342.8</c:v>
                </c:pt>
                <c:pt idx="5109">
                  <c:v>340.7</c:v>
                </c:pt>
                <c:pt idx="5110">
                  <c:v>336.5</c:v>
                </c:pt>
                <c:pt idx="5111">
                  <c:v>336.8999</c:v>
                </c:pt>
                <c:pt idx="5112">
                  <c:v>338.8999</c:v>
                </c:pt>
                <c:pt idx="5113">
                  <c:v>340.8999</c:v>
                </c:pt>
                <c:pt idx="5114">
                  <c:v>339.8999</c:v>
                </c:pt>
                <c:pt idx="5115">
                  <c:v>336.8999</c:v>
                </c:pt>
                <c:pt idx="5116">
                  <c:v>334.7</c:v>
                </c:pt>
                <c:pt idx="5117">
                  <c:v>335.5</c:v>
                </c:pt>
                <c:pt idx="5118">
                  <c:v>337.5</c:v>
                </c:pt>
                <c:pt idx="5119">
                  <c:v>338.8999</c:v>
                </c:pt>
                <c:pt idx="5120">
                  <c:v>338</c:v>
                </c:pt>
                <c:pt idx="5121">
                  <c:v>335.2</c:v>
                </c:pt>
                <c:pt idx="5122">
                  <c:v>333.2</c:v>
                </c:pt>
                <c:pt idx="5123">
                  <c:v>333.8</c:v>
                </c:pt>
                <c:pt idx="5124">
                  <c:v>336</c:v>
                </c:pt>
                <c:pt idx="5125">
                  <c:v>336.8999</c:v>
                </c:pt>
                <c:pt idx="5126">
                  <c:v>335.8999</c:v>
                </c:pt>
                <c:pt idx="5127">
                  <c:v>333.3999</c:v>
                </c:pt>
                <c:pt idx="5128">
                  <c:v>331.3</c:v>
                </c:pt>
                <c:pt idx="5129">
                  <c:v>331.8</c:v>
                </c:pt>
                <c:pt idx="5130">
                  <c:v>334</c:v>
                </c:pt>
                <c:pt idx="5131">
                  <c:v>334.7</c:v>
                </c:pt>
                <c:pt idx="5132">
                  <c:v>333.6001</c:v>
                </c:pt>
                <c:pt idx="5133">
                  <c:v>331.1001</c:v>
                </c:pt>
                <c:pt idx="5134">
                  <c:v>329.7</c:v>
                </c:pt>
                <c:pt idx="5135">
                  <c:v>330.1001</c:v>
                </c:pt>
                <c:pt idx="5136">
                  <c:v>332</c:v>
                </c:pt>
                <c:pt idx="5137">
                  <c:v>332.8999</c:v>
                </c:pt>
                <c:pt idx="5138">
                  <c:v>331.6001</c:v>
                </c:pt>
                <c:pt idx="5139">
                  <c:v>329.1001</c:v>
                </c:pt>
                <c:pt idx="5140">
                  <c:v>327.7</c:v>
                </c:pt>
                <c:pt idx="5141">
                  <c:v>328.7</c:v>
                </c:pt>
                <c:pt idx="5142">
                  <c:v>330.2</c:v>
                </c:pt>
                <c:pt idx="5143">
                  <c:v>330.1001</c:v>
                </c:pt>
                <c:pt idx="5144">
                  <c:v>328</c:v>
                </c:pt>
                <c:pt idx="5145">
                  <c:v>326.5</c:v>
                </c:pt>
                <c:pt idx="5146">
                  <c:v>326.3</c:v>
                </c:pt>
                <c:pt idx="5147">
                  <c:v>327.6001</c:v>
                </c:pt>
                <c:pt idx="5148">
                  <c:v>328.6001</c:v>
                </c:pt>
                <c:pt idx="5149">
                  <c:v>327.8</c:v>
                </c:pt>
                <c:pt idx="5150">
                  <c:v>325.8999</c:v>
                </c:pt>
                <c:pt idx="5151">
                  <c:v>324.3999</c:v>
                </c:pt>
                <c:pt idx="5152">
                  <c:v>324.8</c:v>
                </c:pt>
                <c:pt idx="5153">
                  <c:v>325.8999</c:v>
                </c:pt>
                <c:pt idx="5154">
                  <c:v>326.7</c:v>
                </c:pt>
                <c:pt idx="5155">
                  <c:v>326.2</c:v>
                </c:pt>
                <c:pt idx="5156">
                  <c:v>324.1001</c:v>
                </c:pt>
                <c:pt idx="5157">
                  <c:v>322.6001</c:v>
                </c:pt>
                <c:pt idx="5158">
                  <c:v>322.8</c:v>
                </c:pt>
                <c:pt idx="5159">
                  <c:v>324.2</c:v>
                </c:pt>
                <c:pt idx="5160">
                  <c:v>324.8</c:v>
                </c:pt>
                <c:pt idx="5161">
                  <c:v>324.2</c:v>
                </c:pt>
                <c:pt idx="5162">
                  <c:v>322.1001</c:v>
                </c:pt>
                <c:pt idx="5163">
                  <c:v>320.6001</c:v>
                </c:pt>
                <c:pt idx="5164">
                  <c:v>321</c:v>
                </c:pt>
                <c:pt idx="5165">
                  <c:v>322.5</c:v>
                </c:pt>
                <c:pt idx="5166">
                  <c:v>323.1001</c:v>
                </c:pt>
                <c:pt idx="5167">
                  <c:v>322.1001</c:v>
                </c:pt>
                <c:pt idx="5168">
                  <c:v>320.2</c:v>
                </c:pt>
                <c:pt idx="5169">
                  <c:v>318.7</c:v>
                </c:pt>
                <c:pt idx="5170">
                  <c:v>319</c:v>
                </c:pt>
                <c:pt idx="5171">
                  <c:v>320.5</c:v>
                </c:pt>
                <c:pt idx="5172">
                  <c:v>321.1001</c:v>
                </c:pt>
                <c:pt idx="5173">
                  <c:v>320.3</c:v>
                </c:pt>
                <c:pt idx="5174">
                  <c:v>317.8999</c:v>
                </c:pt>
                <c:pt idx="5175">
                  <c:v>316.7</c:v>
                </c:pt>
                <c:pt idx="5176">
                  <c:v>318.2</c:v>
                </c:pt>
                <c:pt idx="5177">
                  <c:v>319.3</c:v>
                </c:pt>
                <c:pt idx="5178">
                  <c:v>318.8</c:v>
                </c:pt>
                <c:pt idx="5179">
                  <c:v>317.6001</c:v>
                </c:pt>
                <c:pt idx="5180">
                  <c:v>315.3999</c:v>
                </c:pt>
                <c:pt idx="5181">
                  <c:v>314.8999</c:v>
                </c:pt>
                <c:pt idx="5182">
                  <c:v>316.2</c:v>
                </c:pt>
                <c:pt idx="5183">
                  <c:v>317.3</c:v>
                </c:pt>
                <c:pt idx="5184">
                  <c:v>316.8999</c:v>
                </c:pt>
                <c:pt idx="5185">
                  <c:v>315.3</c:v>
                </c:pt>
                <c:pt idx="5186">
                  <c:v>313.3</c:v>
                </c:pt>
                <c:pt idx="5187">
                  <c:v>313.1001</c:v>
                </c:pt>
                <c:pt idx="5188">
                  <c:v>314.3</c:v>
                </c:pt>
                <c:pt idx="5189">
                  <c:v>315.3999</c:v>
                </c:pt>
                <c:pt idx="5190">
                  <c:v>315</c:v>
                </c:pt>
                <c:pt idx="5191">
                  <c:v>313.5</c:v>
                </c:pt>
                <c:pt idx="5192">
                  <c:v>311.3</c:v>
                </c:pt>
                <c:pt idx="5193">
                  <c:v>311.2</c:v>
                </c:pt>
                <c:pt idx="5194">
                  <c:v>312.6001</c:v>
                </c:pt>
                <c:pt idx="5195">
                  <c:v>313.5</c:v>
                </c:pt>
                <c:pt idx="5196">
                  <c:v>313</c:v>
                </c:pt>
                <c:pt idx="5197">
                  <c:v>311.2</c:v>
                </c:pt>
                <c:pt idx="5198">
                  <c:v>309.8999</c:v>
                </c:pt>
                <c:pt idx="5199">
                  <c:v>309.3999</c:v>
                </c:pt>
                <c:pt idx="5200">
                  <c:v>310.3</c:v>
                </c:pt>
                <c:pt idx="5201">
                  <c:v>311.2</c:v>
                </c:pt>
                <c:pt idx="5202">
                  <c:v>310.7</c:v>
                </c:pt>
                <c:pt idx="5203">
                  <c:v>309.5</c:v>
                </c:pt>
                <c:pt idx="5204">
                  <c:v>308</c:v>
                </c:pt>
                <c:pt idx="5205">
                  <c:v>307.3999</c:v>
                </c:pt>
                <c:pt idx="5206">
                  <c:v>308.2</c:v>
                </c:pt>
                <c:pt idx="5207">
                  <c:v>309.2</c:v>
                </c:pt>
                <c:pt idx="5208">
                  <c:v>308.8999</c:v>
                </c:pt>
                <c:pt idx="5209">
                  <c:v>307</c:v>
                </c:pt>
                <c:pt idx="5210">
                  <c:v>305.7</c:v>
                </c:pt>
                <c:pt idx="5211">
                  <c:v>305.8</c:v>
                </c:pt>
                <c:pt idx="5212">
                  <c:v>306.8</c:v>
                </c:pt>
                <c:pt idx="5213">
                  <c:v>307.1001</c:v>
                </c:pt>
                <c:pt idx="5214">
                  <c:v>306.3999</c:v>
                </c:pt>
                <c:pt idx="5215">
                  <c:v>304.8999</c:v>
                </c:pt>
                <c:pt idx="5216">
                  <c:v>303.8</c:v>
                </c:pt>
                <c:pt idx="5217">
                  <c:v>303.8999</c:v>
                </c:pt>
                <c:pt idx="5218">
                  <c:v>304.7</c:v>
                </c:pt>
                <c:pt idx="5219">
                  <c:v>305.1001</c:v>
                </c:pt>
                <c:pt idx="5220">
                  <c:v>304.2</c:v>
                </c:pt>
                <c:pt idx="5221">
                  <c:v>303.1001</c:v>
                </c:pt>
                <c:pt idx="5222">
                  <c:v>302</c:v>
                </c:pt>
                <c:pt idx="5223">
                  <c:v>301.8999</c:v>
                </c:pt>
                <c:pt idx="5224">
                  <c:v>302.6001</c:v>
                </c:pt>
                <c:pt idx="5225">
                  <c:v>302.8999</c:v>
                </c:pt>
                <c:pt idx="5226">
                  <c:v>302.2</c:v>
                </c:pt>
                <c:pt idx="5227">
                  <c:v>301</c:v>
                </c:pt>
                <c:pt idx="5228">
                  <c:v>300.5</c:v>
                </c:pt>
                <c:pt idx="5229">
                  <c:v>300.1001</c:v>
                </c:pt>
                <c:pt idx="5230">
                  <c:v>300.5</c:v>
                </c:pt>
                <c:pt idx="5231">
                  <c:v>301</c:v>
                </c:pt>
                <c:pt idx="5232">
                  <c:v>301.1001</c:v>
                </c:pt>
                <c:pt idx="5233">
                  <c:v>300.6001</c:v>
                </c:pt>
                <c:pt idx="5234">
                  <c:v>300.1001</c:v>
                </c:pt>
                <c:pt idx="5235">
                  <c:v>299.3999</c:v>
                </c:pt>
                <c:pt idx="5236">
                  <c:v>297.1001</c:v>
                </c:pt>
                <c:pt idx="5237">
                  <c:v>291.5</c:v>
                </c:pt>
                <c:pt idx="5238">
                  <c:v>284.3</c:v>
                </c:pt>
                <c:pt idx="5239">
                  <c:v>276.2</c:v>
                </c:pt>
                <c:pt idx="5240">
                  <c:v>269.2</c:v>
                </c:pt>
                <c:pt idx="5241">
                  <c:v>260.2</c:v>
                </c:pt>
                <c:pt idx="5242">
                  <c:v>249.6001</c:v>
                </c:pt>
                <c:pt idx="5243">
                  <c:v>242.8</c:v>
                </c:pt>
                <c:pt idx="5244">
                  <c:v>236.3999</c:v>
                </c:pt>
                <c:pt idx="5245">
                  <c:v>230.5</c:v>
                </c:pt>
                <c:pt idx="5246">
                  <c:v>225.7</c:v>
                </c:pt>
                <c:pt idx="5247">
                  <c:v>221.3</c:v>
                </c:pt>
                <c:pt idx="5248">
                  <c:v>216.5</c:v>
                </c:pt>
                <c:pt idx="5249">
                  <c:v>212.1001</c:v>
                </c:pt>
                <c:pt idx="5250">
                  <c:v>207.8999</c:v>
                </c:pt>
                <c:pt idx="5251">
                  <c:v>204</c:v>
                </c:pt>
                <c:pt idx="5252">
                  <c:v>200.6001</c:v>
                </c:pt>
                <c:pt idx="5253">
                  <c:v>196.8999</c:v>
                </c:pt>
                <c:pt idx="5254">
                  <c:v>193.5</c:v>
                </c:pt>
                <c:pt idx="5255">
                  <c:v>191</c:v>
                </c:pt>
                <c:pt idx="5256">
                  <c:v>188</c:v>
                </c:pt>
                <c:pt idx="5257">
                  <c:v>185.1001</c:v>
                </c:pt>
                <c:pt idx="5258">
                  <c:v>182.6001</c:v>
                </c:pt>
                <c:pt idx="5259">
                  <c:v>179.7</c:v>
                </c:pt>
                <c:pt idx="5260">
                  <c:v>177</c:v>
                </c:pt>
                <c:pt idx="5261">
                  <c:v>174.5</c:v>
                </c:pt>
                <c:pt idx="5262">
                  <c:v>172.1001</c:v>
                </c:pt>
                <c:pt idx="5263">
                  <c:v>170.1001</c:v>
                </c:pt>
                <c:pt idx="5264">
                  <c:v>168.2</c:v>
                </c:pt>
                <c:pt idx="5265">
                  <c:v>165.6001</c:v>
                </c:pt>
                <c:pt idx="5266">
                  <c:v>163.30000000000001</c:v>
                </c:pt>
                <c:pt idx="5267">
                  <c:v>161.1001</c:v>
                </c:pt>
                <c:pt idx="5268">
                  <c:v>159</c:v>
                </c:pt>
                <c:pt idx="5269">
                  <c:v>156.8999</c:v>
                </c:pt>
                <c:pt idx="5270">
                  <c:v>155.30000000000001</c:v>
                </c:pt>
                <c:pt idx="5271">
                  <c:v>153.3999</c:v>
                </c:pt>
                <c:pt idx="5272">
                  <c:v>151.30000000000001</c:v>
                </c:pt>
                <c:pt idx="5273">
                  <c:v>149.3999</c:v>
                </c:pt>
                <c:pt idx="5274">
                  <c:v>147.5</c:v>
                </c:pt>
                <c:pt idx="5275">
                  <c:v>145.69999999999999</c:v>
                </c:pt>
                <c:pt idx="5276">
                  <c:v>143.80000000000001</c:v>
                </c:pt>
                <c:pt idx="5277">
                  <c:v>141.5</c:v>
                </c:pt>
                <c:pt idx="5278">
                  <c:v>139.69999999999999</c:v>
                </c:pt>
                <c:pt idx="5279">
                  <c:v>137.8999</c:v>
                </c:pt>
                <c:pt idx="5280">
                  <c:v>136.19999999999999</c:v>
                </c:pt>
                <c:pt idx="5281">
                  <c:v>134.6001</c:v>
                </c:pt>
                <c:pt idx="5282">
                  <c:v>133.6001</c:v>
                </c:pt>
                <c:pt idx="5283">
                  <c:v>131.69999999999999</c:v>
                </c:pt>
                <c:pt idx="5284">
                  <c:v>130</c:v>
                </c:pt>
                <c:pt idx="5285">
                  <c:v>128.5</c:v>
                </c:pt>
                <c:pt idx="5286">
                  <c:v>126.8999</c:v>
                </c:pt>
                <c:pt idx="5287">
                  <c:v>125.3999</c:v>
                </c:pt>
                <c:pt idx="5288">
                  <c:v>124.2</c:v>
                </c:pt>
                <c:pt idx="5289">
                  <c:v>123</c:v>
                </c:pt>
                <c:pt idx="5290">
                  <c:v>121.5</c:v>
                </c:pt>
                <c:pt idx="5291">
                  <c:v>120.1001</c:v>
                </c:pt>
                <c:pt idx="5292">
                  <c:v>118.7</c:v>
                </c:pt>
                <c:pt idx="5293">
                  <c:v>117.3999</c:v>
                </c:pt>
                <c:pt idx="5294">
                  <c:v>116.1001</c:v>
                </c:pt>
                <c:pt idx="5295">
                  <c:v>114.7</c:v>
                </c:pt>
                <c:pt idx="5296">
                  <c:v>113.3999</c:v>
                </c:pt>
                <c:pt idx="5297">
                  <c:v>112.3999</c:v>
                </c:pt>
                <c:pt idx="5298">
                  <c:v>111.1001</c:v>
                </c:pt>
                <c:pt idx="5299">
                  <c:v>109.8999</c:v>
                </c:pt>
                <c:pt idx="5300">
                  <c:v>108.7</c:v>
                </c:pt>
                <c:pt idx="5301">
                  <c:v>107.7</c:v>
                </c:pt>
                <c:pt idx="5302">
                  <c:v>106.3999</c:v>
                </c:pt>
                <c:pt idx="5303">
                  <c:v>105.3</c:v>
                </c:pt>
                <c:pt idx="5304">
                  <c:v>104.2</c:v>
                </c:pt>
                <c:pt idx="5305">
                  <c:v>103.3</c:v>
                </c:pt>
                <c:pt idx="5306">
                  <c:v>102.3</c:v>
                </c:pt>
                <c:pt idx="5307">
                  <c:v>101.3</c:v>
                </c:pt>
                <c:pt idx="5308">
                  <c:v>99.699950000000001</c:v>
                </c:pt>
                <c:pt idx="5309">
                  <c:v>98.699950000000001</c:v>
                </c:pt>
                <c:pt idx="5310">
                  <c:v>97.699950000000001</c:v>
                </c:pt>
                <c:pt idx="5311">
                  <c:v>96.800049999999999</c:v>
                </c:pt>
                <c:pt idx="5312">
                  <c:v>95.800049999999999</c:v>
                </c:pt>
                <c:pt idx="5313">
                  <c:v>95.100099999999998</c:v>
                </c:pt>
                <c:pt idx="5314">
                  <c:v>94.199950000000001</c:v>
                </c:pt>
                <c:pt idx="5315">
                  <c:v>93.5</c:v>
                </c:pt>
                <c:pt idx="5316">
                  <c:v>92.600099999999998</c:v>
                </c:pt>
                <c:pt idx="5317">
                  <c:v>91.699950000000001</c:v>
                </c:pt>
                <c:pt idx="5318">
                  <c:v>90.899900000000002</c:v>
                </c:pt>
                <c:pt idx="5319">
                  <c:v>90.199950000000001</c:v>
                </c:pt>
                <c:pt idx="5320">
                  <c:v>89.300049999999999</c:v>
                </c:pt>
                <c:pt idx="5321">
                  <c:v>88.5</c:v>
                </c:pt>
                <c:pt idx="5322">
                  <c:v>87.800049999999999</c:v>
                </c:pt>
                <c:pt idx="5323">
                  <c:v>87.199950000000001</c:v>
                </c:pt>
                <c:pt idx="5324">
                  <c:v>86.5</c:v>
                </c:pt>
                <c:pt idx="5325">
                  <c:v>85.800049999999999</c:v>
                </c:pt>
                <c:pt idx="5326">
                  <c:v>85</c:v>
                </c:pt>
                <c:pt idx="5327">
                  <c:v>84.399900000000002</c:v>
                </c:pt>
                <c:pt idx="5328">
                  <c:v>83.699950000000001</c:v>
                </c:pt>
                <c:pt idx="5329">
                  <c:v>83.100099999999998</c:v>
                </c:pt>
                <c:pt idx="5330">
                  <c:v>82.399900000000002</c:v>
                </c:pt>
                <c:pt idx="5331">
                  <c:v>81.899900000000002</c:v>
                </c:pt>
                <c:pt idx="5332">
                  <c:v>81.199950000000001</c:v>
                </c:pt>
                <c:pt idx="5333">
                  <c:v>80.600099999999998</c:v>
                </c:pt>
                <c:pt idx="5334">
                  <c:v>80</c:v>
                </c:pt>
                <c:pt idx="5335">
                  <c:v>79.399900000000002</c:v>
                </c:pt>
                <c:pt idx="5336">
                  <c:v>78.800049999999999</c:v>
                </c:pt>
                <c:pt idx="5337">
                  <c:v>78.399900000000002</c:v>
                </c:pt>
                <c:pt idx="5338">
                  <c:v>77.899900000000002</c:v>
                </c:pt>
                <c:pt idx="5339">
                  <c:v>77.300049999999999</c:v>
                </c:pt>
                <c:pt idx="5340">
                  <c:v>76.800049999999999</c:v>
                </c:pt>
                <c:pt idx="5341">
                  <c:v>76.300049999999999</c:v>
                </c:pt>
                <c:pt idx="5342">
                  <c:v>75.699950000000001</c:v>
                </c:pt>
                <c:pt idx="5343">
                  <c:v>75.100099999999998</c:v>
                </c:pt>
                <c:pt idx="5344">
                  <c:v>74.600099999999998</c:v>
                </c:pt>
                <c:pt idx="5345">
                  <c:v>74.100099999999998</c:v>
                </c:pt>
                <c:pt idx="5346">
                  <c:v>73.699950000000001</c:v>
                </c:pt>
                <c:pt idx="5347">
                  <c:v>73.199950000000001</c:v>
                </c:pt>
                <c:pt idx="5348">
                  <c:v>72.800049999999999</c:v>
                </c:pt>
                <c:pt idx="5349">
                  <c:v>72.5</c:v>
                </c:pt>
                <c:pt idx="5350">
                  <c:v>72</c:v>
                </c:pt>
                <c:pt idx="5351">
                  <c:v>71.600099999999998</c:v>
                </c:pt>
                <c:pt idx="5352">
                  <c:v>71.199950000000001</c:v>
                </c:pt>
                <c:pt idx="5353">
                  <c:v>70.800049999999999</c:v>
                </c:pt>
                <c:pt idx="5354">
                  <c:v>70.399900000000002</c:v>
                </c:pt>
                <c:pt idx="5355">
                  <c:v>70</c:v>
                </c:pt>
                <c:pt idx="5356">
                  <c:v>69.600099999999998</c:v>
                </c:pt>
                <c:pt idx="5357">
                  <c:v>69.300049999999999</c:v>
                </c:pt>
                <c:pt idx="5358">
                  <c:v>68.899900000000002</c:v>
                </c:pt>
                <c:pt idx="5359">
                  <c:v>68.600099999999998</c:v>
                </c:pt>
                <c:pt idx="5360">
                  <c:v>68.199950000000001</c:v>
                </c:pt>
                <c:pt idx="5361">
                  <c:v>67.899900000000002</c:v>
                </c:pt>
                <c:pt idx="5362">
                  <c:v>67.5</c:v>
                </c:pt>
                <c:pt idx="5363">
                  <c:v>67.199950000000001</c:v>
                </c:pt>
                <c:pt idx="5364">
                  <c:v>66.800049999999999</c:v>
                </c:pt>
                <c:pt idx="5365">
                  <c:v>66.600099999999998</c:v>
                </c:pt>
                <c:pt idx="5366">
                  <c:v>66.300049999999999</c:v>
                </c:pt>
                <c:pt idx="5367">
                  <c:v>65.899900000000002</c:v>
                </c:pt>
                <c:pt idx="5368">
                  <c:v>65.699950000000001</c:v>
                </c:pt>
                <c:pt idx="5369">
                  <c:v>65.300049999999999</c:v>
                </c:pt>
                <c:pt idx="5370">
                  <c:v>65</c:v>
                </c:pt>
                <c:pt idx="5371">
                  <c:v>64.699950000000001</c:v>
                </c:pt>
                <c:pt idx="5372">
                  <c:v>64.399900000000002</c:v>
                </c:pt>
                <c:pt idx="5373">
                  <c:v>64.199950000000001</c:v>
                </c:pt>
                <c:pt idx="5374">
                  <c:v>63.800049999999999</c:v>
                </c:pt>
                <c:pt idx="5375">
                  <c:v>63.399900000000002</c:v>
                </c:pt>
                <c:pt idx="5376">
                  <c:v>63.199950000000001</c:v>
                </c:pt>
                <c:pt idx="5377">
                  <c:v>62.899900000000002</c:v>
                </c:pt>
                <c:pt idx="5378">
                  <c:v>62.600099999999998</c:v>
                </c:pt>
                <c:pt idx="5379">
                  <c:v>62.399900000000002</c:v>
                </c:pt>
                <c:pt idx="5380">
                  <c:v>62.199950000000001</c:v>
                </c:pt>
                <c:pt idx="5381">
                  <c:v>62</c:v>
                </c:pt>
                <c:pt idx="5382">
                  <c:v>61.699950000000001</c:v>
                </c:pt>
                <c:pt idx="5383">
                  <c:v>61.5</c:v>
                </c:pt>
                <c:pt idx="5384">
                  <c:v>61.300049999999999</c:v>
                </c:pt>
                <c:pt idx="5385">
                  <c:v>61</c:v>
                </c:pt>
                <c:pt idx="5386">
                  <c:v>60.899900000000002</c:v>
                </c:pt>
                <c:pt idx="5387">
                  <c:v>60.699950000000001</c:v>
                </c:pt>
                <c:pt idx="5388">
                  <c:v>60.399900000000002</c:v>
                </c:pt>
                <c:pt idx="5389">
                  <c:v>60.199950000000001</c:v>
                </c:pt>
                <c:pt idx="5390">
                  <c:v>60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B204-40F6-864B-699F4B6735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56008320"/>
        <c:axId val="2053140416"/>
        <c:extLst>
          <c:ext xmlns:c15="http://schemas.microsoft.com/office/drawing/2012/chart" uri="{02D57815-91ED-43cb-92C2-25804820EDAC}">
            <c15:filteredScatte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'[ZnO parameters ottobre 2023.xlsx]Foglio1'!$E$8</c15:sqref>
                        </c15:formulaRef>
                      </c:ext>
                    </c:extLst>
                    <c:strCache>
                      <c:ptCount val="1"/>
                      <c:pt idx="0">
                        <c:v>VOLTAGE (V)</c:v>
                      </c:pt>
                    </c:strCache>
                  </c:strRef>
                </c:tx>
                <c:spPr>
                  <a:ln w="9525" cap="rnd">
                    <a:solidFill>
                      <a:schemeClr val="accent2"/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xVal>
                  <c:numRef>
                    <c:extLst>
                      <c:ext uri="{02D57815-91ED-43cb-92C2-25804820EDAC}">
                        <c15:formulaRef>
                          <c15:sqref>'[ZnO parameters ottobre 2023.xlsx]Foglio1'!$C$9:$C$5399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1.6666666666666666E-2</c:v>
                      </c:pt>
                      <c:pt idx="1">
                        <c:v>3.3333333333333333E-2</c:v>
                      </c:pt>
                      <c:pt idx="2">
                        <c:v>0.05</c:v>
                      </c:pt>
                      <c:pt idx="3">
                        <c:v>6.6666666666666666E-2</c:v>
                      </c:pt>
                      <c:pt idx="4">
                        <c:v>8.3333333333333329E-2</c:v>
                      </c:pt>
                      <c:pt idx="5">
                        <c:v>0.1</c:v>
                      </c:pt>
                      <c:pt idx="6">
                        <c:v>0.11666666666666667</c:v>
                      </c:pt>
                      <c:pt idx="7">
                        <c:v>0.13333333333333333</c:v>
                      </c:pt>
                      <c:pt idx="8">
                        <c:v>0.15</c:v>
                      </c:pt>
                      <c:pt idx="9">
                        <c:v>0.16666666666666666</c:v>
                      </c:pt>
                      <c:pt idx="10">
                        <c:v>0.18333333333333332</c:v>
                      </c:pt>
                      <c:pt idx="11">
                        <c:v>0.2</c:v>
                      </c:pt>
                      <c:pt idx="12">
                        <c:v>0.21666666666666667</c:v>
                      </c:pt>
                      <c:pt idx="13">
                        <c:v>0.23333333333333334</c:v>
                      </c:pt>
                      <c:pt idx="14">
                        <c:v>0.25</c:v>
                      </c:pt>
                      <c:pt idx="15">
                        <c:v>0.26666666666666666</c:v>
                      </c:pt>
                      <c:pt idx="16">
                        <c:v>0.28333333333333333</c:v>
                      </c:pt>
                      <c:pt idx="17">
                        <c:v>0.3</c:v>
                      </c:pt>
                      <c:pt idx="18">
                        <c:v>0.31666666666666665</c:v>
                      </c:pt>
                      <c:pt idx="19">
                        <c:v>0.33333333333333331</c:v>
                      </c:pt>
                      <c:pt idx="20">
                        <c:v>0.35</c:v>
                      </c:pt>
                      <c:pt idx="21">
                        <c:v>0.36666666666666664</c:v>
                      </c:pt>
                      <c:pt idx="22">
                        <c:v>0.38333333333333336</c:v>
                      </c:pt>
                      <c:pt idx="23">
                        <c:v>0.4</c:v>
                      </c:pt>
                      <c:pt idx="24">
                        <c:v>0.41666666666666669</c:v>
                      </c:pt>
                      <c:pt idx="25">
                        <c:v>0.43333333333333335</c:v>
                      </c:pt>
                      <c:pt idx="26">
                        <c:v>0.45</c:v>
                      </c:pt>
                      <c:pt idx="27">
                        <c:v>0.46666666666666667</c:v>
                      </c:pt>
                      <c:pt idx="28">
                        <c:v>0.48333333333333334</c:v>
                      </c:pt>
                      <c:pt idx="29">
                        <c:v>0.5</c:v>
                      </c:pt>
                      <c:pt idx="30">
                        <c:v>0.51666666666666672</c:v>
                      </c:pt>
                      <c:pt idx="31">
                        <c:v>0.53333333333333333</c:v>
                      </c:pt>
                      <c:pt idx="32">
                        <c:v>0.55000000000000004</c:v>
                      </c:pt>
                      <c:pt idx="33">
                        <c:v>0.56666666666666665</c:v>
                      </c:pt>
                      <c:pt idx="34">
                        <c:v>0.58333333333333337</c:v>
                      </c:pt>
                      <c:pt idx="35">
                        <c:v>0.6</c:v>
                      </c:pt>
                      <c:pt idx="36">
                        <c:v>0.6166666666666667</c:v>
                      </c:pt>
                      <c:pt idx="37">
                        <c:v>0.6333333333333333</c:v>
                      </c:pt>
                      <c:pt idx="38">
                        <c:v>0.65</c:v>
                      </c:pt>
                      <c:pt idx="39">
                        <c:v>0.66666666666666663</c:v>
                      </c:pt>
                      <c:pt idx="40">
                        <c:v>0.68333333333333335</c:v>
                      </c:pt>
                      <c:pt idx="41">
                        <c:v>0.7</c:v>
                      </c:pt>
                      <c:pt idx="42">
                        <c:v>0.71666666666666667</c:v>
                      </c:pt>
                      <c:pt idx="43">
                        <c:v>0.73333333333333328</c:v>
                      </c:pt>
                      <c:pt idx="44">
                        <c:v>0.75</c:v>
                      </c:pt>
                      <c:pt idx="45">
                        <c:v>0.76666666666666672</c:v>
                      </c:pt>
                      <c:pt idx="46">
                        <c:v>0.78333333333333333</c:v>
                      </c:pt>
                      <c:pt idx="47">
                        <c:v>0.8</c:v>
                      </c:pt>
                      <c:pt idx="48">
                        <c:v>0.81666666666666665</c:v>
                      </c:pt>
                      <c:pt idx="49">
                        <c:v>0.83333333333333337</c:v>
                      </c:pt>
                      <c:pt idx="50">
                        <c:v>0.85</c:v>
                      </c:pt>
                      <c:pt idx="51">
                        <c:v>0.8666666666666667</c:v>
                      </c:pt>
                      <c:pt idx="52">
                        <c:v>0.8833333333333333</c:v>
                      </c:pt>
                      <c:pt idx="53">
                        <c:v>0.9</c:v>
                      </c:pt>
                      <c:pt idx="54">
                        <c:v>0.91666666666666663</c:v>
                      </c:pt>
                      <c:pt idx="55">
                        <c:v>0.93333333333333335</c:v>
                      </c:pt>
                      <c:pt idx="56">
                        <c:v>0.95</c:v>
                      </c:pt>
                      <c:pt idx="57">
                        <c:v>0.96666666666666667</c:v>
                      </c:pt>
                      <c:pt idx="58">
                        <c:v>0.98333333333333328</c:v>
                      </c:pt>
                      <c:pt idx="59">
                        <c:v>1</c:v>
                      </c:pt>
                      <c:pt idx="60">
                        <c:v>1.0166666666666666</c:v>
                      </c:pt>
                      <c:pt idx="61">
                        <c:v>1.0333333333333334</c:v>
                      </c:pt>
                      <c:pt idx="62">
                        <c:v>1.05</c:v>
                      </c:pt>
                      <c:pt idx="63">
                        <c:v>1.0666666666666667</c:v>
                      </c:pt>
                      <c:pt idx="64">
                        <c:v>1.0833333333333333</c:v>
                      </c:pt>
                      <c:pt idx="65">
                        <c:v>1.1000000000000001</c:v>
                      </c:pt>
                      <c:pt idx="66">
                        <c:v>1.1166666666666667</c:v>
                      </c:pt>
                      <c:pt idx="67">
                        <c:v>1.1333333333333333</c:v>
                      </c:pt>
                      <c:pt idx="68">
                        <c:v>1.1499999999999999</c:v>
                      </c:pt>
                      <c:pt idx="69">
                        <c:v>1.1666666666666667</c:v>
                      </c:pt>
                      <c:pt idx="70">
                        <c:v>1.1833333333333333</c:v>
                      </c:pt>
                      <c:pt idx="71">
                        <c:v>1.2</c:v>
                      </c:pt>
                      <c:pt idx="72">
                        <c:v>1.2166666666666666</c:v>
                      </c:pt>
                      <c:pt idx="73">
                        <c:v>1.2333333333333334</c:v>
                      </c:pt>
                      <c:pt idx="74">
                        <c:v>1.25</c:v>
                      </c:pt>
                      <c:pt idx="75">
                        <c:v>1.2666666666666666</c:v>
                      </c:pt>
                      <c:pt idx="76">
                        <c:v>1.2833333333333334</c:v>
                      </c:pt>
                      <c:pt idx="77">
                        <c:v>1.3</c:v>
                      </c:pt>
                      <c:pt idx="78">
                        <c:v>1.3166666666666667</c:v>
                      </c:pt>
                      <c:pt idx="79">
                        <c:v>1.3333333333333333</c:v>
                      </c:pt>
                      <c:pt idx="80">
                        <c:v>1.35</c:v>
                      </c:pt>
                      <c:pt idx="81">
                        <c:v>1.3666666666666667</c:v>
                      </c:pt>
                      <c:pt idx="82">
                        <c:v>1.3833333333333333</c:v>
                      </c:pt>
                      <c:pt idx="83">
                        <c:v>1.4</c:v>
                      </c:pt>
                      <c:pt idx="84">
                        <c:v>1.4166666666666667</c:v>
                      </c:pt>
                      <c:pt idx="85">
                        <c:v>1.4333333333333333</c:v>
                      </c:pt>
                      <c:pt idx="86">
                        <c:v>1.45</c:v>
                      </c:pt>
                      <c:pt idx="87">
                        <c:v>1.4666666666666666</c:v>
                      </c:pt>
                      <c:pt idx="88">
                        <c:v>1.4833333333333334</c:v>
                      </c:pt>
                      <c:pt idx="89">
                        <c:v>1.5</c:v>
                      </c:pt>
                      <c:pt idx="90">
                        <c:v>1.5166666666666666</c:v>
                      </c:pt>
                      <c:pt idx="91">
                        <c:v>1.5333333333333334</c:v>
                      </c:pt>
                      <c:pt idx="92">
                        <c:v>1.55</c:v>
                      </c:pt>
                      <c:pt idx="93">
                        <c:v>1.5666666666666667</c:v>
                      </c:pt>
                      <c:pt idx="94">
                        <c:v>1.5833333333333333</c:v>
                      </c:pt>
                      <c:pt idx="95">
                        <c:v>1.6</c:v>
                      </c:pt>
                      <c:pt idx="96">
                        <c:v>1.6166666666666667</c:v>
                      </c:pt>
                      <c:pt idx="97">
                        <c:v>1.6333333333333333</c:v>
                      </c:pt>
                      <c:pt idx="98">
                        <c:v>1.65</c:v>
                      </c:pt>
                      <c:pt idx="99">
                        <c:v>1.6666666666666667</c:v>
                      </c:pt>
                      <c:pt idx="100">
                        <c:v>1.6833333333333333</c:v>
                      </c:pt>
                      <c:pt idx="101">
                        <c:v>1.7</c:v>
                      </c:pt>
                      <c:pt idx="102">
                        <c:v>1.7166666666666666</c:v>
                      </c:pt>
                      <c:pt idx="103">
                        <c:v>1.7333333333333334</c:v>
                      </c:pt>
                      <c:pt idx="104">
                        <c:v>1.75</c:v>
                      </c:pt>
                      <c:pt idx="105">
                        <c:v>1.7666666666666666</c:v>
                      </c:pt>
                      <c:pt idx="106">
                        <c:v>1.7833333333333334</c:v>
                      </c:pt>
                      <c:pt idx="107">
                        <c:v>1.8</c:v>
                      </c:pt>
                      <c:pt idx="108">
                        <c:v>1.8166666666666667</c:v>
                      </c:pt>
                      <c:pt idx="109">
                        <c:v>1.8333333333333333</c:v>
                      </c:pt>
                      <c:pt idx="110">
                        <c:v>1.85</c:v>
                      </c:pt>
                      <c:pt idx="111">
                        <c:v>1.8666666666666667</c:v>
                      </c:pt>
                      <c:pt idx="112">
                        <c:v>1.8833333333333333</c:v>
                      </c:pt>
                      <c:pt idx="113">
                        <c:v>1.9</c:v>
                      </c:pt>
                      <c:pt idx="114">
                        <c:v>1.9166666666666667</c:v>
                      </c:pt>
                      <c:pt idx="115">
                        <c:v>1.9333333333333333</c:v>
                      </c:pt>
                      <c:pt idx="116">
                        <c:v>1.95</c:v>
                      </c:pt>
                      <c:pt idx="117">
                        <c:v>1.9666666666666666</c:v>
                      </c:pt>
                      <c:pt idx="118">
                        <c:v>1.9833333333333334</c:v>
                      </c:pt>
                      <c:pt idx="119">
                        <c:v>2</c:v>
                      </c:pt>
                      <c:pt idx="120">
                        <c:v>2.0166666666666666</c:v>
                      </c:pt>
                      <c:pt idx="121">
                        <c:v>2.0333333333333332</c:v>
                      </c:pt>
                      <c:pt idx="122">
                        <c:v>2.0499999999999998</c:v>
                      </c:pt>
                      <c:pt idx="123">
                        <c:v>2.0666666666666669</c:v>
                      </c:pt>
                      <c:pt idx="124">
                        <c:v>2.0833333333333335</c:v>
                      </c:pt>
                      <c:pt idx="125">
                        <c:v>2.1</c:v>
                      </c:pt>
                      <c:pt idx="126">
                        <c:v>2.1166666666666667</c:v>
                      </c:pt>
                      <c:pt idx="127">
                        <c:v>2.1333333333333333</c:v>
                      </c:pt>
                      <c:pt idx="128">
                        <c:v>2.15</c:v>
                      </c:pt>
                      <c:pt idx="129">
                        <c:v>2.1666666666666665</c:v>
                      </c:pt>
                      <c:pt idx="130">
                        <c:v>2.1833333333333331</c:v>
                      </c:pt>
                      <c:pt idx="131">
                        <c:v>2.2000000000000002</c:v>
                      </c:pt>
                      <c:pt idx="132">
                        <c:v>2.2166666666666668</c:v>
                      </c:pt>
                      <c:pt idx="133">
                        <c:v>2.2333333333333334</c:v>
                      </c:pt>
                      <c:pt idx="134">
                        <c:v>2.25</c:v>
                      </c:pt>
                      <c:pt idx="135">
                        <c:v>2.2666666666666666</c:v>
                      </c:pt>
                      <c:pt idx="136">
                        <c:v>2.2833333333333332</c:v>
                      </c:pt>
                      <c:pt idx="137">
                        <c:v>2.2999999999999998</c:v>
                      </c:pt>
                      <c:pt idx="138">
                        <c:v>2.3166666666666669</c:v>
                      </c:pt>
                      <c:pt idx="139">
                        <c:v>2.3333333333333335</c:v>
                      </c:pt>
                      <c:pt idx="140">
                        <c:v>2.35</c:v>
                      </c:pt>
                      <c:pt idx="141">
                        <c:v>2.3666666666666667</c:v>
                      </c:pt>
                      <c:pt idx="142">
                        <c:v>2.3833333333333333</c:v>
                      </c:pt>
                      <c:pt idx="143">
                        <c:v>2.4</c:v>
                      </c:pt>
                      <c:pt idx="144">
                        <c:v>2.4166666666666665</c:v>
                      </c:pt>
                      <c:pt idx="145">
                        <c:v>2.4333333333333331</c:v>
                      </c:pt>
                      <c:pt idx="146">
                        <c:v>2.4500000000000002</c:v>
                      </c:pt>
                      <c:pt idx="147">
                        <c:v>2.4666666666666668</c:v>
                      </c:pt>
                      <c:pt idx="148">
                        <c:v>2.4833333333333334</c:v>
                      </c:pt>
                      <c:pt idx="149">
                        <c:v>2.5</c:v>
                      </c:pt>
                      <c:pt idx="150">
                        <c:v>2.5166666666666666</c:v>
                      </c:pt>
                      <c:pt idx="151">
                        <c:v>2.5333333333333332</c:v>
                      </c:pt>
                      <c:pt idx="152">
                        <c:v>2.5499999999999998</c:v>
                      </c:pt>
                      <c:pt idx="153">
                        <c:v>2.5666666666666669</c:v>
                      </c:pt>
                      <c:pt idx="154">
                        <c:v>2.5833333333333335</c:v>
                      </c:pt>
                      <c:pt idx="155">
                        <c:v>2.6</c:v>
                      </c:pt>
                      <c:pt idx="156">
                        <c:v>2.6166666666666667</c:v>
                      </c:pt>
                      <c:pt idx="157">
                        <c:v>2.6333333333333333</c:v>
                      </c:pt>
                      <c:pt idx="158">
                        <c:v>2.65</c:v>
                      </c:pt>
                      <c:pt idx="159">
                        <c:v>2.6666666666666665</c:v>
                      </c:pt>
                      <c:pt idx="160">
                        <c:v>2.6833333333333331</c:v>
                      </c:pt>
                      <c:pt idx="161">
                        <c:v>2.7</c:v>
                      </c:pt>
                      <c:pt idx="162">
                        <c:v>2.7166666666666668</c:v>
                      </c:pt>
                      <c:pt idx="163">
                        <c:v>2.7333333333333334</c:v>
                      </c:pt>
                      <c:pt idx="164">
                        <c:v>2.75</c:v>
                      </c:pt>
                      <c:pt idx="165">
                        <c:v>2.7666666666666666</c:v>
                      </c:pt>
                      <c:pt idx="166">
                        <c:v>2.7833333333333332</c:v>
                      </c:pt>
                      <c:pt idx="167">
                        <c:v>2.8</c:v>
                      </c:pt>
                      <c:pt idx="168">
                        <c:v>2.8166666666666669</c:v>
                      </c:pt>
                      <c:pt idx="169">
                        <c:v>2.8333333333333335</c:v>
                      </c:pt>
                      <c:pt idx="170">
                        <c:v>2.85</c:v>
                      </c:pt>
                      <c:pt idx="171">
                        <c:v>2.8666666666666667</c:v>
                      </c:pt>
                      <c:pt idx="172">
                        <c:v>2.8833333333333333</c:v>
                      </c:pt>
                      <c:pt idx="173">
                        <c:v>2.9</c:v>
                      </c:pt>
                      <c:pt idx="174">
                        <c:v>2.9166666666666665</c:v>
                      </c:pt>
                      <c:pt idx="175">
                        <c:v>2.9333333333333331</c:v>
                      </c:pt>
                      <c:pt idx="176">
                        <c:v>2.95</c:v>
                      </c:pt>
                      <c:pt idx="177">
                        <c:v>2.9666666666666668</c:v>
                      </c:pt>
                      <c:pt idx="178">
                        <c:v>2.9833333333333334</c:v>
                      </c:pt>
                      <c:pt idx="179">
                        <c:v>3</c:v>
                      </c:pt>
                      <c:pt idx="180">
                        <c:v>3.0166666666666666</c:v>
                      </c:pt>
                      <c:pt idx="181">
                        <c:v>3.0333333333333332</c:v>
                      </c:pt>
                      <c:pt idx="182">
                        <c:v>3.05</c:v>
                      </c:pt>
                      <c:pt idx="183">
                        <c:v>3.0666666666666669</c:v>
                      </c:pt>
                      <c:pt idx="184">
                        <c:v>3.0833333333333335</c:v>
                      </c:pt>
                      <c:pt idx="185">
                        <c:v>3.1</c:v>
                      </c:pt>
                      <c:pt idx="186">
                        <c:v>3.1166666666666667</c:v>
                      </c:pt>
                      <c:pt idx="187">
                        <c:v>3.1333333333333333</c:v>
                      </c:pt>
                      <c:pt idx="188">
                        <c:v>3.15</c:v>
                      </c:pt>
                      <c:pt idx="189">
                        <c:v>3.1666666666666665</c:v>
                      </c:pt>
                      <c:pt idx="190">
                        <c:v>3.1833333333333331</c:v>
                      </c:pt>
                      <c:pt idx="191">
                        <c:v>3.2</c:v>
                      </c:pt>
                      <c:pt idx="192">
                        <c:v>3.2166666666666668</c:v>
                      </c:pt>
                      <c:pt idx="193">
                        <c:v>3.2333333333333334</c:v>
                      </c:pt>
                      <c:pt idx="194">
                        <c:v>3.25</c:v>
                      </c:pt>
                      <c:pt idx="195">
                        <c:v>3.2666666666666666</c:v>
                      </c:pt>
                      <c:pt idx="196">
                        <c:v>3.2833333333333332</c:v>
                      </c:pt>
                      <c:pt idx="197">
                        <c:v>3.3</c:v>
                      </c:pt>
                      <c:pt idx="198">
                        <c:v>3.3166666666666669</c:v>
                      </c:pt>
                      <c:pt idx="199">
                        <c:v>3.3333333333333335</c:v>
                      </c:pt>
                      <c:pt idx="200">
                        <c:v>3.35</c:v>
                      </c:pt>
                      <c:pt idx="201">
                        <c:v>3.3666666666666667</c:v>
                      </c:pt>
                      <c:pt idx="202">
                        <c:v>3.3833333333333333</c:v>
                      </c:pt>
                      <c:pt idx="203">
                        <c:v>3.4</c:v>
                      </c:pt>
                      <c:pt idx="204">
                        <c:v>3.4166666666666665</c:v>
                      </c:pt>
                      <c:pt idx="205">
                        <c:v>3.4333333333333331</c:v>
                      </c:pt>
                      <c:pt idx="206">
                        <c:v>3.45</c:v>
                      </c:pt>
                      <c:pt idx="207">
                        <c:v>3.4666666666666668</c:v>
                      </c:pt>
                      <c:pt idx="208">
                        <c:v>3.4833333333333334</c:v>
                      </c:pt>
                      <c:pt idx="209">
                        <c:v>3.5</c:v>
                      </c:pt>
                      <c:pt idx="210">
                        <c:v>3.5166666666666666</c:v>
                      </c:pt>
                      <c:pt idx="211">
                        <c:v>3.5333333333333332</c:v>
                      </c:pt>
                      <c:pt idx="212">
                        <c:v>3.55</c:v>
                      </c:pt>
                      <c:pt idx="213">
                        <c:v>3.5666666666666669</c:v>
                      </c:pt>
                      <c:pt idx="214">
                        <c:v>3.5833333333333335</c:v>
                      </c:pt>
                      <c:pt idx="215">
                        <c:v>3.6</c:v>
                      </c:pt>
                      <c:pt idx="216">
                        <c:v>3.6166666666666667</c:v>
                      </c:pt>
                      <c:pt idx="217">
                        <c:v>3.6333333333333333</c:v>
                      </c:pt>
                      <c:pt idx="218">
                        <c:v>3.65</c:v>
                      </c:pt>
                      <c:pt idx="219">
                        <c:v>3.6666666666666665</c:v>
                      </c:pt>
                      <c:pt idx="220">
                        <c:v>3.6833333333333331</c:v>
                      </c:pt>
                      <c:pt idx="221">
                        <c:v>3.7</c:v>
                      </c:pt>
                      <c:pt idx="222">
                        <c:v>3.7166666666666668</c:v>
                      </c:pt>
                      <c:pt idx="223">
                        <c:v>3.7333333333333334</c:v>
                      </c:pt>
                      <c:pt idx="224">
                        <c:v>3.75</c:v>
                      </c:pt>
                      <c:pt idx="225">
                        <c:v>3.7666666666666666</c:v>
                      </c:pt>
                      <c:pt idx="226">
                        <c:v>3.7833333333333332</c:v>
                      </c:pt>
                      <c:pt idx="227">
                        <c:v>3.8</c:v>
                      </c:pt>
                      <c:pt idx="228">
                        <c:v>3.8166666666666669</c:v>
                      </c:pt>
                      <c:pt idx="229">
                        <c:v>3.8333333333333335</c:v>
                      </c:pt>
                      <c:pt idx="230">
                        <c:v>3.85</c:v>
                      </c:pt>
                      <c:pt idx="231">
                        <c:v>3.8666666666666667</c:v>
                      </c:pt>
                      <c:pt idx="232">
                        <c:v>3.8833333333333333</c:v>
                      </c:pt>
                      <c:pt idx="233">
                        <c:v>3.9</c:v>
                      </c:pt>
                      <c:pt idx="234">
                        <c:v>3.9166666666666665</c:v>
                      </c:pt>
                      <c:pt idx="235">
                        <c:v>3.9333333333333331</c:v>
                      </c:pt>
                      <c:pt idx="236">
                        <c:v>3.95</c:v>
                      </c:pt>
                      <c:pt idx="237">
                        <c:v>3.9666666666666668</c:v>
                      </c:pt>
                      <c:pt idx="238">
                        <c:v>3.9833333333333334</c:v>
                      </c:pt>
                      <c:pt idx="239">
                        <c:v>4</c:v>
                      </c:pt>
                      <c:pt idx="240">
                        <c:v>4.0166666666666666</c:v>
                      </c:pt>
                      <c:pt idx="241">
                        <c:v>4.0333333333333332</c:v>
                      </c:pt>
                      <c:pt idx="242">
                        <c:v>4.05</c:v>
                      </c:pt>
                      <c:pt idx="243">
                        <c:v>4.0666666666666664</c:v>
                      </c:pt>
                      <c:pt idx="244">
                        <c:v>4.083333333333333</c:v>
                      </c:pt>
                      <c:pt idx="245">
                        <c:v>4.0999999999999996</c:v>
                      </c:pt>
                      <c:pt idx="246">
                        <c:v>4.1166666666666663</c:v>
                      </c:pt>
                      <c:pt idx="247">
                        <c:v>4.1333333333333337</c:v>
                      </c:pt>
                      <c:pt idx="248">
                        <c:v>4.1500000000000004</c:v>
                      </c:pt>
                      <c:pt idx="249">
                        <c:v>4.166666666666667</c:v>
                      </c:pt>
                      <c:pt idx="250">
                        <c:v>4.1833333333333336</c:v>
                      </c:pt>
                      <c:pt idx="251">
                        <c:v>4.2</c:v>
                      </c:pt>
                      <c:pt idx="252">
                        <c:v>4.2166666666666668</c:v>
                      </c:pt>
                      <c:pt idx="253">
                        <c:v>4.2333333333333334</c:v>
                      </c:pt>
                      <c:pt idx="254">
                        <c:v>4.25</c:v>
                      </c:pt>
                      <c:pt idx="255">
                        <c:v>4.2666666666666666</c:v>
                      </c:pt>
                      <c:pt idx="256">
                        <c:v>4.2833333333333332</c:v>
                      </c:pt>
                      <c:pt idx="257">
                        <c:v>4.3</c:v>
                      </c:pt>
                      <c:pt idx="258">
                        <c:v>4.3166666666666664</c:v>
                      </c:pt>
                      <c:pt idx="259">
                        <c:v>4.333333333333333</c:v>
                      </c:pt>
                      <c:pt idx="260">
                        <c:v>4.3499999999999996</c:v>
                      </c:pt>
                      <c:pt idx="261">
                        <c:v>4.3666666666666663</c:v>
                      </c:pt>
                      <c:pt idx="262">
                        <c:v>4.3833333333333337</c:v>
                      </c:pt>
                      <c:pt idx="263">
                        <c:v>4.4000000000000004</c:v>
                      </c:pt>
                      <c:pt idx="264">
                        <c:v>4.416666666666667</c:v>
                      </c:pt>
                      <c:pt idx="265">
                        <c:v>4.4333333333333336</c:v>
                      </c:pt>
                      <c:pt idx="266">
                        <c:v>4.45</c:v>
                      </c:pt>
                      <c:pt idx="267">
                        <c:v>4.4666666666666668</c:v>
                      </c:pt>
                      <c:pt idx="268">
                        <c:v>4.4833333333333334</c:v>
                      </c:pt>
                      <c:pt idx="269">
                        <c:v>4.5</c:v>
                      </c:pt>
                      <c:pt idx="270">
                        <c:v>4.5166666666666666</c:v>
                      </c:pt>
                      <c:pt idx="271">
                        <c:v>4.5333333333333332</c:v>
                      </c:pt>
                      <c:pt idx="272">
                        <c:v>4.55</c:v>
                      </c:pt>
                      <c:pt idx="273">
                        <c:v>4.5666666666666664</c:v>
                      </c:pt>
                      <c:pt idx="274">
                        <c:v>4.583333333333333</c:v>
                      </c:pt>
                      <c:pt idx="275">
                        <c:v>4.5999999999999996</c:v>
                      </c:pt>
                      <c:pt idx="276">
                        <c:v>4.6166666666666663</c:v>
                      </c:pt>
                      <c:pt idx="277">
                        <c:v>4.6333333333333337</c:v>
                      </c:pt>
                      <c:pt idx="278">
                        <c:v>4.6500000000000004</c:v>
                      </c:pt>
                      <c:pt idx="279">
                        <c:v>4.666666666666667</c:v>
                      </c:pt>
                      <c:pt idx="280">
                        <c:v>4.6833333333333336</c:v>
                      </c:pt>
                      <c:pt idx="281">
                        <c:v>4.7</c:v>
                      </c:pt>
                      <c:pt idx="282">
                        <c:v>4.7166666666666668</c:v>
                      </c:pt>
                      <c:pt idx="283">
                        <c:v>4.7333333333333334</c:v>
                      </c:pt>
                      <c:pt idx="284">
                        <c:v>4.75</c:v>
                      </c:pt>
                      <c:pt idx="285">
                        <c:v>4.7666666666666666</c:v>
                      </c:pt>
                      <c:pt idx="286">
                        <c:v>4.7833333333333332</c:v>
                      </c:pt>
                      <c:pt idx="287">
                        <c:v>4.8</c:v>
                      </c:pt>
                      <c:pt idx="288">
                        <c:v>4.8166666666666664</c:v>
                      </c:pt>
                      <c:pt idx="289">
                        <c:v>4.833333333333333</c:v>
                      </c:pt>
                      <c:pt idx="290">
                        <c:v>4.8499999999999996</c:v>
                      </c:pt>
                      <c:pt idx="291">
                        <c:v>4.8666666666666663</c:v>
                      </c:pt>
                      <c:pt idx="292">
                        <c:v>4.8833333333333337</c:v>
                      </c:pt>
                      <c:pt idx="293">
                        <c:v>4.9000000000000004</c:v>
                      </c:pt>
                      <c:pt idx="294">
                        <c:v>4.916666666666667</c:v>
                      </c:pt>
                      <c:pt idx="295">
                        <c:v>4.9333333333333336</c:v>
                      </c:pt>
                      <c:pt idx="296">
                        <c:v>4.95</c:v>
                      </c:pt>
                      <c:pt idx="297">
                        <c:v>4.9666666666666668</c:v>
                      </c:pt>
                      <c:pt idx="298">
                        <c:v>4.9833333333333334</c:v>
                      </c:pt>
                      <c:pt idx="299">
                        <c:v>5</c:v>
                      </c:pt>
                      <c:pt idx="300">
                        <c:v>5.0166666666666666</c:v>
                      </c:pt>
                      <c:pt idx="301">
                        <c:v>5.0333333333333332</c:v>
                      </c:pt>
                      <c:pt idx="302">
                        <c:v>5.05</c:v>
                      </c:pt>
                      <c:pt idx="303">
                        <c:v>5.0666666666666664</c:v>
                      </c:pt>
                      <c:pt idx="304">
                        <c:v>5.083333333333333</c:v>
                      </c:pt>
                      <c:pt idx="305">
                        <c:v>5.0999999999999996</c:v>
                      </c:pt>
                      <c:pt idx="306">
                        <c:v>5.1166666666666663</c:v>
                      </c:pt>
                      <c:pt idx="307">
                        <c:v>5.1333333333333337</c:v>
                      </c:pt>
                      <c:pt idx="308">
                        <c:v>5.15</c:v>
                      </c:pt>
                      <c:pt idx="309">
                        <c:v>5.166666666666667</c:v>
                      </c:pt>
                      <c:pt idx="310">
                        <c:v>5.1833333333333336</c:v>
                      </c:pt>
                      <c:pt idx="311">
                        <c:v>5.2</c:v>
                      </c:pt>
                      <c:pt idx="312">
                        <c:v>5.2166666666666668</c:v>
                      </c:pt>
                      <c:pt idx="313">
                        <c:v>5.2333333333333334</c:v>
                      </c:pt>
                      <c:pt idx="314">
                        <c:v>5.25</c:v>
                      </c:pt>
                      <c:pt idx="315">
                        <c:v>5.2666666666666666</c:v>
                      </c:pt>
                      <c:pt idx="316">
                        <c:v>5.2833333333333332</c:v>
                      </c:pt>
                      <c:pt idx="317">
                        <c:v>5.3</c:v>
                      </c:pt>
                      <c:pt idx="318">
                        <c:v>5.3166666666666664</c:v>
                      </c:pt>
                      <c:pt idx="319">
                        <c:v>5.333333333333333</c:v>
                      </c:pt>
                      <c:pt idx="320">
                        <c:v>5.35</c:v>
                      </c:pt>
                      <c:pt idx="321">
                        <c:v>5.3666666666666663</c:v>
                      </c:pt>
                      <c:pt idx="322">
                        <c:v>5.3833333333333337</c:v>
                      </c:pt>
                      <c:pt idx="323">
                        <c:v>5.4</c:v>
                      </c:pt>
                      <c:pt idx="324">
                        <c:v>5.416666666666667</c:v>
                      </c:pt>
                      <c:pt idx="325">
                        <c:v>5.4333333333333336</c:v>
                      </c:pt>
                      <c:pt idx="326">
                        <c:v>5.45</c:v>
                      </c:pt>
                      <c:pt idx="327">
                        <c:v>5.4666666666666668</c:v>
                      </c:pt>
                      <c:pt idx="328">
                        <c:v>5.4833333333333334</c:v>
                      </c:pt>
                      <c:pt idx="329">
                        <c:v>5.5</c:v>
                      </c:pt>
                      <c:pt idx="330">
                        <c:v>5.5166666666666666</c:v>
                      </c:pt>
                      <c:pt idx="331">
                        <c:v>5.5333333333333332</c:v>
                      </c:pt>
                      <c:pt idx="332">
                        <c:v>5.55</c:v>
                      </c:pt>
                      <c:pt idx="333">
                        <c:v>5.5666666666666664</c:v>
                      </c:pt>
                      <c:pt idx="334">
                        <c:v>5.583333333333333</c:v>
                      </c:pt>
                      <c:pt idx="335">
                        <c:v>5.6</c:v>
                      </c:pt>
                      <c:pt idx="336">
                        <c:v>5.6166666666666663</c:v>
                      </c:pt>
                      <c:pt idx="337">
                        <c:v>5.6333333333333337</c:v>
                      </c:pt>
                      <c:pt idx="338">
                        <c:v>5.65</c:v>
                      </c:pt>
                      <c:pt idx="339">
                        <c:v>5.666666666666667</c:v>
                      </c:pt>
                      <c:pt idx="340">
                        <c:v>5.6833333333333336</c:v>
                      </c:pt>
                      <c:pt idx="341">
                        <c:v>5.7</c:v>
                      </c:pt>
                      <c:pt idx="342">
                        <c:v>5.7166666666666668</c:v>
                      </c:pt>
                      <c:pt idx="343">
                        <c:v>5.7333333333333334</c:v>
                      </c:pt>
                      <c:pt idx="344">
                        <c:v>5.75</c:v>
                      </c:pt>
                      <c:pt idx="345">
                        <c:v>5.7666666666666666</c:v>
                      </c:pt>
                      <c:pt idx="346">
                        <c:v>5.7833333333333332</c:v>
                      </c:pt>
                      <c:pt idx="347">
                        <c:v>5.8</c:v>
                      </c:pt>
                      <c:pt idx="348">
                        <c:v>5.8166666666666664</c:v>
                      </c:pt>
                      <c:pt idx="349">
                        <c:v>5.833333333333333</c:v>
                      </c:pt>
                      <c:pt idx="350">
                        <c:v>5.85</c:v>
                      </c:pt>
                      <c:pt idx="351">
                        <c:v>5.8666666666666663</c:v>
                      </c:pt>
                      <c:pt idx="352">
                        <c:v>5.8833333333333337</c:v>
                      </c:pt>
                      <c:pt idx="353">
                        <c:v>5.9</c:v>
                      </c:pt>
                      <c:pt idx="354">
                        <c:v>5.916666666666667</c:v>
                      </c:pt>
                      <c:pt idx="355">
                        <c:v>5.9333333333333336</c:v>
                      </c:pt>
                      <c:pt idx="356">
                        <c:v>5.95</c:v>
                      </c:pt>
                      <c:pt idx="357">
                        <c:v>5.9666666666666668</c:v>
                      </c:pt>
                      <c:pt idx="358">
                        <c:v>5.9833333333333334</c:v>
                      </c:pt>
                      <c:pt idx="359">
                        <c:v>6</c:v>
                      </c:pt>
                      <c:pt idx="360">
                        <c:v>6.0166666666666666</c:v>
                      </c:pt>
                      <c:pt idx="361">
                        <c:v>6.0333333333333332</c:v>
                      </c:pt>
                      <c:pt idx="362">
                        <c:v>6.05</c:v>
                      </c:pt>
                      <c:pt idx="363">
                        <c:v>6.0666666666666664</c:v>
                      </c:pt>
                      <c:pt idx="364">
                        <c:v>6.083333333333333</c:v>
                      </c:pt>
                      <c:pt idx="365">
                        <c:v>6.1</c:v>
                      </c:pt>
                      <c:pt idx="366">
                        <c:v>6.1166666666666663</c:v>
                      </c:pt>
                      <c:pt idx="367">
                        <c:v>6.1333333333333337</c:v>
                      </c:pt>
                      <c:pt idx="368">
                        <c:v>6.15</c:v>
                      </c:pt>
                      <c:pt idx="369">
                        <c:v>6.166666666666667</c:v>
                      </c:pt>
                      <c:pt idx="370">
                        <c:v>6.1833333333333336</c:v>
                      </c:pt>
                      <c:pt idx="371">
                        <c:v>6.2</c:v>
                      </c:pt>
                      <c:pt idx="372">
                        <c:v>6.2166666666666668</c:v>
                      </c:pt>
                      <c:pt idx="373">
                        <c:v>6.2333333333333334</c:v>
                      </c:pt>
                      <c:pt idx="374">
                        <c:v>6.25</c:v>
                      </c:pt>
                      <c:pt idx="375">
                        <c:v>6.2666666666666666</c:v>
                      </c:pt>
                      <c:pt idx="376">
                        <c:v>6.2833333333333332</c:v>
                      </c:pt>
                      <c:pt idx="377">
                        <c:v>6.3</c:v>
                      </c:pt>
                      <c:pt idx="378">
                        <c:v>6.3166666666666664</c:v>
                      </c:pt>
                      <c:pt idx="379">
                        <c:v>6.333333333333333</c:v>
                      </c:pt>
                      <c:pt idx="380">
                        <c:v>6.35</c:v>
                      </c:pt>
                      <c:pt idx="381">
                        <c:v>6.3666666666666663</c:v>
                      </c:pt>
                      <c:pt idx="382">
                        <c:v>6.3833333333333337</c:v>
                      </c:pt>
                      <c:pt idx="383">
                        <c:v>6.4</c:v>
                      </c:pt>
                      <c:pt idx="384">
                        <c:v>6.416666666666667</c:v>
                      </c:pt>
                      <c:pt idx="385">
                        <c:v>6.4333333333333336</c:v>
                      </c:pt>
                      <c:pt idx="386">
                        <c:v>6.45</c:v>
                      </c:pt>
                      <c:pt idx="387">
                        <c:v>6.4666666666666668</c:v>
                      </c:pt>
                      <c:pt idx="388">
                        <c:v>6.4833333333333334</c:v>
                      </c:pt>
                      <c:pt idx="389">
                        <c:v>6.5</c:v>
                      </c:pt>
                      <c:pt idx="390">
                        <c:v>6.5166666666666666</c:v>
                      </c:pt>
                      <c:pt idx="391">
                        <c:v>6.5333333333333332</c:v>
                      </c:pt>
                      <c:pt idx="392">
                        <c:v>6.55</c:v>
                      </c:pt>
                      <c:pt idx="393">
                        <c:v>6.5666666666666664</c:v>
                      </c:pt>
                      <c:pt idx="394">
                        <c:v>6.583333333333333</c:v>
                      </c:pt>
                      <c:pt idx="395">
                        <c:v>6.6</c:v>
                      </c:pt>
                      <c:pt idx="396">
                        <c:v>6.6166666666666663</c:v>
                      </c:pt>
                      <c:pt idx="397">
                        <c:v>6.6333333333333337</c:v>
                      </c:pt>
                      <c:pt idx="398">
                        <c:v>6.65</c:v>
                      </c:pt>
                      <c:pt idx="399">
                        <c:v>6.666666666666667</c:v>
                      </c:pt>
                      <c:pt idx="400">
                        <c:v>6.6833333333333336</c:v>
                      </c:pt>
                      <c:pt idx="401">
                        <c:v>6.7</c:v>
                      </c:pt>
                      <c:pt idx="402">
                        <c:v>6.7166666666666668</c:v>
                      </c:pt>
                      <c:pt idx="403">
                        <c:v>6.7333333333333334</c:v>
                      </c:pt>
                      <c:pt idx="404">
                        <c:v>6.75</c:v>
                      </c:pt>
                      <c:pt idx="405">
                        <c:v>6.7666666666666666</c:v>
                      </c:pt>
                      <c:pt idx="406">
                        <c:v>6.7833333333333332</c:v>
                      </c:pt>
                      <c:pt idx="407">
                        <c:v>6.8</c:v>
                      </c:pt>
                      <c:pt idx="408">
                        <c:v>6.8166666666666664</c:v>
                      </c:pt>
                      <c:pt idx="409">
                        <c:v>6.833333333333333</c:v>
                      </c:pt>
                      <c:pt idx="410">
                        <c:v>6.85</c:v>
                      </c:pt>
                      <c:pt idx="411">
                        <c:v>6.8666666666666663</c:v>
                      </c:pt>
                      <c:pt idx="412">
                        <c:v>6.8833333333333337</c:v>
                      </c:pt>
                      <c:pt idx="413">
                        <c:v>6.9</c:v>
                      </c:pt>
                      <c:pt idx="414">
                        <c:v>6.916666666666667</c:v>
                      </c:pt>
                      <c:pt idx="415">
                        <c:v>6.9333333333333336</c:v>
                      </c:pt>
                      <c:pt idx="416">
                        <c:v>6.95</c:v>
                      </c:pt>
                      <c:pt idx="417">
                        <c:v>6.9666666666666668</c:v>
                      </c:pt>
                      <c:pt idx="418">
                        <c:v>6.9833333333333334</c:v>
                      </c:pt>
                      <c:pt idx="419">
                        <c:v>7</c:v>
                      </c:pt>
                      <c:pt idx="420">
                        <c:v>7.0166666666666666</c:v>
                      </c:pt>
                      <c:pt idx="421">
                        <c:v>7.0333333333333332</c:v>
                      </c:pt>
                      <c:pt idx="422">
                        <c:v>7.05</c:v>
                      </c:pt>
                      <c:pt idx="423">
                        <c:v>7.0666666666666664</c:v>
                      </c:pt>
                      <c:pt idx="424">
                        <c:v>7.083333333333333</c:v>
                      </c:pt>
                      <c:pt idx="425">
                        <c:v>7.1</c:v>
                      </c:pt>
                      <c:pt idx="426">
                        <c:v>7.1166666666666663</c:v>
                      </c:pt>
                      <c:pt idx="427">
                        <c:v>7.1333333333333337</c:v>
                      </c:pt>
                      <c:pt idx="428">
                        <c:v>7.15</c:v>
                      </c:pt>
                      <c:pt idx="429">
                        <c:v>7.166666666666667</c:v>
                      </c:pt>
                      <c:pt idx="430">
                        <c:v>7.1833333333333336</c:v>
                      </c:pt>
                      <c:pt idx="431">
                        <c:v>7.2</c:v>
                      </c:pt>
                      <c:pt idx="432">
                        <c:v>7.2166666666666668</c:v>
                      </c:pt>
                      <c:pt idx="433">
                        <c:v>7.2333333333333334</c:v>
                      </c:pt>
                      <c:pt idx="434">
                        <c:v>7.25</c:v>
                      </c:pt>
                      <c:pt idx="435">
                        <c:v>7.2666666666666666</c:v>
                      </c:pt>
                      <c:pt idx="436">
                        <c:v>7.2833333333333332</c:v>
                      </c:pt>
                      <c:pt idx="437">
                        <c:v>7.3</c:v>
                      </c:pt>
                      <c:pt idx="438">
                        <c:v>7.3166666666666664</c:v>
                      </c:pt>
                      <c:pt idx="439">
                        <c:v>7.333333333333333</c:v>
                      </c:pt>
                      <c:pt idx="440">
                        <c:v>7.35</c:v>
                      </c:pt>
                      <c:pt idx="441">
                        <c:v>7.3666666666666663</c:v>
                      </c:pt>
                      <c:pt idx="442">
                        <c:v>7.3833333333333337</c:v>
                      </c:pt>
                      <c:pt idx="443">
                        <c:v>7.4</c:v>
                      </c:pt>
                      <c:pt idx="444">
                        <c:v>7.416666666666667</c:v>
                      </c:pt>
                      <c:pt idx="445">
                        <c:v>7.4333333333333336</c:v>
                      </c:pt>
                      <c:pt idx="446">
                        <c:v>7.45</c:v>
                      </c:pt>
                      <c:pt idx="447">
                        <c:v>7.4666666666666668</c:v>
                      </c:pt>
                      <c:pt idx="448">
                        <c:v>7.4833333333333334</c:v>
                      </c:pt>
                      <c:pt idx="449">
                        <c:v>7.5</c:v>
                      </c:pt>
                      <c:pt idx="450">
                        <c:v>7.5166666666666666</c:v>
                      </c:pt>
                      <c:pt idx="451">
                        <c:v>7.5333333333333332</c:v>
                      </c:pt>
                      <c:pt idx="452">
                        <c:v>7.55</c:v>
                      </c:pt>
                      <c:pt idx="453">
                        <c:v>7.5666666666666664</c:v>
                      </c:pt>
                      <c:pt idx="454">
                        <c:v>7.583333333333333</c:v>
                      </c:pt>
                      <c:pt idx="455">
                        <c:v>7.6</c:v>
                      </c:pt>
                      <c:pt idx="456">
                        <c:v>7.6166666666666663</c:v>
                      </c:pt>
                      <c:pt idx="457">
                        <c:v>7.6333333333333337</c:v>
                      </c:pt>
                      <c:pt idx="458">
                        <c:v>7.65</c:v>
                      </c:pt>
                      <c:pt idx="459">
                        <c:v>7.666666666666667</c:v>
                      </c:pt>
                      <c:pt idx="460">
                        <c:v>7.6833333333333336</c:v>
                      </c:pt>
                      <c:pt idx="461">
                        <c:v>7.7</c:v>
                      </c:pt>
                      <c:pt idx="462">
                        <c:v>7.7166666666666668</c:v>
                      </c:pt>
                      <c:pt idx="463">
                        <c:v>7.7333333333333334</c:v>
                      </c:pt>
                      <c:pt idx="464">
                        <c:v>7.75</c:v>
                      </c:pt>
                      <c:pt idx="465">
                        <c:v>7.7666666666666666</c:v>
                      </c:pt>
                      <c:pt idx="466">
                        <c:v>7.7833333333333332</c:v>
                      </c:pt>
                      <c:pt idx="467">
                        <c:v>7.8</c:v>
                      </c:pt>
                      <c:pt idx="468">
                        <c:v>7.8166666666666664</c:v>
                      </c:pt>
                      <c:pt idx="469">
                        <c:v>7.833333333333333</c:v>
                      </c:pt>
                      <c:pt idx="470">
                        <c:v>7.85</c:v>
                      </c:pt>
                      <c:pt idx="471">
                        <c:v>7.8666666666666663</c:v>
                      </c:pt>
                      <c:pt idx="472">
                        <c:v>7.8833333333333337</c:v>
                      </c:pt>
                      <c:pt idx="473">
                        <c:v>7.9</c:v>
                      </c:pt>
                      <c:pt idx="474">
                        <c:v>7.916666666666667</c:v>
                      </c:pt>
                      <c:pt idx="475">
                        <c:v>7.9333333333333336</c:v>
                      </c:pt>
                      <c:pt idx="476">
                        <c:v>7.95</c:v>
                      </c:pt>
                      <c:pt idx="477">
                        <c:v>7.9666666666666668</c:v>
                      </c:pt>
                      <c:pt idx="478">
                        <c:v>7.9833333333333334</c:v>
                      </c:pt>
                      <c:pt idx="479">
                        <c:v>8</c:v>
                      </c:pt>
                      <c:pt idx="480">
                        <c:v>8.0166666666666675</c:v>
                      </c:pt>
                      <c:pt idx="481">
                        <c:v>8.0333333333333332</c:v>
                      </c:pt>
                      <c:pt idx="482">
                        <c:v>8.0500000000000007</c:v>
                      </c:pt>
                      <c:pt idx="483">
                        <c:v>8.0666666666666664</c:v>
                      </c:pt>
                      <c:pt idx="484">
                        <c:v>8.0833333333333339</c:v>
                      </c:pt>
                      <c:pt idx="485">
                        <c:v>8.1</c:v>
                      </c:pt>
                      <c:pt idx="486">
                        <c:v>8.1166666666666671</c:v>
                      </c:pt>
                      <c:pt idx="487">
                        <c:v>8.1333333333333329</c:v>
                      </c:pt>
                      <c:pt idx="488">
                        <c:v>8.15</c:v>
                      </c:pt>
                      <c:pt idx="489">
                        <c:v>8.1666666666666661</c:v>
                      </c:pt>
                      <c:pt idx="490">
                        <c:v>8.1833333333333336</c:v>
                      </c:pt>
                      <c:pt idx="491">
                        <c:v>8.1999999999999993</c:v>
                      </c:pt>
                      <c:pt idx="492">
                        <c:v>8.2166666666666668</c:v>
                      </c:pt>
                      <c:pt idx="493">
                        <c:v>8.2333333333333325</c:v>
                      </c:pt>
                      <c:pt idx="494">
                        <c:v>8.25</c:v>
                      </c:pt>
                      <c:pt idx="495">
                        <c:v>8.2666666666666675</c:v>
                      </c:pt>
                      <c:pt idx="496">
                        <c:v>8.2833333333333332</c:v>
                      </c:pt>
                      <c:pt idx="497">
                        <c:v>8.3000000000000007</c:v>
                      </c:pt>
                      <c:pt idx="498">
                        <c:v>8.3166666666666664</c:v>
                      </c:pt>
                      <c:pt idx="499">
                        <c:v>8.3333333333333339</c:v>
                      </c:pt>
                      <c:pt idx="500">
                        <c:v>8.35</c:v>
                      </c:pt>
                      <c:pt idx="501">
                        <c:v>8.3666666666666671</c:v>
                      </c:pt>
                      <c:pt idx="502">
                        <c:v>8.3833333333333329</c:v>
                      </c:pt>
                      <c:pt idx="503">
                        <c:v>8.4</c:v>
                      </c:pt>
                      <c:pt idx="504">
                        <c:v>8.4166666666666661</c:v>
                      </c:pt>
                      <c:pt idx="505">
                        <c:v>8.4333333333333336</c:v>
                      </c:pt>
                      <c:pt idx="506">
                        <c:v>8.4499999999999993</c:v>
                      </c:pt>
                      <c:pt idx="507">
                        <c:v>8.4666666666666668</c:v>
                      </c:pt>
                      <c:pt idx="508">
                        <c:v>8.4833333333333325</c:v>
                      </c:pt>
                      <c:pt idx="509">
                        <c:v>8.5</c:v>
                      </c:pt>
                      <c:pt idx="510">
                        <c:v>8.5166666666666675</c:v>
                      </c:pt>
                      <c:pt idx="511">
                        <c:v>8.5333333333333332</c:v>
                      </c:pt>
                      <c:pt idx="512">
                        <c:v>8.5500000000000007</c:v>
                      </c:pt>
                      <c:pt idx="513">
                        <c:v>8.5666666666666664</c:v>
                      </c:pt>
                      <c:pt idx="514">
                        <c:v>8.5833333333333339</c:v>
                      </c:pt>
                      <c:pt idx="515">
                        <c:v>8.6</c:v>
                      </c:pt>
                      <c:pt idx="516">
                        <c:v>8.6166666666666671</c:v>
                      </c:pt>
                      <c:pt idx="517">
                        <c:v>8.6333333333333329</c:v>
                      </c:pt>
                      <c:pt idx="518">
                        <c:v>8.65</c:v>
                      </c:pt>
                      <c:pt idx="519">
                        <c:v>8.6666666666666661</c:v>
                      </c:pt>
                      <c:pt idx="520">
                        <c:v>8.6833333333333336</c:v>
                      </c:pt>
                      <c:pt idx="521">
                        <c:v>8.6999999999999993</c:v>
                      </c:pt>
                      <c:pt idx="522">
                        <c:v>8.7166666666666668</c:v>
                      </c:pt>
                      <c:pt idx="523">
                        <c:v>8.7333333333333325</c:v>
                      </c:pt>
                      <c:pt idx="524">
                        <c:v>8.75</c:v>
                      </c:pt>
                      <c:pt idx="525">
                        <c:v>8.7666666666666675</c:v>
                      </c:pt>
                      <c:pt idx="526">
                        <c:v>8.7833333333333332</c:v>
                      </c:pt>
                      <c:pt idx="527">
                        <c:v>8.8000000000000007</c:v>
                      </c:pt>
                      <c:pt idx="528">
                        <c:v>8.8166666666666664</c:v>
                      </c:pt>
                      <c:pt idx="529">
                        <c:v>8.8333333333333339</c:v>
                      </c:pt>
                      <c:pt idx="530">
                        <c:v>8.85</c:v>
                      </c:pt>
                      <c:pt idx="531">
                        <c:v>8.8666666666666671</c:v>
                      </c:pt>
                      <c:pt idx="532">
                        <c:v>8.8833333333333329</c:v>
                      </c:pt>
                      <c:pt idx="533">
                        <c:v>8.9</c:v>
                      </c:pt>
                      <c:pt idx="534">
                        <c:v>8.9166666666666661</c:v>
                      </c:pt>
                      <c:pt idx="535">
                        <c:v>8.9333333333333336</c:v>
                      </c:pt>
                      <c:pt idx="536">
                        <c:v>8.9499999999999993</c:v>
                      </c:pt>
                      <c:pt idx="537">
                        <c:v>8.9666666666666668</c:v>
                      </c:pt>
                      <c:pt idx="538">
                        <c:v>8.9833333333333325</c:v>
                      </c:pt>
                      <c:pt idx="539">
                        <c:v>9</c:v>
                      </c:pt>
                      <c:pt idx="540">
                        <c:v>9.0166666666666675</c:v>
                      </c:pt>
                      <c:pt idx="541">
                        <c:v>9.0333333333333332</c:v>
                      </c:pt>
                      <c:pt idx="542">
                        <c:v>9.0500000000000007</c:v>
                      </c:pt>
                      <c:pt idx="543">
                        <c:v>9.0666666666666664</c:v>
                      </c:pt>
                      <c:pt idx="544">
                        <c:v>9.0833333333333339</c:v>
                      </c:pt>
                      <c:pt idx="545">
                        <c:v>9.1</c:v>
                      </c:pt>
                      <c:pt idx="546">
                        <c:v>9.1166666666666671</c:v>
                      </c:pt>
                      <c:pt idx="547">
                        <c:v>9.1333333333333329</c:v>
                      </c:pt>
                      <c:pt idx="548">
                        <c:v>9.15</c:v>
                      </c:pt>
                      <c:pt idx="549">
                        <c:v>9.1666666666666661</c:v>
                      </c:pt>
                      <c:pt idx="550">
                        <c:v>9.1833333333333336</c:v>
                      </c:pt>
                      <c:pt idx="551">
                        <c:v>9.1999999999999993</c:v>
                      </c:pt>
                      <c:pt idx="552">
                        <c:v>9.2166666666666668</c:v>
                      </c:pt>
                      <c:pt idx="553">
                        <c:v>9.2333333333333325</c:v>
                      </c:pt>
                      <c:pt idx="554">
                        <c:v>9.25</c:v>
                      </c:pt>
                      <c:pt idx="555">
                        <c:v>9.2666666666666675</c:v>
                      </c:pt>
                      <c:pt idx="556">
                        <c:v>9.2833333333333332</c:v>
                      </c:pt>
                      <c:pt idx="557">
                        <c:v>9.3000000000000007</c:v>
                      </c:pt>
                      <c:pt idx="558">
                        <c:v>9.3166666666666664</c:v>
                      </c:pt>
                      <c:pt idx="559">
                        <c:v>9.3333333333333339</c:v>
                      </c:pt>
                      <c:pt idx="560">
                        <c:v>9.35</c:v>
                      </c:pt>
                      <c:pt idx="561">
                        <c:v>9.3666666666666671</c:v>
                      </c:pt>
                      <c:pt idx="562">
                        <c:v>9.3833333333333329</c:v>
                      </c:pt>
                      <c:pt idx="563">
                        <c:v>9.4</c:v>
                      </c:pt>
                      <c:pt idx="564">
                        <c:v>9.4166666666666661</c:v>
                      </c:pt>
                      <c:pt idx="565">
                        <c:v>9.4333333333333336</c:v>
                      </c:pt>
                      <c:pt idx="566">
                        <c:v>9.4499999999999993</c:v>
                      </c:pt>
                      <c:pt idx="567">
                        <c:v>9.4666666666666668</c:v>
                      </c:pt>
                      <c:pt idx="568">
                        <c:v>9.4833333333333325</c:v>
                      </c:pt>
                      <c:pt idx="569">
                        <c:v>9.5</c:v>
                      </c:pt>
                      <c:pt idx="570">
                        <c:v>9.5166666666666675</c:v>
                      </c:pt>
                      <c:pt idx="571">
                        <c:v>9.5333333333333332</c:v>
                      </c:pt>
                      <c:pt idx="572">
                        <c:v>9.5500000000000007</c:v>
                      </c:pt>
                      <c:pt idx="573">
                        <c:v>9.5666666666666664</c:v>
                      </c:pt>
                      <c:pt idx="574">
                        <c:v>9.5833333333333339</c:v>
                      </c:pt>
                      <c:pt idx="575">
                        <c:v>9.6</c:v>
                      </c:pt>
                      <c:pt idx="576">
                        <c:v>9.6166666666666671</c:v>
                      </c:pt>
                      <c:pt idx="577">
                        <c:v>9.6333333333333329</c:v>
                      </c:pt>
                      <c:pt idx="578">
                        <c:v>9.65</c:v>
                      </c:pt>
                      <c:pt idx="579">
                        <c:v>9.6666666666666661</c:v>
                      </c:pt>
                      <c:pt idx="580">
                        <c:v>9.6833333333333336</c:v>
                      </c:pt>
                      <c:pt idx="581">
                        <c:v>9.6999999999999993</c:v>
                      </c:pt>
                      <c:pt idx="582">
                        <c:v>9.7166666666666668</c:v>
                      </c:pt>
                      <c:pt idx="583">
                        <c:v>9.7333333333333325</c:v>
                      </c:pt>
                      <c:pt idx="584">
                        <c:v>9.75</c:v>
                      </c:pt>
                      <c:pt idx="585">
                        <c:v>9.7666666666666675</c:v>
                      </c:pt>
                      <c:pt idx="586">
                        <c:v>9.7833333333333332</c:v>
                      </c:pt>
                      <c:pt idx="587">
                        <c:v>9.8000000000000007</c:v>
                      </c:pt>
                      <c:pt idx="588">
                        <c:v>9.8166666666666664</c:v>
                      </c:pt>
                      <c:pt idx="589">
                        <c:v>9.8333333333333339</c:v>
                      </c:pt>
                      <c:pt idx="590">
                        <c:v>9.85</c:v>
                      </c:pt>
                      <c:pt idx="591">
                        <c:v>9.8666666666666671</c:v>
                      </c:pt>
                      <c:pt idx="592">
                        <c:v>9.8833333333333329</c:v>
                      </c:pt>
                      <c:pt idx="593">
                        <c:v>9.9</c:v>
                      </c:pt>
                      <c:pt idx="594">
                        <c:v>9.9166666666666661</c:v>
                      </c:pt>
                      <c:pt idx="595">
                        <c:v>9.9333333333333336</c:v>
                      </c:pt>
                      <c:pt idx="596">
                        <c:v>9.9499999999999993</c:v>
                      </c:pt>
                      <c:pt idx="597">
                        <c:v>9.9666666666666668</c:v>
                      </c:pt>
                      <c:pt idx="598">
                        <c:v>9.9833333333333325</c:v>
                      </c:pt>
                      <c:pt idx="599">
                        <c:v>10</c:v>
                      </c:pt>
                      <c:pt idx="600">
                        <c:v>10.016666666666667</c:v>
                      </c:pt>
                      <c:pt idx="601">
                        <c:v>10.033333333333333</c:v>
                      </c:pt>
                      <c:pt idx="602">
                        <c:v>10.050000000000001</c:v>
                      </c:pt>
                      <c:pt idx="603">
                        <c:v>10.066666666666666</c:v>
                      </c:pt>
                      <c:pt idx="604">
                        <c:v>10.083333333333334</c:v>
                      </c:pt>
                      <c:pt idx="605">
                        <c:v>10.1</c:v>
                      </c:pt>
                      <c:pt idx="606">
                        <c:v>10.116666666666667</c:v>
                      </c:pt>
                      <c:pt idx="607">
                        <c:v>10.133333333333333</c:v>
                      </c:pt>
                      <c:pt idx="608">
                        <c:v>10.15</c:v>
                      </c:pt>
                      <c:pt idx="609">
                        <c:v>10.166666666666666</c:v>
                      </c:pt>
                      <c:pt idx="610">
                        <c:v>10.183333333333334</c:v>
                      </c:pt>
                      <c:pt idx="611">
                        <c:v>10.199999999999999</c:v>
                      </c:pt>
                      <c:pt idx="612">
                        <c:v>10.216666666666667</c:v>
                      </c:pt>
                      <c:pt idx="613">
                        <c:v>10.233333333333333</c:v>
                      </c:pt>
                      <c:pt idx="614">
                        <c:v>10.25</c:v>
                      </c:pt>
                      <c:pt idx="615">
                        <c:v>10.266666666666667</c:v>
                      </c:pt>
                      <c:pt idx="616">
                        <c:v>10.283333333333333</c:v>
                      </c:pt>
                      <c:pt idx="617">
                        <c:v>10.3</c:v>
                      </c:pt>
                      <c:pt idx="618">
                        <c:v>10.316666666666666</c:v>
                      </c:pt>
                      <c:pt idx="619">
                        <c:v>10.333333333333334</c:v>
                      </c:pt>
                      <c:pt idx="620">
                        <c:v>10.35</c:v>
                      </c:pt>
                      <c:pt idx="621">
                        <c:v>10.366666666666667</c:v>
                      </c:pt>
                      <c:pt idx="622">
                        <c:v>10.383333333333333</c:v>
                      </c:pt>
                      <c:pt idx="623">
                        <c:v>10.4</c:v>
                      </c:pt>
                      <c:pt idx="624">
                        <c:v>10.416666666666666</c:v>
                      </c:pt>
                      <c:pt idx="625">
                        <c:v>10.433333333333334</c:v>
                      </c:pt>
                      <c:pt idx="626">
                        <c:v>10.45</c:v>
                      </c:pt>
                      <c:pt idx="627">
                        <c:v>10.466666666666667</c:v>
                      </c:pt>
                      <c:pt idx="628">
                        <c:v>10.483333333333333</c:v>
                      </c:pt>
                      <c:pt idx="629">
                        <c:v>10.5</c:v>
                      </c:pt>
                      <c:pt idx="630">
                        <c:v>10.516666666666667</c:v>
                      </c:pt>
                      <c:pt idx="631">
                        <c:v>10.533333333333333</c:v>
                      </c:pt>
                      <c:pt idx="632">
                        <c:v>10.55</c:v>
                      </c:pt>
                      <c:pt idx="633">
                        <c:v>10.566666666666666</c:v>
                      </c:pt>
                      <c:pt idx="634">
                        <c:v>10.583333333333334</c:v>
                      </c:pt>
                      <c:pt idx="635">
                        <c:v>10.6</c:v>
                      </c:pt>
                      <c:pt idx="636">
                        <c:v>10.616666666666667</c:v>
                      </c:pt>
                      <c:pt idx="637">
                        <c:v>10.633333333333333</c:v>
                      </c:pt>
                      <c:pt idx="638">
                        <c:v>10.65</c:v>
                      </c:pt>
                      <c:pt idx="639">
                        <c:v>10.666666666666666</c:v>
                      </c:pt>
                      <c:pt idx="640">
                        <c:v>10.683333333333334</c:v>
                      </c:pt>
                      <c:pt idx="641">
                        <c:v>10.7</c:v>
                      </c:pt>
                      <c:pt idx="642">
                        <c:v>10.716666666666667</c:v>
                      </c:pt>
                      <c:pt idx="643">
                        <c:v>10.733333333333333</c:v>
                      </c:pt>
                      <c:pt idx="644">
                        <c:v>10.75</c:v>
                      </c:pt>
                      <c:pt idx="645">
                        <c:v>10.766666666666667</c:v>
                      </c:pt>
                      <c:pt idx="646">
                        <c:v>10.783333333333333</c:v>
                      </c:pt>
                      <c:pt idx="647">
                        <c:v>10.8</c:v>
                      </c:pt>
                      <c:pt idx="648">
                        <c:v>10.816666666666666</c:v>
                      </c:pt>
                      <c:pt idx="649">
                        <c:v>10.833333333333334</c:v>
                      </c:pt>
                      <c:pt idx="650">
                        <c:v>10.85</c:v>
                      </c:pt>
                      <c:pt idx="651">
                        <c:v>10.866666666666667</c:v>
                      </c:pt>
                      <c:pt idx="652">
                        <c:v>10.883333333333333</c:v>
                      </c:pt>
                      <c:pt idx="653">
                        <c:v>10.9</c:v>
                      </c:pt>
                      <c:pt idx="654">
                        <c:v>10.916666666666666</c:v>
                      </c:pt>
                      <c:pt idx="655">
                        <c:v>10.933333333333334</c:v>
                      </c:pt>
                      <c:pt idx="656">
                        <c:v>10.95</c:v>
                      </c:pt>
                      <c:pt idx="657">
                        <c:v>10.966666666666667</c:v>
                      </c:pt>
                      <c:pt idx="658">
                        <c:v>10.983333333333333</c:v>
                      </c:pt>
                      <c:pt idx="659">
                        <c:v>11</c:v>
                      </c:pt>
                      <c:pt idx="660">
                        <c:v>11.016666666666667</c:v>
                      </c:pt>
                      <c:pt idx="661">
                        <c:v>11.033333333333333</c:v>
                      </c:pt>
                      <c:pt idx="662">
                        <c:v>11.05</c:v>
                      </c:pt>
                      <c:pt idx="663">
                        <c:v>11.066666666666666</c:v>
                      </c:pt>
                      <c:pt idx="664">
                        <c:v>11.083333333333334</c:v>
                      </c:pt>
                      <c:pt idx="665">
                        <c:v>11.1</c:v>
                      </c:pt>
                      <c:pt idx="666">
                        <c:v>11.116666666666667</c:v>
                      </c:pt>
                      <c:pt idx="667">
                        <c:v>11.133333333333333</c:v>
                      </c:pt>
                      <c:pt idx="668">
                        <c:v>11.15</c:v>
                      </c:pt>
                      <c:pt idx="669">
                        <c:v>11.166666666666666</c:v>
                      </c:pt>
                      <c:pt idx="670">
                        <c:v>11.183333333333334</c:v>
                      </c:pt>
                      <c:pt idx="671">
                        <c:v>11.2</c:v>
                      </c:pt>
                      <c:pt idx="672">
                        <c:v>11.216666666666667</c:v>
                      </c:pt>
                      <c:pt idx="673">
                        <c:v>11.233333333333333</c:v>
                      </c:pt>
                      <c:pt idx="674">
                        <c:v>11.25</c:v>
                      </c:pt>
                      <c:pt idx="675">
                        <c:v>11.266666666666667</c:v>
                      </c:pt>
                      <c:pt idx="676">
                        <c:v>11.283333333333333</c:v>
                      </c:pt>
                      <c:pt idx="677">
                        <c:v>11.3</c:v>
                      </c:pt>
                      <c:pt idx="678">
                        <c:v>11.316666666666666</c:v>
                      </c:pt>
                      <c:pt idx="679">
                        <c:v>11.333333333333334</c:v>
                      </c:pt>
                      <c:pt idx="680">
                        <c:v>11.35</c:v>
                      </c:pt>
                      <c:pt idx="681">
                        <c:v>11.366666666666667</c:v>
                      </c:pt>
                      <c:pt idx="682">
                        <c:v>11.383333333333333</c:v>
                      </c:pt>
                      <c:pt idx="683">
                        <c:v>11.4</c:v>
                      </c:pt>
                      <c:pt idx="684">
                        <c:v>11.416666666666666</c:v>
                      </c:pt>
                      <c:pt idx="685">
                        <c:v>11.433333333333334</c:v>
                      </c:pt>
                      <c:pt idx="686">
                        <c:v>11.45</c:v>
                      </c:pt>
                      <c:pt idx="687">
                        <c:v>11.466666666666667</c:v>
                      </c:pt>
                      <c:pt idx="688">
                        <c:v>11.483333333333333</c:v>
                      </c:pt>
                      <c:pt idx="689">
                        <c:v>11.5</c:v>
                      </c:pt>
                      <c:pt idx="690">
                        <c:v>11.516666666666667</c:v>
                      </c:pt>
                      <c:pt idx="691">
                        <c:v>11.533333333333333</c:v>
                      </c:pt>
                      <c:pt idx="692">
                        <c:v>11.55</c:v>
                      </c:pt>
                      <c:pt idx="693">
                        <c:v>11.566666666666666</c:v>
                      </c:pt>
                      <c:pt idx="694">
                        <c:v>11.583333333333334</c:v>
                      </c:pt>
                      <c:pt idx="695">
                        <c:v>11.6</c:v>
                      </c:pt>
                      <c:pt idx="696">
                        <c:v>11.616666666666667</c:v>
                      </c:pt>
                      <c:pt idx="697">
                        <c:v>11.633333333333333</c:v>
                      </c:pt>
                      <c:pt idx="698">
                        <c:v>11.65</c:v>
                      </c:pt>
                      <c:pt idx="699">
                        <c:v>11.666666666666666</c:v>
                      </c:pt>
                      <c:pt idx="700">
                        <c:v>11.683333333333334</c:v>
                      </c:pt>
                      <c:pt idx="701">
                        <c:v>11.7</c:v>
                      </c:pt>
                      <c:pt idx="702">
                        <c:v>11.716666666666667</c:v>
                      </c:pt>
                      <c:pt idx="703">
                        <c:v>11.733333333333333</c:v>
                      </c:pt>
                      <c:pt idx="704">
                        <c:v>11.75</c:v>
                      </c:pt>
                      <c:pt idx="705">
                        <c:v>11.766666666666667</c:v>
                      </c:pt>
                      <c:pt idx="706">
                        <c:v>11.783333333333333</c:v>
                      </c:pt>
                      <c:pt idx="707">
                        <c:v>11.8</c:v>
                      </c:pt>
                      <c:pt idx="708">
                        <c:v>11.816666666666666</c:v>
                      </c:pt>
                      <c:pt idx="709">
                        <c:v>11.833333333333334</c:v>
                      </c:pt>
                      <c:pt idx="710">
                        <c:v>11.85</c:v>
                      </c:pt>
                      <c:pt idx="711">
                        <c:v>11.866666666666667</c:v>
                      </c:pt>
                      <c:pt idx="712">
                        <c:v>11.883333333333333</c:v>
                      </c:pt>
                      <c:pt idx="713">
                        <c:v>11.9</c:v>
                      </c:pt>
                      <c:pt idx="714">
                        <c:v>11.916666666666666</c:v>
                      </c:pt>
                      <c:pt idx="715">
                        <c:v>11.933333333333334</c:v>
                      </c:pt>
                      <c:pt idx="716">
                        <c:v>11.95</c:v>
                      </c:pt>
                      <c:pt idx="717">
                        <c:v>11.966666666666667</c:v>
                      </c:pt>
                      <c:pt idx="718">
                        <c:v>11.983333333333333</c:v>
                      </c:pt>
                      <c:pt idx="719">
                        <c:v>12</c:v>
                      </c:pt>
                      <c:pt idx="720">
                        <c:v>12.016666666666667</c:v>
                      </c:pt>
                      <c:pt idx="721">
                        <c:v>12.033333333333333</c:v>
                      </c:pt>
                      <c:pt idx="722">
                        <c:v>12.05</c:v>
                      </c:pt>
                      <c:pt idx="723">
                        <c:v>12.066666666666666</c:v>
                      </c:pt>
                      <c:pt idx="724">
                        <c:v>12.083333333333334</c:v>
                      </c:pt>
                      <c:pt idx="725">
                        <c:v>12.1</c:v>
                      </c:pt>
                      <c:pt idx="726">
                        <c:v>12.116666666666667</c:v>
                      </c:pt>
                      <c:pt idx="727">
                        <c:v>12.133333333333333</c:v>
                      </c:pt>
                      <c:pt idx="728">
                        <c:v>12.15</c:v>
                      </c:pt>
                      <c:pt idx="729">
                        <c:v>12.166666666666666</c:v>
                      </c:pt>
                      <c:pt idx="730">
                        <c:v>12.183333333333334</c:v>
                      </c:pt>
                      <c:pt idx="731">
                        <c:v>12.2</c:v>
                      </c:pt>
                      <c:pt idx="732">
                        <c:v>12.216666666666667</c:v>
                      </c:pt>
                      <c:pt idx="733">
                        <c:v>12.233333333333333</c:v>
                      </c:pt>
                      <c:pt idx="734">
                        <c:v>12.25</c:v>
                      </c:pt>
                      <c:pt idx="735">
                        <c:v>12.266666666666667</c:v>
                      </c:pt>
                      <c:pt idx="736">
                        <c:v>12.283333333333333</c:v>
                      </c:pt>
                      <c:pt idx="737">
                        <c:v>12.3</c:v>
                      </c:pt>
                      <c:pt idx="738">
                        <c:v>12.316666666666666</c:v>
                      </c:pt>
                      <c:pt idx="739">
                        <c:v>12.333333333333334</c:v>
                      </c:pt>
                      <c:pt idx="740">
                        <c:v>12.35</c:v>
                      </c:pt>
                      <c:pt idx="741">
                        <c:v>12.366666666666667</c:v>
                      </c:pt>
                      <c:pt idx="742">
                        <c:v>12.383333333333333</c:v>
                      </c:pt>
                      <c:pt idx="743">
                        <c:v>12.4</c:v>
                      </c:pt>
                      <c:pt idx="744">
                        <c:v>12.416666666666666</c:v>
                      </c:pt>
                      <c:pt idx="745">
                        <c:v>12.433333333333334</c:v>
                      </c:pt>
                      <c:pt idx="746">
                        <c:v>12.45</c:v>
                      </c:pt>
                      <c:pt idx="747">
                        <c:v>12.466666666666667</c:v>
                      </c:pt>
                      <c:pt idx="748">
                        <c:v>12.483333333333333</c:v>
                      </c:pt>
                      <c:pt idx="749">
                        <c:v>12.5</c:v>
                      </c:pt>
                      <c:pt idx="750">
                        <c:v>12.516666666666667</c:v>
                      </c:pt>
                      <c:pt idx="751">
                        <c:v>12.533333333333333</c:v>
                      </c:pt>
                      <c:pt idx="752">
                        <c:v>12.55</c:v>
                      </c:pt>
                      <c:pt idx="753">
                        <c:v>12.566666666666666</c:v>
                      </c:pt>
                      <c:pt idx="754">
                        <c:v>12.583333333333334</c:v>
                      </c:pt>
                      <c:pt idx="755">
                        <c:v>12.6</c:v>
                      </c:pt>
                      <c:pt idx="756">
                        <c:v>12.616666666666667</c:v>
                      </c:pt>
                      <c:pt idx="757">
                        <c:v>12.633333333333333</c:v>
                      </c:pt>
                      <c:pt idx="758">
                        <c:v>12.65</c:v>
                      </c:pt>
                      <c:pt idx="759">
                        <c:v>12.666666666666666</c:v>
                      </c:pt>
                      <c:pt idx="760">
                        <c:v>12.683333333333334</c:v>
                      </c:pt>
                      <c:pt idx="761">
                        <c:v>12.7</c:v>
                      </c:pt>
                      <c:pt idx="762">
                        <c:v>12.716666666666667</c:v>
                      </c:pt>
                      <c:pt idx="763">
                        <c:v>12.733333333333333</c:v>
                      </c:pt>
                      <c:pt idx="764">
                        <c:v>12.75</c:v>
                      </c:pt>
                      <c:pt idx="765">
                        <c:v>12.766666666666667</c:v>
                      </c:pt>
                      <c:pt idx="766">
                        <c:v>12.783333333333333</c:v>
                      </c:pt>
                      <c:pt idx="767">
                        <c:v>12.8</c:v>
                      </c:pt>
                      <c:pt idx="768">
                        <c:v>12.816666666666666</c:v>
                      </c:pt>
                      <c:pt idx="769">
                        <c:v>12.833333333333334</c:v>
                      </c:pt>
                      <c:pt idx="770">
                        <c:v>12.85</c:v>
                      </c:pt>
                      <c:pt idx="771">
                        <c:v>12.866666666666667</c:v>
                      </c:pt>
                      <c:pt idx="772">
                        <c:v>12.883333333333333</c:v>
                      </c:pt>
                      <c:pt idx="773">
                        <c:v>12.9</c:v>
                      </c:pt>
                      <c:pt idx="774">
                        <c:v>12.916666666666666</c:v>
                      </c:pt>
                      <c:pt idx="775">
                        <c:v>12.933333333333334</c:v>
                      </c:pt>
                      <c:pt idx="776">
                        <c:v>12.95</c:v>
                      </c:pt>
                      <c:pt idx="777">
                        <c:v>12.966666666666667</c:v>
                      </c:pt>
                      <c:pt idx="778">
                        <c:v>12.983333333333333</c:v>
                      </c:pt>
                      <c:pt idx="779">
                        <c:v>13</c:v>
                      </c:pt>
                      <c:pt idx="780">
                        <c:v>13.016666666666667</c:v>
                      </c:pt>
                      <c:pt idx="781">
                        <c:v>13.033333333333333</c:v>
                      </c:pt>
                      <c:pt idx="782">
                        <c:v>13.05</c:v>
                      </c:pt>
                      <c:pt idx="783">
                        <c:v>13.066666666666666</c:v>
                      </c:pt>
                      <c:pt idx="784">
                        <c:v>13.083333333333334</c:v>
                      </c:pt>
                      <c:pt idx="785">
                        <c:v>13.1</c:v>
                      </c:pt>
                      <c:pt idx="786">
                        <c:v>13.116666666666667</c:v>
                      </c:pt>
                      <c:pt idx="787">
                        <c:v>13.133333333333333</c:v>
                      </c:pt>
                      <c:pt idx="788">
                        <c:v>13.15</c:v>
                      </c:pt>
                      <c:pt idx="789">
                        <c:v>13.166666666666666</c:v>
                      </c:pt>
                      <c:pt idx="790">
                        <c:v>13.183333333333334</c:v>
                      </c:pt>
                      <c:pt idx="791">
                        <c:v>13.2</c:v>
                      </c:pt>
                      <c:pt idx="792">
                        <c:v>13.216666666666667</c:v>
                      </c:pt>
                      <c:pt idx="793">
                        <c:v>13.233333333333333</c:v>
                      </c:pt>
                      <c:pt idx="794">
                        <c:v>13.25</c:v>
                      </c:pt>
                      <c:pt idx="795">
                        <c:v>13.266666666666667</c:v>
                      </c:pt>
                      <c:pt idx="796">
                        <c:v>13.283333333333333</c:v>
                      </c:pt>
                      <c:pt idx="797">
                        <c:v>13.3</c:v>
                      </c:pt>
                      <c:pt idx="798">
                        <c:v>13.316666666666666</c:v>
                      </c:pt>
                      <c:pt idx="799">
                        <c:v>13.333333333333334</c:v>
                      </c:pt>
                      <c:pt idx="800">
                        <c:v>13.35</c:v>
                      </c:pt>
                      <c:pt idx="801">
                        <c:v>13.366666666666667</c:v>
                      </c:pt>
                      <c:pt idx="802">
                        <c:v>13.383333333333333</c:v>
                      </c:pt>
                      <c:pt idx="803">
                        <c:v>13.4</c:v>
                      </c:pt>
                      <c:pt idx="804">
                        <c:v>13.416666666666666</c:v>
                      </c:pt>
                      <c:pt idx="805">
                        <c:v>13.433333333333334</c:v>
                      </c:pt>
                      <c:pt idx="806">
                        <c:v>13.45</c:v>
                      </c:pt>
                      <c:pt idx="807">
                        <c:v>13.466666666666667</c:v>
                      </c:pt>
                      <c:pt idx="808">
                        <c:v>13.483333333333333</c:v>
                      </c:pt>
                      <c:pt idx="809">
                        <c:v>13.5</c:v>
                      </c:pt>
                      <c:pt idx="810">
                        <c:v>13.516666666666667</c:v>
                      </c:pt>
                      <c:pt idx="811">
                        <c:v>13.533333333333333</c:v>
                      </c:pt>
                      <c:pt idx="812">
                        <c:v>13.55</c:v>
                      </c:pt>
                      <c:pt idx="813">
                        <c:v>13.566666666666666</c:v>
                      </c:pt>
                      <c:pt idx="814">
                        <c:v>13.583333333333334</c:v>
                      </c:pt>
                      <c:pt idx="815">
                        <c:v>13.6</c:v>
                      </c:pt>
                      <c:pt idx="816">
                        <c:v>13.616666666666667</c:v>
                      </c:pt>
                      <c:pt idx="817">
                        <c:v>13.633333333333333</c:v>
                      </c:pt>
                      <c:pt idx="818">
                        <c:v>13.65</c:v>
                      </c:pt>
                      <c:pt idx="819">
                        <c:v>13.666666666666666</c:v>
                      </c:pt>
                      <c:pt idx="820">
                        <c:v>13.683333333333334</c:v>
                      </c:pt>
                      <c:pt idx="821">
                        <c:v>13.7</c:v>
                      </c:pt>
                      <c:pt idx="822">
                        <c:v>13.716666666666667</c:v>
                      </c:pt>
                      <c:pt idx="823">
                        <c:v>13.733333333333333</c:v>
                      </c:pt>
                      <c:pt idx="824">
                        <c:v>13.75</c:v>
                      </c:pt>
                      <c:pt idx="825">
                        <c:v>13.766666666666667</c:v>
                      </c:pt>
                      <c:pt idx="826">
                        <c:v>13.783333333333333</c:v>
                      </c:pt>
                      <c:pt idx="827">
                        <c:v>13.8</c:v>
                      </c:pt>
                      <c:pt idx="828">
                        <c:v>13.816666666666666</c:v>
                      </c:pt>
                      <c:pt idx="829">
                        <c:v>13.833333333333334</c:v>
                      </c:pt>
                      <c:pt idx="830">
                        <c:v>13.85</c:v>
                      </c:pt>
                      <c:pt idx="831">
                        <c:v>13.866666666666667</c:v>
                      </c:pt>
                      <c:pt idx="832">
                        <c:v>13.883333333333333</c:v>
                      </c:pt>
                      <c:pt idx="833">
                        <c:v>13.9</c:v>
                      </c:pt>
                      <c:pt idx="834">
                        <c:v>13.916666666666666</c:v>
                      </c:pt>
                      <c:pt idx="835">
                        <c:v>13.933333333333334</c:v>
                      </c:pt>
                      <c:pt idx="836">
                        <c:v>13.95</c:v>
                      </c:pt>
                      <c:pt idx="837">
                        <c:v>13.966666666666667</c:v>
                      </c:pt>
                      <c:pt idx="838">
                        <c:v>13.983333333333333</c:v>
                      </c:pt>
                      <c:pt idx="839">
                        <c:v>14</c:v>
                      </c:pt>
                      <c:pt idx="840">
                        <c:v>14.016666666666667</c:v>
                      </c:pt>
                      <c:pt idx="841">
                        <c:v>14.033333333333333</c:v>
                      </c:pt>
                      <c:pt idx="842">
                        <c:v>14.05</c:v>
                      </c:pt>
                      <c:pt idx="843">
                        <c:v>14.066666666666666</c:v>
                      </c:pt>
                      <c:pt idx="844">
                        <c:v>14.083333333333334</c:v>
                      </c:pt>
                      <c:pt idx="845">
                        <c:v>14.1</c:v>
                      </c:pt>
                      <c:pt idx="846">
                        <c:v>14.116666666666667</c:v>
                      </c:pt>
                      <c:pt idx="847">
                        <c:v>14.133333333333333</c:v>
                      </c:pt>
                      <c:pt idx="848">
                        <c:v>14.15</c:v>
                      </c:pt>
                      <c:pt idx="849">
                        <c:v>14.166666666666666</c:v>
                      </c:pt>
                      <c:pt idx="850">
                        <c:v>14.183333333333334</c:v>
                      </c:pt>
                      <c:pt idx="851">
                        <c:v>14.2</c:v>
                      </c:pt>
                      <c:pt idx="852">
                        <c:v>14.216666666666667</c:v>
                      </c:pt>
                      <c:pt idx="853">
                        <c:v>14.233333333333333</c:v>
                      </c:pt>
                      <c:pt idx="854">
                        <c:v>14.25</c:v>
                      </c:pt>
                      <c:pt idx="855">
                        <c:v>14.266666666666667</c:v>
                      </c:pt>
                      <c:pt idx="856">
                        <c:v>14.283333333333333</c:v>
                      </c:pt>
                      <c:pt idx="857">
                        <c:v>14.3</c:v>
                      </c:pt>
                      <c:pt idx="858">
                        <c:v>14.316666666666666</c:v>
                      </c:pt>
                      <c:pt idx="859">
                        <c:v>14.333333333333334</c:v>
                      </c:pt>
                      <c:pt idx="860">
                        <c:v>14.35</c:v>
                      </c:pt>
                      <c:pt idx="861">
                        <c:v>14.366666666666667</c:v>
                      </c:pt>
                      <c:pt idx="862">
                        <c:v>14.383333333333333</c:v>
                      </c:pt>
                      <c:pt idx="863">
                        <c:v>14.4</c:v>
                      </c:pt>
                      <c:pt idx="864">
                        <c:v>14.416666666666666</c:v>
                      </c:pt>
                      <c:pt idx="865">
                        <c:v>14.433333333333334</c:v>
                      </c:pt>
                      <c:pt idx="866">
                        <c:v>14.45</c:v>
                      </c:pt>
                      <c:pt idx="867">
                        <c:v>14.466666666666667</c:v>
                      </c:pt>
                      <c:pt idx="868">
                        <c:v>14.483333333333333</c:v>
                      </c:pt>
                      <c:pt idx="869">
                        <c:v>14.5</c:v>
                      </c:pt>
                      <c:pt idx="870">
                        <c:v>14.516666666666667</c:v>
                      </c:pt>
                      <c:pt idx="871">
                        <c:v>14.533333333333333</c:v>
                      </c:pt>
                      <c:pt idx="872">
                        <c:v>14.55</c:v>
                      </c:pt>
                      <c:pt idx="873">
                        <c:v>14.566666666666666</c:v>
                      </c:pt>
                      <c:pt idx="874">
                        <c:v>14.583333333333334</c:v>
                      </c:pt>
                      <c:pt idx="875">
                        <c:v>14.6</c:v>
                      </c:pt>
                      <c:pt idx="876">
                        <c:v>14.616666666666667</c:v>
                      </c:pt>
                      <c:pt idx="877">
                        <c:v>14.633333333333333</c:v>
                      </c:pt>
                      <c:pt idx="878">
                        <c:v>14.65</c:v>
                      </c:pt>
                      <c:pt idx="879">
                        <c:v>14.666666666666666</c:v>
                      </c:pt>
                      <c:pt idx="880">
                        <c:v>14.683333333333334</c:v>
                      </c:pt>
                      <c:pt idx="881">
                        <c:v>14.7</c:v>
                      </c:pt>
                      <c:pt idx="882">
                        <c:v>14.716666666666667</c:v>
                      </c:pt>
                      <c:pt idx="883">
                        <c:v>14.733333333333333</c:v>
                      </c:pt>
                      <c:pt idx="884">
                        <c:v>14.75</c:v>
                      </c:pt>
                      <c:pt idx="885">
                        <c:v>14.766666666666667</c:v>
                      </c:pt>
                      <c:pt idx="886">
                        <c:v>14.783333333333333</c:v>
                      </c:pt>
                      <c:pt idx="887">
                        <c:v>14.8</c:v>
                      </c:pt>
                      <c:pt idx="888">
                        <c:v>14.816666666666666</c:v>
                      </c:pt>
                      <c:pt idx="889">
                        <c:v>14.833333333333334</c:v>
                      </c:pt>
                      <c:pt idx="890">
                        <c:v>14.85</c:v>
                      </c:pt>
                      <c:pt idx="891">
                        <c:v>14.866666666666667</c:v>
                      </c:pt>
                      <c:pt idx="892">
                        <c:v>14.883333333333333</c:v>
                      </c:pt>
                      <c:pt idx="893">
                        <c:v>14.9</c:v>
                      </c:pt>
                      <c:pt idx="894">
                        <c:v>14.916666666666666</c:v>
                      </c:pt>
                      <c:pt idx="895">
                        <c:v>14.933333333333334</c:v>
                      </c:pt>
                      <c:pt idx="896">
                        <c:v>14.95</c:v>
                      </c:pt>
                      <c:pt idx="897">
                        <c:v>14.966666666666667</c:v>
                      </c:pt>
                      <c:pt idx="898">
                        <c:v>14.983333333333333</c:v>
                      </c:pt>
                      <c:pt idx="899">
                        <c:v>15</c:v>
                      </c:pt>
                      <c:pt idx="900">
                        <c:v>15.016666666666667</c:v>
                      </c:pt>
                      <c:pt idx="901">
                        <c:v>15.033333333333333</c:v>
                      </c:pt>
                      <c:pt idx="902">
                        <c:v>15.05</c:v>
                      </c:pt>
                      <c:pt idx="903">
                        <c:v>15.066666666666666</c:v>
                      </c:pt>
                      <c:pt idx="904">
                        <c:v>15.083333333333334</c:v>
                      </c:pt>
                      <c:pt idx="905">
                        <c:v>15.1</c:v>
                      </c:pt>
                      <c:pt idx="906">
                        <c:v>15.116666666666667</c:v>
                      </c:pt>
                      <c:pt idx="907">
                        <c:v>15.133333333333333</c:v>
                      </c:pt>
                      <c:pt idx="908">
                        <c:v>15.15</c:v>
                      </c:pt>
                      <c:pt idx="909">
                        <c:v>15.166666666666666</c:v>
                      </c:pt>
                      <c:pt idx="910">
                        <c:v>15.183333333333334</c:v>
                      </c:pt>
                      <c:pt idx="911">
                        <c:v>15.2</c:v>
                      </c:pt>
                      <c:pt idx="912">
                        <c:v>15.216666666666667</c:v>
                      </c:pt>
                      <c:pt idx="913">
                        <c:v>15.233333333333333</c:v>
                      </c:pt>
                      <c:pt idx="914">
                        <c:v>15.25</c:v>
                      </c:pt>
                      <c:pt idx="915">
                        <c:v>15.266666666666667</c:v>
                      </c:pt>
                      <c:pt idx="916">
                        <c:v>15.283333333333333</c:v>
                      </c:pt>
                      <c:pt idx="917">
                        <c:v>15.3</c:v>
                      </c:pt>
                      <c:pt idx="918">
                        <c:v>15.316666666666666</c:v>
                      </c:pt>
                      <c:pt idx="919">
                        <c:v>15.333333333333334</c:v>
                      </c:pt>
                      <c:pt idx="920">
                        <c:v>15.35</c:v>
                      </c:pt>
                      <c:pt idx="921">
                        <c:v>15.366666666666667</c:v>
                      </c:pt>
                      <c:pt idx="922">
                        <c:v>15.383333333333333</c:v>
                      </c:pt>
                      <c:pt idx="923">
                        <c:v>15.4</c:v>
                      </c:pt>
                      <c:pt idx="924">
                        <c:v>15.416666666666666</c:v>
                      </c:pt>
                      <c:pt idx="925">
                        <c:v>15.433333333333334</c:v>
                      </c:pt>
                      <c:pt idx="926">
                        <c:v>15.45</c:v>
                      </c:pt>
                      <c:pt idx="927">
                        <c:v>15.466666666666667</c:v>
                      </c:pt>
                      <c:pt idx="928">
                        <c:v>15.483333333333333</c:v>
                      </c:pt>
                      <c:pt idx="929">
                        <c:v>15.5</c:v>
                      </c:pt>
                      <c:pt idx="930">
                        <c:v>15.516666666666667</c:v>
                      </c:pt>
                      <c:pt idx="931">
                        <c:v>15.533333333333333</c:v>
                      </c:pt>
                      <c:pt idx="932">
                        <c:v>15.55</c:v>
                      </c:pt>
                      <c:pt idx="933">
                        <c:v>15.566666666666666</c:v>
                      </c:pt>
                      <c:pt idx="934">
                        <c:v>15.583333333333334</c:v>
                      </c:pt>
                      <c:pt idx="935">
                        <c:v>15.6</c:v>
                      </c:pt>
                      <c:pt idx="936">
                        <c:v>15.616666666666667</c:v>
                      </c:pt>
                      <c:pt idx="937">
                        <c:v>15.633333333333333</c:v>
                      </c:pt>
                      <c:pt idx="938">
                        <c:v>15.65</c:v>
                      </c:pt>
                      <c:pt idx="939">
                        <c:v>15.666666666666666</c:v>
                      </c:pt>
                      <c:pt idx="940">
                        <c:v>15.683333333333334</c:v>
                      </c:pt>
                      <c:pt idx="941">
                        <c:v>15.7</c:v>
                      </c:pt>
                      <c:pt idx="942">
                        <c:v>15.716666666666667</c:v>
                      </c:pt>
                      <c:pt idx="943">
                        <c:v>15.733333333333333</c:v>
                      </c:pt>
                      <c:pt idx="944">
                        <c:v>15.75</c:v>
                      </c:pt>
                      <c:pt idx="945">
                        <c:v>15.766666666666667</c:v>
                      </c:pt>
                      <c:pt idx="946">
                        <c:v>15.783333333333333</c:v>
                      </c:pt>
                      <c:pt idx="947">
                        <c:v>15.8</c:v>
                      </c:pt>
                      <c:pt idx="948">
                        <c:v>15.816666666666666</c:v>
                      </c:pt>
                      <c:pt idx="949">
                        <c:v>15.833333333333334</c:v>
                      </c:pt>
                      <c:pt idx="950">
                        <c:v>15.85</c:v>
                      </c:pt>
                      <c:pt idx="951">
                        <c:v>15.866666666666667</c:v>
                      </c:pt>
                      <c:pt idx="952">
                        <c:v>15.883333333333333</c:v>
                      </c:pt>
                      <c:pt idx="953">
                        <c:v>15.9</c:v>
                      </c:pt>
                      <c:pt idx="954">
                        <c:v>15.916666666666666</c:v>
                      </c:pt>
                      <c:pt idx="955">
                        <c:v>15.933333333333334</c:v>
                      </c:pt>
                      <c:pt idx="956">
                        <c:v>15.95</c:v>
                      </c:pt>
                      <c:pt idx="957">
                        <c:v>15.966666666666667</c:v>
                      </c:pt>
                      <c:pt idx="958">
                        <c:v>15.983333333333333</c:v>
                      </c:pt>
                      <c:pt idx="959">
                        <c:v>16</c:v>
                      </c:pt>
                      <c:pt idx="960">
                        <c:v>16.016666666666666</c:v>
                      </c:pt>
                      <c:pt idx="961">
                        <c:v>16.033333333333335</c:v>
                      </c:pt>
                      <c:pt idx="962">
                        <c:v>16.05</c:v>
                      </c:pt>
                      <c:pt idx="963">
                        <c:v>16.066666666666666</c:v>
                      </c:pt>
                      <c:pt idx="964">
                        <c:v>16.083333333333332</c:v>
                      </c:pt>
                      <c:pt idx="965">
                        <c:v>16.100000000000001</c:v>
                      </c:pt>
                      <c:pt idx="966">
                        <c:v>16.116666666666667</c:v>
                      </c:pt>
                      <c:pt idx="967">
                        <c:v>16.133333333333333</c:v>
                      </c:pt>
                      <c:pt idx="968">
                        <c:v>16.149999999999999</c:v>
                      </c:pt>
                      <c:pt idx="969">
                        <c:v>16.166666666666668</c:v>
                      </c:pt>
                      <c:pt idx="970">
                        <c:v>16.183333333333334</c:v>
                      </c:pt>
                      <c:pt idx="971">
                        <c:v>16.2</c:v>
                      </c:pt>
                      <c:pt idx="972">
                        <c:v>16.216666666666665</c:v>
                      </c:pt>
                      <c:pt idx="973">
                        <c:v>16.233333333333334</c:v>
                      </c:pt>
                      <c:pt idx="974">
                        <c:v>16.25</c:v>
                      </c:pt>
                      <c:pt idx="975">
                        <c:v>16.266666666666666</c:v>
                      </c:pt>
                      <c:pt idx="976">
                        <c:v>16.283333333333335</c:v>
                      </c:pt>
                      <c:pt idx="977">
                        <c:v>16.3</c:v>
                      </c:pt>
                      <c:pt idx="978">
                        <c:v>16.316666666666666</c:v>
                      </c:pt>
                      <c:pt idx="979">
                        <c:v>16.333333333333332</c:v>
                      </c:pt>
                      <c:pt idx="980">
                        <c:v>16.350000000000001</c:v>
                      </c:pt>
                      <c:pt idx="981">
                        <c:v>16.366666666666667</c:v>
                      </c:pt>
                      <c:pt idx="982">
                        <c:v>16.383333333333333</c:v>
                      </c:pt>
                      <c:pt idx="983">
                        <c:v>16.399999999999999</c:v>
                      </c:pt>
                      <c:pt idx="984">
                        <c:v>16.416666666666668</c:v>
                      </c:pt>
                      <c:pt idx="985">
                        <c:v>16.433333333333334</c:v>
                      </c:pt>
                      <c:pt idx="986">
                        <c:v>16.45</c:v>
                      </c:pt>
                      <c:pt idx="987">
                        <c:v>16.466666666666665</c:v>
                      </c:pt>
                      <c:pt idx="988">
                        <c:v>16.483333333333334</c:v>
                      </c:pt>
                      <c:pt idx="989">
                        <c:v>16.5</c:v>
                      </c:pt>
                      <c:pt idx="990">
                        <c:v>16.516666666666666</c:v>
                      </c:pt>
                      <c:pt idx="991">
                        <c:v>16.533333333333335</c:v>
                      </c:pt>
                      <c:pt idx="992">
                        <c:v>16.55</c:v>
                      </c:pt>
                      <c:pt idx="993">
                        <c:v>16.566666666666666</c:v>
                      </c:pt>
                      <c:pt idx="994">
                        <c:v>16.583333333333332</c:v>
                      </c:pt>
                      <c:pt idx="995">
                        <c:v>16.600000000000001</c:v>
                      </c:pt>
                      <c:pt idx="996">
                        <c:v>16.616666666666667</c:v>
                      </c:pt>
                      <c:pt idx="997">
                        <c:v>16.633333333333333</c:v>
                      </c:pt>
                      <c:pt idx="998">
                        <c:v>16.649999999999999</c:v>
                      </c:pt>
                      <c:pt idx="999">
                        <c:v>16.666666666666668</c:v>
                      </c:pt>
                      <c:pt idx="1000">
                        <c:v>16.683333333333334</c:v>
                      </c:pt>
                      <c:pt idx="1001">
                        <c:v>16.7</c:v>
                      </c:pt>
                      <c:pt idx="1002">
                        <c:v>16.716666666666665</c:v>
                      </c:pt>
                      <c:pt idx="1003">
                        <c:v>16.733333333333334</c:v>
                      </c:pt>
                      <c:pt idx="1004">
                        <c:v>16.75</c:v>
                      </c:pt>
                      <c:pt idx="1005">
                        <c:v>16.766666666666666</c:v>
                      </c:pt>
                      <c:pt idx="1006">
                        <c:v>16.783333333333335</c:v>
                      </c:pt>
                      <c:pt idx="1007">
                        <c:v>16.8</c:v>
                      </c:pt>
                      <c:pt idx="1008">
                        <c:v>16.816666666666666</c:v>
                      </c:pt>
                      <c:pt idx="1009">
                        <c:v>16.833333333333332</c:v>
                      </c:pt>
                      <c:pt idx="1010">
                        <c:v>16.850000000000001</c:v>
                      </c:pt>
                      <c:pt idx="1011">
                        <c:v>16.866666666666667</c:v>
                      </c:pt>
                      <c:pt idx="1012">
                        <c:v>16.883333333333333</c:v>
                      </c:pt>
                      <c:pt idx="1013">
                        <c:v>16.899999999999999</c:v>
                      </c:pt>
                      <c:pt idx="1014">
                        <c:v>16.916666666666668</c:v>
                      </c:pt>
                      <c:pt idx="1015">
                        <c:v>16.933333333333334</c:v>
                      </c:pt>
                      <c:pt idx="1016">
                        <c:v>16.95</c:v>
                      </c:pt>
                      <c:pt idx="1017">
                        <c:v>16.966666666666665</c:v>
                      </c:pt>
                      <c:pt idx="1018">
                        <c:v>16.983333333333334</c:v>
                      </c:pt>
                      <c:pt idx="1019">
                        <c:v>17</c:v>
                      </c:pt>
                      <c:pt idx="1020">
                        <c:v>17.016666666666666</c:v>
                      </c:pt>
                      <c:pt idx="1021">
                        <c:v>17.033333333333335</c:v>
                      </c:pt>
                      <c:pt idx="1022">
                        <c:v>17.05</c:v>
                      </c:pt>
                      <c:pt idx="1023">
                        <c:v>17.066666666666666</c:v>
                      </c:pt>
                      <c:pt idx="1024">
                        <c:v>17.083333333333332</c:v>
                      </c:pt>
                      <c:pt idx="1025">
                        <c:v>17.100000000000001</c:v>
                      </c:pt>
                      <c:pt idx="1026">
                        <c:v>17.116666666666667</c:v>
                      </c:pt>
                      <c:pt idx="1027">
                        <c:v>17.133333333333333</c:v>
                      </c:pt>
                      <c:pt idx="1028">
                        <c:v>17.149999999999999</c:v>
                      </c:pt>
                      <c:pt idx="1029">
                        <c:v>17.166666666666668</c:v>
                      </c:pt>
                      <c:pt idx="1030">
                        <c:v>17.183333333333334</c:v>
                      </c:pt>
                      <c:pt idx="1031">
                        <c:v>17.2</c:v>
                      </c:pt>
                      <c:pt idx="1032">
                        <c:v>17.216666666666665</c:v>
                      </c:pt>
                      <c:pt idx="1033">
                        <c:v>17.233333333333334</c:v>
                      </c:pt>
                      <c:pt idx="1034">
                        <c:v>17.25</c:v>
                      </c:pt>
                      <c:pt idx="1035">
                        <c:v>17.266666666666666</c:v>
                      </c:pt>
                      <c:pt idx="1036">
                        <c:v>17.283333333333335</c:v>
                      </c:pt>
                      <c:pt idx="1037">
                        <c:v>17.3</c:v>
                      </c:pt>
                      <c:pt idx="1038">
                        <c:v>17.316666666666666</c:v>
                      </c:pt>
                      <c:pt idx="1039">
                        <c:v>17.333333333333332</c:v>
                      </c:pt>
                      <c:pt idx="1040">
                        <c:v>17.350000000000001</c:v>
                      </c:pt>
                      <c:pt idx="1041">
                        <c:v>17.366666666666667</c:v>
                      </c:pt>
                      <c:pt idx="1042">
                        <c:v>17.383333333333333</c:v>
                      </c:pt>
                      <c:pt idx="1043">
                        <c:v>17.399999999999999</c:v>
                      </c:pt>
                      <c:pt idx="1044">
                        <c:v>17.416666666666668</c:v>
                      </c:pt>
                      <c:pt idx="1045">
                        <c:v>17.433333333333334</c:v>
                      </c:pt>
                      <c:pt idx="1046">
                        <c:v>17.45</c:v>
                      </c:pt>
                      <c:pt idx="1047">
                        <c:v>17.466666666666665</c:v>
                      </c:pt>
                      <c:pt idx="1048">
                        <c:v>17.483333333333334</c:v>
                      </c:pt>
                      <c:pt idx="1049">
                        <c:v>17.5</c:v>
                      </c:pt>
                      <c:pt idx="1050">
                        <c:v>17.516666666666666</c:v>
                      </c:pt>
                      <c:pt idx="1051">
                        <c:v>17.533333333333335</c:v>
                      </c:pt>
                      <c:pt idx="1052">
                        <c:v>17.55</c:v>
                      </c:pt>
                      <c:pt idx="1053">
                        <c:v>17.566666666666666</c:v>
                      </c:pt>
                      <c:pt idx="1054">
                        <c:v>17.583333333333332</c:v>
                      </c:pt>
                      <c:pt idx="1055">
                        <c:v>17.600000000000001</c:v>
                      </c:pt>
                      <c:pt idx="1056">
                        <c:v>17.616666666666667</c:v>
                      </c:pt>
                      <c:pt idx="1057">
                        <c:v>17.633333333333333</c:v>
                      </c:pt>
                      <c:pt idx="1058">
                        <c:v>17.649999999999999</c:v>
                      </c:pt>
                      <c:pt idx="1059">
                        <c:v>17.666666666666668</c:v>
                      </c:pt>
                      <c:pt idx="1060">
                        <c:v>17.683333333333334</c:v>
                      </c:pt>
                      <c:pt idx="1061">
                        <c:v>17.7</c:v>
                      </c:pt>
                      <c:pt idx="1062">
                        <c:v>17.716666666666665</c:v>
                      </c:pt>
                      <c:pt idx="1063">
                        <c:v>17.733333333333334</c:v>
                      </c:pt>
                      <c:pt idx="1064">
                        <c:v>17.75</c:v>
                      </c:pt>
                      <c:pt idx="1065">
                        <c:v>17.766666666666666</c:v>
                      </c:pt>
                      <c:pt idx="1066">
                        <c:v>17.783333333333335</c:v>
                      </c:pt>
                      <c:pt idx="1067">
                        <c:v>17.8</c:v>
                      </c:pt>
                      <c:pt idx="1068">
                        <c:v>17.816666666666666</c:v>
                      </c:pt>
                      <c:pt idx="1069">
                        <c:v>17.833333333333332</c:v>
                      </c:pt>
                      <c:pt idx="1070">
                        <c:v>17.850000000000001</c:v>
                      </c:pt>
                      <c:pt idx="1071">
                        <c:v>17.866666666666667</c:v>
                      </c:pt>
                      <c:pt idx="1072">
                        <c:v>17.883333333333333</c:v>
                      </c:pt>
                      <c:pt idx="1073">
                        <c:v>17.899999999999999</c:v>
                      </c:pt>
                      <c:pt idx="1074">
                        <c:v>17.916666666666668</c:v>
                      </c:pt>
                      <c:pt idx="1075">
                        <c:v>17.933333333333334</c:v>
                      </c:pt>
                      <c:pt idx="1076">
                        <c:v>17.95</c:v>
                      </c:pt>
                      <c:pt idx="1077">
                        <c:v>17.966666666666665</c:v>
                      </c:pt>
                      <c:pt idx="1078">
                        <c:v>17.983333333333334</c:v>
                      </c:pt>
                      <c:pt idx="1079">
                        <c:v>18</c:v>
                      </c:pt>
                      <c:pt idx="1080">
                        <c:v>18.016666666666666</c:v>
                      </c:pt>
                      <c:pt idx="1081">
                        <c:v>18.033333333333335</c:v>
                      </c:pt>
                      <c:pt idx="1082">
                        <c:v>18.05</c:v>
                      </c:pt>
                      <c:pt idx="1083">
                        <c:v>18.066666666666666</c:v>
                      </c:pt>
                      <c:pt idx="1084">
                        <c:v>18.083333333333332</c:v>
                      </c:pt>
                      <c:pt idx="1085">
                        <c:v>18.100000000000001</c:v>
                      </c:pt>
                      <c:pt idx="1086">
                        <c:v>18.116666666666667</c:v>
                      </c:pt>
                      <c:pt idx="1087">
                        <c:v>18.133333333333333</c:v>
                      </c:pt>
                      <c:pt idx="1088">
                        <c:v>18.149999999999999</c:v>
                      </c:pt>
                      <c:pt idx="1089">
                        <c:v>18.166666666666668</c:v>
                      </c:pt>
                      <c:pt idx="1090">
                        <c:v>18.183333333333334</c:v>
                      </c:pt>
                      <c:pt idx="1091">
                        <c:v>18.2</c:v>
                      </c:pt>
                      <c:pt idx="1092">
                        <c:v>18.216666666666665</c:v>
                      </c:pt>
                      <c:pt idx="1093">
                        <c:v>18.233333333333334</c:v>
                      </c:pt>
                      <c:pt idx="1094">
                        <c:v>18.25</c:v>
                      </c:pt>
                      <c:pt idx="1095">
                        <c:v>18.266666666666666</c:v>
                      </c:pt>
                      <c:pt idx="1096">
                        <c:v>18.283333333333335</c:v>
                      </c:pt>
                      <c:pt idx="1097">
                        <c:v>18.3</c:v>
                      </c:pt>
                      <c:pt idx="1098">
                        <c:v>18.316666666666666</c:v>
                      </c:pt>
                      <c:pt idx="1099">
                        <c:v>18.333333333333332</c:v>
                      </c:pt>
                      <c:pt idx="1100">
                        <c:v>18.350000000000001</c:v>
                      </c:pt>
                      <c:pt idx="1101">
                        <c:v>18.366666666666667</c:v>
                      </c:pt>
                      <c:pt idx="1102">
                        <c:v>18.383333333333333</c:v>
                      </c:pt>
                      <c:pt idx="1103">
                        <c:v>18.399999999999999</c:v>
                      </c:pt>
                      <c:pt idx="1104">
                        <c:v>18.416666666666668</c:v>
                      </c:pt>
                      <c:pt idx="1105">
                        <c:v>18.433333333333334</c:v>
                      </c:pt>
                      <c:pt idx="1106">
                        <c:v>18.45</c:v>
                      </c:pt>
                      <c:pt idx="1107">
                        <c:v>18.466666666666665</c:v>
                      </c:pt>
                      <c:pt idx="1108">
                        <c:v>18.483333333333334</c:v>
                      </c:pt>
                      <c:pt idx="1109">
                        <c:v>18.5</c:v>
                      </c:pt>
                      <c:pt idx="1110">
                        <c:v>18.516666666666666</c:v>
                      </c:pt>
                      <c:pt idx="1111">
                        <c:v>18.533333333333335</c:v>
                      </c:pt>
                      <c:pt idx="1112">
                        <c:v>18.55</c:v>
                      </c:pt>
                      <c:pt idx="1113">
                        <c:v>18.566666666666666</c:v>
                      </c:pt>
                      <c:pt idx="1114">
                        <c:v>18.583333333333332</c:v>
                      </c:pt>
                      <c:pt idx="1115">
                        <c:v>18.600000000000001</c:v>
                      </c:pt>
                      <c:pt idx="1116">
                        <c:v>18.616666666666667</c:v>
                      </c:pt>
                      <c:pt idx="1117">
                        <c:v>18.633333333333333</c:v>
                      </c:pt>
                      <c:pt idx="1118">
                        <c:v>18.649999999999999</c:v>
                      </c:pt>
                      <c:pt idx="1119">
                        <c:v>18.666666666666668</c:v>
                      </c:pt>
                      <c:pt idx="1120">
                        <c:v>18.683333333333334</c:v>
                      </c:pt>
                      <c:pt idx="1121">
                        <c:v>18.7</c:v>
                      </c:pt>
                      <c:pt idx="1122">
                        <c:v>18.716666666666665</c:v>
                      </c:pt>
                      <c:pt idx="1123">
                        <c:v>18.733333333333334</c:v>
                      </c:pt>
                      <c:pt idx="1124">
                        <c:v>18.75</c:v>
                      </c:pt>
                      <c:pt idx="1125">
                        <c:v>18.766666666666666</c:v>
                      </c:pt>
                      <c:pt idx="1126">
                        <c:v>18.783333333333335</c:v>
                      </c:pt>
                      <c:pt idx="1127">
                        <c:v>18.8</c:v>
                      </c:pt>
                      <c:pt idx="1128">
                        <c:v>18.816666666666666</c:v>
                      </c:pt>
                      <c:pt idx="1129">
                        <c:v>18.833333333333332</c:v>
                      </c:pt>
                      <c:pt idx="1130">
                        <c:v>18.850000000000001</c:v>
                      </c:pt>
                      <c:pt idx="1131">
                        <c:v>18.866666666666667</c:v>
                      </c:pt>
                      <c:pt idx="1132">
                        <c:v>18.883333333333333</c:v>
                      </c:pt>
                      <c:pt idx="1133">
                        <c:v>18.899999999999999</c:v>
                      </c:pt>
                      <c:pt idx="1134">
                        <c:v>18.916666666666668</c:v>
                      </c:pt>
                      <c:pt idx="1135">
                        <c:v>18.933333333333334</c:v>
                      </c:pt>
                      <c:pt idx="1136">
                        <c:v>18.95</c:v>
                      </c:pt>
                      <c:pt idx="1137">
                        <c:v>18.966666666666665</c:v>
                      </c:pt>
                      <c:pt idx="1138">
                        <c:v>18.983333333333334</c:v>
                      </c:pt>
                      <c:pt idx="1139">
                        <c:v>19</c:v>
                      </c:pt>
                      <c:pt idx="1140">
                        <c:v>19.016666666666666</c:v>
                      </c:pt>
                      <c:pt idx="1141">
                        <c:v>19.033333333333335</c:v>
                      </c:pt>
                      <c:pt idx="1142">
                        <c:v>19.05</c:v>
                      </c:pt>
                      <c:pt idx="1143">
                        <c:v>19.066666666666666</c:v>
                      </c:pt>
                      <c:pt idx="1144">
                        <c:v>19.083333333333332</c:v>
                      </c:pt>
                      <c:pt idx="1145">
                        <c:v>19.100000000000001</c:v>
                      </c:pt>
                      <c:pt idx="1146">
                        <c:v>19.116666666666667</c:v>
                      </c:pt>
                      <c:pt idx="1147">
                        <c:v>19.133333333333333</c:v>
                      </c:pt>
                      <c:pt idx="1148">
                        <c:v>19.149999999999999</c:v>
                      </c:pt>
                      <c:pt idx="1149">
                        <c:v>19.166666666666668</c:v>
                      </c:pt>
                      <c:pt idx="1150">
                        <c:v>19.183333333333334</c:v>
                      </c:pt>
                      <c:pt idx="1151">
                        <c:v>19.2</c:v>
                      </c:pt>
                      <c:pt idx="1152">
                        <c:v>19.216666666666665</c:v>
                      </c:pt>
                      <c:pt idx="1153">
                        <c:v>19.233333333333334</c:v>
                      </c:pt>
                      <c:pt idx="1154">
                        <c:v>19.25</c:v>
                      </c:pt>
                      <c:pt idx="1155">
                        <c:v>19.266666666666666</c:v>
                      </c:pt>
                      <c:pt idx="1156">
                        <c:v>19.283333333333335</c:v>
                      </c:pt>
                      <c:pt idx="1157">
                        <c:v>19.3</c:v>
                      </c:pt>
                      <c:pt idx="1158">
                        <c:v>19.316666666666666</c:v>
                      </c:pt>
                      <c:pt idx="1159">
                        <c:v>19.333333333333332</c:v>
                      </c:pt>
                      <c:pt idx="1160">
                        <c:v>19.350000000000001</c:v>
                      </c:pt>
                      <c:pt idx="1161">
                        <c:v>19.366666666666667</c:v>
                      </c:pt>
                      <c:pt idx="1162">
                        <c:v>19.383333333333333</c:v>
                      </c:pt>
                      <c:pt idx="1163">
                        <c:v>19.399999999999999</c:v>
                      </c:pt>
                      <c:pt idx="1164">
                        <c:v>19.416666666666668</c:v>
                      </c:pt>
                      <c:pt idx="1165">
                        <c:v>19.433333333333334</c:v>
                      </c:pt>
                      <c:pt idx="1166">
                        <c:v>19.45</c:v>
                      </c:pt>
                      <c:pt idx="1167">
                        <c:v>19.466666666666665</c:v>
                      </c:pt>
                      <c:pt idx="1168">
                        <c:v>19.483333333333334</c:v>
                      </c:pt>
                      <c:pt idx="1169">
                        <c:v>19.5</c:v>
                      </c:pt>
                      <c:pt idx="1170">
                        <c:v>19.516666666666666</c:v>
                      </c:pt>
                      <c:pt idx="1171">
                        <c:v>19.533333333333335</c:v>
                      </c:pt>
                      <c:pt idx="1172">
                        <c:v>19.55</c:v>
                      </c:pt>
                      <c:pt idx="1173">
                        <c:v>19.566666666666666</c:v>
                      </c:pt>
                      <c:pt idx="1174">
                        <c:v>19.583333333333332</c:v>
                      </c:pt>
                      <c:pt idx="1175">
                        <c:v>19.600000000000001</c:v>
                      </c:pt>
                      <c:pt idx="1176">
                        <c:v>19.616666666666667</c:v>
                      </c:pt>
                      <c:pt idx="1177">
                        <c:v>19.633333333333333</c:v>
                      </c:pt>
                      <c:pt idx="1178">
                        <c:v>19.649999999999999</c:v>
                      </c:pt>
                      <c:pt idx="1179">
                        <c:v>19.666666666666668</c:v>
                      </c:pt>
                      <c:pt idx="1180">
                        <c:v>19.683333333333334</c:v>
                      </c:pt>
                      <c:pt idx="1181">
                        <c:v>19.7</c:v>
                      </c:pt>
                      <c:pt idx="1182">
                        <c:v>19.716666666666665</c:v>
                      </c:pt>
                      <c:pt idx="1183">
                        <c:v>19.733333333333334</c:v>
                      </c:pt>
                      <c:pt idx="1184">
                        <c:v>19.75</c:v>
                      </c:pt>
                      <c:pt idx="1185">
                        <c:v>19.766666666666666</c:v>
                      </c:pt>
                      <c:pt idx="1186">
                        <c:v>19.783333333333335</c:v>
                      </c:pt>
                      <c:pt idx="1187">
                        <c:v>19.8</c:v>
                      </c:pt>
                      <c:pt idx="1188">
                        <c:v>19.816666666666666</c:v>
                      </c:pt>
                      <c:pt idx="1189">
                        <c:v>19.833333333333332</c:v>
                      </c:pt>
                      <c:pt idx="1190">
                        <c:v>19.850000000000001</c:v>
                      </c:pt>
                      <c:pt idx="1191">
                        <c:v>19.866666666666667</c:v>
                      </c:pt>
                      <c:pt idx="1192">
                        <c:v>19.883333333333333</c:v>
                      </c:pt>
                      <c:pt idx="1193">
                        <c:v>19.899999999999999</c:v>
                      </c:pt>
                      <c:pt idx="1194">
                        <c:v>19.916666666666668</c:v>
                      </c:pt>
                      <c:pt idx="1195">
                        <c:v>19.933333333333334</c:v>
                      </c:pt>
                      <c:pt idx="1196">
                        <c:v>19.95</c:v>
                      </c:pt>
                      <c:pt idx="1197">
                        <c:v>19.966666666666665</c:v>
                      </c:pt>
                      <c:pt idx="1198">
                        <c:v>19.983333333333334</c:v>
                      </c:pt>
                      <c:pt idx="1199">
                        <c:v>20</c:v>
                      </c:pt>
                      <c:pt idx="1200">
                        <c:v>20.016666666666666</c:v>
                      </c:pt>
                      <c:pt idx="1201">
                        <c:v>20.033333333333335</c:v>
                      </c:pt>
                      <c:pt idx="1202">
                        <c:v>20.05</c:v>
                      </c:pt>
                      <c:pt idx="1203">
                        <c:v>20.066666666666666</c:v>
                      </c:pt>
                      <c:pt idx="1204">
                        <c:v>20.083333333333332</c:v>
                      </c:pt>
                      <c:pt idx="1205">
                        <c:v>20.100000000000001</c:v>
                      </c:pt>
                      <c:pt idx="1206">
                        <c:v>20.116666666666667</c:v>
                      </c:pt>
                      <c:pt idx="1207">
                        <c:v>20.133333333333333</c:v>
                      </c:pt>
                      <c:pt idx="1208">
                        <c:v>20.149999999999999</c:v>
                      </c:pt>
                      <c:pt idx="1209">
                        <c:v>20.166666666666668</c:v>
                      </c:pt>
                      <c:pt idx="1210">
                        <c:v>20.183333333333334</c:v>
                      </c:pt>
                      <c:pt idx="1211">
                        <c:v>20.2</c:v>
                      </c:pt>
                      <c:pt idx="1212">
                        <c:v>20.216666666666665</c:v>
                      </c:pt>
                      <c:pt idx="1213">
                        <c:v>20.233333333333334</c:v>
                      </c:pt>
                      <c:pt idx="1214">
                        <c:v>20.25</c:v>
                      </c:pt>
                      <c:pt idx="1215">
                        <c:v>20.266666666666666</c:v>
                      </c:pt>
                      <c:pt idx="1216">
                        <c:v>20.283333333333335</c:v>
                      </c:pt>
                      <c:pt idx="1217">
                        <c:v>20.3</c:v>
                      </c:pt>
                      <c:pt idx="1218">
                        <c:v>20.316666666666666</c:v>
                      </c:pt>
                      <c:pt idx="1219">
                        <c:v>20.333333333333332</c:v>
                      </c:pt>
                      <c:pt idx="1220">
                        <c:v>20.350000000000001</c:v>
                      </c:pt>
                      <c:pt idx="1221">
                        <c:v>20.366666666666667</c:v>
                      </c:pt>
                      <c:pt idx="1222">
                        <c:v>20.383333333333333</c:v>
                      </c:pt>
                      <c:pt idx="1223">
                        <c:v>20.399999999999999</c:v>
                      </c:pt>
                      <c:pt idx="1224">
                        <c:v>20.416666666666668</c:v>
                      </c:pt>
                      <c:pt idx="1225">
                        <c:v>20.433333333333334</c:v>
                      </c:pt>
                      <c:pt idx="1226">
                        <c:v>20.45</c:v>
                      </c:pt>
                      <c:pt idx="1227">
                        <c:v>20.466666666666665</c:v>
                      </c:pt>
                      <c:pt idx="1228">
                        <c:v>20.483333333333334</c:v>
                      </c:pt>
                      <c:pt idx="1229">
                        <c:v>20.5</c:v>
                      </c:pt>
                      <c:pt idx="1230">
                        <c:v>20.516666666666666</c:v>
                      </c:pt>
                      <c:pt idx="1231">
                        <c:v>20.533333333333335</c:v>
                      </c:pt>
                      <c:pt idx="1232">
                        <c:v>20.55</c:v>
                      </c:pt>
                      <c:pt idx="1233">
                        <c:v>20.566666666666666</c:v>
                      </c:pt>
                      <c:pt idx="1234">
                        <c:v>20.583333333333332</c:v>
                      </c:pt>
                      <c:pt idx="1235">
                        <c:v>20.6</c:v>
                      </c:pt>
                      <c:pt idx="1236">
                        <c:v>20.616666666666667</c:v>
                      </c:pt>
                      <c:pt idx="1237">
                        <c:v>20.633333333333333</c:v>
                      </c:pt>
                      <c:pt idx="1238">
                        <c:v>20.65</c:v>
                      </c:pt>
                      <c:pt idx="1239">
                        <c:v>20.666666666666668</c:v>
                      </c:pt>
                      <c:pt idx="1240">
                        <c:v>20.683333333333334</c:v>
                      </c:pt>
                      <c:pt idx="1241">
                        <c:v>20.7</c:v>
                      </c:pt>
                      <c:pt idx="1242">
                        <c:v>20.716666666666665</c:v>
                      </c:pt>
                      <c:pt idx="1243">
                        <c:v>20.733333333333334</c:v>
                      </c:pt>
                      <c:pt idx="1244">
                        <c:v>20.75</c:v>
                      </c:pt>
                      <c:pt idx="1245">
                        <c:v>20.766666666666666</c:v>
                      </c:pt>
                      <c:pt idx="1246">
                        <c:v>20.783333333333335</c:v>
                      </c:pt>
                      <c:pt idx="1247">
                        <c:v>20.8</c:v>
                      </c:pt>
                      <c:pt idx="1248">
                        <c:v>20.816666666666666</c:v>
                      </c:pt>
                      <c:pt idx="1249">
                        <c:v>20.833333333333332</c:v>
                      </c:pt>
                      <c:pt idx="1250">
                        <c:v>20.85</c:v>
                      </c:pt>
                      <c:pt idx="1251">
                        <c:v>20.866666666666667</c:v>
                      </c:pt>
                      <c:pt idx="1252">
                        <c:v>20.883333333333333</c:v>
                      </c:pt>
                      <c:pt idx="1253">
                        <c:v>20.9</c:v>
                      </c:pt>
                      <c:pt idx="1254">
                        <c:v>20.916666666666668</c:v>
                      </c:pt>
                      <c:pt idx="1255">
                        <c:v>20.933333333333334</c:v>
                      </c:pt>
                      <c:pt idx="1256">
                        <c:v>20.95</c:v>
                      </c:pt>
                      <c:pt idx="1257">
                        <c:v>20.966666666666665</c:v>
                      </c:pt>
                      <c:pt idx="1258">
                        <c:v>20.983333333333334</c:v>
                      </c:pt>
                      <c:pt idx="1259">
                        <c:v>21</c:v>
                      </c:pt>
                      <c:pt idx="1260">
                        <c:v>21.016666666666666</c:v>
                      </c:pt>
                      <c:pt idx="1261">
                        <c:v>21.033333333333335</c:v>
                      </c:pt>
                      <c:pt idx="1262">
                        <c:v>21.05</c:v>
                      </c:pt>
                      <c:pt idx="1263">
                        <c:v>21.066666666666666</c:v>
                      </c:pt>
                      <c:pt idx="1264">
                        <c:v>21.083333333333332</c:v>
                      </c:pt>
                      <c:pt idx="1265">
                        <c:v>21.1</c:v>
                      </c:pt>
                      <c:pt idx="1266">
                        <c:v>21.116666666666667</c:v>
                      </c:pt>
                      <c:pt idx="1267">
                        <c:v>21.133333333333333</c:v>
                      </c:pt>
                      <c:pt idx="1268">
                        <c:v>21.15</c:v>
                      </c:pt>
                      <c:pt idx="1269">
                        <c:v>21.166666666666668</c:v>
                      </c:pt>
                      <c:pt idx="1270">
                        <c:v>21.183333333333334</c:v>
                      </c:pt>
                      <c:pt idx="1271">
                        <c:v>21.2</c:v>
                      </c:pt>
                      <c:pt idx="1272">
                        <c:v>21.216666666666665</c:v>
                      </c:pt>
                      <c:pt idx="1273">
                        <c:v>21.233333333333334</c:v>
                      </c:pt>
                      <c:pt idx="1274">
                        <c:v>21.25</c:v>
                      </c:pt>
                      <c:pt idx="1275">
                        <c:v>21.266666666666666</c:v>
                      </c:pt>
                      <c:pt idx="1276">
                        <c:v>21.283333333333335</c:v>
                      </c:pt>
                      <c:pt idx="1277">
                        <c:v>21.3</c:v>
                      </c:pt>
                      <c:pt idx="1278">
                        <c:v>21.316666666666666</c:v>
                      </c:pt>
                      <c:pt idx="1279">
                        <c:v>21.333333333333332</c:v>
                      </c:pt>
                      <c:pt idx="1280">
                        <c:v>21.35</c:v>
                      </c:pt>
                      <c:pt idx="1281">
                        <c:v>21.366666666666667</c:v>
                      </c:pt>
                      <c:pt idx="1282">
                        <c:v>21.383333333333333</c:v>
                      </c:pt>
                      <c:pt idx="1283">
                        <c:v>21.4</c:v>
                      </c:pt>
                      <c:pt idx="1284">
                        <c:v>21.416666666666668</c:v>
                      </c:pt>
                      <c:pt idx="1285">
                        <c:v>21.433333333333334</c:v>
                      </c:pt>
                      <c:pt idx="1286">
                        <c:v>21.45</c:v>
                      </c:pt>
                      <c:pt idx="1287">
                        <c:v>21.466666666666665</c:v>
                      </c:pt>
                      <c:pt idx="1288">
                        <c:v>21.483333333333334</c:v>
                      </c:pt>
                      <c:pt idx="1289">
                        <c:v>21.5</c:v>
                      </c:pt>
                      <c:pt idx="1290">
                        <c:v>21.516666666666666</c:v>
                      </c:pt>
                      <c:pt idx="1291">
                        <c:v>21.533333333333335</c:v>
                      </c:pt>
                      <c:pt idx="1292">
                        <c:v>21.55</c:v>
                      </c:pt>
                      <c:pt idx="1293">
                        <c:v>21.566666666666666</c:v>
                      </c:pt>
                      <c:pt idx="1294">
                        <c:v>21.583333333333332</c:v>
                      </c:pt>
                      <c:pt idx="1295">
                        <c:v>21.6</c:v>
                      </c:pt>
                      <c:pt idx="1296">
                        <c:v>21.616666666666667</c:v>
                      </c:pt>
                      <c:pt idx="1297">
                        <c:v>21.633333333333333</c:v>
                      </c:pt>
                      <c:pt idx="1298">
                        <c:v>21.65</c:v>
                      </c:pt>
                      <c:pt idx="1299">
                        <c:v>21.666666666666668</c:v>
                      </c:pt>
                      <c:pt idx="1300">
                        <c:v>21.683333333333334</c:v>
                      </c:pt>
                      <c:pt idx="1301">
                        <c:v>21.7</c:v>
                      </c:pt>
                      <c:pt idx="1302">
                        <c:v>21.716666666666665</c:v>
                      </c:pt>
                      <c:pt idx="1303">
                        <c:v>21.733333333333334</c:v>
                      </c:pt>
                      <c:pt idx="1304">
                        <c:v>21.75</c:v>
                      </c:pt>
                      <c:pt idx="1305">
                        <c:v>21.766666666666666</c:v>
                      </c:pt>
                      <c:pt idx="1306">
                        <c:v>21.783333333333335</c:v>
                      </c:pt>
                      <c:pt idx="1307">
                        <c:v>21.8</c:v>
                      </c:pt>
                      <c:pt idx="1308">
                        <c:v>21.816666666666666</c:v>
                      </c:pt>
                      <c:pt idx="1309">
                        <c:v>21.833333333333332</c:v>
                      </c:pt>
                      <c:pt idx="1310">
                        <c:v>21.85</c:v>
                      </c:pt>
                      <c:pt idx="1311">
                        <c:v>21.866666666666667</c:v>
                      </c:pt>
                      <c:pt idx="1312">
                        <c:v>21.883333333333333</c:v>
                      </c:pt>
                      <c:pt idx="1313">
                        <c:v>21.9</c:v>
                      </c:pt>
                      <c:pt idx="1314">
                        <c:v>21.916666666666668</c:v>
                      </c:pt>
                      <c:pt idx="1315">
                        <c:v>21.933333333333334</c:v>
                      </c:pt>
                      <c:pt idx="1316">
                        <c:v>21.95</c:v>
                      </c:pt>
                      <c:pt idx="1317">
                        <c:v>21.966666666666665</c:v>
                      </c:pt>
                      <c:pt idx="1318">
                        <c:v>21.983333333333334</c:v>
                      </c:pt>
                      <c:pt idx="1319">
                        <c:v>22</c:v>
                      </c:pt>
                      <c:pt idx="1320">
                        <c:v>22.016666666666666</c:v>
                      </c:pt>
                      <c:pt idx="1321">
                        <c:v>22.033333333333335</c:v>
                      </c:pt>
                      <c:pt idx="1322">
                        <c:v>22.05</c:v>
                      </c:pt>
                      <c:pt idx="1323">
                        <c:v>22.066666666666666</c:v>
                      </c:pt>
                      <c:pt idx="1324">
                        <c:v>22.083333333333332</c:v>
                      </c:pt>
                      <c:pt idx="1325">
                        <c:v>22.1</c:v>
                      </c:pt>
                      <c:pt idx="1326">
                        <c:v>22.116666666666667</c:v>
                      </c:pt>
                      <c:pt idx="1327">
                        <c:v>22.133333333333333</c:v>
                      </c:pt>
                      <c:pt idx="1328">
                        <c:v>22.15</c:v>
                      </c:pt>
                      <c:pt idx="1329">
                        <c:v>22.166666666666668</c:v>
                      </c:pt>
                      <c:pt idx="1330">
                        <c:v>22.183333333333334</c:v>
                      </c:pt>
                      <c:pt idx="1331">
                        <c:v>22.2</c:v>
                      </c:pt>
                      <c:pt idx="1332">
                        <c:v>22.216666666666665</c:v>
                      </c:pt>
                      <c:pt idx="1333">
                        <c:v>22.233333333333334</c:v>
                      </c:pt>
                      <c:pt idx="1334">
                        <c:v>22.25</c:v>
                      </c:pt>
                      <c:pt idx="1335">
                        <c:v>22.266666666666666</c:v>
                      </c:pt>
                      <c:pt idx="1336">
                        <c:v>22.283333333333335</c:v>
                      </c:pt>
                      <c:pt idx="1337">
                        <c:v>22.3</c:v>
                      </c:pt>
                      <c:pt idx="1338">
                        <c:v>22.316666666666666</c:v>
                      </c:pt>
                      <c:pt idx="1339">
                        <c:v>22.333333333333332</c:v>
                      </c:pt>
                      <c:pt idx="1340">
                        <c:v>22.35</c:v>
                      </c:pt>
                      <c:pt idx="1341">
                        <c:v>22.366666666666667</c:v>
                      </c:pt>
                      <c:pt idx="1342">
                        <c:v>22.383333333333333</c:v>
                      </c:pt>
                      <c:pt idx="1343">
                        <c:v>22.4</c:v>
                      </c:pt>
                      <c:pt idx="1344">
                        <c:v>22.416666666666668</c:v>
                      </c:pt>
                      <c:pt idx="1345">
                        <c:v>22.433333333333334</c:v>
                      </c:pt>
                      <c:pt idx="1346">
                        <c:v>22.45</c:v>
                      </c:pt>
                      <c:pt idx="1347">
                        <c:v>22.466666666666665</c:v>
                      </c:pt>
                      <c:pt idx="1348">
                        <c:v>22.483333333333334</c:v>
                      </c:pt>
                      <c:pt idx="1349">
                        <c:v>22.5</c:v>
                      </c:pt>
                      <c:pt idx="1350">
                        <c:v>22.516666666666666</c:v>
                      </c:pt>
                      <c:pt idx="1351">
                        <c:v>22.533333333333335</c:v>
                      </c:pt>
                      <c:pt idx="1352">
                        <c:v>22.55</c:v>
                      </c:pt>
                      <c:pt idx="1353">
                        <c:v>22.566666666666666</c:v>
                      </c:pt>
                      <c:pt idx="1354">
                        <c:v>22.583333333333332</c:v>
                      </c:pt>
                      <c:pt idx="1355">
                        <c:v>22.6</c:v>
                      </c:pt>
                      <c:pt idx="1356">
                        <c:v>22.616666666666667</c:v>
                      </c:pt>
                      <c:pt idx="1357">
                        <c:v>22.633333333333333</c:v>
                      </c:pt>
                      <c:pt idx="1358">
                        <c:v>22.65</c:v>
                      </c:pt>
                      <c:pt idx="1359">
                        <c:v>22.666666666666668</c:v>
                      </c:pt>
                      <c:pt idx="1360">
                        <c:v>22.683333333333334</c:v>
                      </c:pt>
                      <c:pt idx="1361">
                        <c:v>22.7</c:v>
                      </c:pt>
                      <c:pt idx="1362">
                        <c:v>22.716666666666665</c:v>
                      </c:pt>
                      <c:pt idx="1363">
                        <c:v>22.733333333333334</c:v>
                      </c:pt>
                      <c:pt idx="1364">
                        <c:v>22.75</c:v>
                      </c:pt>
                      <c:pt idx="1365">
                        <c:v>22.766666666666666</c:v>
                      </c:pt>
                      <c:pt idx="1366">
                        <c:v>22.783333333333335</c:v>
                      </c:pt>
                      <c:pt idx="1367">
                        <c:v>22.8</c:v>
                      </c:pt>
                      <c:pt idx="1368">
                        <c:v>22.816666666666666</c:v>
                      </c:pt>
                      <c:pt idx="1369">
                        <c:v>22.833333333333332</c:v>
                      </c:pt>
                      <c:pt idx="1370">
                        <c:v>22.85</c:v>
                      </c:pt>
                      <c:pt idx="1371">
                        <c:v>22.866666666666667</c:v>
                      </c:pt>
                      <c:pt idx="1372">
                        <c:v>22.883333333333333</c:v>
                      </c:pt>
                      <c:pt idx="1373">
                        <c:v>22.9</c:v>
                      </c:pt>
                      <c:pt idx="1374">
                        <c:v>22.916666666666668</c:v>
                      </c:pt>
                      <c:pt idx="1375">
                        <c:v>22.933333333333334</c:v>
                      </c:pt>
                      <c:pt idx="1376">
                        <c:v>22.95</c:v>
                      </c:pt>
                      <c:pt idx="1377">
                        <c:v>22.966666666666665</c:v>
                      </c:pt>
                      <c:pt idx="1378">
                        <c:v>22.983333333333334</c:v>
                      </c:pt>
                      <c:pt idx="1379">
                        <c:v>23</c:v>
                      </c:pt>
                      <c:pt idx="1380">
                        <c:v>23.016666666666666</c:v>
                      </c:pt>
                      <c:pt idx="1381">
                        <c:v>23.033333333333335</c:v>
                      </c:pt>
                      <c:pt idx="1382">
                        <c:v>23.05</c:v>
                      </c:pt>
                      <c:pt idx="1383">
                        <c:v>23.066666666666666</c:v>
                      </c:pt>
                      <c:pt idx="1384">
                        <c:v>23.083333333333332</c:v>
                      </c:pt>
                      <c:pt idx="1385">
                        <c:v>23.1</c:v>
                      </c:pt>
                      <c:pt idx="1386">
                        <c:v>23.116666666666667</c:v>
                      </c:pt>
                      <c:pt idx="1387">
                        <c:v>23.133333333333333</c:v>
                      </c:pt>
                      <c:pt idx="1388">
                        <c:v>23.15</c:v>
                      </c:pt>
                      <c:pt idx="1389">
                        <c:v>23.166666666666668</c:v>
                      </c:pt>
                      <c:pt idx="1390">
                        <c:v>23.183333333333334</c:v>
                      </c:pt>
                      <c:pt idx="1391">
                        <c:v>23.2</c:v>
                      </c:pt>
                      <c:pt idx="1392">
                        <c:v>23.216666666666665</c:v>
                      </c:pt>
                      <c:pt idx="1393">
                        <c:v>23.233333333333334</c:v>
                      </c:pt>
                      <c:pt idx="1394">
                        <c:v>23.25</c:v>
                      </c:pt>
                      <c:pt idx="1395">
                        <c:v>23.266666666666666</c:v>
                      </c:pt>
                      <c:pt idx="1396">
                        <c:v>23.283333333333335</c:v>
                      </c:pt>
                      <c:pt idx="1397">
                        <c:v>23.3</c:v>
                      </c:pt>
                      <c:pt idx="1398">
                        <c:v>23.316666666666666</c:v>
                      </c:pt>
                      <c:pt idx="1399">
                        <c:v>23.333333333333332</c:v>
                      </c:pt>
                      <c:pt idx="1400">
                        <c:v>23.35</c:v>
                      </c:pt>
                      <c:pt idx="1401">
                        <c:v>23.366666666666667</c:v>
                      </c:pt>
                      <c:pt idx="1402">
                        <c:v>23.383333333333333</c:v>
                      </c:pt>
                      <c:pt idx="1403">
                        <c:v>23.4</c:v>
                      </c:pt>
                      <c:pt idx="1404">
                        <c:v>23.416666666666668</c:v>
                      </c:pt>
                      <c:pt idx="1405">
                        <c:v>23.433333333333334</c:v>
                      </c:pt>
                      <c:pt idx="1406">
                        <c:v>23.45</c:v>
                      </c:pt>
                      <c:pt idx="1407">
                        <c:v>23.466666666666665</c:v>
                      </c:pt>
                      <c:pt idx="1408">
                        <c:v>23.483333333333334</c:v>
                      </c:pt>
                      <c:pt idx="1409">
                        <c:v>23.5</c:v>
                      </c:pt>
                      <c:pt idx="1410">
                        <c:v>23.516666666666666</c:v>
                      </c:pt>
                      <c:pt idx="1411">
                        <c:v>23.533333333333335</c:v>
                      </c:pt>
                      <c:pt idx="1412">
                        <c:v>23.55</c:v>
                      </c:pt>
                      <c:pt idx="1413">
                        <c:v>23.566666666666666</c:v>
                      </c:pt>
                      <c:pt idx="1414">
                        <c:v>23.583333333333332</c:v>
                      </c:pt>
                      <c:pt idx="1415">
                        <c:v>23.6</c:v>
                      </c:pt>
                      <c:pt idx="1416">
                        <c:v>23.616666666666667</c:v>
                      </c:pt>
                      <c:pt idx="1417">
                        <c:v>23.633333333333333</c:v>
                      </c:pt>
                      <c:pt idx="1418">
                        <c:v>23.65</c:v>
                      </c:pt>
                      <c:pt idx="1419">
                        <c:v>23.666666666666668</c:v>
                      </c:pt>
                      <c:pt idx="1420">
                        <c:v>23.683333333333334</c:v>
                      </c:pt>
                      <c:pt idx="1421">
                        <c:v>23.7</c:v>
                      </c:pt>
                      <c:pt idx="1422">
                        <c:v>23.716666666666665</c:v>
                      </c:pt>
                      <c:pt idx="1423">
                        <c:v>23.733333333333334</c:v>
                      </c:pt>
                      <c:pt idx="1424">
                        <c:v>23.75</c:v>
                      </c:pt>
                      <c:pt idx="1425">
                        <c:v>23.766666666666666</c:v>
                      </c:pt>
                      <c:pt idx="1426">
                        <c:v>23.783333333333335</c:v>
                      </c:pt>
                      <c:pt idx="1427">
                        <c:v>23.8</c:v>
                      </c:pt>
                      <c:pt idx="1428">
                        <c:v>23.816666666666666</c:v>
                      </c:pt>
                      <c:pt idx="1429">
                        <c:v>23.833333333333332</c:v>
                      </c:pt>
                      <c:pt idx="1430">
                        <c:v>23.85</c:v>
                      </c:pt>
                      <c:pt idx="1431">
                        <c:v>23.866666666666667</c:v>
                      </c:pt>
                      <c:pt idx="1432">
                        <c:v>23.883333333333333</c:v>
                      </c:pt>
                      <c:pt idx="1433">
                        <c:v>23.9</c:v>
                      </c:pt>
                      <c:pt idx="1434">
                        <c:v>23.916666666666668</c:v>
                      </c:pt>
                      <c:pt idx="1435">
                        <c:v>23.933333333333334</c:v>
                      </c:pt>
                      <c:pt idx="1436">
                        <c:v>23.95</c:v>
                      </c:pt>
                      <c:pt idx="1437">
                        <c:v>23.966666666666665</c:v>
                      </c:pt>
                      <c:pt idx="1438">
                        <c:v>23.983333333333334</c:v>
                      </c:pt>
                      <c:pt idx="1439">
                        <c:v>24</c:v>
                      </c:pt>
                      <c:pt idx="1440">
                        <c:v>24.016666666666666</c:v>
                      </c:pt>
                      <c:pt idx="1441">
                        <c:v>24.033333333333335</c:v>
                      </c:pt>
                      <c:pt idx="1442">
                        <c:v>24.05</c:v>
                      </c:pt>
                      <c:pt idx="1443">
                        <c:v>24.066666666666666</c:v>
                      </c:pt>
                      <c:pt idx="1444">
                        <c:v>24.083333333333332</c:v>
                      </c:pt>
                      <c:pt idx="1445">
                        <c:v>24.1</c:v>
                      </c:pt>
                      <c:pt idx="1446">
                        <c:v>24.116666666666667</c:v>
                      </c:pt>
                      <c:pt idx="1447">
                        <c:v>24.133333333333333</c:v>
                      </c:pt>
                      <c:pt idx="1448">
                        <c:v>24.15</c:v>
                      </c:pt>
                      <c:pt idx="1449">
                        <c:v>24.166666666666668</c:v>
                      </c:pt>
                      <c:pt idx="1450">
                        <c:v>24.183333333333334</c:v>
                      </c:pt>
                      <c:pt idx="1451">
                        <c:v>24.2</c:v>
                      </c:pt>
                      <c:pt idx="1452">
                        <c:v>24.216666666666665</c:v>
                      </c:pt>
                      <c:pt idx="1453">
                        <c:v>24.233333333333334</c:v>
                      </c:pt>
                      <c:pt idx="1454">
                        <c:v>24.25</c:v>
                      </c:pt>
                      <c:pt idx="1455">
                        <c:v>24.266666666666666</c:v>
                      </c:pt>
                      <c:pt idx="1456">
                        <c:v>24.283333333333335</c:v>
                      </c:pt>
                      <c:pt idx="1457">
                        <c:v>24.3</c:v>
                      </c:pt>
                      <c:pt idx="1458">
                        <c:v>24.316666666666666</c:v>
                      </c:pt>
                      <c:pt idx="1459">
                        <c:v>24.333333333333332</c:v>
                      </c:pt>
                      <c:pt idx="1460">
                        <c:v>24.35</c:v>
                      </c:pt>
                      <c:pt idx="1461">
                        <c:v>24.366666666666667</c:v>
                      </c:pt>
                      <c:pt idx="1462">
                        <c:v>24.383333333333333</c:v>
                      </c:pt>
                      <c:pt idx="1463">
                        <c:v>24.4</c:v>
                      </c:pt>
                      <c:pt idx="1464">
                        <c:v>24.416666666666668</c:v>
                      </c:pt>
                      <c:pt idx="1465">
                        <c:v>24.433333333333334</c:v>
                      </c:pt>
                      <c:pt idx="1466">
                        <c:v>24.45</c:v>
                      </c:pt>
                      <c:pt idx="1467">
                        <c:v>24.466666666666665</c:v>
                      </c:pt>
                      <c:pt idx="1468">
                        <c:v>24.483333333333334</c:v>
                      </c:pt>
                      <c:pt idx="1469">
                        <c:v>24.5</c:v>
                      </c:pt>
                      <c:pt idx="1470">
                        <c:v>24.516666666666666</c:v>
                      </c:pt>
                      <c:pt idx="1471">
                        <c:v>24.533333333333335</c:v>
                      </c:pt>
                      <c:pt idx="1472">
                        <c:v>24.55</c:v>
                      </c:pt>
                      <c:pt idx="1473">
                        <c:v>24.566666666666666</c:v>
                      </c:pt>
                      <c:pt idx="1474">
                        <c:v>24.583333333333332</c:v>
                      </c:pt>
                      <c:pt idx="1475">
                        <c:v>24.6</c:v>
                      </c:pt>
                      <c:pt idx="1476">
                        <c:v>24.616666666666667</c:v>
                      </c:pt>
                      <c:pt idx="1477">
                        <c:v>24.633333333333333</c:v>
                      </c:pt>
                      <c:pt idx="1478">
                        <c:v>24.65</c:v>
                      </c:pt>
                      <c:pt idx="1479">
                        <c:v>24.666666666666668</c:v>
                      </c:pt>
                      <c:pt idx="1480">
                        <c:v>24.683333333333334</c:v>
                      </c:pt>
                      <c:pt idx="1481">
                        <c:v>24.7</c:v>
                      </c:pt>
                      <c:pt idx="1482">
                        <c:v>24.716666666666665</c:v>
                      </c:pt>
                      <c:pt idx="1483">
                        <c:v>24.733333333333334</c:v>
                      </c:pt>
                      <c:pt idx="1484">
                        <c:v>24.75</c:v>
                      </c:pt>
                      <c:pt idx="1485">
                        <c:v>24.766666666666666</c:v>
                      </c:pt>
                      <c:pt idx="1486">
                        <c:v>24.783333333333335</c:v>
                      </c:pt>
                      <c:pt idx="1487">
                        <c:v>24.8</c:v>
                      </c:pt>
                      <c:pt idx="1488">
                        <c:v>24.816666666666666</c:v>
                      </c:pt>
                      <c:pt idx="1489">
                        <c:v>24.833333333333332</c:v>
                      </c:pt>
                      <c:pt idx="1490">
                        <c:v>24.85</c:v>
                      </c:pt>
                      <c:pt idx="1491">
                        <c:v>24.866666666666667</c:v>
                      </c:pt>
                      <c:pt idx="1492">
                        <c:v>24.883333333333333</c:v>
                      </c:pt>
                      <c:pt idx="1493">
                        <c:v>24.9</c:v>
                      </c:pt>
                      <c:pt idx="1494">
                        <c:v>24.916666666666668</c:v>
                      </c:pt>
                      <c:pt idx="1495">
                        <c:v>24.933333333333334</c:v>
                      </c:pt>
                      <c:pt idx="1496">
                        <c:v>24.95</c:v>
                      </c:pt>
                      <c:pt idx="1497">
                        <c:v>24.966666666666665</c:v>
                      </c:pt>
                      <c:pt idx="1498">
                        <c:v>24.983333333333334</c:v>
                      </c:pt>
                      <c:pt idx="1499">
                        <c:v>25</c:v>
                      </c:pt>
                      <c:pt idx="1500">
                        <c:v>25.016666666666666</c:v>
                      </c:pt>
                      <c:pt idx="1501">
                        <c:v>25.033333333333335</c:v>
                      </c:pt>
                      <c:pt idx="1502">
                        <c:v>25.05</c:v>
                      </c:pt>
                      <c:pt idx="1503">
                        <c:v>25.066666666666666</c:v>
                      </c:pt>
                      <c:pt idx="1504">
                        <c:v>25.083333333333332</c:v>
                      </c:pt>
                      <c:pt idx="1505">
                        <c:v>25.1</c:v>
                      </c:pt>
                      <c:pt idx="1506">
                        <c:v>25.116666666666667</c:v>
                      </c:pt>
                      <c:pt idx="1507">
                        <c:v>25.133333333333333</c:v>
                      </c:pt>
                      <c:pt idx="1508">
                        <c:v>25.15</c:v>
                      </c:pt>
                      <c:pt idx="1509">
                        <c:v>25.166666666666668</c:v>
                      </c:pt>
                      <c:pt idx="1510">
                        <c:v>25.183333333333334</c:v>
                      </c:pt>
                      <c:pt idx="1511">
                        <c:v>25.2</c:v>
                      </c:pt>
                      <c:pt idx="1512">
                        <c:v>25.216666666666665</c:v>
                      </c:pt>
                      <c:pt idx="1513">
                        <c:v>25.233333333333334</c:v>
                      </c:pt>
                      <c:pt idx="1514">
                        <c:v>25.25</c:v>
                      </c:pt>
                      <c:pt idx="1515">
                        <c:v>25.266666666666666</c:v>
                      </c:pt>
                      <c:pt idx="1516">
                        <c:v>25.283333333333335</c:v>
                      </c:pt>
                      <c:pt idx="1517">
                        <c:v>25.3</c:v>
                      </c:pt>
                      <c:pt idx="1518">
                        <c:v>25.316666666666666</c:v>
                      </c:pt>
                      <c:pt idx="1519">
                        <c:v>25.333333333333332</c:v>
                      </c:pt>
                      <c:pt idx="1520">
                        <c:v>25.35</c:v>
                      </c:pt>
                      <c:pt idx="1521">
                        <c:v>25.366666666666667</c:v>
                      </c:pt>
                      <c:pt idx="1522">
                        <c:v>25.383333333333333</c:v>
                      </c:pt>
                      <c:pt idx="1523">
                        <c:v>25.4</c:v>
                      </c:pt>
                      <c:pt idx="1524">
                        <c:v>25.416666666666668</c:v>
                      </c:pt>
                      <c:pt idx="1525">
                        <c:v>25.433333333333334</c:v>
                      </c:pt>
                      <c:pt idx="1526">
                        <c:v>25.45</c:v>
                      </c:pt>
                      <c:pt idx="1527">
                        <c:v>25.466666666666665</c:v>
                      </c:pt>
                      <c:pt idx="1528">
                        <c:v>25.483333333333334</c:v>
                      </c:pt>
                      <c:pt idx="1529">
                        <c:v>25.5</c:v>
                      </c:pt>
                      <c:pt idx="1530">
                        <c:v>25.516666666666666</c:v>
                      </c:pt>
                      <c:pt idx="1531">
                        <c:v>25.533333333333335</c:v>
                      </c:pt>
                      <c:pt idx="1532">
                        <c:v>25.55</c:v>
                      </c:pt>
                      <c:pt idx="1533">
                        <c:v>25.566666666666666</c:v>
                      </c:pt>
                      <c:pt idx="1534">
                        <c:v>25.583333333333332</c:v>
                      </c:pt>
                      <c:pt idx="1535">
                        <c:v>25.6</c:v>
                      </c:pt>
                      <c:pt idx="1536">
                        <c:v>25.616666666666667</c:v>
                      </c:pt>
                      <c:pt idx="1537">
                        <c:v>25.633333333333333</c:v>
                      </c:pt>
                      <c:pt idx="1538">
                        <c:v>25.65</c:v>
                      </c:pt>
                      <c:pt idx="1539">
                        <c:v>25.666666666666668</c:v>
                      </c:pt>
                      <c:pt idx="1540">
                        <c:v>25.683333333333334</c:v>
                      </c:pt>
                      <c:pt idx="1541">
                        <c:v>25.7</c:v>
                      </c:pt>
                      <c:pt idx="1542">
                        <c:v>25.716666666666665</c:v>
                      </c:pt>
                      <c:pt idx="1543">
                        <c:v>25.733333333333334</c:v>
                      </c:pt>
                      <c:pt idx="1544">
                        <c:v>25.75</c:v>
                      </c:pt>
                      <c:pt idx="1545">
                        <c:v>25.766666666666666</c:v>
                      </c:pt>
                      <c:pt idx="1546">
                        <c:v>25.783333333333335</c:v>
                      </c:pt>
                      <c:pt idx="1547">
                        <c:v>25.8</c:v>
                      </c:pt>
                      <c:pt idx="1548">
                        <c:v>25.816666666666666</c:v>
                      </c:pt>
                      <c:pt idx="1549">
                        <c:v>25.833333333333332</c:v>
                      </c:pt>
                      <c:pt idx="1550">
                        <c:v>25.85</c:v>
                      </c:pt>
                      <c:pt idx="1551">
                        <c:v>25.866666666666667</c:v>
                      </c:pt>
                      <c:pt idx="1552">
                        <c:v>25.883333333333333</c:v>
                      </c:pt>
                      <c:pt idx="1553">
                        <c:v>25.9</c:v>
                      </c:pt>
                      <c:pt idx="1554">
                        <c:v>25.916666666666668</c:v>
                      </c:pt>
                      <c:pt idx="1555">
                        <c:v>25.933333333333334</c:v>
                      </c:pt>
                      <c:pt idx="1556">
                        <c:v>25.95</c:v>
                      </c:pt>
                      <c:pt idx="1557">
                        <c:v>25.966666666666665</c:v>
                      </c:pt>
                      <c:pt idx="1558">
                        <c:v>25.983333333333334</c:v>
                      </c:pt>
                      <c:pt idx="1559">
                        <c:v>26</c:v>
                      </c:pt>
                      <c:pt idx="1560">
                        <c:v>26.016666666666666</c:v>
                      </c:pt>
                      <c:pt idx="1561">
                        <c:v>26.033333333333335</c:v>
                      </c:pt>
                      <c:pt idx="1562">
                        <c:v>26.05</c:v>
                      </c:pt>
                      <c:pt idx="1563">
                        <c:v>26.066666666666666</c:v>
                      </c:pt>
                      <c:pt idx="1564">
                        <c:v>26.083333333333332</c:v>
                      </c:pt>
                      <c:pt idx="1565">
                        <c:v>26.1</c:v>
                      </c:pt>
                      <c:pt idx="1566">
                        <c:v>26.116666666666667</c:v>
                      </c:pt>
                      <c:pt idx="1567">
                        <c:v>26.133333333333333</c:v>
                      </c:pt>
                      <c:pt idx="1568">
                        <c:v>26.15</c:v>
                      </c:pt>
                      <c:pt idx="1569">
                        <c:v>26.166666666666668</c:v>
                      </c:pt>
                      <c:pt idx="1570">
                        <c:v>26.183333333333334</c:v>
                      </c:pt>
                      <c:pt idx="1571">
                        <c:v>26.2</c:v>
                      </c:pt>
                      <c:pt idx="1572">
                        <c:v>26.216666666666665</c:v>
                      </c:pt>
                      <c:pt idx="1573">
                        <c:v>26.233333333333334</c:v>
                      </c:pt>
                      <c:pt idx="1574">
                        <c:v>26.25</c:v>
                      </c:pt>
                      <c:pt idx="1575">
                        <c:v>26.266666666666666</c:v>
                      </c:pt>
                      <c:pt idx="1576">
                        <c:v>26.283333333333335</c:v>
                      </c:pt>
                      <c:pt idx="1577">
                        <c:v>26.3</c:v>
                      </c:pt>
                      <c:pt idx="1578">
                        <c:v>26.316666666666666</c:v>
                      </c:pt>
                      <c:pt idx="1579">
                        <c:v>26.333333333333332</c:v>
                      </c:pt>
                      <c:pt idx="1580">
                        <c:v>26.35</c:v>
                      </c:pt>
                      <c:pt idx="1581">
                        <c:v>26.366666666666667</c:v>
                      </c:pt>
                      <c:pt idx="1582">
                        <c:v>26.383333333333333</c:v>
                      </c:pt>
                      <c:pt idx="1583">
                        <c:v>26.4</c:v>
                      </c:pt>
                      <c:pt idx="1584">
                        <c:v>26.416666666666668</c:v>
                      </c:pt>
                      <c:pt idx="1585">
                        <c:v>26.433333333333334</c:v>
                      </c:pt>
                      <c:pt idx="1586">
                        <c:v>26.45</c:v>
                      </c:pt>
                      <c:pt idx="1587">
                        <c:v>26.466666666666665</c:v>
                      </c:pt>
                      <c:pt idx="1588">
                        <c:v>26.483333333333334</c:v>
                      </c:pt>
                      <c:pt idx="1589">
                        <c:v>26.5</c:v>
                      </c:pt>
                      <c:pt idx="1590">
                        <c:v>26.516666666666666</c:v>
                      </c:pt>
                      <c:pt idx="1591">
                        <c:v>26.533333333333335</c:v>
                      </c:pt>
                      <c:pt idx="1592">
                        <c:v>26.55</c:v>
                      </c:pt>
                      <c:pt idx="1593">
                        <c:v>26.566666666666666</c:v>
                      </c:pt>
                      <c:pt idx="1594">
                        <c:v>26.583333333333332</c:v>
                      </c:pt>
                      <c:pt idx="1595">
                        <c:v>26.6</c:v>
                      </c:pt>
                      <c:pt idx="1596">
                        <c:v>26.616666666666667</c:v>
                      </c:pt>
                      <c:pt idx="1597">
                        <c:v>26.633333333333333</c:v>
                      </c:pt>
                      <c:pt idx="1598">
                        <c:v>26.65</c:v>
                      </c:pt>
                      <c:pt idx="1599">
                        <c:v>26.666666666666668</c:v>
                      </c:pt>
                      <c:pt idx="1600">
                        <c:v>26.683333333333334</c:v>
                      </c:pt>
                      <c:pt idx="1601">
                        <c:v>26.7</c:v>
                      </c:pt>
                      <c:pt idx="1602">
                        <c:v>26.716666666666665</c:v>
                      </c:pt>
                      <c:pt idx="1603">
                        <c:v>26.733333333333334</c:v>
                      </c:pt>
                      <c:pt idx="1604">
                        <c:v>26.75</c:v>
                      </c:pt>
                      <c:pt idx="1605">
                        <c:v>26.766666666666666</c:v>
                      </c:pt>
                      <c:pt idx="1606">
                        <c:v>26.783333333333335</c:v>
                      </c:pt>
                      <c:pt idx="1607">
                        <c:v>26.8</c:v>
                      </c:pt>
                      <c:pt idx="1608">
                        <c:v>26.816666666666666</c:v>
                      </c:pt>
                      <c:pt idx="1609">
                        <c:v>26.833333333333332</c:v>
                      </c:pt>
                      <c:pt idx="1610">
                        <c:v>26.85</c:v>
                      </c:pt>
                      <c:pt idx="1611">
                        <c:v>26.866666666666667</c:v>
                      </c:pt>
                      <c:pt idx="1612">
                        <c:v>26.883333333333333</c:v>
                      </c:pt>
                      <c:pt idx="1613">
                        <c:v>26.9</c:v>
                      </c:pt>
                      <c:pt idx="1614">
                        <c:v>26.916666666666668</c:v>
                      </c:pt>
                      <c:pt idx="1615">
                        <c:v>26.933333333333334</c:v>
                      </c:pt>
                      <c:pt idx="1616">
                        <c:v>26.95</c:v>
                      </c:pt>
                      <c:pt idx="1617">
                        <c:v>26.966666666666665</c:v>
                      </c:pt>
                      <c:pt idx="1618">
                        <c:v>26.983333333333334</c:v>
                      </c:pt>
                      <c:pt idx="1619">
                        <c:v>27</c:v>
                      </c:pt>
                      <c:pt idx="1620">
                        <c:v>27.016666666666666</c:v>
                      </c:pt>
                      <c:pt idx="1621">
                        <c:v>27.033333333333335</c:v>
                      </c:pt>
                      <c:pt idx="1622">
                        <c:v>27.05</c:v>
                      </c:pt>
                      <c:pt idx="1623">
                        <c:v>27.066666666666666</c:v>
                      </c:pt>
                      <c:pt idx="1624">
                        <c:v>27.083333333333332</c:v>
                      </c:pt>
                      <c:pt idx="1625">
                        <c:v>27.1</c:v>
                      </c:pt>
                      <c:pt idx="1626">
                        <c:v>27.116666666666667</c:v>
                      </c:pt>
                      <c:pt idx="1627">
                        <c:v>27.133333333333333</c:v>
                      </c:pt>
                      <c:pt idx="1628">
                        <c:v>27.15</c:v>
                      </c:pt>
                      <c:pt idx="1629">
                        <c:v>27.166666666666668</c:v>
                      </c:pt>
                      <c:pt idx="1630">
                        <c:v>27.183333333333334</c:v>
                      </c:pt>
                      <c:pt idx="1631">
                        <c:v>27.2</c:v>
                      </c:pt>
                      <c:pt idx="1632">
                        <c:v>27.216666666666665</c:v>
                      </c:pt>
                      <c:pt idx="1633">
                        <c:v>27.233333333333334</c:v>
                      </c:pt>
                      <c:pt idx="1634">
                        <c:v>27.25</c:v>
                      </c:pt>
                      <c:pt idx="1635">
                        <c:v>27.266666666666666</c:v>
                      </c:pt>
                      <c:pt idx="1636">
                        <c:v>27.283333333333335</c:v>
                      </c:pt>
                      <c:pt idx="1637">
                        <c:v>27.3</c:v>
                      </c:pt>
                      <c:pt idx="1638">
                        <c:v>27.316666666666666</c:v>
                      </c:pt>
                      <c:pt idx="1639">
                        <c:v>27.333333333333332</c:v>
                      </c:pt>
                      <c:pt idx="1640">
                        <c:v>27.35</c:v>
                      </c:pt>
                      <c:pt idx="1641">
                        <c:v>27.366666666666667</c:v>
                      </c:pt>
                      <c:pt idx="1642">
                        <c:v>27.383333333333333</c:v>
                      </c:pt>
                      <c:pt idx="1643">
                        <c:v>27.4</c:v>
                      </c:pt>
                      <c:pt idx="1644">
                        <c:v>27.416666666666668</c:v>
                      </c:pt>
                      <c:pt idx="1645">
                        <c:v>27.433333333333334</c:v>
                      </c:pt>
                      <c:pt idx="1646">
                        <c:v>27.45</c:v>
                      </c:pt>
                      <c:pt idx="1647">
                        <c:v>27.466666666666665</c:v>
                      </c:pt>
                      <c:pt idx="1648">
                        <c:v>27.483333333333334</c:v>
                      </c:pt>
                      <c:pt idx="1649">
                        <c:v>27.5</c:v>
                      </c:pt>
                      <c:pt idx="1650">
                        <c:v>27.516666666666666</c:v>
                      </c:pt>
                      <c:pt idx="1651">
                        <c:v>27.533333333333335</c:v>
                      </c:pt>
                      <c:pt idx="1652">
                        <c:v>27.55</c:v>
                      </c:pt>
                      <c:pt idx="1653">
                        <c:v>27.566666666666666</c:v>
                      </c:pt>
                      <c:pt idx="1654">
                        <c:v>27.583333333333332</c:v>
                      </c:pt>
                      <c:pt idx="1655">
                        <c:v>27.6</c:v>
                      </c:pt>
                      <c:pt idx="1656">
                        <c:v>27.616666666666667</c:v>
                      </c:pt>
                      <c:pt idx="1657">
                        <c:v>27.633333333333333</c:v>
                      </c:pt>
                      <c:pt idx="1658">
                        <c:v>27.65</c:v>
                      </c:pt>
                      <c:pt idx="1659">
                        <c:v>27.666666666666668</c:v>
                      </c:pt>
                      <c:pt idx="1660">
                        <c:v>27.683333333333334</c:v>
                      </c:pt>
                      <c:pt idx="1661">
                        <c:v>27.7</c:v>
                      </c:pt>
                      <c:pt idx="1662">
                        <c:v>27.716666666666665</c:v>
                      </c:pt>
                      <c:pt idx="1663">
                        <c:v>27.733333333333334</c:v>
                      </c:pt>
                      <c:pt idx="1664">
                        <c:v>27.75</c:v>
                      </c:pt>
                      <c:pt idx="1665">
                        <c:v>27.766666666666666</c:v>
                      </c:pt>
                      <c:pt idx="1666">
                        <c:v>27.783333333333335</c:v>
                      </c:pt>
                      <c:pt idx="1667">
                        <c:v>27.8</c:v>
                      </c:pt>
                      <c:pt idx="1668">
                        <c:v>27.816666666666666</c:v>
                      </c:pt>
                      <c:pt idx="1669">
                        <c:v>27.833333333333332</c:v>
                      </c:pt>
                      <c:pt idx="1670">
                        <c:v>27.85</c:v>
                      </c:pt>
                      <c:pt idx="1671">
                        <c:v>27.866666666666667</c:v>
                      </c:pt>
                      <c:pt idx="1672">
                        <c:v>27.883333333333333</c:v>
                      </c:pt>
                      <c:pt idx="1673">
                        <c:v>27.9</c:v>
                      </c:pt>
                      <c:pt idx="1674">
                        <c:v>27.916666666666668</c:v>
                      </c:pt>
                      <c:pt idx="1675">
                        <c:v>27.933333333333334</c:v>
                      </c:pt>
                      <c:pt idx="1676">
                        <c:v>27.95</c:v>
                      </c:pt>
                      <c:pt idx="1677">
                        <c:v>27.966666666666665</c:v>
                      </c:pt>
                      <c:pt idx="1678">
                        <c:v>27.983333333333334</c:v>
                      </c:pt>
                      <c:pt idx="1679">
                        <c:v>28</c:v>
                      </c:pt>
                      <c:pt idx="1680">
                        <c:v>28.016666666666666</c:v>
                      </c:pt>
                      <c:pt idx="1681">
                        <c:v>28.033333333333335</c:v>
                      </c:pt>
                      <c:pt idx="1682">
                        <c:v>28.05</c:v>
                      </c:pt>
                      <c:pt idx="1683">
                        <c:v>28.066666666666666</c:v>
                      </c:pt>
                      <c:pt idx="1684">
                        <c:v>28.083333333333332</c:v>
                      </c:pt>
                      <c:pt idx="1685">
                        <c:v>28.1</c:v>
                      </c:pt>
                      <c:pt idx="1686">
                        <c:v>28.116666666666667</c:v>
                      </c:pt>
                      <c:pt idx="1687">
                        <c:v>28.133333333333333</c:v>
                      </c:pt>
                      <c:pt idx="1688">
                        <c:v>28.15</c:v>
                      </c:pt>
                      <c:pt idx="1689">
                        <c:v>28.166666666666668</c:v>
                      </c:pt>
                      <c:pt idx="1690">
                        <c:v>28.183333333333334</c:v>
                      </c:pt>
                      <c:pt idx="1691">
                        <c:v>28.2</c:v>
                      </c:pt>
                      <c:pt idx="1692">
                        <c:v>28.216666666666665</c:v>
                      </c:pt>
                      <c:pt idx="1693">
                        <c:v>28.233333333333334</c:v>
                      </c:pt>
                      <c:pt idx="1694">
                        <c:v>28.25</c:v>
                      </c:pt>
                      <c:pt idx="1695">
                        <c:v>28.266666666666666</c:v>
                      </c:pt>
                      <c:pt idx="1696">
                        <c:v>28.283333333333335</c:v>
                      </c:pt>
                      <c:pt idx="1697">
                        <c:v>28.3</c:v>
                      </c:pt>
                      <c:pt idx="1698">
                        <c:v>28.316666666666666</c:v>
                      </c:pt>
                      <c:pt idx="1699">
                        <c:v>28.333333333333332</c:v>
                      </c:pt>
                      <c:pt idx="1700">
                        <c:v>28.35</c:v>
                      </c:pt>
                      <c:pt idx="1701">
                        <c:v>28.366666666666667</c:v>
                      </c:pt>
                      <c:pt idx="1702">
                        <c:v>28.383333333333333</c:v>
                      </c:pt>
                      <c:pt idx="1703">
                        <c:v>28.4</c:v>
                      </c:pt>
                      <c:pt idx="1704">
                        <c:v>28.416666666666668</c:v>
                      </c:pt>
                      <c:pt idx="1705">
                        <c:v>28.433333333333334</c:v>
                      </c:pt>
                      <c:pt idx="1706">
                        <c:v>28.45</c:v>
                      </c:pt>
                      <c:pt idx="1707">
                        <c:v>28.466666666666665</c:v>
                      </c:pt>
                      <c:pt idx="1708">
                        <c:v>28.483333333333334</c:v>
                      </c:pt>
                      <c:pt idx="1709">
                        <c:v>28.5</c:v>
                      </c:pt>
                      <c:pt idx="1710">
                        <c:v>28.516666666666666</c:v>
                      </c:pt>
                      <c:pt idx="1711">
                        <c:v>28.533333333333335</c:v>
                      </c:pt>
                      <c:pt idx="1712">
                        <c:v>28.55</c:v>
                      </c:pt>
                      <c:pt idx="1713">
                        <c:v>28.566666666666666</c:v>
                      </c:pt>
                      <c:pt idx="1714">
                        <c:v>28.583333333333332</c:v>
                      </c:pt>
                      <c:pt idx="1715">
                        <c:v>28.6</c:v>
                      </c:pt>
                      <c:pt idx="1716">
                        <c:v>28.616666666666667</c:v>
                      </c:pt>
                      <c:pt idx="1717">
                        <c:v>28.633333333333333</c:v>
                      </c:pt>
                      <c:pt idx="1718">
                        <c:v>28.65</c:v>
                      </c:pt>
                      <c:pt idx="1719">
                        <c:v>28.666666666666668</c:v>
                      </c:pt>
                      <c:pt idx="1720">
                        <c:v>28.683333333333334</c:v>
                      </c:pt>
                      <c:pt idx="1721">
                        <c:v>28.7</c:v>
                      </c:pt>
                      <c:pt idx="1722">
                        <c:v>28.716666666666665</c:v>
                      </c:pt>
                      <c:pt idx="1723">
                        <c:v>28.733333333333334</c:v>
                      </c:pt>
                      <c:pt idx="1724">
                        <c:v>28.75</c:v>
                      </c:pt>
                      <c:pt idx="1725">
                        <c:v>28.766666666666666</c:v>
                      </c:pt>
                      <c:pt idx="1726">
                        <c:v>28.783333333333335</c:v>
                      </c:pt>
                      <c:pt idx="1727">
                        <c:v>28.8</c:v>
                      </c:pt>
                      <c:pt idx="1728">
                        <c:v>28.816666666666666</c:v>
                      </c:pt>
                      <c:pt idx="1729">
                        <c:v>28.833333333333332</c:v>
                      </c:pt>
                      <c:pt idx="1730">
                        <c:v>28.85</c:v>
                      </c:pt>
                      <c:pt idx="1731">
                        <c:v>28.866666666666667</c:v>
                      </c:pt>
                      <c:pt idx="1732">
                        <c:v>28.883333333333333</c:v>
                      </c:pt>
                      <c:pt idx="1733">
                        <c:v>28.9</c:v>
                      </c:pt>
                      <c:pt idx="1734">
                        <c:v>28.916666666666668</c:v>
                      </c:pt>
                      <c:pt idx="1735">
                        <c:v>28.933333333333334</c:v>
                      </c:pt>
                      <c:pt idx="1736">
                        <c:v>28.95</c:v>
                      </c:pt>
                      <c:pt idx="1737">
                        <c:v>28.966666666666665</c:v>
                      </c:pt>
                      <c:pt idx="1738">
                        <c:v>28.983333333333334</c:v>
                      </c:pt>
                      <c:pt idx="1739">
                        <c:v>29</c:v>
                      </c:pt>
                      <c:pt idx="1740">
                        <c:v>29.016666666666666</c:v>
                      </c:pt>
                      <c:pt idx="1741">
                        <c:v>29.033333333333335</c:v>
                      </c:pt>
                      <c:pt idx="1742">
                        <c:v>29.05</c:v>
                      </c:pt>
                      <c:pt idx="1743">
                        <c:v>29.066666666666666</c:v>
                      </c:pt>
                      <c:pt idx="1744">
                        <c:v>29.083333333333332</c:v>
                      </c:pt>
                      <c:pt idx="1745">
                        <c:v>29.1</c:v>
                      </c:pt>
                      <c:pt idx="1746">
                        <c:v>29.116666666666667</c:v>
                      </c:pt>
                      <c:pt idx="1747">
                        <c:v>29.133333333333333</c:v>
                      </c:pt>
                      <c:pt idx="1748">
                        <c:v>29.15</c:v>
                      </c:pt>
                      <c:pt idx="1749">
                        <c:v>29.166666666666668</c:v>
                      </c:pt>
                      <c:pt idx="1750">
                        <c:v>29.183333333333334</c:v>
                      </c:pt>
                      <c:pt idx="1751">
                        <c:v>29.2</c:v>
                      </c:pt>
                      <c:pt idx="1752">
                        <c:v>29.216666666666665</c:v>
                      </c:pt>
                      <c:pt idx="1753">
                        <c:v>29.233333333333334</c:v>
                      </c:pt>
                      <c:pt idx="1754">
                        <c:v>29.25</c:v>
                      </c:pt>
                      <c:pt idx="1755">
                        <c:v>29.266666666666666</c:v>
                      </c:pt>
                      <c:pt idx="1756">
                        <c:v>29.283333333333335</c:v>
                      </c:pt>
                      <c:pt idx="1757">
                        <c:v>29.3</c:v>
                      </c:pt>
                      <c:pt idx="1758">
                        <c:v>29.316666666666666</c:v>
                      </c:pt>
                      <c:pt idx="1759">
                        <c:v>29.333333333333332</c:v>
                      </c:pt>
                      <c:pt idx="1760">
                        <c:v>29.35</c:v>
                      </c:pt>
                      <c:pt idx="1761">
                        <c:v>29.366666666666667</c:v>
                      </c:pt>
                      <c:pt idx="1762">
                        <c:v>29.383333333333333</c:v>
                      </c:pt>
                      <c:pt idx="1763">
                        <c:v>29.4</c:v>
                      </c:pt>
                      <c:pt idx="1764">
                        <c:v>29.416666666666668</c:v>
                      </c:pt>
                      <c:pt idx="1765">
                        <c:v>29.433333333333334</c:v>
                      </c:pt>
                      <c:pt idx="1766">
                        <c:v>29.45</c:v>
                      </c:pt>
                      <c:pt idx="1767">
                        <c:v>29.466666666666665</c:v>
                      </c:pt>
                      <c:pt idx="1768">
                        <c:v>29.483333333333334</c:v>
                      </c:pt>
                      <c:pt idx="1769">
                        <c:v>29.5</c:v>
                      </c:pt>
                      <c:pt idx="1770">
                        <c:v>29.516666666666666</c:v>
                      </c:pt>
                      <c:pt idx="1771">
                        <c:v>29.533333333333335</c:v>
                      </c:pt>
                      <c:pt idx="1772">
                        <c:v>29.55</c:v>
                      </c:pt>
                      <c:pt idx="1773">
                        <c:v>29.566666666666666</c:v>
                      </c:pt>
                      <c:pt idx="1774">
                        <c:v>29.583333333333332</c:v>
                      </c:pt>
                      <c:pt idx="1775">
                        <c:v>29.6</c:v>
                      </c:pt>
                      <c:pt idx="1776">
                        <c:v>29.616666666666667</c:v>
                      </c:pt>
                      <c:pt idx="1777">
                        <c:v>29.633333333333333</c:v>
                      </c:pt>
                      <c:pt idx="1778">
                        <c:v>29.65</c:v>
                      </c:pt>
                      <c:pt idx="1779">
                        <c:v>29.666666666666668</c:v>
                      </c:pt>
                      <c:pt idx="1780">
                        <c:v>29.683333333333334</c:v>
                      </c:pt>
                      <c:pt idx="1781">
                        <c:v>29.7</c:v>
                      </c:pt>
                      <c:pt idx="1782">
                        <c:v>29.716666666666665</c:v>
                      </c:pt>
                      <c:pt idx="1783">
                        <c:v>29.733333333333334</c:v>
                      </c:pt>
                      <c:pt idx="1784">
                        <c:v>29.75</c:v>
                      </c:pt>
                      <c:pt idx="1785">
                        <c:v>29.766666666666666</c:v>
                      </c:pt>
                      <c:pt idx="1786">
                        <c:v>29.783333333333335</c:v>
                      </c:pt>
                      <c:pt idx="1787">
                        <c:v>29.8</c:v>
                      </c:pt>
                      <c:pt idx="1788">
                        <c:v>29.816666666666666</c:v>
                      </c:pt>
                      <c:pt idx="1789">
                        <c:v>29.833333333333332</c:v>
                      </c:pt>
                      <c:pt idx="1790">
                        <c:v>29.85</c:v>
                      </c:pt>
                      <c:pt idx="1791">
                        <c:v>29.866666666666667</c:v>
                      </c:pt>
                      <c:pt idx="1792">
                        <c:v>29.883333333333333</c:v>
                      </c:pt>
                      <c:pt idx="1793">
                        <c:v>29.9</c:v>
                      </c:pt>
                      <c:pt idx="1794">
                        <c:v>29.916666666666668</c:v>
                      </c:pt>
                      <c:pt idx="1795">
                        <c:v>29.933333333333334</c:v>
                      </c:pt>
                      <c:pt idx="1796">
                        <c:v>29.95</c:v>
                      </c:pt>
                      <c:pt idx="1797">
                        <c:v>29.966666666666665</c:v>
                      </c:pt>
                      <c:pt idx="1798">
                        <c:v>29.983333333333334</c:v>
                      </c:pt>
                      <c:pt idx="1799">
                        <c:v>30</c:v>
                      </c:pt>
                      <c:pt idx="1800">
                        <c:v>30.016666666666666</c:v>
                      </c:pt>
                      <c:pt idx="1801">
                        <c:v>30.033333333333335</c:v>
                      </c:pt>
                      <c:pt idx="1802">
                        <c:v>30.05</c:v>
                      </c:pt>
                      <c:pt idx="1803">
                        <c:v>30.066666666666666</c:v>
                      </c:pt>
                      <c:pt idx="1804">
                        <c:v>30.083333333333332</c:v>
                      </c:pt>
                      <c:pt idx="1805">
                        <c:v>30.1</c:v>
                      </c:pt>
                      <c:pt idx="1806">
                        <c:v>30.116666666666667</c:v>
                      </c:pt>
                      <c:pt idx="1807">
                        <c:v>30.133333333333333</c:v>
                      </c:pt>
                      <c:pt idx="1808">
                        <c:v>30.15</c:v>
                      </c:pt>
                      <c:pt idx="1809">
                        <c:v>30.166666666666668</c:v>
                      </c:pt>
                      <c:pt idx="1810">
                        <c:v>30.183333333333334</c:v>
                      </c:pt>
                      <c:pt idx="1811">
                        <c:v>30.2</c:v>
                      </c:pt>
                      <c:pt idx="1812">
                        <c:v>30.216666666666665</c:v>
                      </c:pt>
                      <c:pt idx="1813">
                        <c:v>30.233333333333334</c:v>
                      </c:pt>
                      <c:pt idx="1814">
                        <c:v>30.25</c:v>
                      </c:pt>
                      <c:pt idx="1815">
                        <c:v>30.266666666666666</c:v>
                      </c:pt>
                      <c:pt idx="1816">
                        <c:v>30.283333333333335</c:v>
                      </c:pt>
                      <c:pt idx="1817">
                        <c:v>30.3</c:v>
                      </c:pt>
                      <c:pt idx="1818">
                        <c:v>30.316666666666666</c:v>
                      </c:pt>
                      <c:pt idx="1819">
                        <c:v>30.333333333333332</c:v>
                      </c:pt>
                      <c:pt idx="1820">
                        <c:v>30.35</c:v>
                      </c:pt>
                      <c:pt idx="1821">
                        <c:v>30.366666666666667</c:v>
                      </c:pt>
                      <c:pt idx="1822">
                        <c:v>30.383333333333333</c:v>
                      </c:pt>
                      <c:pt idx="1823">
                        <c:v>30.4</c:v>
                      </c:pt>
                      <c:pt idx="1824">
                        <c:v>30.416666666666668</c:v>
                      </c:pt>
                      <c:pt idx="1825">
                        <c:v>30.433333333333334</c:v>
                      </c:pt>
                      <c:pt idx="1826">
                        <c:v>30.45</c:v>
                      </c:pt>
                      <c:pt idx="1827">
                        <c:v>30.466666666666665</c:v>
                      </c:pt>
                      <c:pt idx="1828">
                        <c:v>30.483333333333334</c:v>
                      </c:pt>
                      <c:pt idx="1829">
                        <c:v>30.5</c:v>
                      </c:pt>
                      <c:pt idx="1830">
                        <c:v>30.516666666666666</c:v>
                      </c:pt>
                      <c:pt idx="1831">
                        <c:v>30.533333333333335</c:v>
                      </c:pt>
                      <c:pt idx="1832">
                        <c:v>30.55</c:v>
                      </c:pt>
                      <c:pt idx="1833">
                        <c:v>30.566666666666666</c:v>
                      </c:pt>
                      <c:pt idx="1834">
                        <c:v>30.583333333333332</c:v>
                      </c:pt>
                      <c:pt idx="1835">
                        <c:v>30.6</c:v>
                      </c:pt>
                      <c:pt idx="1836">
                        <c:v>30.616666666666667</c:v>
                      </c:pt>
                      <c:pt idx="1837">
                        <c:v>30.633333333333333</c:v>
                      </c:pt>
                      <c:pt idx="1838">
                        <c:v>30.65</c:v>
                      </c:pt>
                      <c:pt idx="1839">
                        <c:v>30.666666666666668</c:v>
                      </c:pt>
                      <c:pt idx="1840">
                        <c:v>30.683333333333334</c:v>
                      </c:pt>
                      <c:pt idx="1841">
                        <c:v>30.7</c:v>
                      </c:pt>
                      <c:pt idx="1842">
                        <c:v>30.716666666666665</c:v>
                      </c:pt>
                      <c:pt idx="1843">
                        <c:v>30.733333333333334</c:v>
                      </c:pt>
                      <c:pt idx="1844">
                        <c:v>30.75</c:v>
                      </c:pt>
                      <c:pt idx="1845">
                        <c:v>30.766666666666666</c:v>
                      </c:pt>
                      <c:pt idx="1846">
                        <c:v>30.783333333333335</c:v>
                      </c:pt>
                      <c:pt idx="1847">
                        <c:v>30.8</c:v>
                      </c:pt>
                      <c:pt idx="1848">
                        <c:v>30.816666666666666</c:v>
                      </c:pt>
                      <c:pt idx="1849">
                        <c:v>30.833333333333332</c:v>
                      </c:pt>
                      <c:pt idx="1850">
                        <c:v>30.85</c:v>
                      </c:pt>
                      <c:pt idx="1851">
                        <c:v>30.866666666666667</c:v>
                      </c:pt>
                      <c:pt idx="1852">
                        <c:v>30.883333333333333</c:v>
                      </c:pt>
                      <c:pt idx="1853">
                        <c:v>30.9</c:v>
                      </c:pt>
                      <c:pt idx="1854">
                        <c:v>30.916666666666668</c:v>
                      </c:pt>
                      <c:pt idx="1855">
                        <c:v>30.933333333333334</c:v>
                      </c:pt>
                      <c:pt idx="1856">
                        <c:v>30.95</c:v>
                      </c:pt>
                      <c:pt idx="1857">
                        <c:v>30.966666666666665</c:v>
                      </c:pt>
                      <c:pt idx="1858">
                        <c:v>30.983333333333334</c:v>
                      </c:pt>
                      <c:pt idx="1859">
                        <c:v>31</c:v>
                      </c:pt>
                      <c:pt idx="1860">
                        <c:v>31.016666666666666</c:v>
                      </c:pt>
                      <c:pt idx="1861">
                        <c:v>31.033333333333335</c:v>
                      </c:pt>
                      <c:pt idx="1862">
                        <c:v>31.05</c:v>
                      </c:pt>
                      <c:pt idx="1863">
                        <c:v>31.066666666666666</c:v>
                      </c:pt>
                      <c:pt idx="1864">
                        <c:v>31.083333333333332</c:v>
                      </c:pt>
                      <c:pt idx="1865">
                        <c:v>31.1</c:v>
                      </c:pt>
                      <c:pt idx="1866">
                        <c:v>31.116666666666667</c:v>
                      </c:pt>
                      <c:pt idx="1867">
                        <c:v>31.133333333333333</c:v>
                      </c:pt>
                      <c:pt idx="1868">
                        <c:v>31.15</c:v>
                      </c:pt>
                      <c:pt idx="1869">
                        <c:v>31.166666666666668</c:v>
                      </c:pt>
                      <c:pt idx="1870">
                        <c:v>31.183333333333334</c:v>
                      </c:pt>
                      <c:pt idx="1871">
                        <c:v>31.2</c:v>
                      </c:pt>
                      <c:pt idx="1872">
                        <c:v>31.216666666666665</c:v>
                      </c:pt>
                      <c:pt idx="1873">
                        <c:v>31.233333333333334</c:v>
                      </c:pt>
                      <c:pt idx="1874">
                        <c:v>31.25</c:v>
                      </c:pt>
                      <c:pt idx="1875">
                        <c:v>31.266666666666666</c:v>
                      </c:pt>
                      <c:pt idx="1876">
                        <c:v>31.283333333333335</c:v>
                      </c:pt>
                      <c:pt idx="1877">
                        <c:v>31.3</c:v>
                      </c:pt>
                      <c:pt idx="1878">
                        <c:v>31.316666666666666</c:v>
                      </c:pt>
                      <c:pt idx="1879">
                        <c:v>31.333333333333332</c:v>
                      </c:pt>
                      <c:pt idx="1880">
                        <c:v>31.35</c:v>
                      </c:pt>
                      <c:pt idx="1881">
                        <c:v>31.366666666666667</c:v>
                      </c:pt>
                      <c:pt idx="1882">
                        <c:v>31.383333333333333</c:v>
                      </c:pt>
                      <c:pt idx="1883">
                        <c:v>31.4</c:v>
                      </c:pt>
                      <c:pt idx="1884">
                        <c:v>31.416666666666668</c:v>
                      </c:pt>
                      <c:pt idx="1885">
                        <c:v>31.433333333333334</c:v>
                      </c:pt>
                      <c:pt idx="1886">
                        <c:v>31.45</c:v>
                      </c:pt>
                      <c:pt idx="1887">
                        <c:v>31.466666666666665</c:v>
                      </c:pt>
                      <c:pt idx="1888">
                        <c:v>31.483333333333334</c:v>
                      </c:pt>
                      <c:pt idx="1889">
                        <c:v>31.5</c:v>
                      </c:pt>
                      <c:pt idx="1890">
                        <c:v>31.516666666666666</c:v>
                      </c:pt>
                      <c:pt idx="1891">
                        <c:v>31.533333333333335</c:v>
                      </c:pt>
                      <c:pt idx="1892">
                        <c:v>31.55</c:v>
                      </c:pt>
                      <c:pt idx="1893">
                        <c:v>31.566666666666666</c:v>
                      </c:pt>
                      <c:pt idx="1894">
                        <c:v>31.583333333333332</c:v>
                      </c:pt>
                      <c:pt idx="1895">
                        <c:v>31.6</c:v>
                      </c:pt>
                      <c:pt idx="1896">
                        <c:v>31.616666666666667</c:v>
                      </c:pt>
                      <c:pt idx="1897">
                        <c:v>31.633333333333333</c:v>
                      </c:pt>
                      <c:pt idx="1898">
                        <c:v>31.65</c:v>
                      </c:pt>
                      <c:pt idx="1899">
                        <c:v>31.666666666666668</c:v>
                      </c:pt>
                      <c:pt idx="1900">
                        <c:v>31.683333333333334</c:v>
                      </c:pt>
                      <c:pt idx="1901">
                        <c:v>31.7</c:v>
                      </c:pt>
                      <c:pt idx="1902">
                        <c:v>31.716666666666665</c:v>
                      </c:pt>
                      <c:pt idx="1903">
                        <c:v>31.733333333333334</c:v>
                      </c:pt>
                      <c:pt idx="1904">
                        <c:v>31.75</c:v>
                      </c:pt>
                      <c:pt idx="1905">
                        <c:v>31.766666666666666</c:v>
                      </c:pt>
                      <c:pt idx="1906">
                        <c:v>31.783333333333335</c:v>
                      </c:pt>
                      <c:pt idx="1907">
                        <c:v>31.8</c:v>
                      </c:pt>
                      <c:pt idx="1908">
                        <c:v>31.816666666666666</c:v>
                      </c:pt>
                      <c:pt idx="1909">
                        <c:v>31.833333333333332</c:v>
                      </c:pt>
                      <c:pt idx="1910">
                        <c:v>31.85</c:v>
                      </c:pt>
                      <c:pt idx="1911">
                        <c:v>31.866666666666667</c:v>
                      </c:pt>
                      <c:pt idx="1912">
                        <c:v>31.883333333333333</c:v>
                      </c:pt>
                      <c:pt idx="1913">
                        <c:v>31.9</c:v>
                      </c:pt>
                      <c:pt idx="1914">
                        <c:v>31.916666666666668</c:v>
                      </c:pt>
                      <c:pt idx="1915">
                        <c:v>31.933333333333334</c:v>
                      </c:pt>
                      <c:pt idx="1916">
                        <c:v>31.95</c:v>
                      </c:pt>
                      <c:pt idx="1917">
                        <c:v>31.966666666666665</c:v>
                      </c:pt>
                      <c:pt idx="1918">
                        <c:v>31.983333333333334</c:v>
                      </c:pt>
                      <c:pt idx="1919">
                        <c:v>32</c:v>
                      </c:pt>
                      <c:pt idx="1920">
                        <c:v>32.016666666666666</c:v>
                      </c:pt>
                      <c:pt idx="1921">
                        <c:v>32.033333333333331</c:v>
                      </c:pt>
                      <c:pt idx="1922">
                        <c:v>32.049999999999997</c:v>
                      </c:pt>
                      <c:pt idx="1923">
                        <c:v>32.06666666666667</c:v>
                      </c:pt>
                      <c:pt idx="1924">
                        <c:v>32.083333333333336</c:v>
                      </c:pt>
                      <c:pt idx="1925">
                        <c:v>32.1</c:v>
                      </c:pt>
                      <c:pt idx="1926">
                        <c:v>32.116666666666667</c:v>
                      </c:pt>
                      <c:pt idx="1927">
                        <c:v>32.133333333333333</c:v>
                      </c:pt>
                      <c:pt idx="1928">
                        <c:v>32.15</c:v>
                      </c:pt>
                      <c:pt idx="1929">
                        <c:v>32.166666666666664</c:v>
                      </c:pt>
                      <c:pt idx="1930">
                        <c:v>32.18333333333333</c:v>
                      </c:pt>
                      <c:pt idx="1931">
                        <c:v>32.200000000000003</c:v>
                      </c:pt>
                      <c:pt idx="1932">
                        <c:v>32.216666666666669</c:v>
                      </c:pt>
                      <c:pt idx="1933">
                        <c:v>32.233333333333334</c:v>
                      </c:pt>
                      <c:pt idx="1934">
                        <c:v>32.25</c:v>
                      </c:pt>
                      <c:pt idx="1935">
                        <c:v>32.266666666666666</c:v>
                      </c:pt>
                      <c:pt idx="1936">
                        <c:v>32.283333333333331</c:v>
                      </c:pt>
                      <c:pt idx="1937">
                        <c:v>32.299999999999997</c:v>
                      </c:pt>
                      <c:pt idx="1938">
                        <c:v>32.31666666666667</c:v>
                      </c:pt>
                      <c:pt idx="1939">
                        <c:v>32.333333333333336</c:v>
                      </c:pt>
                      <c:pt idx="1940">
                        <c:v>32.35</c:v>
                      </c:pt>
                      <c:pt idx="1941">
                        <c:v>32.366666666666667</c:v>
                      </c:pt>
                      <c:pt idx="1942">
                        <c:v>32.383333333333333</c:v>
                      </c:pt>
                      <c:pt idx="1943">
                        <c:v>32.4</c:v>
                      </c:pt>
                      <c:pt idx="1944">
                        <c:v>32.416666666666664</c:v>
                      </c:pt>
                      <c:pt idx="1945">
                        <c:v>32.43333333333333</c:v>
                      </c:pt>
                      <c:pt idx="1946">
                        <c:v>32.450000000000003</c:v>
                      </c:pt>
                      <c:pt idx="1947">
                        <c:v>32.466666666666669</c:v>
                      </c:pt>
                      <c:pt idx="1948">
                        <c:v>32.483333333333334</c:v>
                      </c:pt>
                      <c:pt idx="1949">
                        <c:v>32.5</c:v>
                      </c:pt>
                      <c:pt idx="1950">
                        <c:v>32.516666666666666</c:v>
                      </c:pt>
                      <c:pt idx="1951">
                        <c:v>32.533333333333331</c:v>
                      </c:pt>
                      <c:pt idx="1952">
                        <c:v>32.549999999999997</c:v>
                      </c:pt>
                      <c:pt idx="1953">
                        <c:v>32.56666666666667</c:v>
                      </c:pt>
                      <c:pt idx="1954">
                        <c:v>32.583333333333336</c:v>
                      </c:pt>
                      <c:pt idx="1955">
                        <c:v>32.6</c:v>
                      </c:pt>
                      <c:pt idx="1956">
                        <c:v>32.616666666666667</c:v>
                      </c:pt>
                      <c:pt idx="1957">
                        <c:v>32.633333333333333</c:v>
                      </c:pt>
                      <c:pt idx="1958">
                        <c:v>32.65</c:v>
                      </c:pt>
                      <c:pt idx="1959">
                        <c:v>32.666666666666664</c:v>
                      </c:pt>
                      <c:pt idx="1960">
                        <c:v>32.68333333333333</c:v>
                      </c:pt>
                      <c:pt idx="1961">
                        <c:v>32.700000000000003</c:v>
                      </c:pt>
                      <c:pt idx="1962">
                        <c:v>32.716666666666669</c:v>
                      </c:pt>
                      <c:pt idx="1963">
                        <c:v>32.733333333333334</c:v>
                      </c:pt>
                      <c:pt idx="1964">
                        <c:v>32.75</c:v>
                      </c:pt>
                      <c:pt idx="1965">
                        <c:v>32.766666666666666</c:v>
                      </c:pt>
                      <c:pt idx="1966">
                        <c:v>32.783333333333331</c:v>
                      </c:pt>
                      <c:pt idx="1967">
                        <c:v>32.799999999999997</c:v>
                      </c:pt>
                      <c:pt idx="1968">
                        <c:v>32.81666666666667</c:v>
                      </c:pt>
                      <c:pt idx="1969">
                        <c:v>32.833333333333336</c:v>
                      </c:pt>
                      <c:pt idx="1970">
                        <c:v>32.85</c:v>
                      </c:pt>
                      <c:pt idx="1971">
                        <c:v>32.866666666666667</c:v>
                      </c:pt>
                      <c:pt idx="1972">
                        <c:v>32.883333333333333</c:v>
                      </c:pt>
                      <c:pt idx="1973">
                        <c:v>32.9</c:v>
                      </c:pt>
                      <c:pt idx="1974">
                        <c:v>32.916666666666664</c:v>
                      </c:pt>
                      <c:pt idx="1975">
                        <c:v>32.93333333333333</c:v>
                      </c:pt>
                      <c:pt idx="1976">
                        <c:v>32.950000000000003</c:v>
                      </c:pt>
                      <c:pt idx="1977">
                        <c:v>32.966666666666669</c:v>
                      </c:pt>
                      <c:pt idx="1978">
                        <c:v>32.983333333333334</c:v>
                      </c:pt>
                      <c:pt idx="1979">
                        <c:v>33</c:v>
                      </c:pt>
                      <c:pt idx="1980">
                        <c:v>33.016666666666666</c:v>
                      </c:pt>
                      <c:pt idx="1981">
                        <c:v>33.033333333333331</c:v>
                      </c:pt>
                      <c:pt idx="1982">
                        <c:v>33.049999999999997</c:v>
                      </c:pt>
                      <c:pt idx="1983">
                        <c:v>33.06666666666667</c:v>
                      </c:pt>
                      <c:pt idx="1984">
                        <c:v>33.083333333333336</c:v>
                      </c:pt>
                      <c:pt idx="1985">
                        <c:v>33.1</c:v>
                      </c:pt>
                      <c:pt idx="1986">
                        <c:v>33.116666666666667</c:v>
                      </c:pt>
                      <c:pt idx="1987">
                        <c:v>33.133333333333333</c:v>
                      </c:pt>
                      <c:pt idx="1988">
                        <c:v>33.15</c:v>
                      </c:pt>
                      <c:pt idx="1989">
                        <c:v>33.166666666666664</c:v>
                      </c:pt>
                      <c:pt idx="1990">
                        <c:v>33.18333333333333</c:v>
                      </c:pt>
                      <c:pt idx="1991">
                        <c:v>33.200000000000003</c:v>
                      </c:pt>
                      <c:pt idx="1992">
                        <c:v>33.216666666666669</c:v>
                      </c:pt>
                      <c:pt idx="1993">
                        <c:v>33.233333333333334</c:v>
                      </c:pt>
                      <c:pt idx="1994">
                        <c:v>33.25</c:v>
                      </c:pt>
                      <c:pt idx="1995">
                        <c:v>33.266666666666666</c:v>
                      </c:pt>
                      <c:pt idx="1996">
                        <c:v>33.283333333333331</c:v>
                      </c:pt>
                      <c:pt idx="1997">
                        <c:v>33.299999999999997</c:v>
                      </c:pt>
                      <c:pt idx="1998">
                        <c:v>33.31666666666667</c:v>
                      </c:pt>
                      <c:pt idx="1999">
                        <c:v>33.333333333333336</c:v>
                      </c:pt>
                      <c:pt idx="2000">
                        <c:v>33.35</c:v>
                      </c:pt>
                      <c:pt idx="2001">
                        <c:v>33.366666666666667</c:v>
                      </c:pt>
                      <c:pt idx="2002">
                        <c:v>33.383333333333333</c:v>
                      </c:pt>
                      <c:pt idx="2003">
                        <c:v>33.4</c:v>
                      </c:pt>
                      <c:pt idx="2004">
                        <c:v>33.416666666666664</c:v>
                      </c:pt>
                      <c:pt idx="2005">
                        <c:v>33.43333333333333</c:v>
                      </c:pt>
                      <c:pt idx="2006">
                        <c:v>33.450000000000003</c:v>
                      </c:pt>
                      <c:pt idx="2007">
                        <c:v>33.466666666666669</c:v>
                      </c:pt>
                      <c:pt idx="2008">
                        <c:v>33.483333333333334</c:v>
                      </c:pt>
                      <c:pt idx="2009">
                        <c:v>33.5</c:v>
                      </c:pt>
                      <c:pt idx="2010">
                        <c:v>33.516666666666666</c:v>
                      </c:pt>
                      <c:pt idx="2011">
                        <c:v>33.533333333333331</c:v>
                      </c:pt>
                      <c:pt idx="2012">
                        <c:v>33.549999999999997</c:v>
                      </c:pt>
                      <c:pt idx="2013">
                        <c:v>33.56666666666667</c:v>
                      </c:pt>
                      <c:pt idx="2014">
                        <c:v>33.583333333333336</c:v>
                      </c:pt>
                      <c:pt idx="2015">
                        <c:v>33.6</c:v>
                      </c:pt>
                      <c:pt idx="2016">
                        <c:v>33.616666666666667</c:v>
                      </c:pt>
                      <c:pt idx="2017">
                        <c:v>33.633333333333333</c:v>
                      </c:pt>
                      <c:pt idx="2018">
                        <c:v>33.65</c:v>
                      </c:pt>
                      <c:pt idx="2019">
                        <c:v>33.666666666666664</c:v>
                      </c:pt>
                      <c:pt idx="2020">
                        <c:v>33.68333333333333</c:v>
                      </c:pt>
                      <c:pt idx="2021">
                        <c:v>33.700000000000003</c:v>
                      </c:pt>
                      <c:pt idx="2022">
                        <c:v>33.716666666666669</c:v>
                      </c:pt>
                      <c:pt idx="2023">
                        <c:v>33.733333333333334</c:v>
                      </c:pt>
                      <c:pt idx="2024">
                        <c:v>33.75</c:v>
                      </c:pt>
                      <c:pt idx="2025">
                        <c:v>33.766666666666666</c:v>
                      </c:pt>
                      <c:pt idx="2026">
                        <c:v>33.783333333333331</c:v>
                      </c:pt>
                      <c:pt idx="2027">
                        <c:v>33.799999999999997</c:v>
                      </c:pt>
                      <c:pt idx="2028">
                        <c:v>33.81666666666667</c:v>
                      </c:pt>
                      <c:pt idx="2029">
                        <c:v>33.833333333333336</c:v>
                      </c:pt>
                      <c:pt idx="2030">
                        <c:v>33.85</c:v>
                      </c:pt>
                      <c:pt idx="2031">
                        <c:v>33.866666666666667</c:v>
                      </c:pt>
                      <c:pt idx="2032">
                        <c:v>33.883333333333333</c:v>
                      </c:pt>
                      <c:pt idx="2033">
                        <c:v>33.9</c:v>
                      </c:pt>
                      <c:pt idx="2034">
                        <c:v>33.916666666666664</c:v>
                      </c:pt>
                      <c:pt idx="2035">
                        <c:v>33.93333333333333</c:v>
                      </c:pt>
                      <c:pt idx="2036">
                        <c:v>33.950000000000003</c:v>
                      </c:pt>
                      <c:pt idx="2037">
                        <c:v>33.966666666666669</c:v>
                      </c:pt>
                      <c:pt idx="2038">
                        <c:v>33.983333333333334</c:v>
                      </c:pt>
                      <c:pt idx="2039">
                        <c:v>34</c:v>
                      </c:pt>
                      <c:pt idx="2040">
                        <c:v>34.016666666666666</c:v>
                      </c:pt>
                      <c:pt idx="2041">
                        <c:v>34.033333333333331</c:v>
                      </c:pt>
                      <c:pt idx="2042">
                        <c:v>34.049999999999997</c:v>
                      </c:pt>
                      <c:pt idx="2043">
                        <c:v>34.06666666666667</c:v>
                      </c:pt>
                      <c:pt idx="2044">
                        <c:v>34.083333333333336</c:v>
                      </c:pt>
                      <c:pt idx="2045">
                        <c:v>34.1</c:v>
                      </c:pt>
                      <c:pt idx="2046">
                        <c:v>34.116666666666667</c:v>
                      </c:pt>
                      <c:pt idx="2047">
                        <c:v>34.133333333333333</c:v>
                      </c:pt>
                      <c:pt idx="2048">
                        <c:v>34.15</c:v>
                      </c:pt>
                      <c:pt idx="2049">
                        <c:v>34.166666666666664</c:v>
                      </c:pt>
                      <c:pt idx="2050">
                        <c:v>34.18333333333333</c:v>
                      </c:pt>
                      <c:pt idx="2051">
                        <c:v>34.200000000000003</c:v>
                      </c:pt>
                      <c:pt idx="2052">
                        <c:v>34.216666666666669</c:v>
                      </c:pt>
                      <c:pt idx="2053">
                        <c:v>34.233333333333334</c:v>
                      </c:pt>
                      <c:pt idx="2054">
                        <c:v>34.25</c:v>
                      </c:pt>
                      <c:pt idx="2055">
                        <c:v>34.266666666666666</c:v>
                      </c:pt>
                      <c:pt idx="2056">
                        <c:v>34.283333333333331</c:v>
                      </c:pt>
                      <c:pt idx="2057">
                        <c:v>34.299999999999997</c:v>
                      </c:pt>
                      <c:pt idx="2058">
                        <c:v>34.31666666666667</c:v>
                      </c:pt>
                      <c:pt idx="2059">
                        <c:v>34.333333333333336</c:v>
                      </c:pt>
                      <c:pt idx="2060">
                        <c:v>34.35</c:v>
                      </c:pt>
                      <c:pt idx="2061">
                        <c:v>34.366666666666667</c:v>
                      </c:pt>
                      <c:pt idx="2062">
                        <c:v>34.383333333333333</c:v>
                      </c:pt>
                      <c:pt idx="2063">
                        <c:v>34.4</c:v>
                      </c:pt>
                      <c:pt idx="2064">
                        <c:v>34.416666666666664</c:v>
                      </c:pt>
                      <c:pt idx="2065">
                        <c:v>34.43333333333333</c:v>
                      </c:pt>
                      <c:pt idx="2066">
                        <c:v>34.450000000000003</c:v>
                      </c:pt>
                      <c:pt idx="2067">
                        <c:v>34.466666666666669</c:v>
                      </c:pt>
                      <c:pt idx="2068">
                        <c:v>34.483333333333334</c:v>
                      </c:pt>
                      <c:pt idx="2069">
                        <c:v>34.5</c:v>
                      </c:pt>
                      <c:pt idx="2070">
                        <c:v>34.516666666666666</c:v>
                      </c:pt>
                      <c:pt idx="2071">
                        <c:v>34.533333333333331</c:v>
                      </c:pt>
                      <c:pt idx="2072">
                        <c:v>34.549999999999997</c:v>
                      </c:pt>
                      <c:pt idx="2073">
                        <c:v>34.56666666666667</c:v>
                      </c:pt>
                      <c:pt idx="2074">
                        <c:v>34.583333333333336</c:v>
                      </c:pt>
                      <c:pt idx="2075">
                        <c:v>34.6</c:v>
                      </c:pt>
                      <c:pt idx="2076">
                        <c:v>34.616666666666667</c:v>
                      </c:pt>
                      <c:pt idx="2077">
                        <c:v>34.633333333333333</c:v>
                      </c:pt>
                      <c:pt idx="2078">
                        <c:v>34.65</c:v>
                      </c:pt>
                      <c:pt idx="2079">
                        <c:v>34.666666666666664</c:v>
                      </c:pt>
                      <c:pt idx="2080">
                        <c:v>34.68333333333333</c:v>
                      </c:pt>
                      <c:pt idx="2081">
                        <c:v>34.700000000000003</c:v>
                      </c:pt>
                      <c:pt idx="2082">
                        <c:v>34.716666666666669</c:v>
                      </c:pt>
                      <c:pt idx="2083">
                        <c:v>34.733333333333334</c:v>
                      </c:pt>
                      <c:pt idx="2084">
                        <c:v>34.75</c:v>
                      </c:pt>
                      <c:pt idx="2085">
                        <c:v>34.766666666666666</c:v>
                      </c:pt>
                      <c:pt idx="2086">
                        <c:v>34.783333333333331</c:v>
                      </c:pt>
                      <c:pt idx="2087">
                        <c:v>34.799999999999997</c:v>
                      </c:pt>
                      <c:pt idx="2088">
                        <c:v>34.81666666666667</c:v>
                      </c:pt>
                      <c:pt idx="2089">
                        <c:v>34.833333333333336</c:v>
                      </c:pt>
                      <c:pt idx="2090">
                        <c:v>34.85</c:v>
                      </c:pt>
                      <c:pt idx="2091">
                        <c:v>34.866666666666667</c:v>
                      </c:pt>
                      <c:pt idx="2092">
                        <c:v>34.883333333333333</c:v>
                      </c:pt>
                      <c:pt idx="2093">
                        <c:v>34.9</c:v>
                      </c:pt>
                      <c:pt idx="2094">
                        <c:v>34.916666666666664</c:v>
                      </c:pt>
                      <c:pt idx="2095">
                        <c:v>34.93333333333333</c:v>
                      </c:pt>
                      <c:pt idx="2096">
                        <c:v>34.950000000000003</c:v>
                      </c:pt>
                      <c:pt idx="2097">
                        <c:v>34.966666666666669</c:v>
                      </c:pt>
                      <c:pt idx="2098">
                        <c:v>34.983333333333334</c:v>
                      </c:pt>
                      <c:pt idx="2099">
                        <c:v>35</c:v>
                      </c:pt>
                      <c:pt idx="2100">
                        <c:v>35.016666666666666</c:v>
                      </c:pt>
                      <c:pt idx="2101">
                        <c:v>35.033333333333331</c:v>
                      </c:pt>
                      <c:pt idx="2102">
                        <c:v>35.049999999999997</c:v>
                      </c:pt>
                      <c:pt idx="2103">
                        <c:v>35.06666666666667</c:v>
                      </c:pt>
                      <c:pt idx="2104">
                        <c:v>35.083333333333336</c:v>
                      </c:pt>
                      <c:pt idx="2105">
                        <c:v>35.1</c:v>
                      </c:pt>
                      <c:pt idx="2106">
                        <c:v>35.116666666666667</c:v>
                      </c:pt>
                      <c:pt idx="2107">
                        <c:v>35.133333333333333</c:v>
                      </c:pt>
                      <c:pt idx="2108">
                        <c:v>35.15</c:v>
                      </c:pt>
                      <c:pt idx="2109">
                        <c:v>35.166666666666664</c:v>
                      </c:pt>
                      <c:pt idx="2110">
                        <c:v>35.18333333333333</c:v>
                      </c:pt>
                      <c:pt idx="2111">
                        <c:v>35.200000000000003</c:v>
                      </c:pt>
                      <c:pt idx="2112">
                        <c:v>35.216666666666669</c:v>
                      </c:pt>
                      <c:pt idx="2113">
                        <c:v>35.233333333333334</c:v>
                      </c:pt>
                      <c:pt idx="2114">
                        <c:v>35.25</c:v>
                      </c:pt>
                      <c:pt idx="2115">
                        <c:v>35.266666666666666</c:v>
                      </c:pt>
                      <c:pt idx="2116">
                        <c:v>35.283333333333331</c:v>
                      </c:pt>
                      <c:pt idx="2117">
                        <c:v>35.299999999999997</c:v>
                      </c:pt>
                      <c:pt idx="2118">
                        <c:v>35.31666666666667</c:v>
                      </c:pt>
                      <c:pt idx="2119">
                        <c:v>35.333333333333336</c:v>
                      </c:pt>
                      <c:pt idx="2120">
                        <c:v>35.35</c:v>
                      </c:pt>
                      <c:pt idx="2121">
                        <c:v>35.366666666666667</c:v>
                      </c:pt>
                      <c:pt idx="2122">
                        <c:v>35.383333333333333</c:v>
                      </c:pt>
                      <c:pt idx="2123">
                        <c:v>35.4</c:v>
                      </c:pt>
                      <c:pt idx="2124">
                        <c:v>35.416666666666664</c:v>
                      </c:pt>
                      <c:pt idx="2125">
                        <c:v>35.43333333333333</c:v>
                      </c:pt>
                      <c:pt idx="2126">
                        <c:v>35.450000000000003</c:v>
                      </c:pt>
                      <c:pt idx="2127">
                        <c:v>35.466666666666669</c:v>
                      </c:pt>
                      <c:pt idx="2128">
                        <c:v>35.483333333333334</c:v>
                      </c:pt>
                      <c:pt idx="2129">
                        <c:v>35.5</c:v>
                      </c:pt>
                      <c:pt idx="2130">
                        <c:v>35.516666666666666</c:v>
                      </c:pt>
                      <c:pt idx="2131">
                        <c:v>35.533333333333331</c:v>
                      </c:pt>
                      <c:pt idx="2132">
                        <c:v>35.549999999999997</c:v>
                      </c:pt>
                      <c:pt idx="2133">
                        <c:v>35.56666666666667</c:v>
                      </c:pt>
                      <c:pt idx="2134">
                        <c:v>35.583333333333336</c:v>
                      </c:pt>
                      <c:pt idx="2135">
                        <c:v>35.6</c:v>
                      </c:pt>
                      <c:pt idx="2136">
                        <c:v>35.616666666666667</c:v>
                      </c:pt>
                      <c:pt idx="2137">
                        <c:v>35.633333333333333</c:v>
                      </c:pt>
                      <c:pt idx="2138">
                        <c:v>35.65</c:v>
                      </c:pt>
                      <c:pt idx="2139">
                        <c:v>35.666666666666664</c:v>
                      </c:pt>
                      <c:pt idx="2140">
                        <c:v>35.68333333333333</c:v>
                      </c:pt>
                      <c:pt idx="2141">
                        <c:v>35.700000000000003</c:v>
                      </c:pt>
                      <c:pt idx="2142">
                        <c:v>35.716666666666669</c:v>
                      </c:pt>
                      <c:pt idx="2143">
                        <c:v>35.733333333333334</c:v>
                      </c:pt>
                      <c:pt idx="2144">
                        <c:v>35.75</c:v>
                      </c:pt>
                      <c:pt idx="2145">
                        <c:v>35.766666666666666</c:v>
                      </c:pt>
                      <c:pt idx="2146">
                        <c:v>35.783333333333331</c:v>
                      </c:pt>
                      <c:pt idx="2147">
                        <c:v>35.799999999999997</c:v>
                      </c:pt>
                      <c:pt idx="2148">
                        <c:v>35.81666666666667</c:v>
                      </c:pt>
                      <c:pt idx="2149">
                        <c:v>35.833333333333336</c:v>
                      </c:pt>
                      <c:pt idx="2150">
                        <c:v>35.85</c:v>
                      </c:pt>
                      <c:pt idx="2151">
                        <c:v>35.866666666666667</c:v>
                      </c:pt>
                      <c:pt idx="2152">
                        <c:v>35.883333333333333</c:v>
                      </c:pt>
                      <c:pt idx="2153">
                        <c:v>35.9</c:v>
                      </c:pt>
                      <c:pt idx="2154">
                        <c:v>35.916666666666664</c:v>
                      </c:pt>
                      <c:pt idx="2155">
                        <c:v>35.93333333333333</c:v>
                      </c:pt>
                      <c:pt idx="2156">
                        <c:v>35.950000000000003</c:v>
                      </c:pt>
                      <c:pt idx="2157">
                        <c:v>35.966666666666669</c:v>
                      </c:pt>
                      <c:pt idx="2158">
                        <c:v>35.983333333333334</c:v>
                      </c:pt>
                      <c:pt idx="2159">
                        <c:v>36</c:v>
                      </c:pt>
                      <c:pt idx="2160">
                        <c:v>36.016666666666666</c:v>
                      </c:pt>
                      <c:pt idx="2161">
                        <c:v>36.033333333333331</c:v>
                      </c:pt>
                      <c:pt idx="2162">
                        <c:v>36.049999999999997</c:v>
                      </c:pt>
                      <c:pt idx="2163">
                        <c:v>36.06666666666667</c:v>
                      </c:pt>
                      <c:pt idx="2164">
                        <c:v>36.083333333333336</c:v>
                      </c:pt>
                      <c:pt idx="2165">
                        <c:v>36.1</c:v>
                      </c:pt>
                      <c:pt idx="2166">
                        <c:v>36.116666666666667</c:v>
                      </c:pt>
                      <c:pt idx="2167">
                        <c:v>36.133333333333333</c:v>
                      </c:pt>
                      <c:pt idx="2168">
                        <c:v>36.15</c:v>
                      </c:pt>
                      <c:pt idx="2169">
                        <c:v>36.166666666666664</c:v>
                      </c:pt>
                      <c:pt idx="2170">
                        <c:v>36.18333333333333</c:v>
                      </c:pt>
                      <c:pt idx="2171">
                        <c:v>36.200000000000003</c:v>
                      </c:pt>
                      <c:pt idx="2172">
                        <c:v>36.216666666666669</c:v>
                      </c:pt>
                      <c:pt idx="2173">
                        <c:v>36.233333333333334</c:v>
                      </c:pt>
                      <c:pt idx="2174">
                        <c:v>36.25</c:v>
                      </c:pt>
                      <c:pt idx="2175">
                        <c:v>36.266666666666666</c:v>
                      </c:pt>
                      <c:pt idx="2176">
                        <c:v>36.283333333333331</c:v>
                      </c:pt>
                      <c:pt idx="2177">
                        <c:v>36.299999999999997</c:v>
                      </c:pt>
                      <c:pt idx="2178">
                        <c:v>36.31666666666667</c:v>
                      </c:pt>
                      <c:pt idx="2179">
                        <c:v>36.333333333333336</c:v>
                      </c:pt>
                      <c:pt idx="2180">
                        <c:v>36.35</c:v>
                      </c:pt>
                      <c:pt idx="2181">
                        <c:v>36.366666666666667</c:v>
                      </c:pt>
                      <c:pt idx="2182">
                        <c:v>36.383333333333333</c:v>
                      </c:pt>
                      <c:pt idx="2183">
                        <c:v>36.4</c:v>
                      </c:pt>
                      <c:pt idx="2184">
                        <c:v>36.416666666666664</c:v>
                      </c:pt>
                      <c:pt idx="2185">
                        <c:v>36.43333333333333</c:v>
                      </c:pt>
                      <c:pt idx="2186">
                        <c:v>36.450000000000003</c:v>
                      </c:pt>
                      <c:pt idx="2187">
                        <c:v>36.466666666666669</c:v>
                      </c:pt>
                      <c:pt idx="2188">
                        <c:v>36.483333333333334</c:v>
                      </c:pt>
                      <c:pt idx="2189">
                        <c:v>36.5</c:v>
                      </c:pt>
                      <c:pt idx="2190">
                        <c:v>36.516666666666666</c:v>
                      </c:pt>
                      <c:pt idx="2191">
                        <c:v>36.533333333333331</c:v>
                      </c:pt>
                      <c:pt idx="2192">
                        <c:v>36.549999999999997</c:v>
                      </c:pt>
                      <c:pt idx="2193">
                        <c:v>36.56666666666667</c:v>
                      </c:pt>
                      <c:pt idx="2194">
                        <c:v>36.583333333333336</c:v>
                      </c:pt>
                      <c:pt idx="2195">
                        <c:v>36.6</c:v>
                      </c:pt>
                      <c:pt idx="2196">
                        <c:v>36.616666666666667</c:v>
                      </c:pt>
                      <c:pt idx="2197">
                        <c:v>36.633333333333333</c:v>
                      </c:pt>
                      <c:pt idx="2198">
                        <c:v>36.65</c:v>
                      </c:pt>
                      <c:pt idx="2199">
                        <c:v>36.666666666666664</c:v>
                      </c:pt>
                      <c:pt idx="2200">
                        <c:v>36.68333333333333</c:v>
                      </c:pt>
                      <c:pt idx="2201">
                        <c:v>36.700000000000003</c:v>
                      </c:pt>
                      <c:pt idx="2202">
                        <c:v>36.716666666666669</c:v>
                      </c:pt>
                      <c:pt idx="2203">
                        <c:v>36.733333333333334</c:v>
                      </c:pt>
                      <c:pt idx="2204">
                        <c:v>36.75</c:v>
                      </c:pt>
                      <c:pt idx="2205">
                        <c:v>36.766666666666666</c:v>
                      </c:pt>
                      <c:pt idx="2206">
                        <c:v>36.783333333333331</c:v>
                      </c:pt>
                      <c:pt idx="2207">
                        <c:v>36.799999999999997</c:v>
                      </c:pt>
                      <c:pt idx="2208">
                        <c:v>36.81666666666667</c:v>
                      </c:pt>
                      <c:pt idx="2209">
                        <c:v>36.833333333333336</c:v>
                      </c:pt>
                      <c:pt idx="2210">
                        <c:v>36.85</c:v>
                      </c:pt>
                      <c:pt idx="2211">
                        <c:v>36.866666666666667</c:v>
                      </c:pt>
                      <c:pt idx="2212">
                        <c:v>36.883333333333333</c:v>
                      </c:pt>
                      <c:pt idx="2213">
                        <c:v>36.9</c:v>
                      </c:pt>
                      <c:pt idx="2214">
                        <c:v>36.916666666666664</c:v>
                      </c:pt>
                      <c:pt idx="2215">
                        <c:v>36.93333333333333</c:v>
                      </c:pt>
                      <c:pt idx="2216">
                        <c:v>36.950000000000003</c:v>
                      </c:pt>
                      <c:pt idx="2217">
                        <c:v>36.966666666666669</c:v>
                      </c:pt>
                      <c:pt idx="2218">
                        <c:v>36.983333333333334</c:v>
                      </c:pt>
                      <c:pt idx="2219">
                        <c:v>37</c:v>
                      </c:pt>
                      <c:pt idx="2220">
                        <c:v>37.016666666666666</c:v>
                      </c:pt>
                      <c:pt idx="2221">
                        <c:v>37.033333333333331</c:v>
                      </c:pt>
                      <c:pt idx="2222">
                        <c:v>37.049999999999997</c:v>
                      </c:pt>
                      <c:pt idx="2223">
                        <c:v>37.06666666666667</c:v>
                      </c:pt>
                      <c:pt idx="2224">
                        <c:v>37.083333333333336</c:v>
                      </c:pt>
                      <c:pt idx="2225">
                        <c:v>37.1</c:v>
                      </c:pt>
                      <c:pt idx="2226">
                        <c:v>37.116666666666667</c:v>
                      </c:pt>
                      <c:pt idx="2227">
                        <c:v>37.133333333333333</c:v>
                      </c:pt>
                      <c:pt idx="2228">
                        <c:v>37.15</c:v>
                      </c:pt>
                      <c:pt idx="2229">
                        <c:v>37.166666666666664</c:v>
                      </c:pt>
                      <c:pt idx="2230">
                        <c:v>37.18333333333333</c:v>
                      </c:pt>
                      <c:pt idx="2231">
                        <c:v>37.200000000000003</c:v>
                      </c:pt>
                      <c:pt idx="2232">
                        <c:v>37.216666666666669</c:v>
                      </c:pt>
                      <c:pt idx="2233">
                        <c:v>37.233333333333334</c:v>
                      </c:pt>
                      <c:pt idx="2234">
                        <c:v>37.25</c:v>
                      </c:pt>
                      <c:pt idx="2235">
                        <c:v>37.266666666666666</c:v>
                      </c:pt>
                      <c:pt idx="2236">
                        <c:v>37.283333333333331</c:v>
                      </c:pt>
                      <c:pt idx="2237">
                        <c:v>37.299999999999997</c:v>
                      </c:pt>
                      <c:pt idx="2238">
                        <c:v>37.31666666666667</c:v>
                      </c:pt>
                      <c:pt idx="2239">
                        <c:v>37.333333333333336</c:v>
                      </c:pt>
                      <c:pt idx="2240">
                        <c:v>37.35</c:v>
                      </c:pt>
                      <c:pt idx="2241">
                        <c:v>37.366666666666667</c:v>
                      </c:pt>
                      <c:pt idx="2242">
                        <c:v>37.383333333333333</c:v>
                      </c:pt>
                      <c:pt idx="2243">
                        <c:v>37.4</c:v>
                      </c:pt>
                      <c:pt idx="2244">
                        <c:v>37.416666666666664</c:v>
                      </c:pt>
                      <c:pt idx="2245">
                        <c:v>37.43333333333333</c:v>
                      </c:pt>
                      <c:pt idx="2246">
                        <c:v>37.450000000000003</c:v>
                      </c:pt>
                      <c:pt idx="2247">
                        <c:v>37.466666666666669</c:v>
                      </c:pt>
                      <c:pt idx="2248">
                        <c:v>37.483333333333334</c:v>
                      </c:pt>
                      <c:pt idx="2249">
                        <c:v>37.5</c:v>
                      </c:pt>
                      <c:pt idx="2250">
                        <c:v>37.516666666666666</c:v>
                      </c:pt>
                      <c:pt idx="2251">
                        <c:v>37.533333333333331</c:v>
                      </c:pt>
                      <c:pt idx="2252">
                        <c:v>37.549999999999997</c:v>
                      </c:pt>
                      <c:pt idx="2253">
                        <c:v>37.56666666666667</c:v>
                      </c:pt>
                      <c:pt idx="2254">
                        <c:v>37.583333333333336</c:v>
                      </c:pt>
                      <c:pt idx="2255">
                        <c:v>37.6</c:v>
                      </c:pt>
                      <c:pt idx="2256">
                        <c:v>37.616666666666667</c:v>
                      </c:pt>
                      <c:pt idx="2257">
                        <c:v>37.633333333333333</c:v>
                      </c:pt>
                      <c:pt idx="2258">
                        <c:v>37.65</c:v>
                      </c:pt>
                      <c:pt idx="2259">
                        <c:v>37.666666666666664</c:v>
                      </c:pt>
                      <c:pt idx="2260">
                        <c:v>37.68333333333333</c:v>
                      </c:pt>
                      <c:pt idx="2261">
                        <c:v>37.700000000000003</c:v>
                      </c:pt>
                      <c:pt idx="2262">
                        <c:v>37.716666666666669</c:v>
                      </c:pt>
                      <c:pt idx="2263">
                        <c:v>37.733333333333334</c:v>
                      </c:pt>
                      <c:pt idx="2264">
                        <c:v>37.75</c:v>
                      </c:pt>
                      <c:pt idx="2265">
                        <c:v>37.766666666666666</c:v>
                      </c:pt>
                      <c:pt idx="2266">
                        <c:v>37.783333333333331</c:v>
                      </c:pt>
                      <c:pt idx="2267">
                        <c:v>37.799999999999997</c:v>
                      </c:pt>
                      <c:pt idx="2268">
                        <c:v>37.81666666666667</c:v>
                      </c:pt>
                      <c:pt idx="2269">
                        <c:v>37.833333333333336</c:v>
                      </c:pt>
                      <c:pt idx="2270">
                        <c:v>37.85</c:v>
                      </c:pt>
                      <c:pt idx="2271">
                        <c:v>37.866666666666667</c:v>
                      </c:pt>
                      <c:pt idx="2272">
                        <c:v>37.883333333333333</c:v>
                      </c:pt>
                      <c:pt idx="2273">
                        <c:v>37.9</c:v>
                      </c:pt>
                      <c:pt idx="2274">
                        <c:v>37.916666666666664</c:v>
                      </c:pt>
                      <c:pt idx="2275">
                        <c:v>37.93333333333333</c:v>
                      </c:pt>
                      <c:pt idx="2276">
                        <c:v>37.950000000000003</c:v>
                      </c:pt>
                      <c:pt idx="2277">
                        <c:v>37.966666666666669</c:v>
                      </c:pt>
                      <c:pt idx="2278">
                        <c:v>37.983333333333334</c:v>
                      </c:pt>
                      <c:pt idx="2279">
                        <c:v>38</c:v>
                      </c:pt>
                      <c:pt idx="2280">
                        <c:v>38.016666666666666</c:v>
                      </c:pt>
                      <c:pt idx="2281">
                        <c:v>38.033333333333331</c:v>
                      </c:pt>
                      <c:pt idx="2282">
                        <c:v>38.049999999999997</c:v>
                      </c:pt>
                      <c:pt idx="2283">
                        <c:v>38.06666666666667</c:v>
                      </c:pt>
                      <c:pt idx="2284">
                        <c:v>38.083333333333336</c:v>
                      </c:pt>
                      <c:pt idx="2285">
                        <c:v>38.1</c:v>
                      </c:pt>
                      <c:pt idx="2286">
                        <c:v>38.116666666666667</c:v>
                      </c:pt>
                      <c:pt idx="2287">
                        <c:v>38.133333333333333</c:v>
                      </c:pt>
                      <c:pt idx="2288">
                        <c:v>38.15</c:v>
                      </c:pt>
                      <c:pt idx="2289">
                        <c:v>38.166666666666664</c:v>
                      </c:pt>
                      <c:pt idx="2290">
                        <c:v>38.18333333333333</c:v>
                      </c:pt>
                      <c:pt idx="2291">
                        <c:v>38.200000000000003</c:v>
                      </c:pt>
                      <c:pt idx="2292">
                        <c:v>38.216666666666669</c:v>
                      </c:pt>
                      <c:pt idx="2293">
                        <c:v>38.233333333333334</c:v>
                      </c:pt>
                      <c:pt idx="2294">
                        <c:v>38.25</c:v>
                      </c:pt>
                      <c:pt idx="2295">
                        <c:v>38.266666666666666</c:v>
                      </c:pt>
                      <c:pt idx="2296">
                        <c:v>38.283333333333331</c:v>
                      </c:pt>
                      <c:pt idx="2297">
                        <c:v>38.299999999999997</c:v>
                      </c:pt>
                      <c:pt idx="2298">
                        <c:v>38.31666666666667</c:v>
                      </c:pt>
                      <c:pt idx="2299">
                        <c:v>38.333333333333336</c:v>
                      </c:pt>
                      <c:pt idx="2300">
                        <c:v>38.35</c:v>
                      </c:pt>
                      <c:pt idx="2301">
                        <c:v>38.366666666666667</c:v>
                      </c:pt>
                      <c:pt idx="2302">
                        <c:v>38.383333333333333</c:v>
                      </c:pt>
                      <c:pt idx="2303">
                        <c:v>38.4</c:v>
                      </c:pt>
                      <c:pt idx="2304">
                        <c:v>38.416666666666664</c:v>
                      </c:pt>
                      <c:pt idx="2305">
                        <c:v>38.43333333333333</c:v>
                      </c:pt>
                      <c:pt idx="2306">
                        <c:v>38.450000000000003</c:v>
                      </c:pt>
                      <c:pt idx="2307">
                        <c:v>38.466666666666669</c:v>
                      </c:pt>
                      <c:pt idx="2308">
                        <c:v>38.483333333333334</c:v>
                      </c:pt>
                      <c:pt idx="2309">
                        <c:v>38.5</c:v>
                      </c:pt>
                      <c:pt idx="2310">
                        <c:v>38.516666666666666</c:v>
                      </c:pt>
                      <c:pt idx="2311">
                        <c:v>38.533333333333331</c:v>
                      </c:pt>
                      <c:pt idx="2312">
                        <c:v>38.549999999999997</c:v>
                      </c:pt>
                      <c:pt idx="2313">
                        <c:v>38.56666666666667</c:v>
                      </c:pt>
                      <c:pt idx="2314">
                        <c:v>38.583333333333336</c:v>
                      </c:pt>
                      <c:pt idx="2315">
                        <c:v>38.6</c:v>
                      </c:pt>
                      <c:pt idx="2316">
                        <c:v>38.616666666666667</c:v>
                      </c:pt>
                      <c:pt idx="2317">
                        <c:v>38.633333333333333</c:v>
                      </c:pt>
                      <c:pt idx="2318">
                        <c:v>38.65</c:v>
                      </c:pt>
                      <c:pt idx="2319">
                        <c:v>38.666666666666664</c:v>
                      </c:pt>
                      <c:pt idx="2320">
                        <c:v>38.68333333333333</c:v>
                      </c:pt>
                      <c:pt idx="2321">
                        <c:v>38.700000000000003</c:v>
                      </c:pt>
                      <c:pt idx="2322">
                        <c:v>38.716666666666669</c:v>
                      </c:pt>
                      <c:pt idx="2323">
                        <c:v>38.733333333333334</c:v>
                      </c:pt>
                      <c:pt idx="2324">
                        <c:v>38.75</c:v>
                      </c:pt>
                      <c:pt idx="2325">
                        <c:v>38.766666666666666</c:v>
                      </c:pt>
                      <c:pt idx="2326">
                        <c:v>38.783333333333331</c:v>
                      </c:pt>
                      <c:pt idx="2327">
                        <c:v>38.799999999999997</c:v>
                      </c:pt>
                      <c:pt idx="2328">
                        <c:v>38.81666666666667</c:v>
                      </c:pt>
                      <c:pt idx="2329">
                        <c:v>38.833333333333336</c:v>
                      </c:pt>
                      <c:pt idx="2330">
                        <c:v>38.85</c:v>
                      </c:pt>
                      <c:pt idx="2331">
                        <c:v>38.866666666666667</c:v>
                      </c:pt>
                      <c:pt idx="2332">
                        <c:v>38.883333333333333</c:v>
                      </c:pt>
                      <c:pt idx="2333">
                        <c:v>38.9</c:v>
                      </c:pt>
                      <c:pt idx="2334">
                        <c:v>38.916666666666664</c:v>
                      </c:pt>
                      <c:pt idx="2335">
                        <c:v>38.93333333333333</c:v>
                      </c:pt>
                      <c:pt idx="2336">
                        <c:v>38.950000000000003</c:v>
                      </c:pt>
                      <c:pt idx="2337">
                        <c:v>38.966666666666669</c:v>
                      </c:pt>
                      <c:pt idx="2338">
                        <c:v>38.983333333333334</c:v>
                      </c:pt>
                      <c:pt idx="2339">
                        <c:v>39</c:v>
                      </c:pt>
                      <c:pt idx="2340">
                        <c:v>39.016666666666666</c:v>
                      </c:pt>
                      <c:pt idx="2341">
                        <c:v>39.033333333333331</c:v>
                      </c:pt>
                      <c:pt idx="2342">
                        <c:v>39.049999999999997</c:v>
                      </c:pt>
                      <c:pt idx="2343">
                        <c:v>39.06666666666667</c:v>
                      </c:pt>
                      <c:pt idx="2344">
                        <c:v>39.083333333333336</c:v>
                      </c:pt>
                      <c:pt idx="2345">
                        <c:v>39.1</c:v>
                      </c:pt>
                      <c:pt idx="2346">
                        <c:v>39.116666666666667</c:v>
                      </c:pt>
                      <c:pt idx="2347">
                        <c:v>39.133333333333333</c:v>
                      </c:pt>
                      <c:pt idx="2348">
                        <c:v>39.15</c:v>
                      </c:pt>
                      <c:pt idx="2349">
                        <c:v>39.166666666666664</c:v>
                      </c:pt>
                      <c:pt idx="2350">
                        <c:v>39.18333333333333</c:v>
                      </c:pt>
                      <c:pt idx="2351">
                        <c:v>39.200000000000003</c:v>
                      </c:pt>
                      <c:pt idx="2352">
                        <c:v>39.216666666666669</c:v>
                      </c:pt>
                      <c:pt idx="2353">
                        <c:v>39.233333333333334</c:v>
                      </c:pt>
                      <c:pt idx="2354">
                        <c:v>39.25</c:v>
                      </c:pt>
                      <c:pt idx="2355">
                        <c:v>39.266666666666666</c:v>
                      </c:pt>
                      <c:pt idx="2356">
                        <c:v>39.283333333333331</c:v>
                      </c:pt>
                      <c:pt idx="2357">
                        <c:v>39.299999999999997</c:v>
                      </c:pt>
                      <c:pt idx="2358">
                        <c:v>39.31666666666667</c:v>
                      </c:pt>
                      <c:pt idx="2359">
                        <c:v>39.333333333333336</c:v>
                      </c:pt>
                      <c:pt idx="2360">
                        <c:v>39.35</c:v>
                      </c:pt>
                      <c:pt idx="2361">
                        <c:v>39.366666666666667</c:v>
                      </c:pt>
                      <c:pt idx="2362">
                        <c:v>39.383333333333333</c:v>
                      </c:pt>
                      <c:pt idx="2363">
                        <c:v>39.4</c:v>
                      </c:pt>
                      <c:pt idx="2364">
                        <c:v>39.416666666666664</c:v>
                      </c:pt>
                      <c:pt idx="2365">
                        <c:v>39.43333333333333</c:v>
                      </c:pt>
                      <c:pt idx="2366">
                        <c:v>39.450000000000003</c:v>
                      </c:pt>
                      <c:pt idx="2367">
                        <c:v>39.466666666666669</c:v>
                      </c:pt>
                      <c:pt idx="2368">
                        <c:v>39.483333333333334</c:v>
                      </c:pt>
                      <c:pt idx="2369">
                        <c:v>39.5</c:v>
                      </c:pt>
                      <c:pt idx="2370">
                        <c:v>39.516666666666666</c:v>
                      </c:pt>
                      <c:pt idx="2371">
                        <c:v>39.533333333333331</c:v>
                      </c:pt>
                      <c:pt idx="2372">
                        <c:v>39.549999999999997</c:v>
                      </c:pt>
                      <c:pt idx="2373">
                        <c:v>39.56666666666667</c:v>
                      </c:pt>
                      <c:pt idx="2374">
                        <c:v>39.583333333333336</c:v>
                      </c:pt>
                      <c:pt idx="2375">
                        <c:v>39.6</c:v>
                      </c:pt>
                      <c:pt idx="2376">
                        <c:v>39.616666666666667</c:v>
                      </c:pt>
                      <c:pt idx="2377">
                        <c:v>39.633333333333333</c:v>
                      </c:pt>
                      <c:pt idx="2378">
                        <c:v>39.65</c:v>
                      </c:pt>
                      <c:pt idx="2379">
                        <c:v>39.666666666666664</c:v>
                      </c:pt>
                      <c:pt idx="2380">
                        <c:v>39.68333333333333</c:v>
                      </c:pt>
                      <c:pt idx="2381">
                        <c:v>39.700000000000003</c:v>
                      </c:pt>
                      <c:pt idx="2382">
                        <c:v>39.716666666666669</c:v>
                      </c:pt>
                      <c:pt idx="2383">
                        <c:v>39.733333333333334</c:v>
                      </c:pt>
                      <c:pt idx="2384">
                        <c:v>39.75</c:v>
                      </c:pt>
                      <c:pt idx="2385">
                        <c:v>39.766666666666666</c:v>
                      </c:pt>
                      <c:pt idx="2386">
                        <c:v>39.783333333333331</c:v>
                      </c:pt>
                      <c:pt idx="2387">
                        <c:v>39.799999999999997</c:v>
                      </c:pt>
                      <c:pt idx="2388">
                        <c:v>39.81666666666667</c:v>
                      </c:pt>
                      <c:pt idx="2389">
                        <c:v>39.833333333333336</c:v>
                      </c:pt>
                      <c:pt idx="2390">
                        <c:v>39.85</c:v>
                      </c:pt>
                      <c:pt idx="2391">
                        <c:v>39.866666666666667</c:v>
                      </c:pt>
                      <c:pt idx="2392">
                        <c:v>39.883333333333333</c:v>
                      </c:pt>
                      <c:pt idx="2393">
                        <c:v>39.9</c:v>
                      </c:pt>
                      <c:pt idx="2394">
                        <c:v>39.916666666666664</c:v>
                      </c:pt>
                      <c:pt idx="2395">
                        <c:v>39.93333333333333</c:v>
                      </c:pt>
                      <c:pt idx="2396">
                        <c:v>39.950000000000003</c:v>
                      </c:pt>
                      <c:pt idx="2397">
                        <c:v>39.966666666666669</c:v>
                      </c:pt>
                      <c:pt idx="2398">
                        <c:v>39.983333333333334</c:v>
                      </c:pt>
                      <c:pt idx="2399">
                        <c:v>40</c:v>
                      </c:pt>
                      <c:pt idx="2400">
                        <c:v>40.016666666666666</c:v>
                      </c:pt>
                      <c:pt idx="2401">
                        <c:v>40.033333333333331</c:v>
                      </c:pt>
                      <c:pt idx="2402">
                        <c:v>40.049999999999997</c:v>
                      </c:pt>
                      <c:pt idx="2403">
                        <c:v>40.06666666666667</c:v>
                      </c:pt>
                      <c:pt idx="2404">
                        <c:v>40.083333333333336</c:v>
                      </c:pt>
                      <c:pt idx="2405">
                        <c:v>40.1</c:v>
                      </c:pt>
                      <c:pt idx="2406">
                        <c:v>40.116666666666667</c:v>
                      </c:pt>
                      <c:pt idx="2407">
                        <c:v>40.133333333333333</c:v>
                      </c:pt>
                      <c:pt idx="2408">
                        <c:v>40.15</c:v>
                      </c:pt>
                      <c:pt idx="2409">
                        <c:v>40.166666666666664</c:v>
                      </c:pt>
                      <c:pt idx="2410">
                        <c:v>40.18333333333333</c:v>
                      </c:pt>
                      <c:pt idx="2411">
                        <c:v>40.200000000000003</c:v>
                      </c:pt>
                      <c:pt idx="2412">
                        <c:v>40.216666666666669</c:v>
                      </c:pt>
                      <c:pt idx="2413">
                        <c:v>40.233333333333334</c:v>
                      </c:pt>
                      <c:pt idx="2414">
                        <c:v>40.25</c:v>
                      </c:pt>
                      <c:pt idx="2415">
                        <c:v>40.266666666666666</c:v>
                      </c:pt>
                      <c:pt idx="2416">
                        <c:v>40.283333333333331</c:v>
                      </c:pt>
                      <c:pt idx="2417">
                        <c:v>40.299999999999997</c:v>
                      </c:pt>
                      <c:pt idx="2418">
                        <c:v>40.31666666666667</c:v>
                      </c:pt>
                      <c:pt idx="2419">
                        <c:v>40.333333333333336</c:v>
                      </c:pt>
                      <c:pt idx="2420">
                        <c:v>40.35</c:v>
                      </c:pt>
                      <c:pt idx="2421">
                        <c:v>40.366666666666667</c:v>
                      </c:pt>
                      <c:pt idx="2422">
                        <c:v>40.383333333333333</c:v>
                      </c:pt>
                      <c:pt idx="2423">
                        <c:v>40.4</c:v>
                      </c:pt>
                      <c:pt idx="2424">
                        <c:v>40.416666666666664</c:v>
                      </c:pt>
                      <c:pt idx="2425">
                        <c:v>40.43333333333333</c:v>
                      </c:pt>
                      <c:pt idx="2426">
                        <c:v>40.450000000000003</c:v>
                      </c:pt>
                      <c:pt idx="2427">
                        <c:v>40.466666666666669</c:v>
                      </c:pt>
                      <c:pt idx="2428">
                        <c:v>40.483333333333334</c:v>
                      </c:pt>
                      <c:pt idx="2429">
                        <c:v>40.5</c:v>
                      </c:pt>
                      <c:pt idx="2430">
                        <c:v>40.516666666666666</c:v>
                      </c:pt>
                      <c:pt idx="2431">
                        <c:v>40.533333333333331</c:v>
                      </c:pt>
                      <c:pt idx="2432">
                        <c:v>40.549999999999997</c:v>
                      </c:pt>
                      <c:pt idx="2433">
                        <c:v>40.56666666666667</c:v>
                      </c:pt>
                      <c:pt idx="2434">
                        <c:v>40.583333333333336</c:v>
                      </c:pt>
                      <c:pt idx="2435">
                        <c:v>40.6</c:v>
                      </c:pt>
                      <c:pt idx="2436">
                        <c:v>40.616666666666667</c:v>
                      </c:pt>
                      <c:pt idx="2437">
                        <c:v>40.633333333333333</c:v>
                      </c:pt>
                      <c:pt idx="2438">
                        <c:v>40.65</c:v>
                      </c:pt>
                      <c:pt idx="2439">
                        <c:v>40.666666666666664</c:v>
                      </c:pt>
                      <c:pt idx="2440">
                        <c:v>40.68333333333333</c:v>
                      </c:pt>
                      <c:pt idx="2441">
                        <c:v>40.700000000000003</c:v>
                      </c:pt>
                      <c:pt idx="2442">
                        <c:v>40.716666666666669</c:v>
                      </c:pt>
                      <c:pt idx="2443">
                        <c:v>40.733333333333334</c:v>
                      </c:pt>
                      <c:pt idx="2444">
                        <c:v>40.75</c:v>
                      </c:pt>
                      <c:pt idx="2445">
                        <c:v>40.766666666666666</c:v>
                      </c:pt>
                      <c:pt idx="2446">
                        <c:v>40.783333333333331</c:v>
                      </c:pt>
                      <c:pt idx="2447">
                        <c:v>40.799999999999997</c:v>
                      </c:pt>
                      <c:pt idx="2448">
                        <c:v>40.81666666666667</c:v>
                      </c:pt>
                      <c:pt idx="2449">
                        <c:v>40.833333333333336</c:v>
                      </c:pt>
                      <c:pt idx="2450">
                        <c:v>40.85</c:v>
                      </c:pt>
                      <c:pt idx="2451">
                        <c:v>40.866666666666667</c:v>
                      </c:pt>
                      <c:pt idx="2452">
                        <c:v>40.883333333333333</c:v>
                      </c:pt>
                      <c:pt idx="2453">
                        <c:v>40.9</c:v>
                      </c:pt>
                      <c:pt idx="2454">
                        <c:v>40.916666666666664</c:v>
                      </c:pt>
                      <c:pt idx="2455">
                        <c:v>40.93333333333333</c:v>
                      </c:pt>
                      <c:pt idx="2456">
                        <c:v>40.950000000000003</c:v>
                      </c:pt>
                      <c:pt idx="2457">
                        <c:v>40.966666666666669</c:v>
                      </c:pt>
                      <c:pt idx="2458">
                        <c:v>40.983333333333334</c:v>
                      </c:pt>
                      <c:pt idx="2459">
                        <c:v>41</c:v>
                      </c:pt>
                      <c:pt idx="2460">
                        <c:v>41.016666666666666</c:v>
                      </c:pt>
                      <c:pt idx="2461">
                        <c:v>41.033333333333331</c:v>
                      </c:pt>
                      <c:pt idx="2462">
                        <c:v>41.05</c:v>
                      </c:pt>
                      <c:pt idx="2463">
                        <c:v>41.06666666666667</c:v>
                      </c:pt>
                      <c:pt idx="2464">
                        <c:v>41.083333333333336</c:v>
                      </c:pt>
                      <c:pt idx="2465">
                        <c:v>41.1</c:v>
                      </c:pt>
                      <c:pt idx="2466">
                        <c:v>41.116666666666667</c:v>
                      </c:pt>
                      <c:pt idx="2467">
                        <c:v>41.133333333333333</c:v>
                      </c:pt>
                      <c:pt idx="2468">
                        <c:v>41.15</c:v>
                      </c:pt>
                      <c:pt idx="2469">
                        <c:v>41.166666666666664</c:v>
                      </c:pt>
                      <c:pt idx="2470">
                        <c:v>41.18333333333333</c:v>
                      </c:pt>
                      <c:pt idx="2471">
                        <c:v>41.2</c:v>
                      </c:pt>
                      <c:pt idx="2472">
                        <c:v>41.216666666666669</c:v>
                      </c:pt>
                      <c:pt idx="2473">
                        <c:v>41.233333333333334</c:v>
                      </c:pt>
                      <c:pt idx="2474">
                        <c:v>41.25</c:v>
                      </c:pt>
                      <c:pt idx="2475">
                        <c:v>41.266666666666666</c:v>
                      </c:pt>
                      <c:pt idx="2476">
                        <c:v>41.283333333333331</c:v>
                      </c:pt>
                      <c:pt idx="2477">
                        <c:v>41.3</c:v>
                      </c:pt>
                      <c:pt idx="2478">
                        <c:v>41.31666666666667</c:v>
                      </c:pt>
                      <c:pt idx="2479">
                        <c:v>41.333333333333336</c:v>
                      </c:pt>
                      <c:pt idx="2480">
                        <c:v>41.35</c:v>
                      </c:pt>
                      <c:pt idx="2481">
                        <c:v>41.366666666666667</c:v>
                      </c:pt>
                      <c:pt idx="2482">
                        <c:v>41.383333333333333</c:v>
                      </c:pt>
                      <c:pt idx="2483">
                        <c:v>41.4</c:v>
                      </c:pt>
                      <c:pt idx="2484">
                        <c:v>41.416666666666664</c:v>
                      </c:pt>
                      <c:pt idx="2485">
                        <c:v>41.43333333333333</c:v>
                      </c:pt>
                      <c:pt idx="2486">
                        <c:v>41.45</c:v>
                      </c:pt>
                      <c:pt idx="2487">
                        <c:v>41.466666666666669</c:v>
                      </c:pt>
                      <c:pt idx="2488">
                        <c:v>41.483333333333334</c:v>
                      </c:pt>
                      <c:pt idx="2489">
                        <c:v>41.5</c:v>
                      </c:pt>
                      <c:pt idx="2490">
                        <c:v>41.516666666666666</c:v>
                      </c:pt>
                      <c:pt idx="2491">
                        <c:v>41.533333333333331</c:v>
                      </c:pt>
                      <c:pt idx="2492">
                        <c:v>41.55</c:v>
                      </c:pt>
                      <c:pt idx="2493">
                        <c:v>41.56666666666667</c:v>
                      </c:pt>
                      <c:pt idx="2494">
                        <c:v>41.583333333333336</c:v>
                      </c:pt>
                      <c:pt idx="2495">
                        <c:v>41.6</c:v>
                      </c:pt>
                      <c:pt idx="2496">
                        <c:v>41.616666666666667</c:v>
                      </c:pt>
                      <c:pt idx="2497">
                        <c:v>41.633333333333333</c:v>
                      </c:pt>
                      <c:pt idx="2498">
                        <c:v>41.65</c:v>
                      </c:pt>
                      <c:pt idx="2499">
                        <c:v>41.666666666666664</c:v>
                      </c:pt>
                      <c:pt idx="2500">
                        <c:v>41.68333333333333</c:v>
                      </c:pt>
                      <c:pt idx="2501">
                        <c:v>41.7</c:v>
                      </c:pt>
                      <c:pt idx="2502">
                        <c:v>41.716666666666669</c:v>
                      </c:pt>
                      <c:pt idx="2503">
                        <c:v>41.733333333333334</c:v>
                      </c:pt>
                      <c:pt idx="2504">
                        <c:v>41.75</c:v>
                      </c:pt>
                      <c:pt idx="2505">
                        <c:v>41.766666666666666</c:v>
                      </c:pt>
                      <c:pt idx="2506">
                        <c:v>41.783333333333331</c:v>
                      </c:pt>
                      <c:pt idx="2507">
                        <c:v>41.8</c:v>
                      </c:pt>
                      <c:pt idx="2508">
                        <c:v>41.81666666666667</c:v>
                      </c:pt>
                      <c:pt idx="2509">
                        <c:v>41.833333333333336</c:v>
                      </c:pt>
                      <c:pt idx="2510">
                        <c:v>41.85</c:v>
                      </c:pt>
                      <c:pt idx="2511">
                        <c:v>41.866666666666667</c:v>
                      </c:pt>
                      <c:pt idx="2512">
                        <c:v>41.883333333333333</c:v>
                      </c:pt>
                      <c:pt idx="2513">
                        <c:v>41.9</c:v>
                      </c:pt>
                      <c:pt idx="2514">
                        <c:v>41.916666666666664</c:v>
                      </c:pt>
                      <c:pt idx="2515">
                        <c:v>41.93333333333333</c:v>
                      </c:pt>
                      <c:pt idx="2516">
                        <c:v>41.95</c:v>
                      </c:pt>
                      <c:pt idx="2517">
                        <c:v>41.966666666666669</c:v>
                      </c:pt>
                      <c:pt idx="2518">
                        <c:v>41.983333333333334</c:v>
                      </c:pt>
                      <c:pt idx="2519">
                        <c:v>42</c:v>
                      </c:pt>
                      <c:pt idx="2520">
                        <c:v>42.016666666666666</c:v>
                      </c:pt>
                      <c:pt idx="2521">
                        <c:v>42.033333333333331</c:v>
                      </c:pt>
                      <c:pt idx="2522">
                        <c:v>42.05</c:v>
                      </c:pt>
                      <c:pt idx="2523">
                        <c:v>42.06666666666667</c:v>
                      </c:pt>
                      <c:pt idx="2524">
                        <c:v>42.083333333333336</c:v>
                      </c:pt>
                      <c:pt idx="2525">
                        <c:v>42.1</c:v>
                      </c:pt>
                      <c:pt idx="2526">
                        <c:v>42.116666666666667</c:v>
                      </c:pt>
                      <c:pt idx="2527">
                        <c:v>42.133333333333333</c:v>
                      </c:pt>
                      <c:pt idx="2528">
                        <c:v>42.15</c:v>
                      </c:pt>
                      <c:pt idx="2529">
                        <c:v>42.166666666666664</c:v>
                      </c:pt>
                      <c:pt idx="2530">
                        <c:v>42.18333333333333</c:v>
                      </c:pt>
                      <c:pt idx="2531">
                        <c:v>42.2</c:v>
                      </c:pt>
                      <c:pt idx="2532">
                        <c:v>42.216666666666669</c:v>
                      </c:pt>
                      <c:pt idx="2533">
                        <c:v>42.233333333333334</c:v>
                      </c:pt>
                      <c:pt idx="2534">
                        <c:v>42.25</c:v>
                      </c:pt>
                      <c:pt idx="2535">
                        <c:v>42.266666666666666</c:v>
                      </c:pt>
                      <c:pt idx="2536">
                        <c:v>42.283333333333331</c:v>
                      </c:pt>
                      <c:pt idx="2537">
                        <c:v>42.3</c:v>
                      </c:pt>
                      <c:pt idx="2538">
                        <c:v>42.31666666666667</c:v>
                      </c:pt>
                      <c:pt idx="2539">
                        <c:v>42.333333333333336</c:v>
                      </c:pt>
                      <c:pt idx="2540">
                        <c:v>42.35</c:v>
                      </c:pt>
                      <c:pt idx="2541">
                        <c:v>42.366666666666667</c:v>
                      </c:pt>
                      <c:pt idx="2542">
                        <c:v>42.383333333333333</c:v>
                      </c:pt>
                      <c:pt idx="2543">
                        <c:v>42.4</c:v>
                      </c:pt>
                      <c:pt idx="2544">
                        <c:v>42.416666666666664</c:v>
                      </c:pt>
                      <c:pt idx="2545">
                        <c:v>42.43333333333333</c:v>
                      </c:pt>
                      <c:pt idx="2546">
                        <c:v>42.45</c:v>
                      </c:pt>
                      <c:pt idx="2547">
                        <c:v>42.466666666666669</c:v>
                      </c:pt>
                      <c:pt idx="2548">
                        <c:v>42.483333333333334</c:v>
                      </c:pt>
                      <c:pt idx="2549">
                        <c:v>42.5</c:v>
                      </c:pt>
                      <c:pt idx="2550">
                        <c:v>42.516666666666666</c:v>
                      </c:pt>
                      <c:pt idx="2551">
                        <c:v>42.533333333333331</c:v>
                      </c:pt>
                      <c:pt idx="2552">
                        <c:v>42.55</c:v>
                      </c:pt>
                      <c:pt idx="2553">
                        <c:v>42.56666666666667</c:v>
                      </c:pt>
                      <c:pt idx="2554">
                        <c:v>42.583333333333336</c:v>
                      </c:pt>
                      <c:pt idx="2555">
                        <c:v>42.6</c:v>
                      </c:pt>
                      <c:pt idx="2556">
                        <c:v>42.616666666666667</c:v>
                      </c:pt>
                      <c:pt idx="2557">
                        <c:v>42.633333333333333</c:v>
                      </c:pt>
                      <c:pt idx="2558">
                        <c:v>42.65</c:v>
                      </c:pt>
                      <c:pt idx="2559">
                        <c:v>42.666666666666664</c:v>
                      </c:pt>
                      <c:pt idx="2560">
                        <c:v>42.68333333333333</c:v>
                      </c:pt>
                      <c:pt idx="2561">
                        <c:v>42.7</c:v>
                      </c:pt>
                      <c:pt idx="2562">
                        <c:v>42.716666666666669</c:v>
                      </c:pt>
                      <c:pt idx="2563">
                        <c:v>42.733333333333334</c:v>
                      </c:pt>
                      <c:pt idx="2564">
                        <c:v>42.75</c:v>
                      </c:pt>
                      <c:pt idx="2565">
                        <c:v>42.766666666666666</c:v>
                      </c:pt>
                      <c:pt idx="2566">
                        <c:v>42.783333333333331</c:v>
                      </c:pt>
                      <c:pt idx="2567">
                        <c:v>42.8</c:v>
                      </c:pt>
                      <c:pt idx="2568">
                        <c:v>42.81666666666667</c:v>
                      </c:pt>
                      <c:pt idx="2569">
                        <c:v>42.833333333333336</c:v>
                      </c:pt>
                      <c:pt idx="2570">
                        <c:v>42.85</c:v>
                      </c:pt>
                      <c:pt idx="2571">
                        <c:v>42.866666666666667</c:v>
                      </c:pt>
                      <c:pt idx="2572">
                        <c:v>42.883333333333333</c:v>
                      </c:pt>
                      <c:pt idx="2573">
                        <c:v>42.9</c:v>
                      </c:pt>
                      <c:pt idx="2574">
                        <c:v>42.916666666666664</c:v>
                      </c:pt>
                      <c:pt idx="2575">
                        <c:v>42.93333333333333</c:v>
                      </c:pt>
                      <c:pt idx="2576">
                        <c:v>42.95</c:v>
                      </c:pt>
                      <c:pt idx="2577">
                        <c:v>42.966666666666669</c:v>
                      </c:pt>
                      <c:pt idx="2578">
                        <c:v>42.983333333333334</c:v>
                      </c:pt>
                      <c:pt idx="2579">
                        <c:v>43</c:v>
                      </c:pt>
                      <c:pt idx="2580">
                        <c:v>43.016666666666666</c:v>
                      </c:pt>
                      <c:pt idx="2581">
                        <c:v>43.033333333333331</c:v>
                      </c:pt>
                      <c:pt idx="2582">
                        <c:v>43.05</c:v>
                      </c:pt>
                      <c:pt idx="2583">
                        <c:v>43.06666666666667</c:v>
                      </c:pt>
                      <c:pt idx="2584">
                        <c:v>43.083333333333336</c:v>
                      </c:pt>
                      <c:pt idx="2585">
                        <c:v>43.1</c:v>
                      </c:pt>
                      <c:pt idx="2586">
                        <c:v>43.116666666666667</c:v>
                      </c:pt>
                      <c:pt idx="2587">
                        <c:v>43.133333333333333</c:v>
                      </c:pt>
                      <c:pt idx="2588">
                        <c:v>43.15</c:v>
                      </c:pt>
                      <c:pt idx="2589">
                        <c:v>43.166666666666664</c:v>
                      </c:pt>
                      <c:pt idx="2590">
                        <c:v>43.18333333333333</c:v>
                      </c:pt>
                      <c:pt idx="2591">
                        <c:v>43.2</c:v>
                      </c:pt>
                      <c:pt idx="2592">
                        <c:v>43.216666666666669</c:v>
                      </c:pt>
                      <c:pt idx="2593">
                        <c:v>43.233333333333334</c:v>
                      </c:pt>
                      <c:pt idx="2594">
                        <c:v>43.25</c:v>
                      </c:pt>
                      <c:pt idx="2595">
                        <c:v>43.266666666666666</c:v>
                      </c:pt>
                      <c:pt idx="2596">
                        <c:v>43.283333333333331</c:v>
                      </c:pt>
                      <c:pt idx="2597">
                        <c:v>43.3</c:v>
                      </c:pt>
                      <c:pt idx="2598">
                        <c:v>43.31666666666667</c:v>
                      </c:pt>
                      <c:pt idx="2599">
                        <c:v>43.333333333333336</c:v>
                      </c:pt>
                      <c:pt idx="2600">
                        <c:v>43.35</c:v>
                      </c:pt>
                      <c:pt idx="2601">
                        <c:v>43.366666666666667</c:v>
                      </c:pt>
                      <c:pt idx="2602">
                        <c:v>43.383333333333333</c:v>
                      </c:pt>
                      <c:pt idx="2603">
                        <c:v>43.4</c:v>
                      </c:pt>
                      <c:pt idx="2604">
                        <c:v>43.416666666666664</c:v>
                      </c:pt>
                      <c:pt idx="2605">
                        <c:v>43.43333333333333</c:v>
                      </c:pt>
                      <c:pt idx="2606">
                        <c:v>43.45</c:v>
                      </c:pt>
                      <c:pt idx="2607">
                        <c:v>43.466666666666669</c:v>
                      </c:pt>
                      <c:pt idx="2608">
                        <c:v>43.483333333333334</c:v>
                      </c:pt>
                      <c:pt idx="2609">
                        <c:v>43.5</c:v>
                      </c:pt>
                      <c:pt idx="2610">
                        <c:v>43.516666666666666</c:v>
                      </c:pt>
                      <c:pt idx="2611">
                        <c:v>43.533333333333331</c:v>
                      </c:pt>
                      <c:pt idx="2612">
                        <c:v>43.55</c:v>
                      </c:pt>
                      <c:pt idx="2613">
                        <c:v>43.56666666666667</c:v>
                      </c:pt>
                      <c:pt idx="2614">
                        <c:v>43.583333333333336</c:v>
                      </c:pt>
                      <c:pt idx="2615">
                        <c:v>43.6</c:v>
                      </c:pt>
                      <c:pt idx="2616">
                        <c:v>43.616666666666667</c:v>
                      </c:pt>
                      <c:pt idx="2617">
                        <c:v>43.633333333333333</c:v>
                      </c:pt>
                      <c:pt idx="2618">
                        <c:v>43.65</c:v>
                      </c:pt>
                      <c:pt idx="2619">
                        <c:v>43.666666666666664</c:v>
                      </c:pt>
                      <c:pt idx="2620">
                        <c:v>43.68333333333333</c:v>
                      </c:pt>
                      <c:pt idx="2621">
                        <c:v>43.7</c:v>
                      </c:pt>
                      <c:pt idx="2622">
                        <c:v>43.716666666666669</c:v>
                      </c:pt>
                      <c:pt idx="2623">
                        <c:v>43.733333333333334</c:v>
                      </c:pt>
                      <c:pt idx="2624">
                        <c:v>43.75</c:v>
                      </c:pt>
                      <c:pt idx="2625">
                        <c:v>43.766666666666666</c:v>
                      </c:pt>
                      <c:pt idx="2626">
                        <c:v>43.783333333333331</c:v>
                      </c:pt>
                      <c:pt idx="2627">
                        <c:v>43.8</c:v>
                      </c:pt>
                      <c:pt idx="2628">
                        <c:v>43.81666666666667</c:v>
                      </c:pt>
                      <c:pt idx="2629">
                        <c:v>43.833333333333336</c:v>
                      </c:pt>
                      <c:pt idx="2630">
                        <c:v>43.85</c:v>
                      </c:pt>
                      <c:pt idx="2631">
                        <c:v>43.866666666666667</c:v>
                      </c:pt>
                      <c:pt idx="2632">
                        <c:v>43.883333333333333</c:v>
                      </c:pt>
                      <c:pt idx="2633">
                        <c:v>43.9</c:v>
                      </c:pt>
                      <c:pt idx="2634">
                        <c:v>43.916666666666664</c:v>
                      </c:pt>
                      <c:pt idx="2635">
                        <c:v>43.93333333333333</c:v>
                      </c:pt>
                      <c:pt idx="2636">
                        <c:v>43.95</c:v>
                      </c:pt>
                      <c:pt idx="2637">
                        <c:v>43.966666666666669</c:v>
                      </c:pt>
                      <c:pt idx="2638">
                        <c:v>43.983333333333334</c:v>
                      </c:pt>
                      <c:pt idx="2639">
                        <c:v>44</c:v>
                      </c:pt>
                      <c:pt idx="2640">
                        <c:v>44.016666666666666</c:v>
                      </c:pt>
                      <c:pt idx="2641">
                        <c:v>44.033333333333331</c:v>
                      </c:pt>
                      <c:pt idx="2642">
                        <c:v>44.05</c:v>
                      </c:pt>
                      <c:pt idx="2643">
                        <c:v>44.06666666666667</c:v>
                      </c:pt>
                      <c:pt idx="2644">
                        <c:v>44.083333333333336</c:v>
                      </c:pt>
                      <c:pt idx="2645">
                        <c:v>44.1</c:v>
                      </c:pt>
                      <c:pt idx="2646">
                        <c:v>44.116666666666667</c:v>
                      </c:pt>
                      <c:pt idx="2647">
                        <c:v>44.133333333333333</c:v>
                      </c:pt>
                      <c:pt idx="2648">
                        <c:v>44.15</c:v>
                      </c:pt>
                      <c:pt idx="2649">
                        <c:v>44.166666666666664</c:v>
                      </c:pt>
                      <c:pt idx="2650">
                        <c:v>44.18333333333333</c:v>
                      </c:pt>
                      <c:pt idx="2651">
                        <c:v>44.2</c:v>
                      </c:pt>
                      <c:pt idx="2652">
                        <c:v>44.216666666666669</c:v>
                      </c:pt>
                      <c:pt idx="2653">
                        <c:v>44.233333333333334</c:v>
                      </c:pt>
                      <c:pt idx="2654">
                        <c:v>44.25</c:v>
                      </c:pt>
                      <c:pt idx="2655">
                        <c:v>44.266666666666666</c:v>
                      </c:pt>
                      <c:pt idx="2656">
                        <c:v>44.283333333333331</c:v>
                      </c:pt>
                      <c:pt idx="2657">
                        <c:v>44.3</c:v>
                      </c:pt>
                      <c:pt idx="2658">
                        <c:v>44.31666666666667</c:v>
                      </c:pt>
                      <c:pt idx="2659">
                        <c:v>44.333333333333336</c:v>
                      </c:pt>
                      <c:pt idx="2660">
                        <c:v>44.35</c:v>
                      </c:pt>
                      <c:pt idx="2661">
                        <c:v>44.366666666666667</c:v>
                      </c:pt>
                      <c:pt idx="2662">
                        <c:v>44.383333333333333</c:v>
                      </c:pt>
                      <c:pt idx="2663">
                        <c:v>44.4</c:v>
                      </c:pt>
                      <c:pt idx="2664">
                        <c:v>44.416666666666664</c:v>
                      </c:pt>
                      <c:pt idx="2665">
                        <c:v>44.43333333333333</c:v>
                      </c:pt>
                      <c:pt idx="2666">
                        <c:v>44.45</c:v>
                      </c:pt>
                      <c:pt idx="2667">
                        <c:v>44.466666666666669</c:v>
                      </c:pt>
                      <c:pt idx="2668">
                        <c:v>44.483333333333334</c:v>
                      </c:pt>
                      <c:pt idx="2669">
                        <c:v>44.5</c:v>
                      </c:pt>
                      <c:pt idx="2670">
                        <c:v>44.516666666666666</c:v>
                      </c:pt>
                      <c:pt idx="2671">
                        <c:v>44.533333333333331</c:v>
                      </c:pt>
                      <c:pt idx="2672">
                        <c:v>44.55</c:v>
                      </c:pt>
                      <c:pt idx="2673">
                        <c:v>44.56666666666667</c:v>
                      </c:pt>
                      <c:pt idx="2674">
                        <c:v>44.583333333333336</c:v>
                      </c:pt>
                      <c:pt idx="2675">
                        <c:v>44.6</c:v>
                      </c:pt>
                      <c:pt idx="2676">
                        <c:v>44.616666666666667</c:v>
                      </c:pt>
                      <c:pt idx="2677">
                        <c:v>44.633333333333333</c:v>
                      </c:pt>
                      <c:pt idx="2678">
                        <c:v>44.65</c:v>
                      </c:pt>
                      <c:pt idx="2679">
                        <c:v>44.666666666666664</c:v>
                      </c:pt>
                      <c:pt idx="2680">
                        <c:v>44.68333333333333</c:v>
                      </c:pt>
                      <c:pt idx="2681">
                        <c:v>44.7</c:v>
                      </c:pt>
                      <c:pt idx="2682">
                        <c:v>44.716666666666669</c:v>
                      </c:pt>
                      <c:pt idx="2683">
                        <c:v>44.733333333333334</c:v>
                      </c:pt>
                      <c:pt idx="2684">
                        <c:v>44.75</c:v>
                      </c:pt>
                      <c:pt idx="2685">
                        <c:v>44.766666666666666</c:v>
                      </c:pt>
                      <c:pt idx="2686">
                        <c:v>44.783333333333331</c:v>
                      </c:pt>
                      <c:pt idx="2687">
                        <c:v>44.8</c:v>
                      </c:pt>
                      <c:pt idx="2688">
                        <c:v>44.81666666666667</c:v>
                      </c:pt>
                      <c:pt idx="2689">
                        <c:v>44.833333333333336</c:v>
                      </c:pt>
                      <c:pt idx="2690">
                        <c:v>44.85</c:v>
                      </c:pt>
                      <c:pt idx="2691">
                        <c:v>44.866666666666667</c:v>
                      </c:pt>
                      <c:pt idx="2692">
                        <c:v>44.883333333333333</c:v>
                      </c:pt>
                      <c:pt idx="2693">
                        <c:v>44.9</c:v>
                      </c:pt>
                      <c:pt idx="2694">
                        <c:v>44.916666666666664</c:v>
                      </c:pt>
                      <c:pt idx="2695">
                        <c:v>44.93333333333333</c:v>
                      </c:pt>
                      <c:pt idx="2696">
                        <c:v>44.95</c:v>
                      </c:pt>
                      <c:pt idx="2697">
                        <c:v>44.966666666666669</c:v>
                      </c:pt>
                      <c:pt idx="2698">
                        <c:v>44.983333333333334</c:v>
                      </c:pt>
                      <c:pt idx="2699">
                        <c:v>45</c:v>
                      </c:pt>
                      <c:pt idx="2700">
                        <c:v>45.016666666666666</c:v>
                      </c:pt>
                      <c:pt idx="2701">
                        <c:v>45.033333333333331</c:v>
                      </c:pt>
                      <c:pt idx="2702">
                        <c:v>45.05</c:v>
                      </c:pt>
                      <c:pt idx="2703">
                        <c:v>45.06666666666667</c:v>
                      </c:pt>
                      <c:pt idx="2704">
                        <c:v>45.083333333333336</c:v>
                      </c:pt>
                      <c:pt idx="2705">
                        <c:v>45.1</c:v>
                      </c:pt>
                      <c:pt idx="2706">
                        <c:v>45.116666666666667</c:v>
                      </c:pt>
                      <c:pt idx="2707">
                        <c:v>45.133333333333333</c:v>
                      </c:pt>
                      <c:pt idx="2708">
                        <c:v>45.15</c:v>
                      </c:pt>
                      <c:pt idx="2709">
                        <c:v>45.166666666666664</c:v>
                      </c:pt>
                      <c:pt idx="2710">
                        <c:v>45.18333333333333</c:v>
                      </c:pt>
                      <c:pt idx="2711">
                        <c:v>45.2</c:v>
                      </c:pt>
                      <c:pt idx="2712">
                        <c:v>45.216666666666669</c:v>
                      </c:pt>
                      <c:pt idx="2713">
                        <c:v>45.233333333333334</c:v>
                      </c:pt>
                      <c:pt idx="2714">
                        <c:v>45.25</c:v>
                      </c:pt>
                      <c:pt idx="2715">
                        <c:v>45.266666666666666</c:v>
                      </c:pt>
                      <c:pt idx="2716">
                        <c:v>45.283333333333331</c:v>
                      </c:pt>
                      <c:pt idx="2717">
                        <c:v>45.3</c:v>
                      </c:pt>
                      <c:pt idx="2718">
                        <c:v>45.31666666666667</c:v>
                      </c:pt>
                      <c:pt idx="2719">
                        <c:v>45.333333333333336</c:v>
                      </c:pt>
                      <c:pt idx="2720">
                        <c:v>45.35</c:v>
                      </c:pt>
                      <c:pt idx="2721">
                        <c:v>45.366666666666667</c:v>
                      </c:pt>
                      <c:pt idx="2722">
                        <c:v>45.383333333333333</c:v>
                      </c:pt>
                      <c:pt idx="2723">
                        <c:v>45.4</c:v>
                      </c:pt>
                      <c:pt idx="2724">
                        <c:v>45.416666666666664</c:v>
                      </c:pt>
                      <c:pt idx="2725">
                        <c:v>45.43333333333333</c:v>
                      </c:pt>
                      <c:pt idx="2726">
                        <c:v>45.45</c:v>
                      </c:pt>
                      <c:pt idx="2727">
                        <c:v>45.466666666666669</c:v>
                      </c:pt>
                      <c:pt idx="2728">
                        <c:v>45.483333333333334</c:v>
                      </c:pt>
                      <c:pt idx="2729">
                        <c:v>45.5</c:v>
                      </c:pt>
                      <c:pt idx="2730">
                        <c:v>45.516666666666666</c:v>
                      </c:pt>
                      <c:pt idx="2731">
                        <c:v>45.533333333333331</c:v>
                      </c:pt>
                      <c:pt idx="2732">
                        <c:v>45.55</c:v>
                      </c:pt>
                      <c:pt idx="2733">
                        <c:v>45.56666666666667</c:v>
                      </c:pt>
                      <c:pt idx="2734">
                        <c:v>45.583333333333336</c:v>
                      </c:pt>
                      <c:pt idx="2735">
                        <c:v>45.6</c:v>
                      </c:pt>
                      <c:pt idx="2736">
                        <c:v>45.616666666666667</c:v>
                      </c:pt>
                      <c:pt idx="2737">
                        <c:v>45.633333333333333</c:v>
                      </c:pt>
                      <c:pt idx="2738">
                        <c:v>45.65</c:v>
                      </c:pt>
                      <c:pt idx="2739">
                        <c:v>45.666666666666664</c:v>
                      </c:pt>
                      <c:pt idx="2740">
                        <c:v>45.68333333333333</c:v>
                      </c:pt>
                      <c:pt idx="2741">
                        <c:v>45.7</c:v>
                      </c:pt>
                      <c:pt idx="2742">
                        <c:v>45.716666666666669</c:v>
                      </c:pt>
                      <c:pt idx="2743">
                        <c:v>45.733333333333334</c:v>
                      </c:pt>
                      <c:pt idx="2744">
                        <c:v>45.75</c:v>
                      </c:pt>
                      <c:pt idx="2745">
                        <c:v>45.766666666666666</c:v>
                      </c:pt>
                      <c:pt idx="2746">
                        <c:v>45.783333333333331</c:v>
                      </c:pt>
                      <c:pt idx="2747">
                        <c:v>45.8</c:v>
                      </c:pt>
                      <c:pt idx="2748">
                        <c:v>45.81666666666667</c:v>
                      </c:pt>
                      <c:pt idx="2749">
                        <c:v>45.833333333333336</c:v>
                      </c:pt>
                      <c:pt idx="2750">
                        <c:v>45.85</c:v>
                      </c:pt>
                      <c:pt idx="2751">
                        <c:v>45.866666666666667</c:v>
                      </c:pt>
                      <c:pt idx="2752">
                        <c:v>45.883333333333333</c:v>
                      </c:pt>
                      <c:pt idx="2753">
                        <c:v>45.9</c:v>
                      </c:pt>
                      <c:pt idx="2754">
                        <c:v>45.916666666666664</c:v>
                      </c:pt>
                      <c:pt idx="2755">
                        <c:v>45.93333333333333</c:v>
                      </c:pt>
                      <c:pt idx="2756">
                        <c:v>45.95</c:v>
                      </c:pt>
                      <c:pt idx="2757">
                        <c:v>45.966666666666669</c:v>
                      </c:pt>
                      <c:pt idx="2758">
                        <c:v>45.983333333333334</c:v>
                      </c:pt>
                      <c:pt idx="2759">
                        <c:v>46</c:v>
                      </c:pt>
                      <c:pt idx="2760">
                        <c:v>46.016666666666666</c:v>
                      </c:pt>
                      <c:pt idx="2761">
                        <c:v>46.033333333333331</c:v>
                      </c:pt>
                      <c:pt idx="2762">
                        <c:v>46.05</c:v>
                      </c:pt>
                      <c:pt idx="2763">
                        <c:v>46.06666666666667</c:v>
                      </c:pt>
                      <c:pt idx="2764">
                        <c:v>46.083333333333336</c:v>
                      </c:pt>
                      <c:pt idx="2765">
                        <c:v>46.1</c:v>
                      </c:pt>
                      <c:pt idx="2766">
                        <c:v>46.116666666666667</c:v>
                      </c:pt>
                      <c:pt idx="2767">
                        <c:v>46.133333333333333</c:v>
                      </c:pt>
                      <c:pt idx="2768">
                        <c:v>46.15</c:v>
                      </c:pt>
                      <c:pt idx="2769">
                        <c:v>46.166666666666664</c:v>
                      </c:pt>
                      <c:pt idx="2770">
                        <c:v>46.18333333333333</c:v>
                      </c:pt>
                      <c:pt idx="2771">
                        <c:v>46.2</c:v>
                      </c:pt>
                      <c:pt idx="2772">
                        <c:v>46.216666666666669</c:v>
                      </c:pt>
                      <c:pt idx="2773">
                        <c:v>46.233333333333334</c:v>
                      </c:pt>
                      <c:pt idx="2774">
                        <c:v>46.25</c:v>
                      </c:pt>
                      <c:pt idx="2775">
                        <c:v>46.266666666666666</c:v>
                      </c:pt>
                      <c:pt idx="2776">
                        <c:v>46.283333333333331</c:v>
                      </c:pt>
                      <c:pt idx="2777">
                        <c:v>46.3</c:v>
                      </c:pt>
                      <c:pt idx="2778">
                        <c:v>46.31666666666667</c:v>
                      </c:pt>
                      <c:pt idx="2779">
                        <c:v>46.333333333333336</c:v>
                      </c:pt>
                      <c:pt idx="2780">
                        <c:v>46.35</c:v>
                      </c:pt>
                      <c:pt idx="2781">
                        <c:v>46.366666666666667</c:v>
                      </c:pt>
                      <c:pt idx="2782">
                        <c:v>46.383333333333333</c:v>
                      </c:pt>
                      <c:pt idx="2783">
                        <c:v>46.4</c:v>
                      </c:pt>
                      <c:pt idx="2784">
                        <c:v>46.416666666666664</c:v>
                      </c:pt>
                      <c:pt idx="2785">
                        <c:v>46.43333333333333</c:v>
                      </c:pt>
                      <c:pt idx="2786">
                        <c:v>46.45</c:v>
                      </c:pt>
                      <c:pt idx="2787">
                        <c:v>46.466666666666669</c:v>
                      </c:pt>
                      <c:pt idx="2788">
                        <c:v>46.483333333333334</c:v>
                      </c:pt>
                      <c:pt idx="2789">
                        <c:v>46.5</c:v>
                      </c:pt>
                      <c:pt idx="2790">
                        <c:v>46.516666666666666</c:v>
                      </c:pt>
                      <c:pt idx="2791">
                        <c:v>46.533333333333331</c:v>
                      </c:pt>
                      <c:pt idx="2792">
                        <c:v>46.55</c:v>
                      </c:pt>
                      <c:pt idx="2793">
                        <c:v>46.56666666666667</c:v>
                      </c:pt>
                      <c:pt idx="2794">
                        <c:v>46.583333333333336</c:v>
                      </c:pt>
                      <c:pt idx="2795">
                        <c:v>46.6</c:v>
                      </c:pt>
                      <c:pt idx="2796">
                        <c:v>46.616666666666667</c:v>
                      </c:pt>
                      <c:pt idx="2797">
                        <c:v>46.633333333333333</c:v>
                      </c:pt>
                      <c:pt idx="2798">
                        <c:v>46.65</c:v>
                      </c:pt>
                      <c:pt idx="2799">
                        <c:v>46.666666666666664</c:v>
                      </c:pt>
                      <c:pt idx="2800">
                        <c:v>46.68333333333333</c:v>
                      </c:pt>
                      <c:pt idx="2801">
                        <c:v>46.7</c:v>
                      </c:pt>
                      <c:pt idx="2802">
                        <c:v>46.716666666666669</c:v>
                      </c:pt>
                      <c:pt idx="2803">
                        <c:v>46.733333333333334</c:v>
                      </c:pt>
                      <c:pt idx="2804">
                        <c:v>46.75</c:v>
                      </c:pt>
                      <c:pt idx="2805">
                        <c:v>46.766666666666666</c:v>
                      </c:pt>
                      <c:pt idx="2806">
                        <c:v>46.783333333333331</c:v>
                      </c:pt>
                      <c:pt idx="2807">
                        <c:v>46.8</c:v>
                      </c:pt>
                      <c:pt idx="2808">
                        <c:v>46.81666666666667</c:v>
                      </c:pt>
                      <c:pt idx="2809">
                        <c:v>46.833333333333336</c:v>
                      </c:pt>
                      <c:pt idx="2810">
                        <c:v>46.85</c:v>
                      </c:pt>
                      <c:pt idx="2811">
                        <c:v>46.866666666666667</c:v>
                      </c:pt>
                      <c:pt idx="2812">
                        <c:v>46.883333333333333</c:v>
                      </c:pt>
                      <c:pt idx="2813">
                        <c:v>46.9</c:v>
                      </c:pt>
                      <c:pt idx="2814">
                        <c:v>46.916666666666664</c:v>
                      </c:pt>
                      <c:pt idx="2815">
                        <c:v>46.93333333333333</c:v>
                      </c:pt>
                      <c:pt idx="2816">
                        <c:v>46.95</c:v>
                      </c:pt>
                      <c:pt idx="2817">
                        <c:v>46.966666666666669</c:v>
                      </c:pt>
                      <c:pt idx="2818">
                        <c:v>46.983333333333334</c:v>
                      </c:pt>
                      <c:pt idx="2819">
                        <c:v>47</c:v>
                      </c:pt>
                      <c:pt idx="2820">
                        <c:v>47.016666666666666</c:v>
                      </c:pt>
                      <c:pt idx="2821">
                        <c:v>47.033333333333331</c:v>
                      </c:pt>
                      <c:pt idx="2822">
                        <c:v>47.05</c:v>
                      </c:pt>
                      <c:pt idx="2823">
                        <c:v>47.06666666666667</c:v>
                      </c:pt>
                      <c:pt idx="2824">
                        <c:v>47.083333333333336</c:v>
                      </c:pt>
                      <c:pt idx="2825">
                        <c:v>47.1</c:v>
                      </c:pt>
                      <c:pt idx="2826">
                        <c:v>47.116666666666667</c:v>
                      </c:pt>
                      <c:pt idx="2827">
                        <c:v>47.133333333333333</c:v>
                      </c:pt>
                      <c:pt idx="2828">
                        <c:v>47.15</c:v>
                      </c:pt>
                      <c:pt idx="2829">
                        <c:v>47.166666666666664</c:v>
                      </c:pt>
                      <c:pt idx="2830">
                        <c:v>47.18333333333333</c:v>
                      </c:pt>
                      <c:pt idx="2831">
                        <c:v>47.2</c:v>
                      </c:pt>
                      <c:pt idx="2832">
                        <c:v>47.216666666666669</c:v>
                      </c:pt>
                      <c:pt idx="2833">
                        <c:v>47.233333333333334</c:v>
                      </c:pt>
                      <c:pt idx="2834">
                        <c:v>47.25</c:v>
                      </c:pt>
                      <c:pt idx="2835">
                        <c:v>47.266666666666666</c:v>
                      </c:pt>
                      <c:pt idx="2836">
                        <c:v>47.283333333333331</c:v>
                      </c:pt>
                      <c:pt idx="2837">
                        <c:v>47.3</c:v>
                      </c:pt>
                      <c:pt idx="2838">
                        <c:v>47.31666666666667</c:v>
                      </c:pt>
                      <c:pt idx="2839">
                        <c:v>47.333333333333336</c:v>
                      </c:pt>
                      <c:pt idx="2840">
                        <c:v>47.35</c:v>
                      </c:pt>
                      <c:pt idx="2841">
                        <c:v>47.366666666666667</c:v>
                      </c:pt>
                      <c:pt idx="2842">
                        <c:v>47.383333333333333</c:v>
                      </c:pt>
                      <c:pt idx="2843">
                        <c:v>47.4</c:v>
                      </c:pt>
                      <c:pt idx="2844">
                        <c:v>47.416666666666664</c:v>
                      </c:pt>
                      <c:pt idx="2845">
                        <c:v>47.43333333333333</c:v>
                      </c:pt>
                      <c:pt idx="2846">
                        <c:v>47.45</c:v>
                      </c:pt>
                      <c:pt idx="2847">
                        <c:v>47.466666666666669</c:v>
                      </c:pt>
                      <c:pt idx="2848">
                        <c:v>47.483333333333334</c:v>
                      </c:pt>
                      <c:pt idx="2849">
                        <c:v>47.5</c:v>
                      </c:pt>
                      <c:pt idx="2850">
                        <c:v>47.516666666666666</c:v>
                      </c:pt>
                      <c:pt idx="2851">
                        <c:v>47.533333333333331</c:v>
                      </c:pt>
                      <c:pt idx="2852">
                        <c:v>47.55</c:v>
                      </c:pt>
                      <c:pt idx="2853">
                        <c:v>47.56666666666667</c:v>
                      </c:pt>
                      <c:pt idx="2854">
                        <c:v>47.583333333333336</c:v>
                      </c:pt>
                      <c:pt idx="2855">
                        <c:v>47.6</c:v>
                      </c:pt>
                      <c:pt idx="2856">
                        <c:v>47.616666666666667</c:v>
                      </c:pt>
                      <c:pt idx="2857">
                        <c:v>47.633333333333333</c:v>
                      </c:pt>
                      <c:pt idx="2858">
                        <c:v>47.65</c:v>
                      </c:pt>
                      <c:pt idx="2859">
                        <c:v>47.666666666666664</c:v>
                      </c:pt>
                      <c:pt idx="2860">
                        <c:v>47.68333333333333</c:v>
                      </c:pt>
                      <c:pt idx="2861">
                        <c:v>47.7</c:v>
                      </c:pt>
                      <c:pt idx="2862">
                        <c:v>47.716666666666669</c:v>
                      </c:pt>
                      <c:pt idx="2863">
                        <c:v>47.733333333333334</c:v>
                      </c:pt>
                      <c:pt idx="2864">
                        <c:v>47.75</c:v>
                      </c:pt>
                      <c:pt idx="2865">
                        <c:v>47.766666666666666</c:v>
                      </c:pt>
                      <c:pt idx="2866">
                        <c:v>47.783333333333331</c:v>
                      </c:pt>
                      <c:pt idx="2867">
                        <c:v>47.8</c:v>
                      </c:pt>
                      <c:pt idx="2868">
                        <c:v>47.81666666666667</c:v>
                      </c:pt>
                      <c:pt idx="2869">
                        <c:v>47.833333333333336</c:v>
                      </c:pt>
                      <c:pt idx="2870">
                        <c:v>47.85</c:v>
                      </c:pt>
                      <c:pt idx="2871">
                        <c:v>47.866666666666667</c:v>
                      </c:pt>
                      <c:pt idx="2872">
                        <c:v>47.883333333333333</c:v>
                      </c:pt>
                      <c:pt idx="2873">
                        <c:v>47.9</c:v>
                      </c:pt>
                      <c:pt idx="2874">
                        <c:v>47.916666666666664</c:v>
                      </c:pt>
                      <c:pt idx="2875">
                        <c:v>47.93333333333333</c:v>
                      </c:pt>
                      <c:pt idx="2876">
                        <c:v>47.95</c:v>
                      </c:pt>
                      <c:pt idx="2877">
                        <c:v>47.966666666666669</c:v>
                      </c:pt>
                      <c:pt idx="2878">
                        <c:v>47.983333333333334</c:v>
                      </c:pt>
                      <c:pt idx="2879">
                        <c:v>48</c:v>
                      </c:pt>
                      <c:pt idx="2880">
                        <c:v>48.016666666666666</c:v>
                      </c:pt>
                      <c:pt idx="2881">
                        <c:v>48.033333333333331</c:v>
                      </c:pt>
                      <c:pt idx="2882">
                        <c:v>48.05</c:v>
                      </c:pt>
                      <c:pt idx="2883">
                        <c:v>48.06666666666667</c:v>
                      </c:pt>
                      <c:pt idx="2884">
                        <c:v>48.083333333333336</c:v>
                      </c:pt>
                      <c:pt idx="2885">
                        <c:v>48.1</c:v>
                      </c:pt>
                      <c:pt idx="2886">
                        <c:v>48.116666666666667</c:v>
                      </c:pt>
                      <c:pt idx="2887">
                        <c:v>48.133333333333333</c:v>
                      </c:pt>
                      <c:pt idx="2888">
                        <c:v>48.15</c:v>
                      </c:pt>
                      <c:pt idx="2889">
                        <c:v>48.166666666666664</c:v>
                      </c:pt>
                      <c:pt idx="2890">
                        <c:v>48.18333333333333</c:v>
                      </c:pt>
                      <c:pt idx="2891">
                        <c:v>48.2</c:v>
                      </c:pt>
                      <c:pt idx="2892">
                        <c:v>48.216666666666669</c:v>
                      </c:pt>
                      <c:pt idx="2893">
                        <c:v>48.233333333333334</c:v>
                      </c:pt>
                      <c:pt idx="2894">
                        <c:v>48.25</c:v>
                      </c:pt>
                      <c:pt idx="2895">
                        <c:v>48.266666666666666</c:v>
                      </c:pt>
                      <c:pt idx="2896">
                        <c:v>48.283333333333331</c:v>
                      </c:pt>
                      <c:pt idx="2897">
                        <c:v>48.3</c:v>
                      </c:pt>
                      <c:pt idx="2898">
                        <c:v>48.31666666666667</c:v>
                      </c:pt>
                      <c:pt idx="2899">
                        <c:v>48.333333333333336</c:v>
                      </c:pt>
                      <c:pt idx="2900">
                        <c:v>48.35</c:v>
                      </c:pt>
                      <c:pt idx="2901">
                        <c:v>48.366666666666667</c:v>
                      </c:pt>
                      <c:pt idx="2902">
                        <c:v>48.383333333333333</c:v>
                      </c:pt>
                      <c:pt idx="2903">
                        <c:v>48.4</c:v>
                      </c:pt>
                      <c:pt idx="2904">
                        <c:v>48.416666666666664</c:v>
                      </c:pt>
                      <c:pt idx="2905">
                        <c:v>48.43333333333333</c:v>
                      </c:pt>
                      <c:pt idx="2906">
                        <c:v>48.45</c:v>
                      </c:pt>
                      <c:pt idx="2907">
                        <c:v>48.466666666666669</c:v>
                      </c:pt>
                      <c:pt idx="2908">
                        <c:v>48.483333333333334</c:v>
                      </c:pt>
                      <c:pt idx="2909">
                        <c:v>48.5</c:v>
                      </c:pt>
                      <c:pt idx="2910">
                        <c:v>48.516666666666666</c:v>
                      </c:pt>
                      <c:pt idx="2911">
                        <c:v>48.533333333333331</c:v>
                      </c:pt>
                      <c:pt idx="2912">
                        <c:v>48.55</c:v>
                      </c:pt>
                      <c:pt idx="2913">
                        <c:v>48.56666666666667</c:v>
                      </c:pt>
                      <c:pt idx="2914">
                        <c:v>48.583333333333336</c:v>
                      </c:pt>
                      <c:pt idx="2915">
                        <c:v>48.6</c:v>
                      </c:pt>
                      <c:pt idx="2916">
                        <c:v>48.616666666666667</c:v>
                      </c:pt>
                      <c:pt idx="2917">
                        <c:v>48.633333333333333</c:v>
                      </c:pt>
                      <c:pt idx="2918">
                        <c:v>48.65</c:v>
                      </c:pt>
                      <c:pt idx="2919">
                        <c:v>48.666666666666664</c:v>
                      </c:pt>
                      <c:pt idx="2920">
                        <c:v>48.68333333333333</c:v>
                      </c:pt>
                      <c:pt idx="2921">
                        <c:v>48.7</c:v>
                      </c:pt>
                      <c:pt idx="2922">
                        <c:v>48.716666666666669</c:v>
                      </c:pt>
                      <c:pt idx="2923">
                        <c:v>48.733333333333334</c:v>
                      </c:pt>
                      <c:pt idx="2924">
                        <c:v>48.75</c:v>
                      </c:pt>
                      <c:pt idx="2925">
                        <c:v>48.766666666666666</c:v>
                      </c:pt>
                      <c:pt idx="2926">
                        <c:v>48.783333333333331</c:v>
                      </c:pt>
                      <c:pt idx="2927">
                        <c:v>48.8</c:v>
                      </c:pt>
                      <c:pt idx="2928">
                        <c:v>48.81666666666667</c:v>
                      </c:pt>
                      <c:pt idx="2929">
                        <c:v>48.833333333333336</c:v>
                      </c:pt>
                      <c:pt idx="2930">
                        <c:v>48.85</c:v>
                      </c:pt>
                      <c:pt idx="2931">
                        <c:v>48.866666666666667</c:v>
                      </c:pt>
                      <c:pt idx="2932">
                        <c:v>48.883333333333333</c:v>
                      </c:pt>
                      <c:pt idx="2933">
                        <c:v>48.9</c:v>
                      </c:pt>
                      <c:pt idx="2934">
                        <c:v>48.916666666666664</c:v>
                      </c:pt>
                      <c:pt idx="2935">
                        <c:v>48.93333333333333</c:v>
                      </c:pt>
                      <c:pt idx="2936">
                        <c:v>48.95</c:v>
                      </c:pt>
                      <c:pt idx="2937">
                        <c:v>48.966666666666669</c:v>
                      </c:pt>
                      <c:pt idx="2938">
                        <c:v>48.983333333333334</c:v>
                      </c:pt>
                      <c:pt idx="2939">
                        <c:v>49</c:v>
                      </c:pt>
                      <c:pt idx="2940">
                        <c:v>49.016666666666666</c:v>
                      </c:pt>
                      <c:pt idx="2941">
                        <c:v>49.033333333333331</c:v>
                      </c:pt>
                      <c:pt idx="2942">
                        <c:v>49.05</c:v>
                      </c:pt>
                      <c:pt idx="2943">
                        <c:v>49.06666666666667</c:v>
                      </c:pt>
                      <c:pt idx="2944">
                        <c:v>49.083333333333336</c:v>
                      </c:pt>
                      <c:pt idx="2945">
                        <c:v>49.1</c:v>
                      </c:pt>
                      <c:pt idx="2946">
                        <c:v>49.116666666666667</c:v>
                      </c:pt>
                      <c:pt idx="2947">
                        <c:v>49.133333333333333</c:v>
                      </c:pt>
                      <c:pt idx="2948">
                        <c:v>49.15</c:v>
                      </c:pt>
                      <c:pt idx="2949">
                        <c:v>49.166666666666664</c:v>
                      </c:pt>
                      <c:pt idx="2950">
                        <c:v>49.18333333333333</c:v>
                      </c:pt>
                      <c:pt idx="2951">
                        <c:v>49.2</c:v>
                      </c:pt>
                      <c:pt idx="2952">
                        <c:v>49.216666666666669</c:v>
                      </c:pt>
                      <c:pt idx="2953">
                        <c:v>49.233333333333334</c:v>
                      </c:pt>
                      <c:pt idx="2954">
                        <c:v>49.25</c:v>
                      </c:pt>
                      <c:pt idx="2955">
                        <c:v>49.266666666666666</c:v>
                      </c:pt>
                      <c:pt idx="2956">
                        <c:v>49.283333333333331</c:v>
                      </c:pt>
                      <c:pt idx="2957">
                        <c:v>49.3</c:v>
                      </c:pt>
                      <c:pt idx="2958">
                        <c:v>49.31666666666667</c:v>
                      </c:pt>
                      <c:pt idx="2959">
                        <c:v>49.333333333333336</c:v>
                      </c:pt>
                      <c:pt idx="2960">
                        <c:v>49.35</c:v>
                      </c:pt>
                      <c:pt idx="2961">
                        <c:v>49.366666666666667</c:v>
                      </c:pt>
                      <c:pt idx="2962">
                        <c:v>49.383333333333333</c:v>
                      </c:pt>
                      <c:pt idx="2963">
                        <c:v>49.4</c:v>
                      </c:pt>
                      <c:pt idx="2964">
                        <c:v>49.416666666666664</c:v>
                      </c:pt>
                      <c:pt idx="2965">
                        <c:v>49.43333333333333</c:v>
                      </c:pt>
                      <c:pt idx="2966">
                        <c:v>49.45</c:v>
                      </c:pt>
                      <c:pt idx="2967">
                        <c:v>49.466666666666669</c:v>
                      </c:pt>
                      <c:pt idx="2968">
                        <c:v>49.483333333333334</c:v>
                      </c:pt>
                      <c:pt idx="2969">
                        <c:v>49.5</c:v>
                      </c:pt>
                      <c:pt idx="2970">
                        <c:v>49.516666666666666</c:v>
                      </c:pt>
                      <c:pt idx="2971">
                        <c:v>49.533333333333331</c:v>
                      </c:pt>
                      <c:pt idx="2972">
                        <c:v>49.55</c:v>
                      </c:pt>
                      <c:pt idx="2973">
                        <c:v>49.56666666666667</c:v>
                      </c:pt>
                      <c:pt idx="2974">
                        <c:v>49.583333333333336</c:v>
                      </c:pt>
                      <c:pt idx="2975">
                        <c:v>49.6</c:v>
                      </c:pt>
                      <c:pt idx="2976">
                        <c:v>49.616666666666667</c:v>
                      </c:pt>
                      <c:pt idx="2977">
                        <c:v>49.633333333333333</c:v>
                      </c:pt>
                      <c:pt idx="2978">
                        <c:v>49.65</c:v>
                      </c:pt>
                      <c:pt idx="2979">
                        <c:v>49.666666666666664</c:v>
                      </c:pt>
                      <c:pt idx="2980">
                        <c:v>49.68333333333333</c:v>
                      </c:pt>
                      <c:pt idx="2981">
                        <c:v>49.7</c:v>
                      </c:pt>
                      <c:pt idx="2982">
                        <c:v>49.716666666666669</c:v>
                      </c:pt>
                      <c:pt idx="2983">
                        <c:v>49.733333333333334</c:v>
                      </c:pt>
                      <c:pt idx="2984">
                        <c:v>49.75</c:v>
                      </c:pt>
                      <c:pt idx="2985">
                        <c:v>49.766666666666666</c:v>
                      </c:pt>
                      <c:pt idx="2986">
                        <c:v>49.783333333333331</c:v>
                      </c:pt>
                      <c:pt idx="2987">
                        <c:v>49.8</c:v>
                      </c:pt>
                      <c:pt idx="2988">
                        <c:v>49.81666666666667</c:v>
                      </c:pt>
                      <c:pt idx="2989">
                        <c:v>49.833333333333336</c:v>
                      </c:pt>
                      <c:pt idx="2990">
                        <c:v>49.85</c:v>
                      </c:pt>
                      <c:pt idx="2991">
                        <c:v>49.866666666666667</c:v>
                      </c:pt>
                      <c:pt idx="2992">
                        <c:v>49.883333333333333</c:v>
                      </c:pt>
                      <c:pt idx="2993">
                        <c:v>49.9</c:v>
                      </c:pt>
                      <c:pt idx="2994">
                        <c:v>49.916666666666664</c:v>
                      </c:pt>
                      <c:pt idx="2995">
                        <c:v>49.93333333333333</c:v>
                      </c:pt>
                      <c:pt idx="2996">
                        <c:v>49.95</c:v>
                      </c:pt>
                      <c:pt idx="2997">
                        <c:v>49.966666666666669</c:v>
                      </c:pt>
                      <c:pt idx="2998">
                        <c:v>49.983333333333334</c:v>
                      </c:pt>
                      <c:pt idx="2999">
                        <c:v>50</c:v>
                      </c:pt>
                      <c:pt idx="3000">
                        <c:v>50.016666666666666</c:v>
                      </c:pt>
                      <c:pt idx="3001">
                        <c:v>50.033333333333331</c:v>
                      </c:pt>
                      <c:pt idx="3002">
                        <c:v>50.05</c:v>
                      </c:pt>
                      <c:pt idx="3003">
                        <c:v>50.06666666666667</c:v>
                      </c:pt>
                      <c:pt idx="3004">
                        <c:v>50.083333333333336</c:v>
                      </c:pt>
                      <c:pt idx="3005">
                        <c:v>50.1</c:v>
                      </c:pt>
                      <c:pt idx="3006">
                        <c:v>50.116666666666667</c:v>
                      </c:pt>
                      <c:pt idx="3007">
                        <c:v>50.133333333333333</c:v>
                      </c:pt>
                      <c:pt idx="3008">
                        <c:v>50.15</c:v>
                      </c:pt>
                      <c:pt idx="3009">
                        <c:v>50.166666666666664</c:v>
                      </c:pt>
                      <c:pt idx="3010">
                        <c:v>50.18333333333333</c:v>
                      </c:pt>
                      <c:pt idx="3011">
                        <c:v>50.2</c:v>
                      </c:pt>
                      <c:pt idx="3012">
                        <c:v>50.216666666666669</c:v>
                      </c:pt>
                      <c:pt idx="3013">
                        <c:v>50.233333333333334</c:v>
                      </c:pt>
                      <c:pt idx="3014">
                        <c:v>50.25</c:v>
                      </c:pt>
                      <c:pt idx="3015">
                        <c:v>50.266666666666666</c:v>
                      </c:pt>
                      <c:pt idx="3016">
                        <c:v>50.283333333333331</c:v>
                      </c:pt>
                      <c:pt idx="3017">
                        <c:v>50.3</c:v>
                      </c:pt>
                      <c:pt idx="3018">
                        <c:v>50.31666666666667</c:v>
                      </c:pt>
                      <c:pt idx="3019">
                        <c:v>50.333333333333336</c:v>
                      </c:pt>
                      <c:pt idx="3020">
                        <c:v>50.35</c:v>
                      </c:pt>
                      <c:pt idx="3021">
                        <c:v>50.366666666666667</c:v>
                      </c:pt>
                      <c:pt idx="3022">
                        <c:v>50.383333333333333</c:v>
                      </c:pt>
                      <c:pt idx="3023">
                        <c:v>50.4</c:v>
                      </c:pt>
                      <c:pt idx="3024">
                        <c:v>50.416666666666664</c:v>
                      </c:pt>
                      <c:pt idx="3025">
                        <c:v>50.43333333333333</c:v>
                      </c:pt>
                      <c:pt idx="3026">
                        <c:v>50.45</c:v>
                      </c:pt>
                      <c:pt idx="3027">
                        <c:v>50.466666666666669</c:v>
                      </c:pt>
                      <c:pt idx="3028">
                        <c:v>50.483333333333334</c:v>
                      </c:pt>
                      <c:pt idx="3029">
                        <c:v>50.5</c:v>
                      </c:pt>
                      <c:pt idx="3030">
                        <c:v>50.516666666666666</c:v>
                      </c:pt>
                      <c:pt idx="3031">
                        <c:v>50.533333333333331</c:v>
                      </c:pt>
                      <c:pt idx="3032">
                        <c:v>50.55</c:v>
                      </c:pt>
                      <c:pt idx="3033">
                        <c:v>50.56666666666667</c:v>
                      </c:pt>
                      <c:pt idx="3034">
                        <c:v>50.583333333333336</c:v>
                      </c:pt>
                      <c:pt idx="3035">
                        <c:v>50.6</c:v>
                      </c:pt>
                      <c:pt idx="3036">
                        <c:v>50.616666666666667</c:v>
                      </c:pt>
                      <c:pt idx="3037">
                        <c:v>50.633333333333333</c:v>
                      </c:pt>
                      <c:pt idx="3038">
                        <c:v>50.65</c:v>
                      </c:pt>
                      <c:pt idx="3039">
                        <c:v>50.666666666666664</c:v>
                      </c:pt>
                      <c:pt idx="3040">
                        <c:v>50.68333333333333</c:v>
                      </c:pt>
                      <c:pt idx="3041">
                        <c:v>50.7</c:v>
                      </c:pt>
                      <c:pt idx="3042">
                        <c:v>50.716666666666669</c:v>
                      </c:pt>
                      <c:pt idx="3043">
                        <c:v>50.733333333333334</c:v>
                      </c:pt>
                      <c:pt idx="3044">
                        <c:v>50.75</c:v>
                      </c:pt>
                      <c:pt idx="3045">
                        <c:v>50.766666666666666</c:v>
                      </c:pt>
                      <c:pt idx="3046">
                        <c:v>50.783333333333331</c:v>
                      </c:pt>
                      <c:pt idx="3047">
                        <c:v>50.8</c:v>
                      </c:pt>
                      <c:pt idx="3048">
                        <c:v>50.81666666666667</c:v>
                      </c:pt>
                      <c:pt idx="3049">
                        <c:v>50.833333333333336</c:v>
                      </c:pt>
                      <c:pt idx="3050">
                        <c:v>50.85</c:v>
                      </c:pt>
                      <c:pt idx="3051">
                        <c:v>50.866666666666667</c:v>
                      </c:pt>
                      <c:pt idx="3052">
                        <c:v>50.883333333333333</c:v>
                      </c:pt>
                      <c:pt idx="3053">
                        <c:v>50.9</c:v>
                      </c:pt>
                      <c:pt idx="3054">
                        <c:v>50.916666666666664</c:v>
                      </c:pt>
                      <c:pt idx="3055">
                        <c:v>50.93333333333333</c:v>
                      </c:pt>
                      <c:pt idx="3056">
                        <c:v>50.95</c:v>
                      </c:pt>
                      <c:pt idx="3057">
                        <c:v>50.966666666666669</c:v>
                      </c:pt>
                      <c:pt idx="3058">
                        <c:v>50.983333333333334</c:v>
                      </c:pt>
                      <c:pt idx="3059">
                        <c:v>51</c:v>
                      </c:pt>
                      <c:pt idx="3060">
                        <c:v>51.016666666666666</c:v>
                      </c:pt>
                      <c:pt idx="3061">
                        <c:v>51.033333333333331</c:v>
                      </c:pt>
                      <c:pt idx="3062">
                        <c:v>51.05</c:v>
                      </c:pt>
                      <c:pt idx="3063">
                        <c:v>51.06666666666667</c:v>
                      </c:pt>
                      <c:pt idx="3064">
                        <c:v>51.083333333333336</c:v>
                      </c:pt>
                      <c:pt idx="3065">
                        <c:v>51.1</c:v>
                      </c:pt>
                      <c:pt idx="3066">
                        <c:v>51.116666666666667</c:v>
                      </c:pt>
                      <c:pt idx="3067">
                        <c:v>51.133333333333333</c:v>
                      </c:pt>
                      <c:pt idx="3068">
                        <c:v>51.15</c:v>
                      </c:pt>
                      <c:pt idx="3069">
                        <c:v>51.166666666666664</c:v>
                      </c:pt>
                      <c:pt idx="3070">
                        <c:v>51.18333333333333</c:v>
                      </c:pt>
                      <c:pt idx="3071">
                        <c:v>51.2</c:v>
                      </c:pt>
                      <c:pt idx="3072">
                        <c:v>51.216666666666669</c:v>
                      </c:pt>
                      <c:pt idx="3073">
                        <c:v>51.233333333333334</c:v>
                      </c:pt>
                      <c:pt idx="3074">
                        <c:v>51.25</c:v>
                      </c:pt>
                      <c:pt idx="3075">
                        <c:v>51.266666666666666</c:v>
                      </c:pt>
                      <c:pt idx="3076">
                        <c:v>51.283333333333331</c:v>
                      </c:pt>
                      <c:pt idx="3077">
                        <c:v>51.3</c:v>
                      </c:pt>
                      <c:pt idx="3078">
                        <c:v>51.31666666666667</c:v>
                      </c:pt>
                      <c:pt idx="3079">
                        <c:v>51.333333333333336</c:v>
                      </c:pt>
                      <c:pt idx="3080">
                        <c:v>51.35</c:v>
                      </c:pt>
                      <c:pt idx="3081">
                        <c:v>51.366666666666667</c:v>
                      </c:pt>
                      <c:pt idx="3082">
                        <c:v>51.383333333333333</c:v>
                      </c:pt>
                      <c:pt idx="3083">
                        <c:v>51.4</c:v>
                      </c:pt>
                      <c:pt idx="3084">
                        <c:v>51.416666666666664</c:v>
                      </c:pt>
                      <c:pt idx="3085">
                        <c:v>51.43333333333333</c:v>
                      </c:pt>
                      <c:pt idx="3086">
                        <c:v>51.45</c:v>
                      </c:pt>
                      <c:pt idx="3087">
                        <c:v>51.466666666666669</c:v>
                      </c:pt>
                      <c:pt idx="3088">
                        <c:v>51.483333333333334</c:v>
                      </c:pt>
                      <c:pt idx="3089">
                        <c:v>51.5</c:v>
                      </c:pt>
                      <c:pt idx="3090">
                        <c:v>51.516666666666666</c:v>
                      </c:pt>
                      <c:pt idx="3091">
                        <c:v>51.533333333333331</c:v>
                      </c:pt>
                      <c:pt idx="3092">
                        <c:v>51.55</c:v>
                      </c:pt>
                      <c:pt idx="3093">
                        <c:v>51.56666666666667</c:v>
                      </c:pt>
                      <c:pt idx="3094">
                        <c:v>51.583333333333336</c:v>
                      </c:pt>
                      <c:pt idx="3095">
                        <c:v>51.6</c:v>
                      </c:pt>
                      <c:pt idx="3096">
                        <c:v>51.616666666666667</c:v>
                      </c:pt>
                      <c:pt idx="3097">
                        <c:v>51.633333333333333</c:v>
                      </c:pt>
                      <c:pt idx="3098">
                        <c:v>51.65</c:v>
                      </c:pt>
                      <c:pt idx="3099">
                        <c:v>51.666666666666664</c:v>
                      </c:pt>
                      <c:pt idx="3100">
                        <c:v>51.68333333333333</c:v>
                      </c:pt>
                      <c:pt idx="3101">
                        <c:v>51.7</c:v>
                      </c:pt>
                      <c:pt idx="3102">
                        <c:v>51.716666666666669</c:v>
                      </c:pt>
                      <c:pt idx="3103">
                        <c:v>51.733333333333334</c:v>
                      </c:pt>
                      <c:pt idx="3104">
                        <c:v>51.75</c:v>
                      </c:pt>
                      <c:pt idx="3105">
                        <c:v>51.766666666666666</c:v>
                      </c:pt>
                      <c:pt idx="3106">
                        <c:v>51.783333333333331</c:v>
                      </c:pt>
                      <c:pt idx="3107">
                        <c:v>51.8</c:v>
                      </c:pt>
                      <c:pt idx="3108">
                        <c:v>51.81666666666667</c:v>
                      </c:pt>
                      <c:pt idx="3109">
                        <c:v>51.833333333333336</c:v>
                      </c:pt>
                      <c:pt idx="3110">
                        <c:v>51.85</c:v>
                      </c:pt>
                      <c:pt idx="3111">
                        <c:v>51.866666666666667</c:v>
                      </c:pt>
                      <c:pt idx="3112">
                        <c:v>51.883333333333333</c:v>
                      </c:pt>
                      <c:pt idx="3113">
                        <c:v>51.9</c:v>
                      </c:pt>
                      <c:pt idx="3114">
                        <c:v>51.916666666666664</c:v>
                      </c:pt>
                      <c:pt idx="3115">
                        <c:v>51.93333333333333</c:v>
                      </c:pt>
                      <c:pt idx="3116">
                        <c:v>51.95</c:v>
                      </c:pt>
                      <c:pt idx="3117">
                        <c:v>51.966666666666669</c:v>
                      </c:pt>
                      <c:pt idx="3118">
                        <c:v>51.983333333333334</c:v>
                      </c:pt>
                      <c:pt idx="3119">
                        <c:v>52</c:v>
                      </c:pt>
                      <c:pt idx="3120">
                        <c:v>52.016666666666666</c:v>
                      </c:pt>
                      <c:pt idx="3121">
                        <c:v>52.033333333333331</c:v>
                      </c:pt>
                      <c:pt idx="3122">
                        <c:v>52.05</c:v>
                      </c:pt>
                      <c:pt idx="3123">
                        <c:v>52.06666666666667</c:v>
                      </c:pt>
                      <c:pt idx="3124">
                        <c:v>52.083333333333336</c:v>
                      </c:pt>
                      <c:pt idx="3125">
                        <c:v>52.1</c:v>
                      </c:pt>
                      <c:pt idx="3126">
                        <c:v>52.116666666666667</c:v>
                      </c:pt>
                      <c:pt idx="3127">
                        <c:v>52.133333333333333</c:v>
                      </c:pt>
                      <c:pt idx="3128">
                        <c:v>52.15</c:v>
                      </c:pt>
                      <c:pt idx="3129">
                        <c:v>52.166666666666664</c:v>
                      </c:pt>
                      <c:pt idx="3130">
                        <c:v>52.18333333333333</c:v>
                      </c:pt>
                      <c:pt idx="3131">
                        <c:v>52.2</c:v>
                      </c:pt>
                      <c:pt idx="3132">
                        <c:v>52.216666666666669</c:v>
                      </c:pt>
                      <c:pt idx="3133">
                        <c:v>52.233333333333334</c:v>
                      </c:pt>
                      <c:pt idx="3134">
                        <c:v>52.25</c:v>
                      </c:pt>
                      <c:pt idx="3135">
                        <c:v>52.266666666666666</c:v>
                      </c:pt>
                      <c:pt idx="3136">
                        <c:v>52.283333333333331</c:v>
                      </c:pt>
                      <c:pt idx="3137">
                        <c:v>52.3</c:v>
                      </c:pt>
                      <c:pt idx="3138">
                        <c:v>52.31666666666667</c:v>
                      </c:pt>
                      <c:pt idx="3139">
                        <c:v>52.333333333333336</c:v>
                      </c:pt>
                      <c:pt idx="3140">
                        <c:v>52.35</c:v>
                      </c:pt>
                      <c:pt idx="3141">
                        <c:v>52.366666666666667</c:v>
                      </c:pt>
                      <c:pt idx="3142">
                        <c:v>52.383333333333333</c:v>
                      </c:pt>
                      <c:pt idx="3143">
                        <c:v>52.4</c:v>
                      </c:pt>
                      <c:pt idx="3144">
                        <c:v>52.416666666666664</c:v>
                      </c:pt>
                      <c:pt idx="3145">
                        <c:v>52.43333333333333</c:v>
                      </c:pt>
                      <c:pt idx="3146">
                        <c:v>52.45</c:v>
                      </c:pt>
                      <c:pt idx="3147">
                        <c:v>52.466666666666669</c:v>
                      </c:pt>
                      <c:pt idx="3148">
                        <c:v>52.483333333333334</c:v>
                      </c:pt>
                      <c:pt idx="3149">
                        <c:v>52.5</c:v>
                      </c:pt>
                      <c:pt idx="3150">
                        <c:v>52.516666666666666</c:v>
                      </c:pt>
                      <c:pt idx="3151">
                        <c:v>52.533333333333331</c:v>
                      </c:pt>
                      <c:pt idx="3152">
                        <c:v>52.55</c:v>
                      </c:pt>
                      <c:pt idx="3153">
                        <c:v>52.56666666666667</c:v>
                      </c:pt>
                      <c:pt idx="3154">
                        <c:v>52.583333333333336</c:v>
                      </c:pt>
                      <c:pt idx="3155">
                        <c:v>52.6</c:v>
                      </c:pt>
                      <c:pt idx="3156">
                        <c:v>52.616666666666667</c:v>
                      </c:pt>
                      <c:pt idx="3157">
                        <c:v>52.633333333333333</c:v>
                      </c:pt>
                      <c:pt idx="3158">
                        <c:v>52.65</c:v>
                      </c:pt>
                      <c:pt idx="3159">
                        <c:v>52.666666666666664</c:v>
                      </c:pt>
                      <c:pt idx="3160">
                        <c:v>52.68333333333333</c:v>
                      </c:pt>
                      <c:pt idx="3161">
                        <c:v>52.7</c:v>
                      </c:pt>
                      <c:pt idx="3162">
                        <c:v>52.716666666666669</c:v>
                      </c:pt>
                      <c:pt idx="3163">
                        <c:v>52.733333333333334</c:v>
                      </c:pt>
                      <c:pt idx="3164">
                        <c:v>52.75</c:v>
                      </c:pt>
                      <c:pt idx="3165">
                        <c:v>52.766666666666666</c:v>
                      </c:pt>
                      <c:pt idx="3166">
                        <c:v>52.783333333333331</c:v>
                      </c:pt>
                      <c:pt idx="3167">
                        <c:v>52.8</c:v>
                      </c:pt>
                      <c:pt idx="3168">
                        <c:v>52.81666666666667</c:v>
                      </c:pt>
                      <c:pt idx="3169">
                        <c:v>52.833333333333336</c:v>
                      </c:pt>
                      <c:pt idx="3170">
                        <c:v>52.85</c:v>
                      </c:pt>
                      <c:pt idx="3171">
                        <c:v>52.866666666666667</c:v>
                      </c:pt>
                      <c:pt idx="3172">
                        <c:v>52.883333333333333</c:v>
                      </c:pt>
                      <c:pt idx="3173">
                        <c:v>52.9</c:v>
                      </c:pt>
                      <c:pt idx="3174">
                        <c:v>52.916666666666664</c:v>
                      </c:pt>
                      <c:pt idx="3175">
                        <c:v>52.93333333333333</c:v>
                      </c:pt>
                      <c:pt idx="3176">
                        <c:v>52.95</c:v>
                      </c:pt>
                      <c:pt idx="3177">
                        <c:v>52.966666666666669</c:v>
                      </c:pt>
                      <c:pt idx="3178">
                        <c:v>52.983333333333334</c:v>
                      </c:pt>
                      <c:pt idx="3179">
                        <c:v>53</c:v>
                      </c:pt>
                      <c:pt idx="3180">
                        <c:v>53.016666666666666</c:v>
                      </c:pt>
                      <c:pt idx="3181">
                        <c:v>53.033333333333331</c:v>
                      </c:pt>
                      <c:pt idx="3182">
                        <c:v>53.05</c:v>
                      </c:pt>
                      <c:pt idx="3183">
                        <c:v>53.06666666666667</c:v>
                      </c:pt>
                      <c:pt idx="3184">
                        <c:v>53.083333333333336</c:v>
                      </c:pt>
                      <c:pt idx="3185">
                        <c:v>53.1</c:v>
                      </c:pt>
                      <c:pt idx="3186">
                        <c:v>53.116666666666667</c:v>
                      </c:pt>
                      <c:pt idx="3187">
                        <c:v>53.133333333333333</c:v>
                      </c:pt>
                      <c:pt idx="3188">
                        <c:v>53.15</c:v>
                      </c:pt>
                      <c:pt idx="3189">
                        <c:v>53.166666666666664</c:v>
                      </c:pt>
                      <c:pt idx="3190">
                        <c:v>53.18333333333333</c:v>
                      </c:pt>
                      <c:pt idx="3191">
                        <c:v>53.2</c:v>
                      </c:pt>
                      <c:pt idx="3192">
                        <c:v>53.216666666666669</c:v>
                      </c:pt>
                      <c:pt idx="3193">
                        <c:v>53.233333333333334</c:v>
                      </c:pt>
                      <c:pt idx="3194">
                        <c:v>53.25</c:v>
                      </c:pt>
                      <c:pt idx="3195">
                        <c:v>53.266666666666666</c:v>
                      </c:pt>
                      <c:pt idx="3196">
                        <c:v>53.283333333333331</c:v>
                      </c:pt>
                      <c:pt idx="3197">
                        <c:v>53.3</c:v>
                      </c:pt>
                      <c:pt idx="3198">
                        <c:v>53.31666666666667</c:v>
                      </c:pt>
                      <c:pt idx="3199">
                        <c:v>53.333333333333336</c:v>
                      </c:pt>
                      <c:pt idx="3200">
                        <c:v>53.35</c:v>
                      </c:pt>
                      <c:pt idx="3201">
                        <c:v>53.366666666666667</c:v>
                      </c:pt>
                      <c:pt idx="3202">
                        <c:v>53.383333333333333</c:v>
                      </c:pt>
                      <c:pt idx="3203">
                        <c:v>53.4</c:v>
                      </c:pt>
                      <c:pt idx="3204">
                        <c:v>53.416666666666664</c:v>
                      </c:pt>
                      <c:pt idx="3205">
                        <c:v>53.43333333333333</c:v>
                      </c:pt>
                      <c:pt idx="3206">
                        <c:v>53.45</c:v>
                      </c:pt>
                      <c:pt idx="3207">
                        <c:v>53.466666666666669</c:v>
                      </c:pt>
                      <c:pt idx="3208">
                        <c:v>53.483333333333334</c:v>
                      </c:pt>
                      <c:pt idx="3209">
                        <c:v>53.5</c:v>
                      </c:pt>
                      <c:pt idx="3210">
                        <c:v>53.516666666666666</c:v>
                      </c:pt>
                      <c:pt idx="3211">
                        <c:v>53.533333333333331</c:v>
                      </c:pt>
                      <c:pt idx="3212">
                        <c:v>53.55</c:v>
                      </c:pt>
                      <c:pt idx="3213">
                        <c:v>53.56666666666667</c:v>
                      </c:pt>
                      <c:pt idx="3214">
                        <c:v>53.583333333333336</c:v>
                      </c:pt>
                      <c:pt idx="3215">
                        <c:v>53.6</c:v>
                      </c:pt>
                      <c:pt idx="3216">
                        <c:v>53.616666666666667</c:v>
                      </c:pt>
                      <c:pt idx="3217">
                        <c:v>53.633333333333333</c:v>
                      </c:pt>
                      <c:pt idx="3218">
                        <c:v>53.65</c:v>
                      </c:pt>
                      <c:pt idx="3219">
                        <c:v>53.666666666666664</c:v>
                      </c:pt>
                      <c:pt idx="3220">
                        <c:v>53.68333333333333</c:v>
                      </c:pt>
                      <c:pt idx="3221">
                        <c:v>53.7</c:v>
                      </c:pt>
                      <c:pt idx="3222">
                        <c:v>53.716666666666669</c:v>
                      </c:pt>
                      <c:pt idx="3223">
                        <c:v>53.733333333333334</c:v>
                      </c:pt>
                      <c:pt idx="3224">
                        <c:v>53.75</c:v>
                      </c:pt>
                      <c:pt idx="3225">
                        <c:v>53.766666666666666</c:v>
                      </c:pt>
                      <c:pt idx="3226">
                        <c:v>53.783333333333331</c:v>
                      </c:pt>
                      <c:pt idx="3227">
                        <c:v>53.8</c:v>
                      </c:pt>
                      <c:pt idx="3228">
                        <c:v>53.81666666666667</c:v>
                      </c:pt>
                      <c:pt idx="3229">
                        <c:v>53.833333333333336</c:v>
                      </c:pt>
                      <c:pt idx="3230">
                        <c:v>53.85</c:v>
                      </c:pt>
                      <c:pt idx="3231">
                        <c:v>53.866666666666667</c:v>
                      </c:pt>
                      <c:pt idx="3232">
                        <c:v>53.883333333333333</c:v>
                      </c:pt>
                      <c:pt idx="3233">
                        <c:v>53.9</c:v>
                      </c:pt>
                      <c:pt idx="3234">
                        <c:v>53.916666666666664</c:v>
                      </c:pt>
                      <c:pt idx="3235">
                        <c:v>53.93333333333333</c:v>
                      </c:pt>
                      <c:pt idx="3236">
                        <c:v>53.95</c:v>
                      </c:pt>
                      <c:pt idx="3237">
                        <c:v>53.966666666666669</c:v>
                      </c:pt>
                      <c:pt idx="3238">
                        <c:v>53.983333333333334</c:v>
                      </c:pt>
                      <c:pt idx="3239">
                        <c:v>54</c:v>
                      </c:pt>
                      <c:pt idx="3240">
                        <c:v>54.016666666666666</c:v>
                      </c:pt>
                      <c:pt idx="3241">
                        <c:v>54.033333333333331</c:v>
                      </c:pt>
                      <c:pt idx="3242">
                        <c:v>54.05</c:v>
                      </c:pt>
                      <c:pt idx="3243">
                        <c:v>54.06666666666667</c:v>
                      </c:pt>
                      <c:pt idx="3244">
                        <c:v>54.083333333333336</c:v>
                      </c:pt>
                      <c:pt idx="3245">
                        <c:v>54.1</c:v>
                      </c:pt>
                      <c:pt idx="3246">
                        <c:v>54.116666666666667</c:v>
                      </c:pt>
                      <c:pt idx="3247">
                        <c:v>54.133333333333333</c:v>
                      </c:pt>
                      <c:pt idx="3248">
                        <c:v>54.15</c:v>
                      </c:pt>
                      <c:pt idx="3249">
                        <c:v>54.166666666666664</c:v>
                      </c:pt>
                      <c:pt idx="3250">
                        <c:v>54.18333333333333</c:v>
                      </c:pt>
                      <c:pt idx="3251">
                        <c:v>54.2</c:v>
                      </c:pt>
                      <c:pt idx="3252">
                        <c:v>54.216666666666669</c:v>
                      </c:pt>
                      <c:pt idx="3253">
                        <c:v>54.233333333333334</c:v>
                      </c:pt>
                      <c:pt idx="3254">
                        <c:v>54.25</c:v>
                      </c:pt>
                      <c:pt idx="3255">
                        <c:v>54.266666666666666</c:v>
                      </c:pt>
                      <c:pt idx="3256">
                        <c:v>54.283333333333331</c:v>
                      </c:pt>
                      <c:pt idx="3257">
                        <c:v>54.3</c:v>
                      </c:pt>
                      <c:pt idx="3258">
                        <c:v>54.31666666666667</c:v>
                      </c:pt>
                      <c:pt idx="3259">
                        <c:v>54.333333333333336</c:v>
                      </c:pt>
                      <c:pt idx="3260">
                        <c:v>54.35</c:v>
                      </c:pt>
                      <c:pt idx="3261">
                        <c:v>54.366666666666667</c:v>
                      </c:pt>
                      <c:pt idx="3262">
                        <c:v>54.383333333333333</c:v>
                      </c:pt>
                      <c:pt idx="3263">
                        <c:v>54.4</c:v>
                      </c:pt>
                      <c:pt idx="3264">
                        <c:v>54.416666666666664</c:v>
                      </c:pt>
                      <c:pt idx="3265">
                        <c:v>54.43333333333333</c:v>
                      </c:pt>
                      <c:pt idx="3266">
                        <c:v>54.45</c:v>
                      </c:pt>
                      <c:pt idx="3267">
                        <c:v>54.466666666666669</c:v>
                      </c:pt>
                      <c:pt idx="3268">
                        <c:v>54.483333333333334</c:v>
                      </c:pt>
                      <c:pt idx="3269">
                        <c:v>54.5</c:v>
                      </c:pt>
                      <c:pt idx="3270">
                        <c:v>54.516666666666666</c:v>
                      </c:pt>
                      <c:pt idx="3271">
                        <c:v>54.533333333333331</c:v>
                      </c:pt>
                      <c:pt idx="3272">
                        <c:v>54.55</c:v>
                      </c:pt>
                      <c:pt idx="3273">
                        <c:v>54.56666666666667</c:v>
                      </c:pt>
                      <c:pt idx="3274">
                        <c:v>54.583333333333336</c:v>
                      </c:pt>
                      <c:pt idx="3275">
                        <c:v>54.6</c:v>
                      </c:pt>
                      <c:pt idx="3276">
                        <c:v>54.616666666666667</c:v>
                      </c:pt>
                      <c:pt idx="3277">
                        <c:v>54.633333333333333</c:v>
                      </c:pt>
                      <c:pt idx="3278">
                        <c:v>54.65</c:v>
                      </c:pt>
                      <c:pt idx="3279">
                        <c:v>54.666666666666664</c:v>
                      </c:pt>
                      <c:pt idx="3280">
                        <c:v>54.68333333333333</c:v>
                      </c:pt>
                      <c:pt idx="3281">
                        <c:v>54.7</c:v>
                      </c:pt>
                      <c:pt idx="3282">
                        <c:v>54.716666666666669</c:v>
                      </c:pt>
                      <c:pt idx="3283">
                        <c:v>54.733333333333334</c:v>
                      </c:pt>
                      <c:pt idx="3284">
                        <c:v>54.75</c:v>
                      </c:pt>
                      <c:pt idx="3285">
                        <c:v>54.766666666666666</c:v>
                      </c:pt>
                      <c:pt idx="3286">
                        <c:v>54.783333333333331</c:v>
                      </c:pt>
                      <c:pt idx="3287">
                        <c:v>54.8</c:v>
                      </c:pt>
                      <c:pt idx="3288">
                        <c:v>54.81666666666667</c:v>
                      </c:pt>
                      <c:pt idx="3289">
                        <c:v>54.833333333333336</c:v>
                      </c:pt>
                      <c:pt idx="3290">
                        <c:v>54.85</c:v>
                      </c:pt>
                      <c:pt idx="3291">
                        <c:v>54.866666666666667</c:v>
                      </c:pt>
                      <c:pt idx="3292">
                        <c:v>54.883333333333333</c:v>
                      </c:pt>
                      <c:pt idx="3293">
                        <c:v>54.9</c:v>
                      </c:pt>
                      <c:pt idx="3294">
                        <c:v>54.916666666666664</c:v>
                      </c:pt>
                      <c:pt idx="3295">
                        <c:v>54.93333333333333</c:v>
                      </c:pt>
                      <c:pt idx="3296">
                        <c:v>54.95</c:v>
                      </c:pt>
                      <c:pt idx="3297">
                        <c:v>54.966666666666669</c:v>
                      </c:pt>
                      <c:pt idx="3298">
                        <c:v>54.983333333333334</c:v>
                      </c:pt>
                      <c:pt idx="3299">
                        <c:v>55</c:v>
                      </c:pt>
                      <c:pt idx="3300">
                        <c:v>55.016666666666666</c:v>
                      </c:pt>
                      <c:pt idx="3301">
                        <c:v>55.033333333333331</c:v>
                      </c:pt>
                      <c:pt idx="3302">
                        <c:v>55.05</c:v>
                      </c:pt>
                      <c:pt idx="3303">
                        <c:v>55.06666666666667</c:v>
                      </c:pt>
                      <c:pt idx="3304">
                        <c:v>55.083333333333336</c:v>
                      </c:pt>
                      <c:pt idx="3305">
                        <c:v>55.1</c:v>
                      </c:pt>
                      <c:pt idx="3306">
                        <c:v>55.116666666666667</c:v>
                      </c:pt>
                      <c:pt idx="3307">
                        <c:v>55.133333333333333</c:v>
                      </c:pt>
                      <c:pt idx="3308">
                        <c:v>55.15</c:v>
                      </c:pt>
                      <c:pt idx="3309">
                        <c:v>55.166666666666664</c:v>
                      </c:pt>
                      <c:pt idx="3310">
                        <c:v>55.18333333333333</c:v>
                      </c:pt>
                      <c:pt idx="3311">
                        <c:v>55.2</c:v>
                      </c:pt>
                      <c:pt idx="3312">
                        <c:v>55.216666666666669</c:v>
                      </c:pt>
                      <c:pt idx="3313">
                        <c:v>55.233333333333334</c:v>
                      </c:pt>
                      <c:pt idx="3314">
                        <c:v>55.25</c:v>
                      </c:pt>
                      <c:pt idx="3315">
                        <c:v>55.266666666666666</c:v>
                      </c:pt>
                      <c:pt idx="3316">
                        <c:v>55.283333333333331</c:v>
                      </c:pt>
                      <c:pt idx="3317">
                        <c:v>55.3</c:v>
                      </c:pt>
                      <c:pt idx="3318">
                        <c:v>55.31666666666667</c:v>
                      </c:pt>
                      <c:pt idx="3319">
                        <c:v>55.333333333333336</c:v>
                      </c:pt>
                      <c:pt idx="3320">
                        <c:v>55.35</c:v>
                      </c:pt>
                      <c:pt idx="3321">
                        <c:v>55.366666666666667</c:v>
                      </c:pt>
                      <c:pt idx="3322">
                        <c:v>55.383333333333333</c:v>
                      </c:pt>
                      <c:pt idx="3323">
                        <c:v>55.4</c:v>
                      </c:pt>
                      <c:pt idx="3324">
                        <c:v>55.416666666666664</c:v>
                      </c:pt>
                      <c:pt idx="3325">
                        <c:v>55.43333333333333</c:v>
                      </c:pt>
                      <c:pt idx="3326">
                        <c:v>55.45</c:v>
                      </c:pt>
                      <c:pt idx="3327">
                        <c:v>55.466666666666669</c:v>
                      </c:pt>
                      <c:pt idx="3328">
                        <c:v>55.483333333333334</c:v>
                      </c:pt>
                      <c:pt idx="3329">
                        <c:v>55.5</c:v>
                      </c:pt>
                      <c:pt idx="3330">
                        <c:v>55.516666666666666</c:v>
                      </c:pt>
                      <c:pt idx="3331">
                        <c:v>55.533333333333331</c:v>
                      </c:pt>
                      <c:pt idx="3332">
                        <c:v>55.55</c:v>
                      </c:pt>
                      <c:pt idx="3333">
                        <c:v>55.56666666666667</c:v>
                      </c:pt>
                      <c:pt idx="3334">
                        <c:v>55.583333333333336</c:v>
                      </c:pt>
                      <c:pt idx="3335">
                        <c:v>55.6</c:v>
                      </c:pt>
                      <c:pt idx="3336">
                        <c:v>55.616666666666667</c:v>
                      </c:pt>
                      <c:pt idx="3337">
                        <c:v>55.633333333333333</c:v>
                      </c:pt>
                      <c:pt idx="3338">
                        <c:v>55.65</c:v>
                      </c:pt>
                      <c:pt idx="3339">
                        <c:v>55.666666666666664</c:v>
                      </c:pt>
                      <c:pt idx="3340">
                        <c:v>55.68333333333333</c:v>
                      </c:pt>
                      <c:pt idx="3341">
                        <c:v>55.7</c:v>
                      </c:pt>
                      <c:pt idx="3342">
                        <c:v>55.716666666666669</c:v>
                      </c:pt>
                      <c:pt idx="3343">
                        <c:v>55.733333333333334</c:v>
                      </c:pt>
                      <c:pt idx="3344">
                        <c:v>55.75</c:v>
                      </c:pt>
                      <c:pt idx="3345">
                        <c:v>55.766666666666666</c:v>
                      </c:pt>
                      <c:pt idx="3346">
                        <c:v>55.783333333333331</c:v>
                      </c:pt>
                      <c:pt idx="3347">
                        <c:v>55.8</c:v>
                      </c:pt>
                      <c:pt idx="3348">
                        <c:v>55.81666666666667</c:v>
                      </c:pt>
                      <c:pt idx="3349">
                        <c:v>55.833333333333336</c:v>
                      </c:pt>
                      <c:pt idx="3350">
                        <c:v>55.85</c:v>
                      </c:pt>
                      <c:pt idx="3351">
                        <c:v>55.866666666666667</c:v>
                      </c:pt>
                      <c:pt idx="3352">
                        <c:v>55.883333333333333</c:v>
                      </c:pt>
                      <c:pt idx="3353">
                        <c:v>55.9</c:v>
                      </c:pt>
                      <c:pt idx="3354">
                        <c:v>55.916666666666664</c:v>
                      </c:pt>
                      <c:pt idx="3355">
                        <c:v>55.93333333333333</c:v>
                      </c:pt>
                      <c:pt idx="3356">
                        <c:v>55.95</c:v>
                      </c:pt>
                      <c:pt idx="3357">
                        <c:v>55.966666666666669</c:v>
                      </c:pt>
                      <c:pt idx="3358">
                        <c:v>55.983333333333334</c:v>
                      </c:pt>
                      <c:pt idx="3359">
                        <c:v>56</c:v>
                      </c:pt>
                      <c:pt idx="3360">
                        <c:v>56.016666666666666</c:v>
                      </c:pt>
                      <c:pt idx="3361">
                        <c:v>56.033333333333331</c:v>
                      </c:pt>
                      <c:pt idx="3362">
                        <c:v>56.05</c:v>
                      </c:pt>
                      <c:pt idx="3363">
                        <c:v>56.06666666666667</c:v>
                      </c:pt>
                      <c:pt idx="3364">
                        <c:v>56.083333333333336</c:v>
                      </c:pt>
                      <c:pt idx="3365">
                        <c:v>56.1</c:v>
                      </c:pt>
                      <c:pt idx="3366">
                        <c:v>56.116666666666667</c:v>
                      </c:pt>
                      <c:pt idx="3367">
                        <c:v>56.133333333333333</c:v>
                      </c:pt>
                      <c:pt idx="3368">
                        <c:v>56.15</c:v>
                      </c:pt>
                      <c:pt idx="3369">
                        <c:v>56.166666666666664</c:v>
                      </c:pt>
                      <c:pt idx="3370">
                        <c:v>56.18333333333333</c:v>
                      </c:pt>
                      <c:pt idx="3371">
                        <c:v>56.2</c:v>
                      </c:pt>
                      <c:pt idx="3372">
                        <c:v>56.216666666666669</c:v>
                      </c:pt>
                      <c:pt idx="3373">
                        <c:v>56.233333333333334</c:v>
                      </c:pt>
                      <c:pt idx="3374">
                        <c:v>56.25</c:v>
                      </c:pt>
                      <c:pt idx="3375">
                        <c:v>56.266666666666666</c:v>
                      </c:pt>
                      <c:pt idx="3376">
                        <c:v>56.283333333333331</c:v>
                      </c:pt>
                      <c:pt idx="3377">
                        <c:v>56.3</c:v>
                      </c:pt>
                      <c:pt idx="3378">
                        <c:v>56.31666666666667</c:v>
                      </c:pt>
                      <c:pt idx="3379">
                        <c:v>56.333333333333336</c:v>
                      </c:pt>
                      <c:pt idx="3380">
                        <c:v>56.35</c:v>
                      </c:pt>
                      <c:pt idx="3381">
                        <c:v>56.366666666666667</c:v>
                      </c:pt>
                      <c:pt idx="3382">
                        <c:v>56.383333333333333</c:v>
                      </c:pt>
                      <c:pt idx="3383">
                        <c:v>56.4</c:v>
                      </c:pt>
                      <c:pt idx="3384">
                        <c:v>56.416666666666664</c:v>
                      </c:pt>
                      <c:pt idx="3385">
                        <c:v>56.43333333333333</c:v>
                      </c:pt>
                      <c:pt idx="3386">
                        <c:v>56.45</c:v>
                      </c:pt>
                      <c:pt idx="3387">
                        <c:v>56.466666666666669</c:v>
                      </c:pt>
                      <c:pt idx="3388">
                        <c:v>56.483333333333334</c:v>
                      </c:pt>
                      <c:pt idx="3389">
                        <c:v>56.5</c:v>
                      </c:pt>
                      <c:pt idx="3390">
                        <c:v>56.516666666666666</c:v>
                      </c:pt>
                      <c:pt idx="3391">
                        <c:v>56.533333333333331</c:v>
                      </c:pt>
                      <c:pt idx="3392">
                        <c:v>56.55</c:v>
                      </c:pt>
                      <c:pt idx="3393">
                        <c:v>56.56666666666667</c:v>
                      </c:pt>
                      <c:pt idx="3394">
                        <c:v>56.583333333333336</c:v>
                      </c:pt>
                      <c:pt idx="3395">
                        <c:v>56.6</c:v>
                      </c:pt>
                      <c:pt idx="3396">
                        <c:v>56.616666666666667</c:v>
                      </c:pt>
                      <c:pt idx="3397">
                        <c:v>56.633333333333333</c:v>
                      </c:pt>
                      <c:pt idx="3398">
                        <c:v>56.65</c:v>
                      </c:pt>
                      <c:pt idx="3399">
                        <c:v>56.666666666666664</c:v>
                      </c:pt>
                      <c:pt idx="3400">
                        <c:v>56.68333333333333</c:v>
                      </c:pt>
                      <c:pt idx="3401">
                        <c:v>56.7</c:v>
                      </c:pt>
                      <c:pt idx="3402">
                        <c:v>56.716666666666669</c:v>
                      </c:pt>
                      <c:pt idx="3403">
                        <c:v>56.733333333333334</c:v>
                      </c:pt>
                      <c:pt idx="3404">
                        <c:v>56.75</c:v>
                      </c:pt>
                      <c:pt idx="3405">
                        <c:v>56.766666666666666</c:v>
                      </c:pt>
                      <c:pt idx="3406">
                        <c:v>56.783333333333331</c:v>
                      </c:pt>
                      <c:pt idx="3407">
                        <c:v>56.8</c:v>
                      </c:pt>
                      <c:pt idx="3408">
                        <c:v>56.81666666666667</c:v>
                      </c:pt>
                      <c:pt idx="3409">
                        <c:v>56.833333333333336</c:v>
                      </c:pt>
                      <c:pt idx="3410">
                        <c:v>56.85</c:v>
                      </c:pt>
                      <c:pt idx="3411">
                        <c:v>56.866666666666667</c:v>
                      </c:pt>
                      <c:pt idx="3412">
                        <c:v>56.883333333333333</c:v>
                      </c:pt>
                      <c:pt idx="3413">
                        <c:v>56.9</c:v>
                      </c:pt>
                      <c:pt idx="3414">
                        <c:v>56.916666666666664</c:v>
                      </c:pt>
                      <c:pt idx="3415">
                        <c:v>56.93333333333333</c:v>
                      </c:pt>
                      <c:pt idx="3416">
                        <c:v>56.95</c:v>
                      </c:pt>
                      <c:pt idx="3417">
                        <c:v>56.966666666666669</c:v>
                      </c:pt>
                      <c:pt idx="3418">
                        <c:v>56.983333333333334</c:v>
                      </c:pt>
                      <c:pt idx="3419">
                        <c:v>57</c:v>
                      </c:pt>
                      <c:pt idx="3420">
                        <c:v>57.016666666666666</c:v>
                      </c:pt>
                      <c:pt idx="3421">
                        <c:v>57.033333333333331</c:v>
                      </c:pt>
                      <c:pt idx="3422">
                        <c:v>57.05</c:v>
                      </c:pt>
                      <c:pt idx="3423">
                        <c:v>57.06666666666667</c:v>
                      </c:pt>
                      <c:pt idx="3424">
                        <c:v>57.083333333333336</c:v>
                      </c:pt>
                      <c:pt idx="3425">
                        <c:v>57.1</c:v>
                      </c:pt>
                      <c:pt idx="3426">
                        <c:v>57.116666666666667</c:v>
                      </c:pt>
                      <c:pt idx="3427">
                        <c:v>57.133333333333333</c:v>
                      </c:pt>
                      <c:pt idx="3428">
                        <c:v>57.15</c:v>
                      </c:pt>
                      <c:pt idx="3429">
                        <c:v>57.166666666666664</c:v>
                      </c:pt>
                      <c:pt idx="3430">
                        <c:v>57.18333333333333</c:v>
                      </c:pt>
                      <c:pt idx="3431">
                        <c:v>57.2</c:v>
                      </c:pt>
                      <c:pt idx="3432">
                        <c:v>57.216666666666669</c:v>
                      </c:pt>
                      <c:pt idx="3433">
                        <c:v>57.233333333333334</c:v>
                      </c:pt>
                      <c:pt idx="3434">
                        <c:v>57.25</c:v>
                      </c:pt>
                      <c:pt idx="3435">
                        <c:v>57.266666666666666</c:v>
                      </c:pt>
                      <c:pt idx="3436">
                        <c:v>57.283333333333331</c:v>
                      </c:pt>
                      <c:pt idx="3437">
                        <c:v>57.3</c:v>
                      </c:pt>
                      <c:pt idx="3438">
                        <c:v>57.31666666666667</c:v>
                      </c:pt>
                      <c:pt idx="3439">
                        <c:v>57.333333333333336</c:v>
                      </c:pt>
                      <c:pt idx="3440">
                        <c:v>57.35</c:v>
                      </c:pt>
                      <c:pt idx="3441">
                        <c:v>57.366666666666667</c:v>
                      </c:pt>
                      <c:pt idx="3442">
                        <c:v>57.383333333333333</c:v>
                      </c:pt>
                      <c:pt idx="3443">
                        <c:v>57.4</c:v>
                      </c:pt>
                      <c:pt idx="3444">
                        <c:v>57.416666666666664</c:v>
                      </c:pt>
                      <c:pt idx="3445">
                        <c:v>57.43333333333333</c:v>
                      </c:pt>
                      <c:pt idx="3446">
                        <c:v>57.45</c:v>
                      </c:pt>
                      <c:pt idx="3447">
                        <c:v>57.466666666666669</c:v>
                      </c:pt>
                      <c:pt idx="3448">
                        <c:v>57.483333333333334</c:v>
                      </c:pt>
                      <c:pt idx="3449">
                        <c:v>57.5</c:v>
                      </c:pt>
                      <c:pt idx="3450">
                        <c:v>57.516666666666666</c:v>
                      </c:pt>
                      <c:pt idx="3451">
                        <c:v>57.533333333333331</c:v>
                      </c:pt>
                      <c:pt idx="3452">
                        <c:v>57.55</c:v>
                      </c:pt>
                      <c:pt idx="3453">
                        <c:v>57.56666666666667</c:v>
                      </c:pt>
                      <c:pt idx="3454">
                        <c:v>57.583333333333336</c:v>
                      </c:pt>
                      <c:pt idx="3455">
                        <c:v>57.6</c:v>
                      </c:pt>
                      <c:pt idx="3456">
                        <c:v>57.616666666666667</c:v>
                      </c:pt>
                      <c:pt idx="3457">
                        <c:v>57.633333333333333</c:v>
                      </c:pt>
                      <c:pt idx="3458">
                        <c:v>57.65</c:v>
                      </c:pt>
                      <c:pt idx="3459">
                        <c:v>57.666666666666664</c:v>
                      </c:pt>
                      <c:pt idx="3460">
                        <c:v>57.68333333333333</c:v>
                      </c:pt>
                      <c:pt idx="3461">
                        <c:v>57.7</c:v>
                      </c:pt>
                      <c:pt idx="3462">
                        <c:v>57.716666666666669</c:v>
                      </c:pt>
                      <c:pt idx="3463">
                        <c:v>57.733333333333334</c:v>
                      </c:pt>
                      <c:pt idx="3464">
                        <c:v>57.75</c:v>
                      </c:pt>
                      <c:pt idx="3465">
                        <c:v>57.766666666666666</c:v>
                      </c:pt>
                      <c:pt idx="3466">
                        <c:v>57.783333333333331</c:v>
                      </c:pt>
                      <c:pt idx="3467">
                        <c:v>57.8</c:v>
                      </c:pt>
                      <c:pt idx="3468">
                        <c:v>57.81666666666667</c:v>
                      </c:pt>
                      <c:pt idx="3469">
                        <c:v>57.833333333333336</c:v>
                      </c:pt>
                      <c:pt idx="3470">
                        <c:v>57.85</c:v>
                      </c:pt>
                      <c:pt idx="3471">
                        <c:v>57.866666666666667</c:v>
                      </c:pt>
                      <c:pt idx="3472">
                        <c:v>57.883333333333333</c:v>
                      </c:pt>
                      <c:pt idx="3473">
                        <c:v>57.9</c:v>
                      </c:pt>
                      <c:pt idx="3474">
                        <c:v>57.916666666666664</c:v>
                      </c:pt>
                      <c:pt idx="3475">
                        <c:v>57.93333333333333</c:v>
                      </c:pt>
                      <c:pt idx="3476">
                        <c:v>57.95</c:v>
                      </c:pt>
                      <c:pt idx="3477">
                        <c:v>57.966666666666669</c:v>
                      </c:pt>
                      <c:pt idx="3478">
                        <c:v>57.983333333333334</c:v>
                      </c:pt>
                      <c:pt idx="3479">
                        <c:v>58</c:v>
                      </c:pt>
                      <c:pt idx="3480">
                        <c:v>58.016666666666666</c:v>
                      </c:pt>
                      <c:pt idx="3481">
                        <c:v>58.033333333333331</c:v>
                      </c:pt>
                      <c:pt idx="3482">
                        <c:v>58.05</c:v>
                      </c:pt>
                      <c:pt idx="3483">
                        <c:v>58.06666666666667</c:v>
                      </c:pt>
                      <c:pt idx="3484">
                        <c:v>58.083333333333336</c:v>
                      </c:pt>
                      <c:pt idx="3485">
                        <c:v>58.1</c:v>
                      </c:pt>
                      <c:pt idx="3486">
                        <c:v>58.116666666666667</c:v>
                      </c:pt>
                      <c:pt idx="3487">
                        <c:v>58.133333333333333</c:v>
                      </c:pt>
                      <c:pt idx="3488">
                        <c:v>58.15</c:v>
                      </c:pt>
                      <c:pt idx="3489">
                        <c:v>58.166666666666664</c:v>
                      </c:pt>
                      <c:pt idx="3490">
                        <c:v>58.18333333333333</c:v>
                      </c:pt>
                      <c:pt idx="3491">
                        <c:v>58.2</c:v>
                      </c:pt>
                      <c:pt idx="3492">
                        <c:v>58.216666666666669</c:v>
                      </c:pt>
                      <c:pt idx="3493">
                        <c:v>58.233333333333334</c:v>
                      </c:pt>
                      <c:pt idx="3494">
                        <c:v>58.25</c:v>
                      </c:pt>
                      <c:pt idx="3495">
                        <c:v>58.266666666666666</c:v>
                      </c:pt>
                      <c:pt idx="3496">
                        <c:v>58.283333333333331</c:v>
                      </c:pt>
                      <c:pt idx="3497">
                        <c:v>58.3</c:v>
                      </c:pt>
                      <c:pt idx="3498">
                        <c:v>58.31666666666667</c:v>
                      </c:pt>
                      <c:pt idx="3499">
                        <c:v>58.333333333333336</c:v>
                      </c:pt>
                      <c:pt idx="3500">
                        <c:v>58.35</c:v>
                      </c:pt>
                      <c:pt idx="3501">
                        <c:v>58.366666666666667</c:v>
                      </c:pt>
                      <c:pt idx="3502">
                        <c:v>58.383333333333333</c:v>
                      </c:pt>
                      <c:pt idx="3503">
                        <c:v>58.4</c:v>
                      </c:pt>
                      <c:pt idx="3504">
                        <c:v>58.416666666666664</c:v>
                      </c:pt>
                      <c:pt idx="3505">
                        <c:v>58.43333333333333</c:v>
                      </c:pt>
                      <c:pt idx="3506">
                        <c:v>58.45</c:v>
                      </c:pt>
                      <c:pt idx="3507">
                        <c:v>58.466666666666669</c:v>
                      </c:pt>
                      <c:pt idx="3508">
                        <c:v>58.483333333333334</c:v>
                      </c:pt>
                      <c:pt idx="3509">
                        <c:v>58.5</c:v>
                      </c:pt>
                      <c:pt idx="3510">
                        <c:v>58.516666666666666</c:v>
                      </c:pt>
                      <c:pt idx="3511">
                        <c:v>58.533333333333331</c:v>
                      </c:pt>
                      <c:pt idx="3512">
                        <c:v>58.55</c:v>
                      </c:pt>
                      <c:pt idx="3513">
                        <c:v>58.56666666666667</c:v>
                      </c:pt>
                      <c:pt idx="3514">
                        <c:v>58.583333333333336</c:v>
                      </c:pt>
                      <c:pt idx="3515">
                        <c:v>58.6</c:v>
                      </c:pt>
                      <c:pt idx="3516">
                        <c:v>58.616666666666667</c:v>
                      </c:pt>
                      <c:pt idx="3517">
                        <c:v>58.633333333333333</c:v>
                      </c:pt>
                      <c:pt idx="3518">
                        <c:v>58.65</c:v>
                      </c:pt>
                      <c:pt idx="3519">
                        <c:v>58.666666666666664</c:v>
                      </c:pt>
                      <c:pt idx="3520">
                        <c:v>58.68333333333333</c:v>
                      </c:pt>
                      <c:pt idx="3521">
                        <c:v>58.7</c:v>
                      </c:pt>
                      <c:pt idx="3522">
                        <c:v>58.716666666666669</c:v>
                      </c:pt>
                      <c:pt idx="3523">
                        <c:v>58.733333333333334</c:v>
                      </c:pt>
                      <c:pt idx="3524">
                        <c:v>58.75</c:v>
                      </c:pt>
                      <c:pt idx="3525">
                        <c:v>58.766666666666666</c:v>
                      </c:pt>
                      <c:pt idx="3526">
                        <c:v>58.783333333333331</c:v>
                      </c:pt>
                      <c:pt idx="3527">
                        <c:v>58.8</c:v>
                      </c:pt>
                      <c:pt idx="3528">
                        <c:v>58.81666666666667</c:v>
                      </c:pt>
                      <c:pt idx="3529">
                        <c:v>58.833333333333336</c:v>
                      </c:pt>
                      <c:pt idx="3530">
                        <c:v>58.85</c:v>
                      </c:pt>
                      <c:pt idx="3531">
                        <c:v>58.866666666666667</c:v>
                      </c:pt>
                      <c:pt idx="3532">
                        <c:v>58.883333333333333</c:v>
                      </c:pt>
                      <c:pt idx="3533">
                        <c:v>58.9</c:v>
                      </c:pt>
                      <c:pt idx="3534">
                        <c:v>58.916666666666664</c:v>
                      </c:pt>
                      <c:pt idx="3535">
                        <c:v>58.93333333333333</c:v>
                      </c:pt>
                      <c:pt idx="3536">
                        <c:v>58.95</c:v>
                      </c:pt>
                      <c:pt idx="3537">
                        <c:v>58.966666666666669</c:v>
                      </c:pt>
                      <c:pt idx="3538">
                        <c:v>58.983333333333334</c:v>
                      </c:pt>
                      <c:pt idx="3539">
                        <c:v>59</c:v>
                      </c:pt>
                      <c:pt idx="3540">
                        <c:v>59.016666666666666</c:v>
                      </c:pt>
                      <c:pt idx="3541">
                        <c:v>59.033333333333331</c:v>
                      </c:pt>
                      <c:pt idx="3542">
                        <c:v>59.05</c:v>
                      </c:pt>
                      <c:pt idx="3543">
                        <c:v>59.06666666666667</c:v>
                      </c:pt>
                      <c:pt idx="3544">
                        <c:v>59.083333333333336</c:v>
                      </c:pt>
                      <c:pt idx="3545">
                        <c:v>59.1</c:v>
                      </c:pt>
                      <c:pt idx="3546">
                        <c:v>59.116666666666667</c:v>
                      </c:pt>
                      <c:pt idx="3547">
                        <c:v>59.133333333333333</c:v>
                      </c:pt>
                      <c:pt idx="3548">
                        <c:v>59.15</c:v>
                      </c:pt>
                      <c:pt idx="3549">
                        <c:v>59.166666666666664</c:v>
                      </c:pt>
                      <c:pt idx="3550">
                        <c:v>59.18333333333333</c:v>
                      </c:pt>
                      <c:pt idx="3551">
                        <c:v>59.2</c:v>
                      </c:pt>
                      <c:pt idx="3552">
                        <c:v>59.216666666666669</c:v>
                      </c:pt>
                      <c:pt idx="3553">
                        <c:v>59.233333333333334</c:v>
                      </c:pt>
                      <c:pt idx="3554">
                        <c:v>59.25</c:v>
                      </c:pt>
                      <c:pt idx="3555">
                        <c:v>59.266666666666666</c:v>
                      </c:pt>
                      <c:pt idx="3556">
                        <c:v>59.283333333333331</c:v>
                      </c:pt>
                      <c:pt idx="3557">
                        <c:v>59.3</c:v>
                      </c:pt>
                      <c:pt idx="3558">
                        <c:v>59.31666666666667</c:v>
                      </c:pt>
                      <c:pt idx="3559">
                        <c:v>59.333333333333336</c:v>
                      </c:pt>
                      <c:pt idx="3560">
                        <c:v>59.35</c:v>
                      </c:pt>
                      <c:pt idx="3561">
                        <c:v>59.366666666666667</c:v>
                      </c:pt>
                      <c:pt idx="3562">
                        <c:v>59.383333333333333</c:v>
                      </c:pt>
                      <c:pt idx="3563">
                        <c:v>59.4</c:v>
                      </c:pt>
                      <c:pt idx="3564">
                        <c:v>59.416666666666664</c:v>
                      </c:pt>
                      <c:pt idx="3565">
                        <c:v>59.43333333333333</c:v>
                      </c:pt>
                      <c:pt idx="3566">
                        <c:v>59.45</c:v>
                      </c:pt>
                      <c:pt idx="3567">
                        <c:v>59.466666666666669</c:v>
                      </c:pt>
                      <c:pt idx="3568">
                        <c:v>59.483333333333334</c:v>
                      </c:pt>
                      <c:pt idx="3569">
                        <c:v>59.5</c:v>
                      </c:pt>
                      <c:pt idx="3570">
                        <c:v>59.516666666666666</c:v>
                      </c:pt>
                      <c:pt idx="3571">
                        <c:v>59.533333333333331</c:v>
                      </c:pt>
                      <c:pt idx="3572">
                        <c:v>59.55</c:v>
                      </c:pt>
                      <c:pt idx="3573">
                        <c:v>59.56666666666667</c:v>
                      </c:pt>
                      <c:pt idx="3574">
                        <c:v>59.583333333333336</c:v>
                      </c:pt>
                      <c:pt idx="3575">
                        <c:v>59.6</c:v>
                      </c:pt>
                      <c:pt idx="3576">
                        <c:v>59.616666666666667</c:v>
                      </c:pt>
                      <c:pt idx="3577">
                        <c:v>59.633333333333333</c:v>
                      </c:pt>
                      <c:pt idx="3578">
                        <c:v>59.65</c:v>
                      </c:pt>
                      <c:pt idx="3579">
                        <c:v>59.666666666666664</c:v>
                      </c:pt>
                      <c:pt idx="3580">
                        <c:v>59.68333333333333</c:v>
                      </c:pt>
                      <c:pt idx="3581">
                        <c:v>59.7</c:v>
                      </c:pt>
                      <c:pt idx="3582">
                        <c:v>59.716666666666669</c:v>
                      </c:pt>
                      <c:pt idx="3583">
                        <c:v>59.733333333333334</c:v>
                      </c:pt>
                      <c:pt idx="3584">
                        <c:v>59.75</c:v>
                      </c:pt>
                      <c:pt idx="3585">
                        <c:v>59.766666666666666</c:v>
                      </c:pt>
                      <c:pt idx="3586">
                        <c:v>59.783333333333331</c:v>
                      </c:pt>
                      <c:pt idx="3587">
                        <c:v>59.8</c:v>
                      </c:pt>
                      <c:pt idx="3588">
                        <c:v>59.81666666666667</c:v>
                      </c:pt>
                      <c:pt idx="3589">
                        <c:v>59.833333333333336</c:v>
                      </c:pt>
                      <c:pt idx="3590">
                        <c:v>59.85</c:v>
                      </c:pt>
                      <c:pt idx="3591">
                        <c:v>59.866666666666667</c:v>
                      </c:pt>
                      <c:pt idx="3592">
                        <c:v>59.883333333333333</c:v>
                      </c:pt>
                      <c:pt idx="3593">
                        <c:v>59.9</c:v>
                      </c:pt>
                      <c:pt idx="3594">
                        <c:v>59.916666666666664</c:v>
                      </c:pt>
                      <c:pt idx="3595">
                        <c:v>59.93333333333333</c:v>
                      </c:pt>
                      <c:pt idx="3596">
                        <c:v>59.95</c:v>
                      </c:pt>
                      <c:pt idx="3597">
                        <c:v>59.966666666666669</c:v>
                      </c:pt>
                      <c:pt idx="3598">
                        <c:v>59.983333333333334</c:v>
                      </c:pt>
                      <c:pt idx="3599">
                        <c:v>60</c:v>
                      </c:pt>
                      <c:pt idx="3600">
                        <c:v>60.016666666666666</c:v>
                      </c:pt>
                      <c:pt idx="3601">
                        <c:v>60.033333333333331</c:v>
                      </c:pt>
                      <c:pt idx="3602">
                        <c:v>60.05</c:v>
                      </c:pt>
                      <c:pt idx="3603">
                        <c:v>60.06666666666667</c:v>
                      </c:pt>
                      <c:pt idx="3604">
                        <c:v>60.083333333333336</c:v>
                      </c:pt>
                      <c:pt idx="3605">
                        <c:v>60.1</c:v>
                      </c:pt>
                      <c:pt idx="3606">
                        <c:v>60.116666666666667</c:v>
                      </c:pt>
                      <c:pt idx="3607">
                        <c:v>60.133333333333333</c:v>
                      </c:pt>
                      <c:pt idx="3608">
                        <c:v>60.15</c:v>
                      </c:pt>
                      <c:pt idx="3609">
                        <c:v>60.166666666666664</c:v>
                      </c:pt>
                      <c:pt idx="3610">
                        <c:v>60.18333333333333</c:v>
                      </c:pt>
                      <c:pt idx="3611">
                        <c:v>60.2</c:v>
                      </c:pt>
                      <c:pt idx="3612">
                        <c:v>60.216666666666669</c:v>
                      </c:pt>
                      <c:pt idx="3613">
                        <c:v>60.233333333333334</c:v>
                      </c:pt>
                      <c:pt idx="3614">
                        <c:v>60.25</c:v>
                      </c:pt>
                      <c:pt idx="3615">
                        <c:v>60.266666666666666</c:v>
                      </c:pt>
                      <c:pt idx="3616">
                        <c:v>60.283333333333331</c:v>
                      </c:pt>
                      <c:pt idx="3617">
                        <c:v>60.3</c:v>
                      </c:pt>
                      <c:pt idx="3618">
                        <c:v>60.31666666666667</c:v>
                      </c:pt>
                      <c:pt idx="3619">
                        <c:v>60.333333333333336</c:v>
                      </c:pt>
                      <c:pt idx="3620">
                        <c:v>60.35</c:v>
                      </c:pt>
                      <c:pt idx="3621">
                        <c:v>60.366666666666667</c:v>
                      </c:pt>
                      <c:pt idx="3622">
                        <c:v>60.383333333333333</c:v>
                      </c:pt>
                      <c:pt idx="3623">
                        <c:v>60.4</c:v>
                      </c:pt>
                      <c:pt idx="3624">
                        <c:v>60.416666666666664</c:v>
                      </c:pt>
                      <c:pt idx="3625">
                        <c:v>60.43333333333333</c:v>
                      </c:pt>
                      <c:pt idx="3626">
                        <c:v>60.45</c:v>
                      </c:pt>
                      <c:pt idx="3627">
                        <c:v>60.466666666666669</c:v>
                      </c:pt>
                      <c:pt idx="3628">
                        <c:v>60.483333333333334</c:v>
                      </c:pt>
                      <c:pt idx="3629">
                        <c:v>60.5</c:v>
                      </c:pt>
                      <c:pt idx="3630">
                        <c:v>60.516666666666666</c:v>
                      </c:pt>
                      <c:pt idx="3631">
                        <c:v>60.533333333333331</c:v>
                      </c:pt>
                      <c:pt idx="3632">
                        <c:v>60.55</c:v>
                      </c:pt>
                      <c:pt idx="3633">
                        <c:v>60.56666666666667</c:v>
                      </c:pt>
                      <c:pt idx="3634">
                        <c:v>60.583333333333336</c:v>
                      </c:pt>
                      <c:pt idx="3635">
                        <c:v>60.6</c:v>
                      </c:pt>
                      <c:pt idx="3636">
                        <c:v>60.616666666666667</c:v>
                      </c:pt>
                      <c:pt idx="3637">
                        <c:v>60.633333333333333</c:v>
                      </c:pt>
                      <c:pt idx="3638">
                        <c:v>60.65</c:v>
                      </c:pt>
                      <c:pt idx="3639">
                        <c:v>60.666666666666664</c:v>
                      </c:pt>
                      <c:pt idx="3640">
                        <c:v>60.68333333333333</c:v>
                      </c:pt>
                      <c:pt idx="3641">
                        <c:v>60.7</c:v>
                      </c:pt>
                      <c:pt idx="3642">
                        <c:v>60.716666666666669</c:v>
                      </c:pt>
                      <c:pt idx="3643">
                        <c:v>60.733333333333334</c:v>
                      </c:pt>
                      <c:pt idx="3644">
                        <c:v>60.75</c:v>
                      </c:pt>
                      <c:pt idx="3645">
                        <c:v>60.766666666666666</c:v>
                      </c:pt>
                      <c:pt idx="3646">
                        <c:v>60.783333333333331</c:v>
                      </c:pt>
                      <c:pt idx="3647">
                        <c:v>60.8</c:v>
                      </c:pt>
                      <c:pt idx="3648">
                        <c:v>60.81666666666667</c:v>
                      </c:pt>
                      <c:pt idx="3649">
                        <c:v>60.833333333333336</c:v>
                      </c:pt>
                      <c:pt idx="3650">
                        <c:v>60.85</c:v>
                      </c:pt>
                      <c:pt idx="3651">
                        <c:v>60.866666666666667</c:v>
                      </c:pt>
                      <c:pt idx="3652">
                        <c:v>60.883333333333333</c:v>
                      </c:pt>
                      <c:pt idx="3653">
                        <c:v>60.9</c:v>
                      </c:pt>
                      <c:pt idx="3654">
                        <c:v>60.916666666666664</c:v>
                      </c:pt>
                      <c:pt idx="3655">
                        <c:v>60.93333333333333</c:v>
                      </c:pt>
                      <c:pt idx="3656">
                        <c:v>60.95</c:v>
                      </c:pt>
                      <c:pt idx="3657">
                        <c:v>60.966666666666669</c:v>
                      </c:pt>
                      <c:pt idx="3658">
                        <c:v>60.983333333333334</c:v>
                      </c:pt>
                      <c:pt idx="3659">
                        <c:v>61</c:v>
                      </c:pt>
                      <c:pt idx="3660">
                        <c:v>61.016666666666666</c:v>
                      </c:pt>
                      <c:pt idx="3661">
                        <c:v>61.033333333333331</c:v>
                      </c:pt>
                      <c:pt idx="3662">
                        <c:v>61.05</c:v>
                      </c:pt>
                      <c:pt idx="3663">
                        <c:v>61.06666666666667</c:v>
                      </c:pt>
                      <c:pt idx="3664">
                        <c:v>61.083333333333336</c:v>
                      </c:pt>
                      <c:pt idx="3665">
                        <c:v>61.1</c:v>
                      </c:pt>
                      <c:pt idx="3666">
                        <c:v>61.116666666666667</c:v>
                      </c:pt>
                      <c:pt idx="3667">
                        <c:v>61.133333333333333</c:v>
                      </c:pt>
                      <c:pt idx="3668">
                        <c:v>61.15</c:v>
                      </c:pt>
                      <c:pt idx="3669">
                        <c:v>61.166666666666664</c:v>
                      </c:pt>
                      <c:pt idx="3670">
                        <c:v>61.18333333333333</c:v>
                      </c:pt>
                      <c:pt idx="3671">
                        <c:v>61.2</c:v>
                      </c:pt>
                      <c:pt idx="3672">
                        <c:v>61.216666666666669</c:v>
                      </c:pt>
                      <c:pt idx="3673">
                        <c:v>61.233333333333334</c:v>
                      </c:pt>
                      <c:pt idx="3674">
                        <c:v>61.25</c:v>
                      </c:pt>
                      <c:pt idx="3675">
                        <c:v>61.266666666666666</c:v>
                      </c:pt>
                      <c:pt idx="3676">
                        <c:v>61.283333333333331</c:v>
                      </c:pt>
                      <c:pt idx="3677">
                        <c:v>61.3</c:v>
                      </c:pt>
                      <c:pt idx="3678">
                        <c:v>61.31666666666667</c:v>
                      </c:pt>
                      <c:pt idx="3679">
                        <c:v>61.333333333333336</c:v>
                      </c:pt>
                      <c:pt idx="3680">
                        <c:v>61.35</c:v>
                      </c:pt>
                      <c:pt idx="3681">
                        <c:v>61.366666666666667</c:v>
                      </c:pt>
                      <c:pt idx="3682">
                        <c:v>61.383333333333333</c:v>
                      </c:pt>
                      <c:pt idx="3683">
                        <c:v>61.4</c:v>
                      </c:pt>
                      <c:pt idx="3684">
                        <c:v>61.416666666666664</c:v>
                      </c:pt>
                      <c:pt idx="3685">
                        <c:v>61.43333333333333</c:v>
                      </c:pt>
                      <c:pt idx="3686">
                        <c:v>61.45</c:v>
                      </c:pt>
                      <c:pt idx="3687">
                        <c:v>61.466666666666669</c:v>
                      </c:pt>
                      <c:pt idx="3688">
                        <c:v>61.483333333333334</c:v>
                      </c:pt>
                      <c:pt idx="3689">
                        <c:v>61.5</c:v>
                      </c:pt>
                      <c:pt idx="3690">
                        <c:v>61.516666666666666</c:v>
                      </c:pt>
                      <c:pt idx="3691">
                        <c:v>61.533333333333331</c:v>
                      </c:pt>
                      <c:pt idx="3692">
                        <c:v>61.55</c:v>
                      </c:pt>
                      <c:pt idx="3693">
                        <c:v>61.56666666666667</c:v>
                      </c:pt>
                      <c:pt idx="3694">
                        <c:v>61.583333333333336</c:v>
                      </c:pt>
                      <c:pt idx="3695">
                        <c:v>61.6</c:v>
                      </c:pt>
                      <c:pt idx="3696">
                        <c:v>61.616666666666667</c:v>
                      </c:pt>
                      <c:pt idx="3697">
                        <c:v>61.633333333333333</c:v>
                      </c:pt>
                      <c:pt idx="3698">
                        <c:v>61.65</c:v>
                      </c:pt>
                      <c:pt idx="3699">
                        <c:v>61.666666666666664</c:v>
                      </c:pt>
                      <c:pt idx="3700">
                        <c:v>61.68333333333333</c:v>
                      </c:pt>
                      <c:pt idx="3701">
                        <c:v>61.7</c:v>
                      </c:pt>
                      <c:pt idx="3702">
                        <c:v>61.716666666666669</c:v>
                      </c:pt>
                      <c:pt idx="3703">
                        <c:v>61.733333333333334</c:v>
                      </c:pt>
                      <c:pt idx="3704">
                        <c:v>61.75</c:v>
                      </c:pt>
                      <c:pt idx="3705">
                        <c:v>61.766666666666666</c:v>
                      </c:pt>
                      <c:pt idx="3706">
                        <c:v>61.783333333333331</c:v>
                      </c:pt>
                      <c:pt idx="3707">
                        <c:v>61.8</c:v>
                      </c:pt>
                      <c:pt idx="3708">
                        <c:v>61.81666666666667</c:v>
                      </c:pt>
                      <c:pt idx="3709">
                        <c:v>61.833333333333336</c:v>
                      </c:pt>
                      <c:pt idx="3710">
                        <c:v>61.85</c:v>
                      </c:pt>
                      <c:pt idx="3711">
                        <c:v>61.866666666666667</c:v>
                      </c:pt>
                      <c:pt idx="3712">
                        <c:v>61.883333333333333</c:v>
                      </c:pt>
                      <c:pt idx="3713">
                        <c:v>61.9</c:v>
                      </c:pt>
                      <c:pt idx="3714">
                        <c:v>61.916666666666664</c:v>
                      </c:pt>
                      <c:pt idx="3715">
                        <c:v>61.93333333333333</c:v>
                      </c:pt>
                      <c:pt idx="3716">
                        <c:v>61.95</c:v>
                      </c:pt>
                      <c:pt idx="3717">
                        <c:v>61.966666666666669</c:v>
                      </c:pt>
                      <c:pt idx="3718">
                        <c:v>61.983333333333334</c:v>
                      </c:pt>
                      <c:pt idx="3719">
                        <c:v>62</c:v>
                      </c:pt>
                      <c:pt idx="3720">
                        <c:v>62.016666666666666</c:v>
                      </c:pt>
                      <c:pt idx="3721">
                        <c:v>62.033333333333331</c:v>
                      </c:pt>
                      <c:pt idx="3722">
                        <c:v>62.05</c:v>
                      </c:pt>
                      <c:pt idx="3723">
                        <c:v>62.06666666666667</c:v>
                      </c:pt>
                      <c:pt idx="3724">
                        <c:v>62.083333333333336</c:v>
                      </c:pt>
                      <c:pt idx="3725">
                        <c:v>62.1</c:v>
                      </c:pt>
                      <c:pt idx="3726">
                        <c:v>62.116666666666667</c:v>
                      </c:pt>
                      <c:pt idx="3727">
                        <c:v>62.133333333333333</c:v>
                      </c:pt>
                      <c:pt idx="3728">
                        <c:v>62.15</c:v>
                      </c:pt>
                      <c:pt idx="3729">
                        <c:v>62.166666666666664</c:v>
                      </c:pt>
                      <c:pt idx="3730">
                        <c:v>62.18333333333333</c:v>
                      </c:pt>
                      <c:pt idx="3731">
                        <c:v>62.2</c:v>
                      </c:pt>
                      <c:pt idx="3732">
                        <c:v>62.216666666666669</c:v>
                      </c:pt>
                      <c:pt idx="3733">
                        <c:v>62.233333333333334</c:v>
                      </c:pt>
                      <c:pt idx="3734">
                        <c:v>62.25</c:v>
                      </c:pt>
                      <c:pt idx="3735">
                        <c:v>62.266666666666666</c:v>
                      </c:pt>
                      <c:pt idx="3736">
                        <c:v>62.283333333333331</c:v>
                      </c:pt>
                      <c:pt idx="3737">
                        <c:v>62.3</c:v>
                      </c:pt>
                      <c:pt idx="3738">
                        <c:v>62.31666666666667</c:v>
                      </c:pt>
                      <c:pt idx="3739">
                        <c:v>62.333333333333336</c:v>
                      </c:pt>
                      <c:pt idx="3740">
                        <c:v>62.35</c:v>
                      </c:pt>
                      <c:pt idx="3741">
                        <c:v>62.366666666666667</c:v>
                      </c:pt>
                      <c:pt idx="3742">
                        <c:v>62.383333333333333</c:v>
                      </c:pt>
                      <c:pt idx="3743">
                        <c:v>62.4</c:v>
                      </c:pt>
                      <c:pt idx="3744">
                        <c:v>62.416666666666664</c:v>
                      </c:pt>
                      <c:pt idx="3745">
                        <c:v>62.43333333333333</c:v>
                      </c:pt>
                      <c:pt idx="3746">
                        <c:v>62.45</c:v>
                      </c:pt>
                      <c:pt idx="3747">
                        <c:v>62.466666666666669</c:v>
                      </c:pt>
                      <c:pt idx="3748">
                        <c:v>62.483333333333334</c:v>
                      </c:pt>
                      <c:pt idx="3749">
                        <c:v>62.5</c:v>
                      </c:pt>
                      <c:pt idx="3750">
                        <c:v>62.516666666666666</c:v>
                      </c:pt>
                      <c:pt idx="3751">
                        <c:v>62.533333333333331</c:v>
                      </c:pt>
                      <c:pt idx="3752">
                        <c:v>62.55</c:v>
                      </c:pt>
                      <c:pt idx="3753">
                        <c:v>62.56666666666667</c:v>
                      </c:pt>
                      <c:pt idx="3754">
                        <c:v>62.583333333333336</c:v>
                      </c:pt>
                      <c:pt idx="3755">
                        <c:v>62.6</c:v>
                      </c:pt>
                      <c:pt idx="3756">
                        <c:v>62.616666666666667</c:v>
                      </c:pt>
                      <c:pt idx="3757">
                        <c:v>62.633333333333333</c:v>
                      </c:pt>
                      <c:pt idx="3758">
                        <c:v>62.65</c:v>
                      </c:pt>
                      <c:pt idx="3759">
                        <c:v>62.666666666666664</c:v>
                      </c:pt>
                      <c:pt idx="3760">
                        <c:v>62.68333333333333</c:v>
                      </c:pt>
                      <c:pt idx="3761">
                        <c:v>62.7</c:v>
                      </c:pt>
                      <c:pt idx="3762">
                        <c:v>62.716666666666669</c:v>
                      </c:pt>
                      <c:pt idx="3763">
                        <c:v>62.733333333333334</c:v>
                      </c:pt>
                      <c:pt idx="3764">
                        <c:v>62.75</c:v>
                      </c:pt>
                      <c:pt idx="3765">
                        <c:v>62.766666666666666</c:v>
                      </c:pt>
                      <c:pt idx="3766">
                        <c:v>62.783333333333331</c:v>
                      </c:pt>
                      <c:pt idx="3767">
                        <c:v>62.8</c:v>
                      </c:pt>
                      <c:pt idx="3768">
                        <c:v>62.81666666666667</c:v>
                      </c:pt>
                      <c:pt idx="3769">
                        <c:v>62.833333333333336</c:v>
                      </c:pt>
                      <c:pt idx="3770">
                        <c:v>62.85</c:v>
                      </c:pt>
                      <c:pt idx="3771">
                        <c:v>62.866666666666667</c:v>
                      </c:pt>
                      <c:pt idx="3772">
                        <c:v>62.883333333333333</c:v>
                      </c:pt>
                      <c:pt idx="3773">
                        <c:v>62.9</c:v>
                      </c:pt>
                      <c:pt idx="3774">
                        <c:v>62.916666666666664</c:v>
                      </c:pt>
                      <c:pt idx="3775">
                        <c:v>62.93333333333333</c:v>
                      </c:pt>
                      <c:pt idx="3776">
                        <c:v>62.95</c:v>
                      </c:pt>
                      <c:pt idx="3777">
                        <c:v>62.966666666666669</c:v>
                      </c:pt>
                      <c:pt idx="3778">
                        <c:v>62.983333333333334</c:v>
                      </c:pt>
                      <c:pt idx="3779">
                        <c:v>63</c:v>
                      </c:pt>
                      <c:pt idx="3780">
                        <c:v>63.016666666666666</c:v>
                      </c:pt>
                      <c:pt idx="3781">
                        <c:v>63.033333333333331</c:v>
                      </c:pt>
                      <c:pt idx="3782">
                        <c:v>63.05</c:v>
                      </c:pt>
                      <c:pt idx="3783">
                        <c:v>63.06666666666667</c:v>
                      </c:pt>
                      <c:pt idx="3784">
                        <c:v>63.083333333333336</c:v>
                      </c:pt>
                      <c:pt idx="3785">
                        <c:v>63.1</c:v>
                      </c:pt>
                      <c:pt idx="3786">
                        <c:v>63.116666666666667</c:v>
                      </c:pt>
                      <c:pt idx="3787">
                        <c:v>63.133333333333333</c:v>
                      </c:pt>
                      <c:pt idx="3788">
                        <c:v>63.15</c:v>
                      </c:pt>
                      <c:pt idx="3789">
                        <c:v>63.166666666666664</c:v>
                      </c:pt>
                      <c:pt idx="3790">
                        <c:v>63.18333333333333</c:v>
                      </c:pt>
                      <c:pt idx="3791">
                        <c:v>63.2</c:v>
                      </c:pt>
                      <c:pt idx="3792">
                        <c:v>63.216666666666669</c:v>
                      </c:pt>
                      <c:pt idx="3793">
                        <c:v>63.233333333333334</c:v>
                      </c:pt>
                      <c:pt idx="3794">
                        <c:v>63.25</c:v>
                      </c:pt>
                      <c:pt idx="3795">
                        <c:v>63.266666666666666</c:v>
                      </c:pt>
                      <c:pt idx="3796">
                        <c:v>63.283333333333331</c:v>
                      </c:pt>
                      <c:pt idx="3797">
                        <c:v>63.3</c:v>
                      </c:pt>
                      <c:pt idx="3798">
                        <c:v>63.31666666666667</c:v>
                      </c:pt>
                      <c:pt idx="3799">
                        <c:v>63.333333333333336</c:v>
                      </c:pt>
                      <c:pt idx="3800">
                        <c:v>63.35</c:v>
                      </c:pt>
                      <c:pt idx="3801">
                        <c:v>63.366666666666667</c:v>
                      </c:pt>
                      <c:pt idx="3802">
                        <c:v>63.383333333333333</c:v>
                      </c:pt>
                      <c:pt idx="3803">
                        <c:v>63.4</c:v>
                      </c:pt>
                      <c:pt idx="3804">
                        <c:v>63.416666666666664</c:v>
                      </c:pt>
                      <c:pt idx="3805">
                        <c:v>63.43333333333333</c:v>
                      </c:pt>
                      <c:pt idx="3806">
                        <c:v>63.45</c:v>
                      </c:pt>
                      <c:pt idx="3807">
                        <c:v>63.466666666666669</c:v>
                      </c:pt>
                      <c:pt idx="3808">
                        <c:v>63.483333333333334</c:v>
                      </c:pt>
                      <c:pt idx="3809">
                        <c:v>63.5</c:v>
                      </c:pt>
                      <c:pt idx="3810">
                        <c:v>63.516666666666666</c:v>
                      </c:pt>
                      <c:pt idx="3811">
                        <c:v>63.533333333333331</c:v>
                      </c:pt>
                      <c:pt idx="3812">
                        <c:v>63.55</c:v>
                      </c:pt>
                      <c:pt idx="3813">
                        <c:v>63.56666666666667</c:v>
                      </c:pt>
                      <c:pt idx="3814">
                        <c:v>63.583333333333336</c:v>
                      </c:pt>
                      <c:pt idx="3815">
                        <c:v>63.6</c:v>
                      </c:pt>
                      <c:pt idx="3816">
                        <c:v>63.616666666666667</c:v>
                      </c:pt>
                      <c:pt idx="3817">
                        <c:v>63.633333333333333</c:v>
                      </c:pt>
                      <c:pt idx="3818">
                        <c:v>63.65</c:v>
                      </c:pt>
                      <c:pt idx="3819">
                        <c:v>63.666666666666664</c:v>
                      </c:pt>
                      <c:pt idx="3820">
                        <c:v>63.68333333333333</c:v>
                      </c:pt>
                      <c:pt idx="3821">
                        <c:v>63.7</c:v>
                      </c:pt>
                      <c:pt idx="3822">
                        <c:v>63.716666666666669</c:v>
                      </c:pt>
                      <c:pt idx="3823">
                        <c:v>63.733333333333334</c:v>
                      </c:pt>
                      <c:pt idx="3824">
                        <c:v>63.75</c:v>
                      </c:pt>
                      <c:pt idx="3825">
                        <c:v>63.766666666666666</c:v>
                      </c:pt>
                      <c:pt idx="3826">
                        <c:v>63.783333333333331</c:v>
                      </c:pt>
                      <c:pt idx="3827">
                        <c:v>63.8</c:v>
                      </c:pt>
                      <c:pt idx="3828">
                        <c:v>63.81666666666667</c:v>
                      </c:pt>
                      <c:pt idx="3829">
                        <c:v>63.833333333333336</c:v>
                      </c:pt>
                      <c:pt idx="3830">
                        <c:v>63.85</c:v>
                      </c:pt>
                      <c:pt idx="3831">
                        <c:v>63.866666666666667</c:v>
                      </c:pt>
                      <c:pt idx="3832">
                        <c:v>63.883333333333333</c:v>
                      </c:pt>
                      <c:pt idx="3833">
                        <c:v>63.9</c:v>
                      </c:pt>
                      <c:pt idx="3834">
                        <c:v>63.916666666666664</c:v>
                      </c:pt>
                      <c:pt idx="3835">
                        <c:v>63.93333333333333</c:v>
                      </c:pt>
                      <c:pt idx="3836">
                        <c:v>63.95</c:v>
                      </c:pt>
                      <c:pt idx="3837">
                        <c:v>63.966666666666669</c:v>
                      </c:pt>
                      <c:pt idx="3838">
                        <c:v>63.983333333333334</c:v>
                      </c:pt>
                      <c:pt idx="3839">
                        <c:v>64</c:v>
                      </c:pt>
                      <c:pt idx="3840">
                        <c:v>64.016666666666666</c:v>
                      </c:pt>
                      <c:pt idx="3841">
                        <c:v>64.033333333333331</c:v>
                      </c:pt>
                      <c:pt idx="3842">
                        <c:v>64.05</c:v>
                      </c:pt>
                      <c:pt idx="3843">
                        <c:v>64.066666666666663</c:v>
                      </c:pt>
                      <c:pt idx="3844">
                        <c:v>64.083333333333329</c:v>
                      </c:pt>
                      <c:pt idx="3845">
                        <c:v>64.099999999999994</c:v>
                      </c:pt>
                      <c:pt idx="3846">
                        <c:v>64.11666666666666</c:v>
                      </c:pt>
                      <c:pt idx="3847">
                        <c:v>64.13333333333334</c:v>
                      </c:pt>
                      <c:pt idx="3848">
                        <c:v>64.150000000000006</c:v>
                      </c:pt>
                      <c:pt idx="3849">
                        <c:v>64.166666666666671</c:v>
                      </c:pt>
                      <c:pt idx="3850">
                        <c:v>64.183333333333337</c:v>
                      </c:pt>
                      <c:pt idx="3851">
                        <c:v>64.2</c:v>
                      </c:pt>
                      <c:pt idx="3852">
                        <c:v>64.216666666666669</c:v>
                      </c:pt>
                      <c:pt idx="3853">
                        <c:v>64.233333333333334</c:v>
                      </c:pt>
                      <c:pt idx="3854">
                        <c:v>64.25</c:v>
                      </c:pt>
                      <c:pt idx="3855">
                        <c:v>64.266666666666666</c:v>
                      </c:pt>
                      <c:pt idx="3856">
                        <c:v>64.283333333333331</c:v>
                      </c:pt>
                      <c:pt idx="3857">
                        <c:v>64.3</c:v>
                      </c:pt>
                      <c:pt idx="3858">
                        <c:v>64.316666666666663</c:v>
                      </c:pt>
                      <c:pt idx="3859">
                        <c:v>64.333333333333329</c:v>
                      </c:pt>
                      <c:pt idx="3860">
                        <c:v>64.349999999999994</c:v>
                      </c:pt>
                      <c:pt idx="3861">
                        <c:v>64.36666666666666</c:v>
                      </c:pt>
                      <c:pt idx="3862">
                        <c:v>64.38333333333334</c:v>
                      </c:pt>
                      <c:pt idx="3863">
                        <c:v>64.400000000000006</c:v>
                      </c:pt>
                      <c:pt idx="3864">
                        <c:v>64.416666666666671</c:v>
                      </c:pt>
                      <c:pt idx="3865">
                        <c:v>64.433333333333337</c:v>
                      </c:pt>
                      <c:pt idx="3866">
                        <c:v>64.45</c:v>
                      </c:pt>
                      <c:pt idx="3867">
                        <c:v>64.466666666666669</c:v>
                      </c:pt>
                      <c:pt idx="3868">
                        <c:v>64.483333333333334</c:v>
                      </c:pt>
                      <c:pt idx="3869">
                        <c:v>64.5</c:v>
                      </c:pt>
                      <c:pt idx="3870">
                        <c:v>64.516666666666666</c:v>
                      </c:pt>
                      <c:pt idx="3871">
                        <c:v>64.533333333333331</c:v>
                      </c:pt>
                      <c:pt idx="3872">
                        <c:v>64.55</c:v>
                      </c:pt>
                      <c:pt idx="3873">
                        <c:v>64.566666666666663</c:v>
                      </c:pt>
                      <c:pt idx="3874">
                        <c:v>64.583333333333329</c:v>
                      </c:pt>
                      <c:pt idx="3875">
                        <c:v>64.599999999999994</c:v>
                      </c:pt>
                      <c:pt idx="3876">
                        <c:v>64.61666666666666</c:v>
                      </c:pt>
                      <c:pt idx="3877">
                        <c:v>64.63333333333334</c:v>
                      </c:pt>
                      <c:pt idx="3878">
                        <c:v>64.650000000000006</c:v>
                      </c:pt>
                      <c:pt idx="3879">
                        <c:v>64.666666666666671</c:v>
                      </c:pt>
                      <c:pt idx="3880">
                        <c:v>64.683333333333337</c:v>
                      </c:pt>
                      <c:pt idx="3881">
                        <c:v>64.7</c:v>
                      </c:pt>
                      <c:pt idx="3882">
                        <c:v>64.716666666666669</c:v>
                      </c:pt>
                      <c:pt idx="3883">
                        <c:v>64.733333333333334</c:v>
                      </c:pt>
                      <c:pt idx="3884">
                        <c:v>64.75</c:v>
                      </c:pt>
                      <c:pt idx="3885">
                        <c:v>64.766666666666666</c:v>
                      </c:pt>
                      <c:pt idx="3886">
                        <c:v>64.783333333333331</c:v>
                      </c:pt>
                      <c:pt idx="3887">
                        <c:v>64.8</c:v>
                      </c:pt>
                      <c:pt idx="3888">
                        <c:v>64.816666666666663</c:v>
                      </c:pt>
                      <c:pt idx="3889">
                        <c:v>64.833333333333329</c:v>
                      </c:pt>
                      <c:pt idx="3890">
                        <c:v>64.849999999999994</c:v>
                      </c:pt>
                      <c:pt idx="3891">
                        <c:v>64.86666666666666</c:v>
                      </c:pt>
                      <c:pt idx="3892">
                        <c:v>64.88333333333334</c:v>
                      </c:pt>
                      <c:pt idx="3893">
                        <c:v>64.900000000000006</c:v>
                      </c:pt>
                      <c:pt idx="3894">
                        <c:v>64.916666666666671</c:v>
                      </c:pt>
                      <c:pt idx="3895">
                        <c:v>64.933333333333337</c:v>
                      </c:pt>
                      <c:pt idx="3896">
                        <c:v>64.95</c:v>
                      </c:pt>
                      <c:pt idx="3897">
                        <c:v>64.966666666666669</c:v>
                      </c:pt>
                      <c:pt idx="3898">
                        <c:v>64.983333333333334</c:v>
                      </c:pt>
                      <c:pt idx="3899">
                        <c:v>65</c:v>
                      </c:pt>
                      <c:pt idx="3900">
                        <c:v>65.016666666666666</c:v>
                      </c:pt>
                      <c:pt idx="3901">
                        <c:v>65.033333333333331</c:v>
                      </c:pt>
                      <c:pt idx="3902">
                        <c:v>65.05</c:v>
                      </c:pt>
                      <c:pt idx="3903">
                        <c:v>65.066666666666663</c:v>
                      </c:pt>
                      <c:pt idx="3904">
                        <c:v>65.083333333333329</c:v>
                      </c:pt>
                      <c:pt idx="3905">
                        <c:v>65.099999999999994</c:v>
                      </c:pt>
                      <c:pt idx="3906">
                        <c:v>65.11666666666666</c:v>
                      </c:pt>
                      <c:pt idx="3907">
                        <c:v>65.13333333333334</c:v>
                      </c:pt>
                      <c:pt idx="3908">
                        <c:v>65.150000000000006</c:v>
                      </c:pt>
                      <c:pt idx="3909">
                        <c:v>65.166666666666671</c:v>
                      </c:pt>
                      <c:pt idx="3910">
                        <c:v>65.183333333333337</c:v>
                      </c:pt>
                      <c:pt idx="3911">
                        <c:v>65.2</c:v>
                      </c:pt>
                      <c:pt idx="3912">
                        <c:v>65.216666666666669</c:v>
                      </c:pt>
                      <c:pt idx="3913">
                        <c:v>65.233333333333334</c:v>
                      </c:pt>
                      <c:pt idx="3914">
                        <c:v>65.25</c:v>
                      </c:pt>
                      <c:pt idx="3915">
                        <c:v>65.266666666666666</c:v>
                      </c:pt>
                      <c:pt idx="3916">
                        <c:v>65.283333333333331</c:v>
                      </c:pt>
                      <c:pt idx="3917">
                        <c:v>65.3</c:v>
                      </c:pt>
                      <c:pt idx="3918">
                        <c:v>65.316666666666663</c:v>
                      </c:pt>
                      <c:pt idx="3919">
                        <c:v>65.333333333333329</c:v>
                      </c:pt>
                      <c:pt idx="3920">
                        <c:v>65.349999999999994</c:v>
                      </c:pt>
                      <c:pt idx="3921">
                        <c:v>65.36666666666666</c:v>
                      </c:pt>
                      <c:pt idx="3922">
                        <c:v>65.38333333333334</c:v>
                      </c:pt>
                      <c:pt idx="3923">
                        <c:v>65.400000000000006</c:v>
                      </c:pt>
                      <c:pt idx="3924">
                        <c:v>65.416666666666671</c:v>
                      </c:pt>
                      <c:pt idx="3925">
                        <c:v>65.433333333333337</c:v>
                      </c:pt>
                      <c:pt idx="3926">
                        <c:v>65.45</c:v>
                      </c:pt>
                      <c:pt idx="3927">
                        <c:v>65.466666666666669</c:v>
                      </c:pt>
                      <c:pt idx="3928">
                        <c:v>65.483333333333334</c:v>
                      </c:pt>
                      <c:pt idx="3929">
                        <c:v>65.5</c:v>
                      </c:pt>
                      <c:pt idx="3930">
                        <c:v>65.516666666666666</c:v>
                      </c:pt>
                      <c:pt idx="3931">
                        <c:v>65.533333333333331</c:v>
                      </c:pt>
                      <c:pt idx="3932">
                        <c:v>65.55</c:v>
                      </c:pt>
                      <c:pt idx="3933">
                        <c:v>65.566666666666663</c:v>
                      </c:pt>
                      <c:pt idx="3934">
                        <c:v>65.583333333333329</c:v>
                      </c:pt>
                      <c:pt idx="3935">
                        <c:v>65.599999999999994</c:v>
                      </c:pt>
                      <c:pt idx="3936">
                        <c:v>65.61666666666666</c:v>
                      </c:pt>
                      <c:pt idx="3937">
                        <c:v>65.63333333333334</c:v>
                      </c:pt>
                      <c:pt idx="3938">
                        <c:v>65.650000000000006</c:v>
                      </c:pt>
                      <c:pt idx="3939">
                        <c:v>65.666666666666671</c:v>
                      </c:pt>
                      <c:pt idx="3940">
                        <c:v>65.683333333333337</c:v>
                      </c:pt>
                      <c:pt idx="3941">
                        <c:v>65.7</c:v>
                      </c:pt>
                      <c:pt idx="3942">
                        <c:v>65.716666666666669</c:v>
                      </c:pt>
                      <c:pt idx="3943">
                        <c:v>65.733333333333334</c:v>
                      </c:pt>
                      <c:pt idx="3944">
                        <c:v>65.75</c:v>
                      </c:pt>
                      <c:pt idx="3945">
                        <c:v>65.766666666666666</c:v>
                      </c:pt>
                      <c:pt idx="3946">
                        <c:v>65.783333333333331</c:v>
                      </c:pt>
                      <c:pt idx="3947">
                        <c:v>65.8</c:v>
                      </c:pt>
                      <c:pt idx="3948">
                        <c:v>65.816666666666663</c:v>
                      </c:pt>
                      <c:pt idx="3949">
                        <c:v>65.833333333333329</c:v>
                      </c:pt>
                      <c:pt idx="3950">
                        <c:v>65.849999999999994</c:v>
                      </c:pt>
                      <c:pt idx="3951">
                        <c:v>65.86666666666666</c:v>
                      </c:pt>
                      <c:pt idx="3952">
                        <c:v>65.88333333333334</c:v>
                      </c:pt>
                      <c:pt idx="3953">
                        <c:v>65.900000000000006</c:v>
                      </c:pt>
                      <c:pt idx="3954">
                        <c:v>65.916666666666671</c:v>
                      </c:pt>
                      <c:pt idx="3955">
                        <c:v>65.933333333333337</c:v>
                      </c:pt>
                      <c:pt idx="3956">
                        <c:v>65.95</c:v>
                      </c:pt>
                      <c:pt idx="3957">
                        <c:v>65.966666666666669</c:v>
                      </c:pt>
                      <c:pt idx="3958">
                        <c:v>65.983333333333334</c:v>
                      </c:pt>
                      <c:pt idx="3959">
                        <c:v>66</c:v>
                      </c:pt>
                      <c:pt idx="3960">
                        <c:v>66.016666666666666</c:v>
                      </c:pt>
                      <c:pt idx="3961">
                        <c:v>66.033333333333331</c:v>
                      </c:pt>
                      <c:pt idx="3962">
                        <c:v>66.05</c:v>
                      </c:pt>
                      <c:pt idx="3963">
                        <c:v>66.066666666666663</c:v>
                      </c:pt>
                      <c:pt idx="3964">
                        <c:v>66.083333333333329</c:v>
                      </c:pt>
                      <c:pt idx="3965">
                        <c:v>66.099999999999994</c:v>
                      </c:pt>
                      <c:pt idx="3966">
                        <c:v>66.11666666666666</c:v>
                      </c:pt>
                      <c:pt idx="3967">
                        <c:v>66.13333333333334</c:v>
                      </c:pt>
                      <c:pt idx="3968">
                        <c:v>66.150000000000006</c:v>
                      </c:pt>
                      <c:pt idx="3969">
                        <c:v>66.166666666666671</c:v>
                      </c:pt>
                      <c:pt idx="3970">
                        <c:v>66.183333333333337</c:v>
                      </c:pt>
                      <c:pt idx="3971">
                        <c:v>66.2</c:v>
                      </c:pt>
                      <c:pt idx="3972">
                        <c:v>66.216666666666669</c:v>
                      </c:pt>
                      <c:pt idx="3973">
                        <c:v>66.233333333333334</c:v>
                      </c:pt>
                      <c:pt idx="3974">
                        <c:v>66.25</c:v>
                      </c:pt>
                      <c:pt idx="3975">
                        <c:v>66.266666666666666</c:v>
                      </c:pt>
                      <c:pt idx="3976">
                        <c:v>66.283333333333331</c:v>
                      </c:pt>
                      <c:pt idx="3977">
                        <c:v>66.3</c:v>
                      </c:pt>
                      <c:pt idx="3978">
                        <c:v>66.316666666666663</c:v>
                      </c:pt>
                      <c:pt idx="3979">
                        <c:v>66.333333333333329</c:v>
                      </c:pt>
                      <c:pt idx="3980">
                        <c:v>66.349999999999994</c:v>
                      </c:pt>
                      <c:pt idx="3981">
                        <c:v>66.36666666666666</c:v>
                      </c:pt>
                      <c:pt idx="3982">
                        <c:v>66.38333333333334</c:v>
                      </c:pt>
                      <c:pt idx="3983">
                        <c:v>66.400000000000006</c:v>
                      </c:pt>
                      <c:pt idx="3984">
                        <c:v>66.416666666666671</c:v>
                      </c:pt>
                      <c:pt idx="3985">
                        <c:v>66.433333333333337</c:v>
                      </c:pt>
                      <c:pt idx="3986">
                        <c:v>66.45</c:v>
                      </c:pt>
                      <c:pt idx="3987">
                        <c:v>66.466666666666669</c:v>
                      </c:pt>
                      <c:pt idx="3988">
                        <c:v>66.483333333333334</c:v>
                      </c:pt>
                      <c:pt idx="3989">
                        <c:v>66.5</c:v>
                      </c:pt>
                      <c:pt idx="3990">
                        <c:v>66.516666666666666</c:v>
                      </c:pt>
                      <c:pt idx="3991">
                        <c:v>66.533333333333331</c:v>
                      </c:pt>
                      <c:pt idx="3992">
                        <c:v>66.55</c:v>
                      </c:pt>
                      <c:pt idx="3993">
                        <c:v>66.566666666666663</c:v>
                      </c:pt>
                      <c:pt idx="3994">
                        <c:v>66.583333333333329</c:v>
                      </c:pt>
                      <c:pt idx="3995">
                        <c:v>66.599999999999994</c:v>
                      </c:pt>
                      <c:pt idx="3996">
                        <c:v>66.61666666666666</c:v>
                      </c:pt>
                      <c:pt idx="3997">
                        <c:v>66.63333333333334</c:v>
                      </c:pt>
                      <c:pt idx="3998">
                        <c:v>66.650000000000006</c:v>
                      </c:pt>
                      <c:pt idx="3999">
                        <c:v>66.666666666666671</c:v>
                      </c:pt>
                      <c:pt idx="4000">
                        <c:v>66.683333333333337</c:v>
                      </c:pt>
                      <c:pt idx="4001">
                        <c:v>66.7</c:v>
                      </c:pt>
                      <c:pt idx="4002">
                        <c:v>66.716666666666669</c:v>
                      </c:pt>
                      <c:pt idx="4003">
                        <c:v>66.733333333333334</c:v>
                      </c:pt>
                      <c:pt idx="4004">
                        <c:v>66.75</c:v>
                      </c:pt>
                      <c:pt idx="4005">
                        <c:v>66.766666666666666</c:v>
                      </c:pt>
                      <c:pt idx="4006">
                        <c:v>66.783333333333331</c:v>
                      </c:pt>
                      <c:pt idx="4007">
                        <c:v>66.8</c:v>
                      </c:pt>
                      <c:pt idx="4008">
                        <c:v>66.816666666666663</c:v>
                      </c:pt>
                      <c:pt idx="4009">
                        <c:v>66.833333333333329</c:v>
                      </c:pt>
                      <c:pt idx="4010">
                        <c:v>66.849999999999994</c:v>
                      </c:pt>
                      <c:pt idx="4011">
                        <c:v>66.86666666666666</c:v>
                      </c:pt>
                      <c:pt idx="4012">
                        <c:v>66.88333333333334</c:v>
                      </c:pt>
                      <c:pt idx="4013">
                        <c:v>66.900000000000006</c:v>
                      </c:pt>
                      <c:pt idx="4014">
                        <c:v>66.916666666666671</c:v>
                      </c:pt>
                      <c:pt idx="4015">
                        <c:v>66.933333333333337</c:v>
                      </c:pt>
                      <c:pt idx="4016">
                        <c:v>66.95</c:v>
                      </c:pt>
                      <c:pt idx="4017">
                        <c:v>66.966666666666669</c:v>
                      </c:pt>
                      <c:pt idx="4018">
                        <c:v>66.983333333333334</c:v>
                      </c:pt>
                      <c:pt idx="4019">
                        <c:v>67</c:v>
                      </c:pt>
                      <c:pt idx="4020">
                        <c:v>67.016666666666666</c:v>
                      </c:pt>
                      <c:pt idx="4021">
                        <c:v>67.033333333333331</c:v>
                      </c:pt>
                      <c:pt idx="4022">
                        <c:v>67.05</c:v>
                      </c:pt>
                      <c:pt idx="4023">
                        <c:v>67.066666666666663</c:v>
                      </c:pt>
                      <c:pt idx="4024">
                        <c:v>67.083333333333329</c:v>
                      </c:pt>
                      <c:pt idx="4025">
                        <c:v>67.099999999999994</c:v>
                      </c:pt>
                      <c:pt idx="4026">
                        <c:v>67.11666666666666</c:v>
                      </c:pt>
                      <c:pt idx="4027">
                        <c:v>67.13333333333334</c:v>
                      </c:pt>
                      <c:pt idx="4028">
                        <c:v>67.150000000000006</c:v>
                      </c:pt>
                      <c:pt idx="4029">
                        <c:v>67.166666666666671</c:v>
                      </c:pt>
                      <c:pt idx="4030">
                        <c:v>67.183333333333337</c:v>
                      </c:pt>
                      <c:pt idx="4031">
                        <c:v>67.2</c:v>
                      </c:pt>
                      <c:pt idx="4032">
                        <c:v>67.216666666666669</c:v>
                      </c:pt>
                      <c:pt idx="4033">
                        <c:v>67.233333333333334</c:v>
                      </c:pt>
                      <c:pt idx="4034">
                        <c:v>67.25</c:v>
                      </c:pt>
                      <c:pt idx="4035">
                        <c:v>67.266666666666666</c:v>
                      </c:pt>
                      <c:pt idx="4036">
                        <c:v>67.283333333333331</c:v>
                      </c:pt>
                      <c:pt idx="4037">
                        <c:v>67.3</c:v>
                      </c:pt>
                      <c:pt idx="4038">
                        <c:v>67.316666666666663</c:v>
                      </c:pt>
                      <c:pt idx="4039">
                        <c:v>67.333333333333329</c:v>
                      </c:pt>
                      <c:pt idx="4040">
                        <c:v>67.349999999999994</c:v>
                      </c:pt>
                      <c:pt idx="4041">
                        <c:v>67.36666666666666</c:v>
                      </c:pt>
                      <c:pt idx="4042">
                        <c:v>67.38333333333334</c:v>
                      </c:pt>
                      <c:pt idx="4043">
                        <c:v>67.400000000000006</c:v>
                      </c:pt>
                      <c:pt idx="4044">
                        <c:v>67.416666666666671</c:v>
                      </c:pt>
                      <c:pt idx="4045">
                        <c:v>67.433333333333337</c:v>
                      </c:pt>
                      <c:pt idx="4046">
                        <c:v>67.45</c:v>
                      </c:pt>
                      <c:pt idx="4047">
                        <c:v>67.466666666666669</c:v>
                      </c:pt>
                      <c:pt idx="4048">
                        <c:v>67.483333333333334</c:v>
                      </c:pt>
                      <c:pt idx="4049">
                        <c:v>67.5</c:v>
                      </c:pt>
                      <c:pt idx="4050">
                        <c:v>67.516666666666666</c:v>
                      </c:pt>
                      <c:pt idx="4051">
                        <c:v>67.533333333333331</c:v>
                      </c:pt>
                      <c:pt idx="4052">
                        <c:v>67.55</c:v>
                      </c:pt>
                      <c:pt idx="4053">
                        <c:v>67.566666666666663</c:v>
                      </c:pt>
                      <c:pt idx="4054">
                        <c:v>67.583333333333329</c:v>
                      </c:pt>
                      <c:pt idx="4055">
                        <c:v>67.599999999999994</c:v>
                      </c:pt>
                      <c:pt idx="4056">
                        <c:v>67.61666666666666</c:v>
                      </c:pt>
                      <c:pt idx="4057">
                        <c:v>67.63333333333334</c:v>
                      </c:pt>
                      <c:pt idx="4058">
                        <c:v>67.650000000000006</c:v>
                      </c:pt>
                      <c:pt idx="4059">
                        <c:v>67.666666666666671</c:v>
                      </c:pt>
                      <c:pt idx="4060">
                        <c:v>67.683333333333337</c:v>
                      </c:pt>
                      <c:pt idx="4061">
                        <c:v>67.7</c:v>
                      </c:pt>
                      <c:pt idx="4062">
                        <c:v>67.716666666666669</c:v>
                      </c:pt>
                      <c:pt idx="4063">
                        <c:v>67.733333333333334</c:v>
                      </c:pt>
                      <c:pt idx="4064">
                        <c:v>67.75</c:v>
                      </c:pt>
                      <c:pt idx="4065">
                        <c:v>67.766666666666666</c:v>
                      </c:pt>
                      <c:pt idx="4066">
                        <c:v>67.783333333333331</c:v>
                      </c:pt>
                      <c:pt idx="4067">
                        <c:v>67.8</c:v>
                      </c:pt>
                      <c:pt idx="4068">
                        <c:v>67.816666666666663</c:v>
                      </c:pt>
                      <c:pt idx="4069">
                        <c:v>67.833333333333329</c:v>
                      </c:pt>
                      <c:pt idx="4070">
                        <c:v>67.849999999999994</c:v>
                      </c:pt>
                      <c:pt idx="4071">
                        <c:v>67.86666666666666</c:v>
                      </c:pt>
                      <c:pt idx="4072">
                        <c:v>67.88333333333334</c:v>
                      </c:pt>
                      <c:pt idx="4073">
                        <c:v>67.900000000000006</c:v>
                      </c:pt>
                      <c:pt idx="4074">
                        <c:v>67.916666666666671</c:v>
                      </c:pt>
                      <c:pt idx="4075">
                        <c:v>67.933333333333337</c:v>
                      </c:pt>
                      <c:pt idx="4076">
                        <c:v>67.95</c:v>
                      </c:pt>
                      <c:pt idx="4077">
                        <c:v>67.966666666666669</c:v>
                      </c:pt>
                      <c:pt idx="4078">
                        <c:v>67.983333333333334</c:v>
                      </c:pt>
                      <c:pt idx="4079">
                        <c:v>68</c:v>
                      </c:pt>
                      <c:pt idx="4080">
                        <c:v>68.016666666666666</c:v>
                      </c:pt>
                      <c:pt idx="4081">
                        <c:v>68.033333333333331</c:v>
                      </c:pt>
                      <c:pt idx="4082">
                        <c:v>68.05</c:v>
                      </c:pt>
                      <c:pt idx="4083">
                        <c:v>68.066666666666663</c:v>
                      </c:pt>
                      <c:pt idx="4084">
                        <c:v>68.083333333333329</c:v>
                      </c:pt>
                      <c:pt idx="4085">
                        <c:v>68.099999999999994</c:v>
                      </c:pt>
                      <c:pt idx="4086">
                        <c:v>68.11666666666666</c:v>
                      </c:pt>
                      <c:pt idx="4087">
                        <c:v>68.13333333333334</c:v>
                      </c:pt>
                      <c:pt idx="4088">
                        <c:v>68.150000000000006</c:v>
                      </c:pt>
                      <c:pt idx="4089">
                        <c:v>68.166666666666671</c:v>
                      </c:pt>
                      <c:pt idx="4090">
                        <c:v>68.183333333333337</c:v>
                      </c:pt>
                      <c:pt idx="4091">
                        <c:v>68.2</c:v>
                      </c:pt>
                      <c:pt idx="4092">
                        <c:v>68.216666666666669</c:v>
                      </c:pt>
                      <c:pt idx="4093">
                        <c:v>68.233333333333334</c:v>
                      </c:pt>
                      <c:pt idx="4094">
                        <c:v>68.25</c:v>
                      </c:pt>
                      <c:pt idx="4095">
                        <c:v>68.266666666666666</c:v>
                      </c:pt>
                      <c:pt idx="4096">
                        <c:v>68.283333333333331</c:v>
                      </c:pt>
                      <c:pt idx="4097">
                        <c:v>68.3</c:v>
                      </c:pt>
                      <c:pt idx="4098">
                        <c:v>68.316666666666663</c:v>
                      </c:pt>
                      <c:pt idx="4099">
                        <c:v>68.333333333333329</c:v>
                      </c:pt>
                      <c:pt idx="4100">
                        <c:v>68.349999999999994</c:v>
                      </c:pt>
                      <c:pt idx="4101">
                        <c:v>68.36666666666666</c:v>
                      </c:pt>
                      <c:pt idx="4102">
                        <c:v>68.38333333333334</c:v>
                      </c:pt>
                      <c:pt idx="4103">
                        <c:v>68.400000000000006</c:v>
                      </c:pt>
                      <c:pt idx="4104">
                        <c:v>68.416666666666671</c:v>
                      </c:pt>
                      <c:pt idx="4105">
                        <c:v>68.433333333333337</c:v>
                      </c:pt>
                      <c:pt idx="4106">
                        <c:v>68.45</c:v>
                      </c:pt>
                      <c:pt idx="4107">
                        <c:v>68.466666666666669</c:v>
                      </c:pt>
                      <c:pt idx="4108">
                        <c:v>68.483333333333334</c:v>
                      </c:pt>
                      <c:pt idx="4109">
                        <c:v>68.5</c:v>
                      </c:pt>
                      <c:pt idx="4110">
                        <c:v>68.516666666666666</c:v>
                      </c:pt>
                      <c:pt idx="4111">
                        <c:v>68.533333333333331</c:v>
                      </c:pt>
                      <c:pt idx="4112">
                        <c:v>68.55</c:v>
                      </c:pt>
                      <c:pt idx="4113">
                        <c:v>68.566666666666663</c:v>
                      </c:pt>
                      <c:pt idx="4114">
                        <c:v>68.583333333333329</c:v>
                      </c:pt>
                      <c:pt idx="4115">
                        <c:v>68.599999999999994</c:v>
                      </c:pt>
                      <c:pt idx="4116">
                        <c:v>68.61666666666666</c:v>
                      </c:pt>
                      <c:pt idx="4117">
                        <c:v>68.63333333333334</c:v>
                      </c:pt>
                      <c:pt idx="4118">
                        <c:v>68.650000000000006</c:v>
                      </c:pt>
                      <c:pt idx="4119">
                        <c:v>68.666666666666671</c:v>
                      </c:pt>
                      <c:pt idx="4120">
                        <c:v>68.683333333333337</c:v>
                      </c:pt>
                      <c:pt idx="4121">
                        <c:v>68.7</c:v>
                      </c:pt>
                      <c:pt idx="4122">
                        <c:v>68.716666666666669</c:v>
                      </c:pt>
                      <c:pt idx="4123">
                        <c:v>68.733333333333334</c:v>
                      </c:pt>
                      <c:pt idx="4124">
                        <c:v>68.75</c:v>
                      </c:pt>
                      <c:pt idx="4125">
                        <c:v>68.766666666666666</c:v>
                      </c:pt>
                      <c:pt idx="4126">
                        <c:v>68.783333333333331</c:v>
                      </c:pt>
                      <c:pt idx="4127">
                        <c:v>68.8</c:v>
                      </c:pt>
                      <c:pt idx="4128">
                        <c:v>68.816666666666663</c:v>
                      </c:pt>
                      <c:pt idx="4129">
                        <c:v>68.833333333333329</c:v>
                      </c:pt>
                      <c:pt idx="4130">
                        <c:v>68.849999999999994</c:v>
                      </c:pt>
                      <c:pt idx="4131">
                        <c:v>68.86666666666666</c:v>
                      </c:pt>
                      <c:pt idx="4132">
                        <c:v>68.88333333333334</c:v>
                      </c:pt>
                      <c:pt idx="4133">
                        <c:v>68.900000000000006</c:v>
                      </c:pt>
                      <c:pt idx="4134">
                        <c:v>68.916666666666671</c:v>
                      </c:pt>
                      <c:pt idx="4135">
                        <c:v>68.933333333333337</c:v>
                      </c:pt>
                      <c:pt idx="4136">
                        <c:v>68.95</c:v>
                      </c:pt>
                      <c:pt idx="4137">
                        <c:v>68.966666666666669</c:v>
                      </c:pt>
                      <c:pt idx="4138">
                        <c:v>68.983333333333334</c:v>
                      </c:pt>
                      <c:pt idx="4139">
                        <c:v>69</c:v>
                      </c:pt>
                      <c:pt idx="4140">
                        <c:v>69.016666666666666</c:v>
                      </c:pt>
                      <c:pt idx="4141">
                        <c:v>69.033333333333331</c:v>
                      </c:pt>
                      <c:pt idx="4142">
                        <c:v>69.05</c:v>
                      </c:pt>
                      <c:pt idx="4143">
                        <c:v>69.066666666666663</c:v>
                      </c:pt>
                      <c:pt idx="4144">
                        <c:v>69.083333333333329</c:v>
                      </c:pt>
                      <c:pt idx="4145">
                        <c:v>69.099999999999994</c:v>
                      </c:pt>
                      <c:pt idx="4146">
                        <c:v>69.11666666666666</c:v>
                      </c:pt>
                      <c:pt idx="4147">
                        <c:v>69.13333333333334</c:v>
                      </c:pt>
                      <c:pt idx="4148">
                        <c:v>69.150000000000006</c:v>
                      </c:pt>
                      <c:pt idx="4149">
                        <c:v>69.166666666666671</c:v>
                      </c:pt>
                      <c:pt idx="4150">
                        <c:v>69.183333333333337</c:v>
                      </c:pt>
                      <c:pt idx="4151">
                        <c:v>69.2</c:v>
                      </c:pt>
                      <c:pt idx="4152">
                        <c:v>69.216666666666669</c:v>
                      </c:pt>
                      <c:pt idx="4153">
                        <c:v>69.233333333333334</c:v>
                      </c:pt>
                      <c:pt idx="4154">
                        <c:v>69.25</c:v>
                      </c:pt>
                      <c:pt idx="4155">
                        <c:v>69.266666666666666</c:v>
                      </c:pt>
                      <c:pt idx="4156">
                        <c:v>69.283333333333331</c:v>
                      </c:pt>
                      <c:pt idx="4157">
                        <c:v>69.3</c:v>
                      </c:pt>
                      <c:pt idx="4158">
                        <c:v>69.316666666666663</c:v>
                      </c:pt>
                      <c:pt idx="4159">
                        <c:v>69.333333333333329</c:v>
                      </c:pt>
                      <c:pt idx="4160">
                        <c:v>69.349999999999994</c:v>
                      </c:pt>
                      <c:pt idx="4161">
                        <c:v>69.36666666666666</c:v>
                      </c:pt>
                      <c:pt idx="4162">
                        <c:v>69.38333333333334</c:v>
                      </c:pt>
                      <c:pt idx="4163">
                        <c:v>69.400000000000006</c:v>
                      </c:pt>
                      <c:pt idx="4164">
                        <c:v>69.416666666666671</c:v>
                      </c:pt>
                      <c:pt idx="4165">
                        <c:v>69.433333333333337</c:v>
                      </c:pt>
                      <c:pt idx="4166">
                        <c:v>69.45</c:v>
                      </c:pt>
                      <c:pt idx="4167">
                        <c:v>69.466666666666669</c:v>
                      </c:pt>
                      <c:pt idx="4168">
                        <c:v>69.483333333333334</c:v>
                      </c:pt>
                      <c:pt idx="4169">
                        <c:v>69.5</c:v>
                      </c:pt>
                      <c:pt idx="4170">
                        <c:v>69.516666666666666</c:v>
                      </c:pt>
                      <c:pt idx="4171">
                        <c:v>69.533333333333331</c:v>
                      </c:pt>
                      <c:pt idx="4172">
                        <c:v>69.55</c:v>
                      </c:pt>
                      <c:pt idx="4173">
                        <c:v>69.566666666666663</c:v>
                      </c:pt>
                      <c:pt idx="4174">
                        <c:v>69.583333333333329</c:v>
                      </c:pt>
                      <c:pt idx="4175">
                        <c:v>69.599999999999994</c:v>
                      </c:pt>
                      <c:pt idx="4176">
                        <c:v>69.61666666666666</c:v>
                      </c:pt>
                      <c:pt idx="4177">
                        <c:v>69.63333333333334</c:v>
                      </c:pt>
                      <c:pt idx="4178">
                        <c:v>69.650000000000006</c:v>
                      </c:pt>
                      <c:pt idx="4179">
                        <c:v>69.666666666666671</c:v>
                      </c:pt>
                      <c:pt idx="4180">
                        <c:v>69.683333333333337</c:v>
                      </c:pt>
                      <c:pt idx="4181">
                        <c:v>69.7</c:v>
                      </c:pt>
                      <c:pt idx="4182">
                        <c:v>69.716666666666669</c:v>
                      </c:pt>
                      <c:pt idx="4183">
                        <c:v>69.733333333333334</c:v>
                      </c:pt>
                      <c:pt idx="4184">
                        <c:v>69.75</c:v>
                      </c:pt>
                      <c:pt idx="4185">
                        <c:v>69.766666666666666</c:v>
                      </c:pt>
                      <c:pt idx="4186">
                        <c:v>69.783333333333331</c:v>
                      </c:pt>
                      <c:pt idx="4187">
                        <c:v>69.8</c:v>
                      </c:pt>
                      <c:pt idx="4188">
                        <c:v>69.816666666666663</c:v>
                      </c:pt>
                      <c:pt idx="4189">
                        <c:v>69.833333333333329</c:v>
                      </c:pt>
                      <c:pt idx="4190">
                        <c:v>69.849999999999994</c:v>
                      </c:pt>
                      <c:pt idx="4191">
                        <c:v>69.86666666666666</c:v>
                      </c:pt>
                      <c:pt idx="4192">
                        <c:v>69.88333333333334</c:v>
                      </c:pt>
                      <c:pt idx="4193">
                        <c:v>69.900000000000006</c:v>
                      </c:pt>
                      <c:pt idx="4194">
                        <c:v>69.916666666666671</c:v>
                      </c:pt>
                      <c:pt idx="4195">
                        <c:v>69.933333333333337</c:v>
                      </c:pt>
                      <c:pt idx="4196">
                        <c:v>69.95</c:v>
                      </c:pt>
                      <c:pt idx="4197">
                        <c:v>69.966666666666669</c:v>
                      </c:pt>
                      <c:pt idx="4198">
                        <c:v>69.983333333333334</c:v>
                      </c:pt>
                      <c:pt idx="4199">
                        <c:v>70</c:v>
                      </c:pt>
                      <c:pt idx="4200">
                        <c:v>70.016666666666666</c:v>
                      </c:pt>
                      <c:pt idx="4201">
                        <c:v>70.033333333333331</c:v>
                      </c:pt>
                      <c:pt idx="4202">
                        <c:v>70.05</c:v>
                      </c:pt>
                      <c:pt idx="4203">
                        <c:v>70.066666666666663</c:v>
                      </c:pt>
                      <c:pt idx="4204">
                        <c:v>70.083333333333329</c:v>
                      </c:pt>
                      <c:pt idx="4205">
                        <c:v>70.099999999999994</c:v>
                      </c:pt>
                      <c:pt idx="4206">
                        <c:v>70.11666666666666</c:v>
                      </c:pt>
                      <c:pt idx="4207">
                        <c:v>70.13333333333334</c:v>
                      </c:pt>
                      <c:pt idx="4208">
                        <c:v>70.150000000000006</c:v>
                      </c:pt>
                      <c:pt idx="4209">
                        <c:v>70.166666666666671</c:v>
                      </c:pt>
                      <c:pt idx="4210">
                        <c:v>70.183333333333337</c:v>
                      </c:pt>
                      <c:pt idx="4211">
                        <c:v>70.2</c:v>
                      </c:pt>
                      <c:pt idx="4212">
                        <c:v>70.216666666666669</c:v>
                      </c:pt>
                      <c:pt idx="4213">
                        <c:v>70.233333333333334</c:v>
                      </c:pt>
                      <c:pt idx="4214">
                        <c:v>70.25</c:v>
                      </c:pt>
                      <c:pt idx="4215">
                        <c:v>70.266666666666666</c:v>
                      </c:pt>
                      <c:pt idx="4216">
                        <c:v>70.283333333333331</c:v>
                      </c:pt>
                      <c:pt idx="4217">
                        <c:v>70.3</c:v>
                      </c:pt>
                      <c:pt idx="4218">
                        <c:v>70.316666666666663</c:v>
                      </c:pt>
                      <c:pt idx="4219">
                        <c:v>70.333333333333329</c:v>
                      </c:pt>
                      <c:pt idx="4220">
                        <c:v>70.349999999999994</c:v>
                      </c:pt>
                      <c:pt idx="4221">
                        <c:v>70.36666666666666</c:v>
                      </c:pt>
                      <c:pt idx="4222">
                        <c:v>70.38333333333334</c:v>
                      </c:pt>
                      <c:pt idx="4223">
                        <c:v>70.400000000000006</c:v>
                      </c:pt>
                      <c:pt idx="4224">
                        <c:v>70.416666666666671</c:v>
                      </c:pt>
                      <c:pt idx="4225">
                        <c:v>70.433333333333337</c:v>
                      </c:pt>
                      <c:pt idx="4226">
                        <c:v>70.45</c:v>
                      </c:pt>
                      <c:pt idx="4227">
                        <c:v>70.466666666666669</c:v>
                      </c:pt>
                      <c:pt idx="4228">
                        <c:v>70.483333333333334</c:v>
                      </c:pt>
                      <c:pt idx="4229">
                        <c:v>70.5</c:v>
                      </c:pt>
                      <c:pt idx="4230">
                        <c:v>70.516666666666666</c:v>
                      </c:pt>
                      <c:pt idx="4231">
                        <c:v>70.533333333333331</c:v>
                      </c:pt>
                      <c:pt idx="4232">
                        <c:v>70.55</c:v>
                      </c:pt>
                      <c:pt idx="4233">
                        <c:v>70.566666666666663</c:v>
                      </c:pt>
                      <c:pt idx="4234">
                        <c:v>70.583333333333329</c:v>
                      </c:pt>
                      <c:pt idx="4235">
                        <c:v>70.599999999999994</c:v>
                      </c:pt>
                      <c:pt idx="4236">
                        <c:v>70.61666666666666</c:v>
                      </c:pt>
                      <c:pt idx="4237">
                        <c:v>70.63333333333334</c:v>
                      </c:pt>
                      <c:pt idx="4238">
                        <c:v>70.650000000000006</c:v>
                      </c:pt>
                      <c:pt idx="4239">
                        <c:v>70.666666666666671</c:v>
                      </c:pt>
                      <c:pt idx="4240">
                        <c:v>70.683333333333337</c:v>
                      </c:pt>
                      <c:pt idx="4241">
                        <c:v>70.7</c:v>
                      </c:pt>
                      <c:pt idx="4242">
                        <c:v>70.716666666666669</c:v>
                      </c:pt>
                      <c:pt idx="4243">
                        <c:v>70.733333333333334</c:v>
                      </c:pt>
                      <c:pt idx="4244">
                        <c:v>70.75</c:v>
                      </c:pt>
                      <c:pt idx="4245">
                        <c:v>70.766666666666666</c:v>
                      </c:pt>
                      <c:pt idx="4246">
                        <c:v>70.783333333333331</c:v>
                      </c:pt>
                      <c:pt idx="4247">
                        <c:v>70.8</c:v>
                      </c:pt>
                      <c:pt idx="4248">
                        <c:v>70.816666666666663</c:v>
                      </c:pt>
                      <c:pt idx="4249">
                        <c:v>70.833333333333329</c:v>
                      </c:pt>
                      <c:pt idx="4250">
                        <c:v>70.849999999999994</c:v>
                      </c:pt>
                      <c:pt idx="4251">
                        <c:v>70.86666666666666</c:v>
                      </c:pt>
                      <c:pt idx="4252">
                        <c:v>70.88333333333334</c:v>
                      </c:pt>
                      <c:pt idx="4253">
                        <c:v>70.900000000000006</c:v>
                      </c:pt>
                      <c:pt idx="4254">
                        <c:v>70.916666666666671</c:v>
                      </c:pt>
                      <c:pt idx="4255">
                        <c:v>70.933333333333337</c:v>
                      </c:pt>
                      <c:pt idx="4256">
                        <c:v>70.95</c:v>
                      </c:pt>
                      <c:pt idx="4257">
                        <c:v>70.966666666666669</c:v>
                      </c:pt>
                      <c:pt idx="4258">
                        <c:v>70.983333333333334</c:v>
                      </c:pt>
                      <c:pt idx="4259">
                        <c:v>71</c:v>
                      </c:pt>
                      <c:pt idx="4260">
                        <c:v>71.016666666666666</c:v>
                      </c:pt>
                      <c:pt idx="4261">
                        <c:v>71.033333333333331</c:v>
                      </c:pt>
                      <c:pt idx="4262">
                        <c:v>71.05</c:v>
                      </c:pt>
                      <c:pt idx="4263">
                        <c:v>71.066666666666663</c:v>
                      </c:pt>
                      <c:pt idx="4264">
                        <c:v>71.083333333333329</c:v>
                      </c:pt>
                      <c:pt idx="4265">
                        <c:v>71.099999999999994</c:v>
                      </c:pt>
                      <c:pt idx="4266">
                        <c:v>71.11666666666666</c:v>
                      </c:pt>
                      <c:pt idx="4267">
                        <c:v>71.13333333333334</c:v>
                      </c:pt>
                      <c:pt idx="4268">
                        <c:v>71.150000000000006</c:v>
                      </c:pt>
                      <c:pt idx="4269">
                        <c:v>71.166666666666671</c:v>
                      </c:pt>
                      <c:pt idx="4270">
                        <c:v>71.183333333333337</c:v>
                      </c:pt>
                      <c:pt idx="4271">
                        <c:v>71.2</c:v>
                      </c:pt>
                      <c:pt idx="4272">
                        <c:v>71.216666666666669</c:v>
                      </c:pt>
                      <c:pt idx="4273">
                        <c:v>71.233333333333334</c:v>
                      </c:pt>
                      <c:pt idx="4274">
                        <c:v>71.25</c:v>
                      </c:pt>
                      <c:pt idx="4275">
                        <c:v>71.266666666666666</c:v>
                      </c:pt>
                      <c:pt idx="4276">
                        <c:v>71.283333333333331</c:v>
                      </c:pt>
                      <c:pt idx="4277">
                        <c:v>71.3</c:v>
                      </c:pt>
                      <c:pt idx="4278">
                        <c:v>71.316666666666663</c:v>
                      </c:pt>
                      <c:pt idx="4279">
                        <c:v>71.333333333333329</c:v>
                      </c:pt>
                      <c:pt idx="4280">
                        <c:v>71.349999999999994</c:v>
                      </c:pt>
                      <c:pt idx="4281">
                        <c:v>71.36666666666666</c:v>
                      </c:pt>
                      <c:pt idx="4282">
                        <c:v>71.38333333333334</c:v>
                      </c:pt>
                      <c:pt idx="4283">
                        <c:v>71.400000000000006</c:v>
                      </c:pt>
                      <c:pt idx="4284">
                        <c:v>71.416666666666671</c:v>
                      </c:pt>
                      <c:pt idx="4285">
                        <c:v>71.433333333333337</c:v>
                      </c:pt>
                      <c:pt idx="4286">
                        <c:v>71.45</c:v>
                      </c:pt>
                      <c:pt idx="4287">
                        <c:v>71.466666666666669</c:v>
                      </c:pt>
                      <c:pt idx="4288">
                        <c:v>71.483333333333334</c:v>
                      </c:pt>
                      <c:pt idx="4289">
                        <c:v>71.5</c:v>
                      </c:pt>
                      <c:pt idx="4290">
                        <c:v>71.516666666666666</c:v>
                      </c:pt>
                      <c:pt idx="4291">
                        <c:v>71.533333333333331</c:v>
                      </c:pt>
                      <c:pt idx="4292">
                        <c:v>71.55</c:v>
                      </c:pt>
                      <c:pt idx="4293">
                        <c:v>71.566666666666663</c:v>
                      </c:pt>
                      <c:pt idx="4294">
                        <c:v>71.583333333333329</c:v>
                      </c:pt>
                      <c:pt idx="4295">
                        <c:v>71.599999999999994</c:v>
                      </c:pt>
                      <c:pt idx="4296">
                        <c:v>71.61666666666666</c:v>
                      </c:pt>
                      <c:pt idx="4297">
                        <c:v>71.63333333333334</c:v>
                      </c:pt>
                      <c:pt idx="4298">
                        <c:v>71.650000000000006</c:v>
                      </c:pt>
                      <c:pt idx="4299">
                        <c:v>71.666666666666671</c:v>
                      </c:pt>
                      <c:pt idx="4300">
                        <c:v>71.683333333333337</c:v>
                      </c:pt>
                      <c:pt idx="4301">
                        <c:v>71.7</c:v>
                      </c:pt>
                      <c:pt idx="4302">
                        <c:v>71.716666666666669</c:v>
                      </c:pt>
                      <c:pt idx="4303">
                        <c:v>71.733333333333334</c:v>
                      </c:pt>
                      <c:pt idx="4304">
                        <c:v>71.75</c:v>
                      </c:pt>
                      <c:pt idx="4305">
                        <c:v>71.766666666666666</c:v>
                      </c:pt>
                      <c:pt idx="4306">
                        <c:v>71.783333333333331</c:v>
                      </c:pt>
                      <c:pt idx="4307">
                        <c:v>71.8</c:v>
                      </c:pt>
                      <c:pt idx="4308">
                        <c:v>71.816666666666663</c:v>
                      </c:pt>
                      <c:pt idx="4309">
                        <c:v>71.833333333333329</c:v>
                      </c:pt>
                      <c:pt idx="4310">
                        <c:v>71.849999999999994</c:v>
                      </c:pt>
                      <c:pt idx="4311">
                        <c:v>71.86666666666666</c:v>
                      </c:pt>
                      <c:pt idx="4312">
                        <c:v>71.88333333333334</c:v>
                      </c:pt>
                      <c:pt idx="4313">
                        <c:v>71.900000000000006</c:v>
                      </c:pt>
                      <c:pt idx="4314">
                        <c:v>71.916666666666671</c:v>
                      </c:pt>
                      <c:pt idx="4315">
                        <c:v>71.933333333333337</c:v>
                      </c:pt>
                      <c:pt idx="4316">
                        <c:v>71.95</c:v>
                      </c:pt>
                      <c:pt idx="4317">
                        <c:v>71.966666666666669</c:v>
                      </c:pt>
                      <c:pt idx="4318">
                        <c:v>71.983333333333334</c:v>
                      </c:pt>
                      <c:pt idx="4319">
                        <c:v>72</c:v>
                      </c:pt>
                      <c:pt idx="4320">
                        <c:v>72.016666666666666</c:v>
                      </c:pt>
                      <c:pt idx="4321">
                        <c:v>72.033333333333331</c:v>
                      </c:pt>
                      <c:pt idx="4322">
                        <c:v>72.05</c:v>
                      </c:pt>
                      <c:pt idx="4323">
                        <c:v>72.066666666666663</c:v>
                      </c:pt>
                      <c:pt idx="4324">
                        <c:v>72.083333333333329</c:v>
                      </c:pt>
                      <c:pt idx="4325">
                        <c:v>72.099999999999994</c:v>
                      </c:pt>
                      <c:pt idx="4326">
                        <c:v>72.11666666666666</c:v>
                      </c:pt>
                      <c:pt idx="4327">
                        <c:v>72.13333333333334</c:v>
                      </c:pt>
                      <c:pt idx="4328">
                        <c:v>72.150000000000006</c:v>
                      </c:pt>
                      <c:pt idx="4329">
                        <c:v>72.166666666666671</c:v>
                      </c:pt>
                      <c:pt idx="4330">
                        <c:v>72.183333333333337</c:v>
                      </c:pt>
                      <c:pt idx="4331">
                        <c:v>72.2</c:v>
                      </c:pt>
                      <c:pt idx="4332">
                        <c:v>72.216666666666669</c:v>
                      </c:pt>
                      <c:pt idx="4333">
                        <c:v>72.233333333333334</c:v>
                      </c:pt>
                      <c:pt idx="4334">
                        <c:v>72.25</c:v>
                      </c:pt>
                      <c:pt idx="4335">
                        <c:v>72.266666666666666</c:v>
                      </c:pt>
                      <c:pt idx="4336">
                        <c:v>72.283333333333331</c:v>
                      </c:pt>
                      <c:pt idx="4337">
                        <c:v>72.3</c:v>
                      </c:pt>
                      <c:pt idx="4338">
                        <c:v>72.316666666666663</c:v>
                      </c:pt>
                      <c:pt idx="4339">
                        <c:v>72.333333333333329</c:v>
                      </c:pt>
                      <c:pt idx="4340">
                        <c:v>72.349999999999994</c:v>
                      </c:pt>
                      <c:pt idx="4341">
                        <c:v>72.36666666666666</c:v>
                      </c:pt>
                      <c:pt idx="4342">
                        <c:v>72.38333333333334</c:v>
                      </c:pt>
                      <c:pt idx="4343">
                        <c:v>72.400000000000006</c:v>
                      </c:pt>
                      <c:pt idx="4344">
                        <c:v>72.416666666666671</c:v>
                      </c:pt>
                      <c:pt idx="4345">
                        <c:v>72.433333333333337</c:v>
                      </c:pt>
                      <c:pt idx="4346">
                        <c:v>72.45</c:v>
                      </c:pt>
                      <c:pt idx="4347">
                        <c:v>72.466666666666669</c:v>
                      </c:pt>
                      <c:pt idx="4348">
                        <c:v>72.483333333333334</c:v>
                      </c:pt>
                      <c:pt idx="4349">
                        <c:v>72.5</c:v>
                      </c:pt>
                      <c:pt idx="4350">
                        <c:v>72.516666666666666</c:v>
                      </c:pt>
                      <c:pt idx="4351">
                        <c:v>72.533333333333331</c:v>
                      </c:pt>
                      <c:pt idx="4352">
                        <c:v>72.55</c:v>
                      </c:pt>
                      <c:pt idx="4353">
                        <c:v>72.566666666666663</c:v>
                      </c:pt>
                      <c:pt idx="4354">
                        <c:v>72.583333333333329</c:v>
                      </c:pt>
                      <c:pt idx="4355">
                        <c:v>72.599999999999994</c:v>
                      </c:pt>
                      <c:pt idx="4356">
                        <c:v>72.61666666666666</c:v>
                      </c:pt>
                      <c:pt idx="4357">
                        <c:v>72.63333333333334</c:v>
                      </c:pt>
                      <c:pt idx="4358">
                        <c:v>72.650000000000006</c:v>
                      </c:pt>
                      <c:pt idx="4359">
                        <c:v>72.666666666666671</c:v>
                      </c:pt>
                      <c:pt idx="4360">
                        <c:v>72.683333333333337</c:v>
                      </c:pt>
                      <c:pt idx="4361">
                        <c:v>72.7</c:v>
                      </c:pt>
                      <c:pt idx="4362">
                        <c:v>72.716666666666669</c:v>
                      </c:pt>
                      <c:pt idx="4363">
                        <c:v>72.733333333333334</c:v>
                      </c:pt>
                      <c:pt idx="4364">
                        <c:v>72.75</c:v>
                      </c:pt>
                      <c:pt idx="4365">
                        <c:v>72.766666666666666</c:v>
                      </c:pt>
                      <c:pt idx="4366">
                        <c:v>72.783333333333331</c:v>
                      </c:pt>
                      <c:pt idx="4367">
                        <c:v>72.8</c:v>
                      </c:pt>
                      <c:pt idx="4368">
                        <c:v>72.816666666666663</c:v>
                      </c:pt>
                      <c:pt idx="4369">
                        <c:v>72.833333333333329</c:v>
                      </c:pt>
                      <c:pt idx="4370">
                        <c:v>72.849999999999994</c:v>
                      </c:pt>
                      <c:pt idx="4371">
                        <c:v>72.86666666666666</c:v>
                      </c:pt>
                      <c:pt idx="4372">
                        <c:v>72.88333333333334</c:v>
                      </c:pt>
                      <c:pt idx="4373">
                        <c:v>72.900000000000006</c:v>
                      </c:pt>
                      <c:pt idx="4374">
                        <c:v>72.916666666666671</c:v>
                      </c:pt>
                      <c:pt idx="4375">
                        <c:v>72.933333333333337</c:v>
                      </c:pt>
                      <c:pt idx="4376">
                        <c:v>72.95</c:v>
                      </c:pt>
                      <c:pt idx="4377">
                        <c:v>72.966666666666669</c:v>
                      </c:pt>
                      <c:pt idx="4378">
                        <c:v>72.983333333333334</c:v>
                      </c:pt>
                      <c:pt idx="4379">
                        <c:v>73</c:v>
                      </c:pt>
                      <c:pt idx="4380">
                        <c:v>73.016666666666666</c:v>
                      </c:pt>
                      <c:pt idx="4381">
                        <c:v>73.033333333333331</c:v>
                      </c:pt>
                      <c:pt idx="4382">
                        <c:v>73.05</c:v>
                      </c:pt>
                      <c:pt idx="4383">
                        <c:v>73.066666666666663</c:v>
                      </c:pt>
                      <c:pt idx="4384">
                        <c:v>73.083333333333329</c:v>
                      </c:pt>
                      <c:pt idx="4385">
                        <c:v>73.099999999999994</c:v>
                      </c:pt>
                      <c:pt idx="4386">
                        <c:v>73.11666666666666</c:v>
                      </c:pt>
                      <c:pt idx="4387">
                        <c:v>73.13333333333334</c:v>
                      </c:pt>
                      <c:pt idx="4388">
                        <c:v>73.150000000000006</c:v>
                      </c:pt>
                      <c:pt idx="4389">
                        <c:v>73.166666666666671</c:v>
                      </c:pt>
                      <c:pt idx="4390">
                        <c:v>73.183333333333337</c:v>
                      </c:pt>
                      <c:pt idx="4391">
                        <c:v>73.2</c:v>
                      </c:pt>
                      <c:pt idx="4392">
                        <c:v>73.216666666666669</c:v>
                      </c:pt>
                      <c:pt idx="4393">
                        <c:v>73.233333333333334</c:v>
                      </c:pt>
                      <c:pt idx="4394">
                        <c:v>73.25</c:v>
                      </c:pt>
                      <c:pt idx="4395">
                        <c:v>73.266666666666666</c:v>
                      </c:pt>
                      <c:pt idx="4396">
                        <c:v>73.283333333333331</c:v>
                      </c:pt>
                      <c:pt idx="4397">
                        <c:v>73.3</c:v>
                      </c:pt>
                      <c:pt idx="4398">
                        <c:v>73.316666666666663</c:v>
                      </c:pt>
                      <c:pt idx="4399">
                        <c:v>73.333333333333329</c:v>
                      </c:pt>
                      <c:pt idx="4400">
                        <c:v>73.349999999999994</c:v>
                      </c:pt>
                      <c:pt idx="4401">
                        <c:v>73.36666666666666</c:v>
                      </c:pt>
                      <c:pt idx="4402">
                        <c:v>73.38333333333334</c:v>
                      </c:pt>
                      <c:pt idx="4403">
                        <c:v>73.400000000000006</c:v>
                      </c:pt>
                      <c:pt idx="4404">
                        <c:v>73.416666666666671</c:v>
                      </c:pt>
                      <c:pt idx="4405">
                        <c:v>73.433333333333337</c:v>
                      </c:pt>
                      <c:pt idx="4406">
                        <c:v>73.45</c:v>
                      </c:pt>
                      <c:pt idx="4407">
                        <c:v>73.466666666666669</c:v>
                      </c:pt>
                      <c:pt idx="4408">
                        <c:v>73.483333333333334</c:v>
                      </c:pt>
                      <c:pt idx="4409">
                        <c:v>73.5</c:v>
                      </c:pt>
                      <c:pt idx="4410">
                        <c:v>73.516666666666666</c:v>
                      </c:pt>
                      <c:pt idx="4411">
                        <c:v>73.533333333333331</c:v>
                      </c:pt>
                      <c:pt idx="4412">
                        <c:v>73.55</c:v>
                      </c:pt>
                      <c:pt idx="4413">
                        <c:v>73.566666666666663</c:v>
                      </c:pt>
                      <c:pt idx="4414">
                        <c:v>73.583333333333329</c:v>
                      </c:pt>
                      <c:pt idx="4415">
                        <c:v>73.599999999999994</c:v>
                      </c:pt>
                      <c:pt idx="4416">
                        <c:v>73.61666666666666</c:v>
                      </c:pt>
                      <c:pt idx="4417">
                        <c:v>73.63333333333334</c:v>
                      </c:pt>
                      <c:pt idx="4418">
                        <c:v>73.650000000000006</c:v>
                      </c:pt>
                      <c:pt idx="4419">
                        <c:v>73.666666666666671</c:v>
                      </c:pt>
                      <c:pt idx="4420">
                        <c:v>73.683333333333337</c:v>
                      </c:pt>
                      <c:pt idx="4421">
                        <c:v>73.7</c:v>
                      </c:pt>
                      <c:pt idx="4422">
                        <c:v>73.716666666666669</c:v>
                      </c:pt>
                      <c:pt idx="4423">
                        <c:v>73.733333333333334</c:v>
                      </c:pt>
                      <c:pt idx="4424">
                        <c:v>73.75</c:v>
                      </c:pt>
                      <c:pt idx="4425">
                        <c:v>73.766666666666666</c:v>
                      </c:pt>
                      <c:pt idx="4426">
                        <c:v>73.783333333333331</c:v>
                      </c:pt>
                      <c:pt idx="4427">
                        <c:v>73.8</c:v>
                      </c:pt>
                      <c:pt idx="4428">
                        <c:v>73.816666666666663</c:v>
                      </c:pt>
                      <c:pt idx="4429">
                        <c:v>73.833333333333329</c:v>
                      </c:pt>
                      <c:pt idx="4430">
                        <c:v>73.849999999999994</c:v>
                      </c:pt>
                      <c:pt idx="4431">
                        <c:v>73.86666666666666</c:v>
                      </c:pt>
                      <c:pt idx="4432">
                        <c:v>73.88333333333334</c:v>
                      </c:pt>
                      <c:pt idx="4433">
                        <c:v>73.900000000000006</c:v>
                      </c:pt>
                      <c:pt idx="4434">
                        <c:v>73.916666666666671</c:v>
                      </c:pt>
                      <c:pt idx="4435">
                        <c:v>73.933333333333337</c:v>
                      </c:pt>
                      <c:pt idx="4436">
                        <c:v>73.95</c:v>
                      </c:pt>
                      <c:pt idx="4437">
                        <c:v>73.966666666666669</c:v>
                      </c:pt>
                      <c:pt idx="4438">
                        <c:v>73.983333333333334</c:v>
                      </c:pt>
                      <c:pt idx="4439">
                        <c:v>74</c:v>
                      </c:pt>
                      <c:pt idx="4440">
                        <c:v>74.016666666666666</c:v>
                      </c:pt>
                      <c:pt idx="4441">
                        <c:v>74.033333333333331</c:v>
                      </c:pt>
                      <c:pt idx="4442">
                        <c:v>74.05</c:v>
                      </c:pt>
                      <c:pt idx="4443">
                        <c:v>74.066666666666663</c:v>
                      </c:pt>
                      <c:pt idx="4444">
                        <c:v>74.083333333333329</c:v>
                      </c:pt>
                      <c:pt idx="4445">
                        <c:v>74.099999999999994</c:v>
                      </c:pt>
                      <c:pt idx="4446">
                        <c:v>74.11666666666666</c:v>
                      </c:pt>
                      <c:pt idx="4447">
                        <c:v>74.13333333333334</c:v>
                      </c:pt>
                      <c:pt idx="4448">
                        <c:v>74.150000000000006</c:v>
                      </c:pt>
                      <c:pt idx="4449">
                        <c:v>74.166666666666671</c:v>
                      </c:pt>
                      <c:pt idx="4450">
                        <c:v>74.183333333333337</c:v>
                      </c:pt>
                      <c:pt idx="4451">
                        <c:v>74.2</c:v>
                      </c:pt>
                      <c:pt idx="4452">
                        <c:v>74.216666666666669</c:v>
                      </c:pt>
                      <c:pt idx="4453">
                        <c:v>74.233333333333334</c:v>
                      </c:pt>
                      <c:pt idx="4454">
                        <c:v>74.25</c:v>
                      </c:pt>
                      <c:pt idx="4455">
                        <c:v>74.266666666666666</c:v>
                      </c:pt>
                      <c:pt idx="4456">
                        <c:v>74.283333333333331</c:v>
                      </c:pt>
                      <c:pt idx="4457">
                        <c:v>74.3</c:v>
                      </c:pt>
                      <c:pt idx="4458">
                        <c:v>74.316666666666663</c:v>
                      </c:pt>
                      <c:pt idx="4459">
                        <c:v>74.333333333333329</c:v>
                      </c:pt>
                      <c:pt idx="4460">
                        <c:v>74.349999999999994</c:v>
                      </c:pt>
                      <c:pt idx="4461">
                        <c:v>74.36666666666666</c:v>
                      </c:pt>
                      <c:pt idx="4462">
                        <c:v>74.38333333333334</c:v>
                      </c:pt>
                      <c:pt idx="4463">
                        <c:v>74.400000000000006</c:v>
                      </c:pt>
                      <c:pt idx="4464">
                        <c:v>74.416666666666671</c:v>
                      </c:pt>
                      <c:pt idx="4465">
                        <c:v>74.433333333333337</c:v>
                      </c:pt>
                      <c:pt idx="4466">
                        <c:v>74.45</c:v>
                      </c:pt>
                      <c:pt idx="4467">
                        <c:v>74.466666666666669</c:v>
                      </c:pt>
                      <c:pt idx="4468">
                        <c:v>74.483333333333334</c:v>
                      </c:pt>
                      <c:pt idx="4469">
                        <c:v>74.5</c:v>
                      </c:pt>
                      <c:pt idx="4470">
                        <c:v>74.516666666666666</c:v>
                      </c:pt>
                      <c:pt idx="4471">
                        <c:v>74.533333333333331</c:v>
                      </c:pt>
                      <c:pt idx="4472">
                        <c:v>74.55</c:v>
                      </c:pt>
                      <c:pt idx="4473">
                        <c:v>74.566666666666663</c:v>
                      </c:pt>
                      <c:pt idx="4474">
                        <c:v>74.583333333333329</c:v>
                      </c:pt>
                      <c:pt idx="4475">
                        <c:v>74.599999999999994</c:v>
                      </c:pt>
                      <c:pt idx="4476">
                        <c:v>74.61666666666666</c:v>
                      </c:pt>
                      <c:pt idx="4477">
                        <c:v>74.63333333333334</c:v>
                      </c:pt>
                      <c:pt idx="4478">
                        <c:v>74.650000000000006</c:v>
                      </c:pt>
                      <c:pt idx="4479">
                        <c:v>74.666666666666671</c:v>
                      </c:pt>
                      <c:pt idx="4480">
                        <c:v>74.683333333333337</c:v>
                      </c:pt>
                      <c:pt idx="4481">
                        <c:v>74.7</c:v>
                      </c:pt>
                      <c:pt idx="4482">
                        <c:v>74.716666666666669</c:v>
                      </c:pt>
                      <c:pt idx="4483">
                        <c:v>74.733333333333334</c:v>
                      </c:pt>
                      <c:pt idx="4484">
                        <c:v>74.75</c:v>
                      </c:pt>
                      <c:pt idx="4485">
                        <c:v>74.766666666666666</c:v>
                      </c:pt>
                      <c:pt idx="4486">
                        <c:v>74.783333333333331</c:v>
                      </c:pt>
                      <c:pt idx="4487">
                        <c:v>74.8</c:v>
                      </c:pt>
                      <c:pt idx="4488">
                        <c:v>74.816666666666663</c:v>
                      </c:pt>
                      <c:pt idx="4489">
                        <c:v>74.833333333333329</c:v>
                      </c:pt>
                      <c:pt idx="4490">
                        <c:v>74.849999999999994</c:v>
                      </c:pt>
                      <c:pt idx="4491">
                        <c:v>74.86666666666666</c:v>
                      </c:pt>
                      <c:pt idx="4492">
                        <c:v>74.88333333333334</c:v>
                      </c:pt>
                      <c:pt idx="4493">
                        <c:v>74.900000000000006</c:v>
                      </c:pt>
                      <c:pt idx="4494">
                        <c:v>74.916666666666671</c:v>
                      </c:pt>
                      <c:pt idx="4495">
                        <c:v>74.933333333333337</c:v>
                      </c:pt>
                      <c:pt idx="4496">
                        <c:v>74.95</c:v>
                      </c:pt>
                      <c:pt idx="4497">
                        <c:v>74.966666666666669</c:v>
                      </c:pt>
                      <c:pt idx="4498">
                        <c:v>74.983333333333334</c:v>
                      </c:pt>
                      <c:pt idx="4499">
                        <c:v>75</c:v>
                      </c:pt>
                      <c:pt idx="4500">
                        <c:v>75.016666666666666</c:v>
                      </c:pt>
                      <c:pt idx="4501">
                        <c:v>75.033333333333331</c:v>
                      </c:pt>
                      <c:pt idx="4502">
                        <c:v>75.05</c:v>
                      </c:pt>
                      <c:pt idx="4503">
                        <c:v>75.066666666666663</c:v>
                      </c:pt>
                      <c:pt idx="4504">
                        <c:v>75.083333333333329</c:v>
                      </c:pt>
                      <c:pt idx="4505">
                        <c:v>75.099999999999994</c:v>
                      </c:pt>
                      <c:pt idx="4506">
                        <c:v>75.11666666666666</c:v>
                      </c:pt>
                      <c:pt idx="4507">
                        <c:v>75.13333333333334</c:v>
                      </c:pt>
                      <c:pt idx="4508">
                        <c:v>75.150000000000006</c:v>
                      </c:pt>
                      <c:pt idx="4509">
                        <c:v>75.166666666666671</c:v>
                      </c:pt>
                      <c:pt idx="4510">
                        <c:v>75.183333333333337</c:v>
                      </c:pt>
                      <c:pt idx="4511">
                        <c:v>75.2</c:v>
                      </c:pt>
                      <c:pt idx="4512">
                        <c:v>75.216666666666669</c:v>
                      </c:pt>
                      <c:pt idx="4513">
                        <c:v>75.233333333333334</c:v>
                      </c:pt>
                      <c:pt idx="4514">
                        <c:v>75.25</c:v>
                      </c:pt>
                      <c:pt idx="4515">
                        <c:v>75.266666666666666</c:v>
                      </c:pt>
                      <c:pt idx="4516">
                        <c:v>75.283333333333331</c:v>
                      </c:pt>
                      <c:pt idx="4517">
                        <c:v>75.3</c:v>
                      </c:pt>
                      <c:pt idx="4518">
                        <c:v>75.316666666666663</c:v>
                      </c:pt>
                      <c:pt idx="4519">
                        <c:v>75.333333333333329</c:v>
                      </c:pt>
                      <c:pt idx="4520">
                        <c:v>75.349999999999994</c:v>
                      </c:pt>
                      <c:pt idx="4521">
                        <c:v>75.36666666666666</c:v>
                      </c:pt>
                      <c:pt idx="4522">
                        <c:v>75.38333333333334</c:v>
                      </c:pt>
                      <c:pt idx="4523">
                        <c:v>75.400000000000006</c:v>
                      </c:pt>
                      <c:pt idx="4524">
                        <c:v>75.416666666666671</c:v>
                      </c:pt>
                      <c:pt idx="4525">
                        <c:v>75.433333333333337</c:v>
                      </c:pt>
                      <c:pt idx="4526">
                        <c:v>75.45</c:v>
                      </c:pt>
                      <c:pt idx="4527">
                        <c:v>75.466666666666669</c:v>
                      </c:pt>
                      <c:pt idx="4528">
                        <c:v>75.483333333333334</c:v>
                      </c:pt>
                      <c:pt idx="4529">
                        <c:v>75.5</c:v>
                      </c:pt>
                      <c:pt idx="4530">
                        <c:v>75.516666666666666</c:v>
                      </c:pt>
                      <c:pt idx="4531">
                        <c:v>75.533333333333331</c:v>
                      </c:pt>
                      <c:pt idx="4532">
                        <c:v>75.55</c:v>
                      </c:pt>
                      <c:pt idx="4533">
                        <c:v>75.566666666666663</c:v>
                      </c:pt>
                      <c:pt idx="4534">
                        <c:v>75.583333333333329</c:v>
                      </c:pt>
                      <c:pt idx="4535">
                        <c:v>75.599999999999994</c:v>
                      </c:pt>
                      <c:pt idx="4536">
                        <c:v>75.61666666666666</c:v>
                      </c:pt>
                      <c:pt idx="4537">
                        <c:v>75.63333333333334</c:v>
                      </c:pt>
                      <c:pt idx="4538">
                        <c:v>75.650000000000006</c:v>
                      </c:pt>
                      <c:pt idx="4539">
                        <c:v>75.666666666666671</c:v>
                      </c:pt>
                      <c:pt idx="4540">
                        <c:v>75.683333333333337</c:v>
                      </c:pt>
                      <c:pt idx="4541">
                        <c:v>75.7</c:v>
                      </c:pt>
                      <c:pt idx="4542">
                        <c:v>75.716666666666669</c:v>
                      </c:pt>
                      <c:pt idx="4543">
                        <c:v>75.733333333333334</c:v>
                      </c:pt>
                      <c:pt idx="4544">
                        <c:v>75.75</c:v>
                      </c:pt>
                      <c:pt idx="4545">
                        <c:v>75.766666666666666</c:v>
                      </c:pt>
                      <c:pt idx="4546">
                        <c:v>75.783333333333331</c:v>
                      </c:pt>
                      <c:pt idx="4547">
                        <c:v>75.8</c:v>
                      </c:pt>
                      <c:pt idx="4548">
                        <c:v>75.816666666666663</c:v>
                      </c:pt>
                      <c:pt idx="4549">
                        <c:v>75.833333333333329</c:v>
                      </c:pt>
                      <c:pt idx="4550">
                        <c:v>75.849999999999994</c:v>
                      </c:pt>
                      <c:pt idx="4551">
                        <c:v>75.86666666666666</c:v>
                      </c:pt>
                      <c:pt idx="4552">
                        <c:v>75.88333333333334</c:v>
                      </c:pt>
                      <c:pt idx="4553">
                        <c:v>75.900000000000006</c:v>
                      </c:pt>
                      <c:pt idx="4554">
                        <c:v>75.916666666666671</c:v>
                      </c:pt>
                      <c:pt idx="4555">
                        <c:v>75.933333333333337</c:v>
                      </c:pt>
                      <c:pt idx="4556">
                        <c:v>75.95</c:v>
                      </c:pt>
                      <c:pt idx="4557">
                        <c:v>75.966666666666669</c:v>
                      </c:pt>
                      <c:pt idx="4558">
                        <c:v>75.983333333333334</c:v>
                      </c:pt>
                      <c:pt idx="4559">
                        <c:v>76</c:v>
                      </c:pt>
                      <c:pt idx="4560">
                        <c:v>76.016666666666666</c:v>
                      </c:pt>
                      <c:pt idx="4561">
                        <c:v>76.033333333333331</c:v>
                      </c:pt>
                      <c:pt idx="4562">
                        <c:v>76.05</c:v>
                      </c:pt>
                      <c:pt idx="4563">
                        <c:v>76.066666666666663</c:v>
                      </c:pt>
                      <c:pt idx="4564">
                        <c:v>76.083333333333329</c:v>
                      </c:pt>
                      <c:pt idx="4565">
                        <c:v>76.099999999999994</c:v>
                      </c:pt>
                      <c:pt idx="4566">
                        <c:v>76.11666666666666</c:v>
                      </c:pt>
                      <c:pt idx="4567">
                        <c:v>76.13333333333334</c:v>
                      </c:pt>
                      <c:pt idx="4568">
                        <c:v>76.150000000000006</c:v>
                      </c:pt>
                      <c:pt idx="4569">
                        <c:v>76.166666666666671</c:v>
                      </c:pt>
                      <c:pt idx="4570">
                        <c:v>76.183333333333337</c:v>
                      </c:pt>
                      <c:pt idx="4571">
                        <c:v>76.2</c:v>
                      </c:pt>
                      <c:pt idx="4572">
                        <c:v>76.216666666666669</c:v>
                      </c:pt>
                      <c:pt idx="4573">
                        <c:v>76.233333333333334</c:v>
                      </c:pt>
                      <c:pt idx="4574">
                        <c:v>76.25</c:v>
                      </c:pt>
                      <c:pt idx="4575">
                        <c:v>76.266666666666666</c:v>
                      </c:pt>
                      <c:pt idx="4576">
                        <c:v>76.283333333333331</c:v>
                      </c:pt>
                      <c:pt idx="4577">
                        <c:v>76.3</c:v>
                      </c:pt>
                      <c:pt idx="4578">
                        <c:v>76.316666666666663</c:v>
                      </c:pt>
                      <c:pt idx="4579">
                        <c:v>76.333333333333329</c:v>
                      </c:pt>
                      <c:pt idx="4580">
                        <c:v>76.349999999999994</c:v>
                      </c:pt>
                      <c:pt idx="4581">
                        <c:v>76.36666666666666</c:v>
                      </c:pt>
                      <c:pt idx="4582">
                        <c:v>76.38333333333334</c:v>
                      </c:pt>
                      <c:pt idx="4583">
                        <c:v>76.400000000000006</c:v>
                      </c:pt>
                      <c:pt idx="4584">
                        <c:v>76.416666666666671</c:v>
                      </c:pt>
                      <c:pt idx="4585">
                        <c:v>76.433333333333337</c:v>
                      </c:pt>
                      <c:pt idx="4586">
                        <c:v>76.45</c:v>
                      </c:pt>
                      <c:pt idx="4587">
                        <c:v>76.466666666666669</c:v>
                      </c:pt>
                      <c:pt idx="4588">
                        <c:v>76.483333333333334</c:v>
                      </c:pt>
                      <c:pt idx="4589">
                        <c:v>76.5</c:v>
                      </c:pt>
                      <c:pt idx="4590">
                        <c:v>76.516666666666666</c:v>
                      </c:pt>
                      <c:pt idx="4591">
                        <c:v>76.533333333333331</c:v>
                      </c:pt>
                      <c:pt idx="4592">
                        <c:v>76.55</c:v>
                      </c:pt>
                      <c:pt idx="4593">
                        <c:v>76.566666666666663</c:v>
                      </c:pt>
                      <c:pt idx="4594">
                        <c:v>76.583333333333329</c:v>
                      </c:pt>
                      <c:pt idx="4595">
                        <c:v>76.599999999999994</c:v>
                      </c:pt>
                      <c:pt idx="4596">
                        <c:v>76.61666666666666</c:v>
                      </c:pt>
                      <c:pt idx="4597">
                        <c:v>76.63333333333334</c:v>
                      </c:pt>
                      <c:pt idx="4598">
                        <c:v>76.650000000000006</c:v>
                      </c:pt>
                      <c:pt idx="4599">
                        <c:v>76.666666666666671</c:v>
                      </c:pt>
                      <c:pt idx="4600">
                        <c:v>76.683333333333337</c:v>
                      </c:pt>
                      <c:pt idx="4601">
                        <c:v>76.7</c:v>
                      </c:pt>
                      <c:pt idx="4602">
                        <c:v>76.716666666666669</c:v>
                      </c:pt>
                      <c:pt idx="4603">
                        <c:v>76.733333333333334</c:v>
                      </c:pt>
                      <c:pt idx="4604">
                        <c:v>76.75</c:v>
                      </c:pt>
                      <c:pt idx="4605">
                        <c:v>76.766666666666666</c:v>
                      </c:pt>
                      <c:pt idx="4606">
                        <c:v>76.783333333333331</c:v>
                      </c:pt>
                      <c:pt idx="4607">
                        <c:v>76.8</c:v>
                      </c:pt>
                      <c:pt idx="4608">
                        <c:v>76.816666666666663</c:v>
                      </c:pt>
                      <c:pt idx="4609">
                        <c:v>76.833333333333329</c:v>
                      </c:pt>
                      <c:pt idx="4610">
                        <c:v>76.849999999999994</c:v>
                      </c:pt>
                      <c:pt idx="4611">
                        <c:v>76.86666666666666</c:v>
                      </c:pt>
                      <c:pt idx="4612">
                        <c:v>76.88333333333334</c:v>
                      </c:pt>
                      <c:pt idx="4613">
                        <c:v>76.900000000000006</c:v>
                      </c:pt>
                      <c:pt idx="4614">
                        <c:v>76.916666666666671</c:v>
                      </c:pt>
                      <c:pt idx="4615">
                        <c:v>76.933333333333337</c:v>
                      </c:pt>
                      <c:pt idx="4616">
                        <c:v>76.95</c:v>
                      </c:pt>
                      <c:pt idx="4617">
                        <c:v>76.966666666666669</c:v>
                      </c:pt>
                      <c:pt idx="4618">
                        <c:v>76.983333333333334</c:v>
                      </c:pt>
                      <c:pt idx="4619">
                        <c:v>77</c:v>
                      </c:pt>
                      <c:pt idx="4620">
                        <c:v>77.016666666666666</c:v>
                      </c:pt>
                      <c:pt idx="4621">
                        <c:v>77.033333333333331</c:v>
                      </c:pt>
                      <c:pt idx="4622">
                        <c:v>77.05</c:v>
                      </c:pt>
                      <c:pt idx="4623">
                        <c:v>77.066666666666663</c:v>
                      </c:pt>
                      <c:pt idx="4624">
                        <c:v>77.083333333333329</c:v>
                      </c:pt>
                      <c:pt idx="4625">
                        <c:v>77.099999999999994</c:v>
                      </c:pt>
                      <c:pt idx="4626">
                        <c:v>77.11666666666666</c:v>
                      </c:pt>
                      <c:pt idx="4627">
                        <c:v>77.13333333333334</c:v>
                      </c:pt>
                      <c:pt idx="4628">
                        <c:v>77.150000000000006</c:v>
                      </c:pt>
                      <c:pt idx="4629">
                        <c:v>77.166666666666671</c:v>
                      </c:pt>
                      <c:pt idx="4630">
                        <c:v>77.183333333333337</c:v>
                      </c:pt>
                      <c:pt idx="4631">
                        <c:v>77.2</c:v>
                      </c:pt>
                      <c:pt idx="4632">
                        <c:v>77.216666666666669</c:v>
                      </c:pt>
                      <c:pt idx="4633">
                        <c:v>77.233333333333334</c:v>
                      </c:pt>
                      <c:pt idx="4634">
                        <c:v>77.25</c:v>
                      </c:pt>
                      <c:pt idx="4635">
                        <c:v>77.266666666666666</c:v>
                      </c:pt>
                      <c:pt idx="4636">
                        <c:v>77.283333333333331</c:v>
                      </c:pt>
                      <c:pt idx="4637">
                        <c:v>77.3</c:v>
                      </c:pt>
                      <c:pt idx="4638">
                        <c:v>77.316666666666663</c:v>
                      </c:pt>
                      <c:pt idx="4639">
                        <c:v>77.333333333333329</c:v>
                      </c:pt>
                      <c:pt idx="4640">
                        <c:v>77.349999999999994</c:v>
                      </c:pt>
                      <c:pt idx="4641">
                        <c:v>77.36666666666666</c:v>
                      </c:pt>
                      <c:pt idx="4642">
                        <c:v>77.38333333333334</c:v>
                      </c:pt>
                      <c:pt idx="4643">
                        <c:v>77.400000000000006</c:v>
                      </c:pt>
                      <c:pt idx="4644">
                        <c:v>77.416666666666671</c:v>
                      </c:pt>
                      <c:pt idx="4645">
                        <c:v>77.433333333333337</c:v>
                      </c:pt>
                      <c:pt idx="4646">
                        <c:v>77.45</c:v>
                      </c:pt>
                      <c:pt idx="4647">
                        <c:v>77.466666666666669</c:v>
                      </c:pt>
                      <c:pt idx="4648">
                        <c:v>77.483333333333334</c:v>
                      </c:pt>
                      <c:pt idx="4649">
                        <c:v>77.5</c:v>
                      </c:pt>
                      <c:pt idx="4650">
                        <c:v>77.516666666666666</c:v>
                      </c:pt>
                      <c:pt idx="4651">
                        <c:v>77.533333333333331</c:v>
                      </c:pt>
                      <c:pt idx="4652">
                        <c:v>77.55</c:v>
                      </c:pt>
                      <c:pt idx="4653">
                        <c:v>77.566666666666663</c:v>
                      </c:pt>
                      <c:pt idx="4654">
                        <c:v>77.583333333333329</c:v>
                      </c:pt>
                      <c:pt idx="4655">
                        <c:v>77.599999999999994</c:v>
                      </c:pt>
                      <c:pt idx="4656">
                        <c:v>77.61666666666666</c:v>
                      </c:pt>
                      <c:pt idx="4657">
                        <c:v>77.63333333333334</c:v>
                      </c:pt>
                      <c:pt idx="4658">
                        <c:v>77.650000000000006</c:v>
                      </c:pt>
                      <c:pt idx="4659">
                        <c:v>77.666666666666671</c:v>
                      </c:pt>
                      <c:pt idx="4660">
                        <c:v>77.683333333333337</c:v>
                      </c:pt>
                      <c:pt idx="4661">
                        <c:v>77.7</c:v>
                      </c:pt>
                      <c:pt idx="4662">
                        <c:v>77.716666666666669</c:v>
                      </c:pt>
                      <c:pt idx="4663">
                        <c:v>77.733333333333334</c:v>
                      </c:pt>
                      <c:pt idx="4664">
                        <c:v>77.75</c:v>
                      </c:pt>
                      <c:pt idx="4665">
                        <c:v>77.766666666666666</c:v>
                      </c:pt>
                      <c:pt idx="4666">
                        <c:v>77.783333333333331</c:v>
                      </c:pt>
                      <c:pt idx="4667">
                        <c:v>77.8</c:v>
                      </c:pt>
                      <c:pt idx="4668">
                        <c:v>77.816666666666663</c:v>
                      </c:pt>
                      <c:pt idx="4669">
                        <c:v>77.833333333333329</c:v>
                      </c:pt>
                      <c:pt idx="4670">
                        <c:v>77.849999999999994</c:v>
                      </c:pt>
                      <c:pt idx="4671">
                        <c:v>77.86666666666666</c:v>
                      </c:pt>
                      <c:pt idx="4672">
                        <c:v>77.88333333333334</c:v>
                      </c:pt>
                      <c:pt idx="4673">
                        <c:v>77.900000000000006</c:v>
                      </c:pt>
                      <c:pt idx="4674">
                        <c:v>77.916666666666671</c:v>
                      </c:pt>
                      <c:pt idx="4675">
                        <c:v>77.933333333333337</c:v>
                      </c:pt>
                      <c:pt idx="4676">
                        <c:v>77.95</c:v>
                      </c:pt>
                      <c:pt idx="4677">
                        <c:v>77.966666666666669</c:v>
                      </c:pt>
                      <c:pt idx="4678">
                        <c:v>77.983333333333334</c:v>
                      </c:pt>
                      <c:pt idx="4679">
                        <c:v>78</c:v>
                      </c:pt>
                      <c:pt idx="4680">
                        <c:v>78.016666666666666</c:v>
                      </c:pt>
                      <c:pt idx="4681">
                        <c:v>78.033333333333331</c:v>
                      </c:pt>
                      <c:pt idx="4682">
                        <c:v>78.05</c:v>
                      </c:pt>
                      <c:pt idx="4683">
                        <c:v>78.066666666666663</c:v>
                      </c:pt>
                      <c:pt idx="4684">
                        <c:v>78.083333333333329</c:v>
                      </c:pt>
                      <c:pt idx="4685">
                        <c:v>78.099999999999994</c:v>
                      </c:pt>
                      <c:pt idx="4686">
                        <c:v>78.11666666666666</c:v>
                      </c:pt>
                      <c:pt idx="4687">
                        <c:v>78.13333333333334</c:v>
                      </c:pt>
                      <c:pt idx="4688">
                        <c:v>78.150000000000006</c:v>
                      </c:pt>
                      <c:pt idx="4689">
                        <c:v>78.166666666666671</c:v>
                      </c:pt>
                      <c:pt idx="4690">
                        <c:v>78.183333333333337</c:v>
                      </c:pt>
                      <c:pt idx="4691">
                        <c:v>78.2</c:v>
                      </c:pt>
                      <c:pt idx="4692">
                        <c:v>78.216666666666669</c:v>
                      </c:pt>
                      <c:pt idx="4693">
                        <c:v>78.233333333333334</c:v>
                      </c:pt>
                      <c:pt idx="4694">
                        <c:v>78.25</c:v>
                      </c:pt>
                      <c:pt idx="4695">
                        <c:v>78.266666666666666</c:v>
                      </c:pt>
                      <c:pt idx="4696">
                        <c:v>78.283333333333331</c:v>
                      </c:pt>
                      <c:pt idx="4697">
                        <c:v>78.3</c:v>
                      </c:pt>
                      <c:pt idx="4698">
                        <c:v>78.316666666666663</c:v>
                      </c:pt>
                      <c:pt idx="4699">
                        <c:v>78.333333333333329</c:v>
                      </c:pt>
                      <c:pt idx="4700">
                        <c:v>78.349999999999994</c:v>
                      </c:pt>
                      <c:pt idx="4701">
                        <c:v>78.36666666666666</c:v>
                      </c:pt>
                      <c:pt idx="4702">
                        <c:v>78.38333333333334</c:v>
                      </c:pt>
                      <c:pt idx="4703">
                        <c:v>78.400000000000006</c:v>
                      </c:pt>
                      <c:pt idx="4704">
                        <c:v>78.416666666666671</c:v>
                      </c:pt>
                      <c:pt idx="4705">
                        <c:v>78.433333333333337</c:v>
                      </c:pt>
                      <c:pt idx="4706">
                        <c:v>78.45</c:v>
                      </c:pt>
                      <c:pt idx="4707">
                        <c:v>78.466666666666669</c:v>
                      </c:pt>
                      <c:pt idx="4708">
                        <c:v>78.483333333333334</c:v>
                      </c:pt>
                      <c:pt idx="4709">
                        <c:v>78.5</c:v>
                      </c:pt>
                      <c:pt idx="4710">
                        <c:v>78.516666666666666</c:v>
                      </c:pt>
                      <c:pt idx="4711">
                        <c:v>78.533333333333331</c:v>
                      </c:pt>
                      <c:pt idx="4712">
                        <c:v>78.55</c:v>
                      </c:pt>
                      <c:pt idx="4713">
                        <c:v>78.566666666666663</c:v>
                      </c:pt>
                      <c:pt idx="4714">
                        <c:v>78.583333333333329</c:v>
                      </c:pt>
                      <c:pt idx="4715">
                        <c:v>78.599999999999994</c:v>
                      </c:pt>
                      <c:pt idx="4716">
                        <c:v>78.61666666666666</c:v>
                      </c:pt>
                      <c:pt idx="4717">
                        <c:v>78.63333333333334</c:v>
                      </c:pt>
                      <c:pt idx="4718">
                        <c:v>78.650000000000006</c:v>
                      </c:pt>
                      <c:pt idx="4719">
                        <c:v>78.666666666666671</c:v>
                      </c:pt>
                      <c:pt idx="4720">
                        <c:v>78.683333333333337</c:v>
                      </c:pt>
                      <c:pt idx="4721">
                        <c:v>78.7</c:v>
                      </c:pt>
                      <c:pt idx="4722">
                        <c:v>78.716666666666669</c:v>
                      </c:pt>
                      <c:pt idx="4723">
                        <c:v>78.733333333333334</c:v>
                      </c:pt>
                      <c:pt idx="4724">
                        <c:v>78.75</c:v>
                      </c:pt>
                      <c:pt idx="4725">
                        <c:v>78.766666666666666</c:v>
                      </c:pt>
                      <c:pt idx="4726">
                        <c:v>78.783333333333331</c:v>
                      </c:pt>
                      <c:pt idx="4727">
                        <c:v>78.8</c:v>
                      </c:pt>
                      <c:pt idx="4728">
                        <c:v>78.816666666666663</c:v>
                      </c:pt>
                      <c:pt idx="4729">
                        <c:v>78.833333333333329</c:v>
                      </c:pt>
                      <c:pt idx="4730">
                        <c:v>78.849999999999994</c:v>
                      </c:pt>
                      <c:pt idx="4731">
                        <c:v>78.86666666666666</c:v>
                      </c:pt>
                      <c:pt idx="4732">
                        <c:v>78.88333333333334</c:v>
                      </c:pt>
                      <c:pt idx="4733">
                        <c:v>78.900000000000006</c:v>
                      </c:pt>
                      <c:pt idx="4734">
                        <c:v>78.916666666666671</c:v>
                      </c:pt>
                      <c:pt idx="4735">
                        <c:v>78.933333333333337</c:v>
                      </c:pt>
                      <c:pt idx="4736">
                        <c:v>78.95</c:v>
                      </c:pt>
                      <c:pt idx="4737">
                        <c:v>78.966666666666669</c:v>
                      </c:pt>
                      <c:pt idx="4738">
                        <c:v>78.983333333333334</c:v>
                      </c:pt>
                      <c:pt idx="4739">
                        <c:v>79</c:v>
                      </c:pt>
                      <c:pt idx="4740">
                        <c:v>79.016666666666666</c:v>
                      </c:pt>
                      <c:pt idx="4741">
                        <c:v>79.033333333333331</c:v>
                      </c:pt>
                      <c:pt idx="4742">
                        <c:v>79.05</c:v>
                      </c:pt>
                      <c:pt idx="4743">
                        <c:v>79.066666666666663</c:v>
                      </c:pt>
                      <c:pt idx="4744">
                        <c:v>79.083333333333329</c:v>
                      </c:pt>
                      <c:pt idx="4745">
                        <c:v>79.099999999999994</c:v>
                      </c:pt>
                      <c:pt idx="4746">
                        <c:v>79.11666666666666</c:v>
                      </c:pt>
                      <c:pt idx="4747">
                        <c:v>79.13333333333334</c:v>
                      </c:pt>
                      <c:pt idx="4748">
                        <c:v>79.150000000000006</c:v>
                      </c:pt>
                      <c:pt idx="4749">
                        <c:v>79.166666666666671</c:v>
                      </c:pt>
                      <c:pt idx="4750">
                        <c:v>79.183333333333337</c:v>
                      </c:pt>
                      <c:pt idx="4751">
                        <c:v>79.2</c:v>
                      </c:pt>
                      <c:pt idx="4752">
                        <c:v>79.216666666666669</c:v>
                      </c:pt>
                      <c:pt idx="4753">
                        <c:v>79.233333333333334</c:v>
                      </c:pt>
                      <c:pt idx="4754">
                        <c:v>79.25</c:v>
                      </c:pt>
                      <c:pt idx="4755">
                        <c:v>79.266666666666666</c:v>
                      </c:pt>
                      <c:pt idx="4756">
                        <c:v>79.283333333333331</c:v>
                      </c:pt>
                      <c:pt idx="4757">
                        <c:v>79.3</c:v>
                      </c:pt>
                      <c:pt idx="4758">
                        <c:v>79.316666666666663</c:v>
                      </c:pt>
                      <c:pt idx="4759">
                        <c:v>79.333333333333329</c:v>
                      </c:pt>
                      <c:pt idx="4760">
                        <c:v>79.349999999999994</c:v>
                      </c:pt>
                      <c:pt idx="4761">
                        <c:v>79.36666666666666</c:v>
                      </c:pt>
                      <c:pt idx="4762">
                        <c:v>79.38333333333334</c:v>
                      </c:pt>
                      <c:pt idx="4763">
                        <c:v>79.400000000000006</c:v>
                      </c:pt>
                      <c:pt idx="4764">
                        <c:v>79.416666666666671</c:v>
                      </c:pt>
                      <c:pt idx="4765">
                        <c:v>79.433333333333337</c:v>
                      </c:pt>
                      <c:pt idx="4766">
                        <c:v>79.45</c:v>
                      </c:pt>
                      <c:pt idx="4767">
                        <c:v>79.466666666666669</c:v>
                      </c:pt>
                      <c:pt idx="4768">
                        <c:v>79.483333333333334</c:v>
                      </c:pt>
                      <c:pt idx="4769">
                        <c:v>79.5</c:v>
                      </c:pt>
                      <c:pt idx="4770">
                        <c:v>79.516666666666666</c:v>
                      </c:pt>
                      <c:pt idx="4771">
                        <c:v>79.533333333333331</c:v>
                      </c:pt>
                      <c:pt idx="4772">
                        <c:v>79.55</c:v>
                      </c:pt>
                      <c:pt idx="4773">
                        <c:v>79.566666666666663</c:v>
                      </c:pt>
                      <c:pt idx="4774">
                        <c:v>79.583333333333329</c:v>
                      </c:pt>
                      <c:pt idx="4775">
                        <c:v>79.599999999999994</c:v>
                      </c:pt>
                      <c:pt idx="4776">
                        <c:v>79.61666666666666</c:v>
                      </c:pt>
                      <c:pt idx="4777">
                        <c:v>79.63333333333334</c:v>
                      </c:pt>
                      <c:pt idx="4778">
                        <c:v>79.650000000000006</c:v>
                      </c:pt>
                      <c:pt idx="4779">
                        <c:v>79.666666666666671</c:v>
                      </c:pt>
                      <c:pt idx="4780">
                        <c:v>79.683333333333337</c:v>
                      </c:pt>
                      <c:pt idx="4781">
                        <c:v>79.7</c:v>
                      </c:pt>
                      <c:pt idx="4782">
                        <c:v>79.716666666666669</c:v>
                      </c:pt>
                      <c:pt idx="4783">
                        <c:v>79.733333333333334</c:v>
                      </c:pt>
                      <c:pt idx="4784">
                        <c:v>79.75</c:v>
                      </c:pt>
                      <c:pt idx="4785">
                        <c:v>79.766666666666666</c:v>
                      </c:pt>
                      <c:pt idx="4786">
                        <c:v>79.783333333333331</c:v>
                      </c:pt>
                      <c:pt idx="4787">
                        <c:v>79.8</c:v>
                      </c:pt>
                      <c:pt idx="4788">
                        <c:v>79.816666666666663</c:v>
                      </c:pt>
                      <c:pt idx="4789">
                        <c:v>79.833333333333329</c:v>
                      </c:pt>
                      <c:pt idx="4790">
                        <c:v>79.849999999999994</c:v>
                      </c:pt>
                      <c:pt idx="4791">
                        <c:v>79.86666666666666</c:v>
                      </c:pt>
                      <c:pt idx="4792">
                        <c:v>79.88333333333334</c:v>
                      </c:pt>
                      <c:pt idx="4793">
                        <c:v>79.900000000000006</c:v>
                      </c:pt>
                      <c:pt idx="4794">
                        <c:v>79.916666666666671</c:v>
                      </c:pt>
                      <c:pt idx="4795">
                        <c:v>79.933333333333337</c:v>
                      </c:pt>
                      <c:pt idx="4796">
                        <c:v>79.95</c:v>
                      </c:pt>
                      <c:pt idx="4797">
                        <c:v>79.966666666666669</c:v>
                      </c:pt>
                      <c:pt idx="4798">
                        <c:v>79.983333333333334</c:v>
                      </c:pt>
                      <c:pt idx="4799">
                        <c:v>80</c:v>
                      </c:pt>
                      <c:pt idx="4800">
                        <c:v>80.016666666666666</c:v>
                      </c:pt>
                      <c:pt idx="4801">
                        <c:v>80.033333333333331</c:v>
                      </c:pt>
                      <c:pt idx="4802">
                        <c:v>80.05</c:v>
                      </c:pt>
                      <c:pt idx="4803">
                        <c:v>80.066666666666663</c:v>
                      </c:pt>
                      <c:pt idx="4804">
                        <c:v>80.083333333333329</c:v>
                      </c:pt>
                      <c:pt idx="4805">
                        <c:v>80.099999999999994</c:v>
                      </c:pt>
                      <c:pt idx="4806">
                        <c:v>80.11666666666666</c:v>
                      </c:pt>
                      <c:pt idx="4807">
                        <c:v>80.13333333333334</c:v>
                      </c:pt>
                      <c:pt idx="4808">
                        <c:v>80.150000000000006</c:v>
                      </c:pt>
                      <c:pt idx="4809">
                        <c:v>80.166666666666671</c:v>
                      </c:pt>
                      <c:pt idx="4810">
                        <c:v>80.183333333333337</c:v>
                      </c:pt>
                      <c:pt idx="4811">
                        <c:v>80.2</c:v>
                      </c:pt>
                      <c:pt idx="4812">
                        <c:v>80.216666666666669</c:v>
                      </c:pt>
                      <c:pt idx="4813">
                        <c:v>80.233333333333334</c:v>
                      </c:pt>
                      <c:pt idx="4814">
                        <c:v>80.25</c:v>
                      </c:pt>
                      <c:pt idx="4815">
                        <c:v>80.266666666666666</c:v>
                      </c:pt>
                      <c:pt idx="4816">
                        <c:v>80.283333333333331</c:v>
                      </c:pt>
                      <c:pt idx="4817">
                        <c:v>80.3</c:v>
                      </c:pt>
                      <c:pt idx="4818">
                        <c:v>80.316666666666663</c:v>
                      </c:pt>
                      <c:pt idx="4819">
                        <c:v>80.333333333333329</c:v>
                      </c:pt>
                      <c:pt idx="4820">
                        <c:v>80.349999999999994</c:v>
                      </c:pt>
                      <c:pt idx="4821">
                        <c:v>80.36666666666666</c:v>
                      </c:pt>
                      <c:pt idx="4822">
                        <c:v>80.38333333333334</c:v>
                      </c:pt>
                      <c:pt idx="4823">
                        <c:v>80.400000000000006</c:v>
                      </c:pt>
                      <c:pt idx="4824">
                        <c:v>80.416666666666671</c:v>
                      </c:pt>
                      <c:pt idx="4825">
                        <c:v>80.433333333333337</c:v>
                      </c:pt>
                      <c:pt idx="4826">
                        <c:v>80.45</c:v>
                      </c:pt>
                      <c:pt idx="4827">
                        <c:v>80.466666666666669</c:v>
                      </c:pt>
                      <c:pt idx="4828">
                        <c:v>80.483333333333334</c:v>
                      </c:pt>
                      <c:pt idx="4829">
                        <c:v>80.5</c:v>
                      </c:pt>
                      <c:pt idx="4830">
                        <c:v>80.516666666666666</c:v>
                      </c:pt>
                      <c:pt idx="4831">
                        <c:v>80.533333333333331</c:v>
                      </c:pt>
                      <c:pt idx="4832">
                        <c:v>80.55</c:v>
                      </c:pt>
                      <c:pt idx="4833">
                        <c:v>80.566666666666663</c:v>
                      </c:pt>
                      <c:pt idx="4834">
                        <c:v>80.583333333333329</c:v>
                      </c:pt>
                      <c:pt idx="4835">
                        <c:v>80.599999999999994</c:v>
                      </c:pt>
                      <c:pt idx="4836">
                        <c:v>80.61666666666666</c:v>
                      </c:pt>
                      <c:pt idx="4837">
                        <c:v>80.63333333333334</c:v>
                      </c:pt>
                      <c:pt idx="4838">
                        <c:v>80.650000000000006</c:v>
                      </c:pt>
                      <c:pt idx="4839">
                        <c:v>80.666666666666671</c:v>
                      </c:pt>
                      <c:pt idx="4840">
                        <c:v>80.683333333333337</c:v>
                      </c:pt>
                      <c:pt idx="4841">
                        <c:v>80.7</c:v>
                      </c:pt>
                      <c:pt idx="4842">
                        <c:v>80.716666666666669</c:v>
                      </c:pt>
                      <c:pt idx="4843">
                        <c:v>80.733333333333334</c:v>
                      </c:pt>
                      <c:pt idx="4844">
                        <c:v>80.75</c:v>
                      </c:pt>
                      <c:pt idx="4845">
                        <c:v>80.766666666666666</c:v>
                      </c:pt>
                      <c:pt idx="4846">
                        <c:v>80.783333333333331</c:v>
                      </c:pt>
                      <c:pt idx="4847">
                        <c:v>80.8</c:v>
                      </c:pt>
                      <c:pt idx="4848">
                        <c:v>80.816666666666663</c:v>
                      </c:pt>
                      <c:pt idx="4849">
                        <c:v>80.833333333333329</c:v>
                      </c:pt>
                      <c:pt idx="4850">
                        <c:v>80.849999999999994</c:v>
                      </c:pt>
                      <c:pt idx="4851">
                        <c:v>80.86666666666666</c:v>
                      </c:pt>
                      <c:pt idx="4852">
                        <c:v>80.88333333333334</c:v>
                      </c:pt>
                      <c:pt idx="4853">
                        <c:v>80.900000000000006</c:v>
                      </c:pt>
                      <c:pt idx="4854">
                        <c:v>80.916666666666671</c:v>
                      </c:pt>
                      <c:pt idx="4855">
                        <c:v>80.933333333333337</c:v>
                      </c:pt>
                      <c:pt idx="4856">
                        <c:v>80.95</c:v>
                      </c:pt>
                      <c:pt idx="4857">
                        <c:v>80.966666666666669</c:v>
                      </c:pt>
                      <c:pt idx="4858">
                        <c:v>80.983333333333334</c:v>
                      </c:pt>
                      <c:pt idx="4859">
                        <c:v>81</c:v>
                      </c:pt>
                      <c:pt idx="4860">
                        <c:v>81.016666666666666</c:v>
                      </c:pt>
                      <c:pt idx="4861">
                        <c:v>81.033333333333331</c:v>
                      </c:pt>
                      <c:pt idx="4862">
                        <c:v>81.05</c:v>
                      </c:pt>
                      <c:pt idx="4863">
                        <c:v>81.066666666666663</c:v>
                      </c:pt>
                      <c:pt idx="4864">
                        <c:v>81.083333333333329</c:v>
                      </c:pt>
                      <c:pt idx="4865">
                        <c:v>81.099999999999994</c:v>
                      </c:pt>
                      <c:pt idx="4866">
                        <c:v>81.11666666666666</c:v>
                      </c:pt>
                      <c:pt idx="4867">
                        <c:v>81.13333333333334</c:v>
                      </c:pt>
                      <c:pt idx="4868">
                        <c:v>81.150000000000006</c:v>
                      </c:pt>
                      <c:pt idx="4869">
                        <c:v>81.166666666666671</c:v>
                      </c:pt>
                      <c:pt idx="4870">
                        <c:v>81.183333333333337</c:v>
                      </c:pt>
                      <c:pt idx="4871">
                        <c:v>81.2</c:v>
                      </c:pt>
                      <c:pt idx="4872">
                        <c:v>81.216666666666669</c:v>
                      </c:pt>
                      <c:pt idx="4873">
                        <c:v>81.233333333333334</c:v>
                      </c:pt>
                      <c:pt idx="4874">
                        <c:v>81.25</c:v>
                      </c:pt>
                      <c:pt idx="4875">
                        <c:v>81.266666666666666</c:v>
                      </c:pt>
                      <c:pt idx="4876">
                        <c:v>81.283333333333331</c:v>
                      </c:pt>
                      <c:pt idx="4877">
                        <c:v>81.3</c:v>
                      </c:pt>
                      <c:pt idx="4878">
                        <c:v>81.316666666666663</c:v>
                      </c:pt>
                      <c:pt idx="4879">
                        <c:v>81.333333333333329</c:v>
                      </c:pt>
                      <c:pt idx="4880">
                        <c:v>81.349999999999994</c:v>
                      </c:pt>
                      <c:pt idx="4881">
                        <c:v>81.36666666666666</c:v>
                      </c:pt>
                      <c:pt idx="4882">
                        <c:v>81.38333333333334</c:v>
                      </c:pt>
                      <c:pt idx="4883">
                        <c:v>81.400000000000006</c:v>
                      </c:pt>
                      <c:pt idx="4884">
                        <c:v>81.416666666666671</c:v>
                      </c:pt>
                      <c:pt idx="4885">
                        <c:v>81.433333333333337</c:v>
                      </c:pt>
                      <c:pt idx="4886">
                        <c:v>81.45</c:v>
                      </c:pt>
                      <c:pt idx="4887">
                        <c:v>81.466666666666669</c:v>
                      </c:pt>
                      <c:pt idx="4888">
                        <c:v>81.483333333333334</c:v>
                      </c:pt>
                      <c:pt idx="4889">
                        <c:v>81.5</c:v>
                      </c:pt>
                      <c:pt idx="4890">
                        <c:v>81.516666666666666</c:v>
                      </c:pt>
                      <c:pt idx="4891">
                        <c:v>81.533333333333331</c:v>
                      </c:pt>
                      <c:pt idx="4892">
                        <c:v>81.55</c:v>
                      </c:pt>
                      <c:pt idx="4893">
                        <c:v>81.566666666666663</c:v>
                      </c:pt>
                      <c:pt idx="4894">
                        <c:v>81.583333333333329</c:v>
                      </c:pt>
                      <c:pt idx="4895">
                        <c:v>81.599999999999994</c:v>
                      </c:pt>
                      <c:pt idx="4896">
                        <c:v>81.61666666666666</c:v>
                      </c:pt>
                      <c:pt idx="4897">
                        <c:v>81.63333333333334</c:v>
                      </c:pt>
                      <c:pt idx="4898">
                        <c:v>81.650000000000006</c:v>
                      </c:pt>
                      <c:pt idx="4899">
                        <c:v>81.666666666666671</c:v>
                      </c:pt>
                      <c:pt idx="4900">
                        <c:v>81.683333333333337</c:v>
                      </c:pt>
                      <c:pt idx="4901">
                        <c:v>81.7</c:v>
                      </c:pt>
                      <c:pt idx="4902">
                        <c:v>81.716666666666669</c:v>
                      </c:pt>
                      <c:pt idx="4903">
                        <c:v>81.733333333333334</c:v>
                      </c:pt>
                      <c:pt idx="4904">
                        <c:v>81.75</c:v>
                      </c:pt>
                      <c:pt idx="4905">
                        <c:v>81.766666666666666</c:v>
                      </c:pt>
                      <c:pt idx="4906">
                        <c:v>81.783333333333331</c:v>
                      </c:pt>
                      <c:pt idx="4907">
                        <c:v>81.8</c:v>
                      </c:pt>
                      <c:pt idx="4908">
                        <c:v>81.816666666666663</c:v>
                      </c:pt>
                      <c:pt idx="4909">
                        <c:v>81.833333333333329</c:v>
                      </c:pt>
                      <c:pt idx="4910">
                        <c:v>81.849999999999994</c:v>
                      </c:pt>
                      <c:pt idx="4911">
                        <c:v>81.86666666666666</c:v>
                      </c:pt>
                      <c:pt idx="4912">
                        <c:v>81.88333333333334</c:v>
                      </c:pt>
                      <c:pt idx="4913">
                        <c:v>81.900000000000006</c:v>
                      </c:pt>
                      <c:pt idx="4914">
                        <c:v>81.916666666666671</c:v>
                      </c:pt>
                      <c:pt idx="4915">
                        <c:v>81.933333333333337</c:v>
                      </c:pt>
                      <c:pt idx="4916">
                        <c:v>81.95</c:v>
                      </c:pt>
                      <c:pt idx="4917">
                        <c:v>81.966666666666669</c:v>
                      </c:pt>
                      <c:pt idx="4918">
                        <c:v>81.983333333333334</c:v>
                      </c:pt>
                      <c:pt idx="4919">
                        <c:v>82</c:v>
                      </c:pt>
                      <c:pt idx="4920">
                        <c:v>82.016666666666666</c:v>
                      </c:pt>
                      <c:pt idx="4921">
                        <c:v>82.033333333333331</c:v>
                      </c:pt>
                      <c:pt idx="4922">
                        <c:v>82.05</c:v>
                      </c:pt>
                      <c:pt idx="4923">
                        <c:v>82.066666666666663</c:v>
                      </c:pt>
                      <c:pt idx="4924">
                        <c:v>82.083333333333329</c:v>
                      </c:pt>
                      <c:pt idx="4925">
                        <c:v>82.1</c:v>
                      </c:pt>
                      <c:pt idx="4926">
                        <c:v>82.11666666666666</c:v>
                      </c:pt>
                      <c:pt idx="4927">
                        <c:v>82.13333333333334</c:v>
                      </c:pt>
                      <c:pt idx="4928">
                        <c:v>82.15</c:v>
                      </c:pt>
                      <c:pt idx="4929">
                        <c:v>82.166666666666671</c:v>
                      </c:pt>
                      <c:pt idx="4930">
                        <c:v>82.183333333333337</c:v>
                      </c:pt>
                      <c:pt idx="4931">
                        <c:v>82.2</c:v>
                      </c:pt>
                      <c:pt idx="4932">
                        <c:v>82.216666666666669</c:v>
                      </c:pt>
                      <c:pt idx="4933">
                        <c:v>82.233333333333334</c:v>
                      </c:pt>
                      <c:pt idx="4934">
                        <c:v>82.25</c:v>
                      </c:pt>
                      <c:pt idx="4935">
                        <c:v>82.266666666666666</c:v>
                      </c:pt>
                      <c:pt idx="4936">
                        <c:v>82.283333333333331</c:v>
                      </c:pt>
                      <c:pt idx="4937">
                        <c:v>82.3</c:v>
                      </c:pt>
                      <c:pt idx="4938">
                        <c:v>82.316666666666663</c:v>
                      </c:pt>
                      <c:pt idx="4939">
                        <c:v>82.333333333333329</c:v>
                      </c:pt>
                      <c:pt idx="4940">
                        <c:v>82.35</c:v>
                      </c:pt>
                      <c:pt idx="4941">
                        <c:v>82.36666666666666</c:v>
                      </c:pt>
                      <c:pt idx="4942">
                        <c:v>82.38333333333334</c:v>
                      </c:pt>
                      <c:pt idx="4943">
                        <c:v>82.4</c:v>
                      </c:pt>
                      <c:pt idx="4944">
                        <c:v>82.416666666666671</c:v>
                      </c:pt>
                      <c:pt idx="4945">
                        <c:v>82.433333333333337</c:v>
                      </c:pt>
                      <c:pt idx="4946">
                        <c:v>82.45</c:v>
                      </c:pt>
                      <c:pt idx="4947">
                        <c:v>82.466666666666669</c:v>
                      </c:pt>
                      <c:pt idx="4948">
                        <c:v>82.483333333333334</c:v>
                      </c:pt>
                      <c:pt idx="4949">
                        <c:v>82.5</c:v>
                      </c:pt>
                      <c:pt idx="4950">
                        <c:v>82.516666666666666</c:v>
                      </c:pt>
                      <c:pt idx="4951">
                        <c:v>82.533333333333331</c:v>
                      </c:pt>
                      <c:pt idx="4952">
                        <c:v>82.55</c:v>
                      </c:pt>
                      <c:pt idx="4953">
                        <c:v>82.566666666666663</c:v>
                      </c:pt>
                      <c:pt idx="4954">
                        <c:v>82.583333333333329</c:v>
                      </c:pt>
                      <c:pt idx="4955">
                        <c:v>82.6</c:v>
                      </c:pt>
                      <c:pt idx="4956">
                        <c:v>82.61666666666666</c:v>
                      </c:pt>
                      <c:pt idx="4957">
                        <c:v>82.63333333333334</c:v>
                      </c:pt>
                      <c:pt idx="4958">
                        <c:v>82.65</c:v>
                      </c:pt>
                      <c:pt idx="4959">
                        <c:v>82.666666666666671</c:v>
                      </c:pt>
                      <c:pt idx="4960">
                        <c:v>82.683333333333337</c:v>
                      </c:pt>
                      <c:pt idx="4961">
                        <c:v>82.7</c:v>
                      </c:pt>
                      <c:pt idx="4962">
                        <c:v>82.716666666666669</c:v>
                      </c:pt>
                      <c:pt idx="4963">
                        <c:v>82.733333333333334</c:v>
                      </c:pt>
                      <c:pt idx="4964">
                        <c:v>82.75</c:v>
                      </c:pt>
                      <c:pt idx="4965">
                        <c:v>82.766666666666666</c:v>
                      </c:pt>
                      <c:pt idx="4966">
                        <c:v>82.783333333333331</c:v>
                      </c:pt>
                      <c:pt idx="4967">
                        <c:v>82.8</c:v>
                      </c:pt>
                      <c:pt idx="4968">
                        <c:v>82.816666666666663</c:v>
                      </c:pt>
                      <c:pt idx="4969">
                        <c:v>82.833333333333329</c:v>
                      </c:pt>
                      <c:pt idx="4970">
                        <c:v>82.85</c:v>
                      </c:pt>
                      <c:pt idx="4971">
                        <c:v>82.86666666666666</c:v>
                      </c:pt>
                      <c:pt idx="4972">
                        <c:v>82.88333333333334</c:v>
                      </c:pt>
                      <c:pt idx="4973">
                        <c:v>82.9</c:v>
                      </c:pt>
                      <c:pt idx="4974">
                        <c:v>82.916666666666671</c:v>
                      </c:pt>
                      <c:pt idx="4975">
                        <c:v>82.933333333333337</c:v>
                      </c:pt>
                      <c:pt idx="4976">
                        <c:v>82.95</c:v>
                      </c:pt>
                      <c:pt idx="4977">
                        <c:v>82.966666666666669</c:v>
                      </c:pt>
                      <c:pt idx="4978">
                        <c:v>82.983333333333334</c:v>
                      </c:pt>
                      <c:pt idx="4979">
                        <c:v>83</c:v>
                      </c:pt>
                      <c:pt idx="4980">
                        <c:v>83.016666666666666</c:v>
                      </c:pt>
                      <c:pt idx="4981">
                        <c:v>83.033333333333331</c:v>
                      </c:pt>
                      <c:pt idx="4982">
                        <c:v>83.05</c:v>
                      </c:pt>
                      <c:pt idx="4983">
                        <c:v>83.066666666666663</c:v>
                      </c:pt>
                      <c:pt idx="4984">
                        <c:v>83.083333333333329</c:v>
                      </c:pt>
                      <c:pt idx="4985">
                        <c:v>83.1</c:v>
                      </c:pt>
                      <c:pt idx="4986">
                        <c:v>83.11666666666666</c:v>
                      </c:pt>
                      <c:pt idx="4987">
                        <c:v>83.13333333333334</c:v>
                      </c:pt>
                      <c:pt idx="4988">
                        <c:v>83.15</c:v>
                      </c:pt>
                      <c:pt idx="4989">
                        <c:v>83.166666666666671</c:v>
                      </c:pt>
                      <c:pt idx="4990">
                        <c:v>83.183333333333337</c:v>
                      </c:pt>
                      <c:pt idx="4991">
                        <c:v>83.2</c:v>
                      </c:pt>
                      <c:pt idx="4992">
                        <c:v>83.216666666666669</c:v>
                      </c:pt>
                      <c:pt idx="4993">
                        <c:v>83.233333333333334</c:v>
                      </c:pt>
                      <c:pt idx="4994">
                        <c:v>83.25</c:v>
                      </c:pt>
                      <c:pt idx="4995">
                        <c:v>83.266666666666666</c:v>
                      </c:pt>
                      <c:pt idx="4996">
                        <c:v>83.283333333333331</c:v>
                      </c:pt>
                      <c:pt idx="4997">
                        <c:v>83.3</c:v>
                      </c:pt>
                      <c:pt idx="4998">
                        <c:v>83.316666666666663</c:v>
                      </c:pt>
                      <c:pt idx="4999">
                        <c:v>83.333333333333329</c:v>
                      </c:pt>
                      <c:pt idx="5000">
                        <c:v>83.35</c:v>
                      </c:pt>
                      <c:pt idx="5001">
                        <c:v>83.36666666666666</c:v>
                      </c:pt>
                      <c:pt idx="5002">
                        <c:v>83.38333333333334</c:v>
                      </c:pt>
                      <c:pt idx="5003">
                        <c:v>83.4</c:v>
                      </c:pt>
                      <c:pt idx="5004">
                        <c:v>83.416666666666671</c:v>
                      </c:pt>
                      <c:pt idx="5005">
                        <c:v>83.433333333333337</c:v>
                      </c:pt>
                      <c:pt idx="5006">
                        <c:v>83.45</c:v>
                      </c:pt>
                      <c:pt idx="5007">
                        <c:v>83.466666666666669</c:v>
                      </c:pt>
                      <c:pt idx="5008">
                        <c:v>83.483333333333334</c:v>
                      </c:pt>
                      <c:pt idx="5009">
                        <c:v>83.5</c:v>
                      </c:pt>
                      <c:pt idx="5010">
                        <c:v>83.516666666666666</c:v>
                      </c:pt>
                      <c:pt idx="5011">
                        <c:v>83.533333333333331</c:v>
                      </c:pt>
                      <c:pt idx="5012">
                        <c:v>83.55</c:v>
                      </c:pt>
                      <c:pt idx="5013">
                        <c:v>83.566666666666663</c:v>
                      </c:pt>
                      <c:pt idx="5014">
                        <c:v>83.583333333333329</c:v>
                      </c:pt>
                      <c:pt idx="5015">
                        <c:v>83.6</c:v>
                      </c:pt>
                      <c:pt idx="5016">
                        <c:v>83.61666666666666</c:v>
                      </c:pt>
                      <c:pt idx="5017">
                        <c:v>83.63333333333334</c:v>
                      </c:pt>
                      <c:pt idx="5018">
                        <c:v>83.65</c:v>
                      </c:pt>
                      <c:pt idx="5019">
                        <c:v>83.666666666666671</c:v>
                      </c:pt>
                      <c:pt idx="5020">
                        <c:v>83.683333333333337</c:v>
                      </c:pt>
                      <c:pt idx="5021">
                        <c:v>83.7</c:v>
                      </c:pt>
                      <c:pt idx="5022">
                        <c:v>83.716666666666669</c:v>
                      </c:pt>
                      <c:pt idx="5023">
                        <c:v>83.733333333333334</c:v>
                      </c:pt>
                      <c:pt idx="5024">
                        <c:v>83.75</c:v>
                      </c:pt>
                      <c:pt idx="5025">
                        <c:v>83.766666666666666</c:v>
                      </c:pt>
                      <c:pt idx="5026">
                        <c:v>83.783333333333331</c:v>
                      </c:pt>
                      <c:pt idx="5027">
                        <c:v>83.8</c:v>
                      </c:pt>
                      <c:pt idx="5028">
                        <c:v>83.816666666666663</c:v>
                      </c:pt>
                      <c:pt idx="5029">
                        <c:v>83.833333333333329</c:v>
                      </c:pt>
                      <c:pt idx="5030">
                        <c:v>83.85</c:v>
                      </c:pt>
                      <c:pt idx="5031">
                        <c:v>83.86666666666666</c:v>
                      </c:pt>
                      <c:pt idx="5032">
                        <c:v>83.88333333333334</c:v>
                      </c:pt>
                      <c:pt idx="5033">
                        <c:v>83.9</c:v>
                      </c:pt>
                      <c:pt idx="5034">
                        <c:v>83.916666666666671</c:v>
                      </c:pt>
                      <c:pt idx="5035">
                        <c:v>83.933333333333337</c:v>
                      </c:pt>
                      <c:pt idx="5036">
                        <c:v>83.95</c:v>
                      </c:pt>
                      <c:pt idx="5037">
                        <c:v>83.966666666666669</c:v>
                      </c:pt>
                      <c:pt idx="5038">
                        <c:v>83.983333333333334</c:v>
                      </c:pt>
                      <c:pt idx="5039">
                        <c:v>84</c:v>
                      </c:pt>
                      <c:pt idx="5040">
                        <c:v>84.016666666666666</c:v>
                      </c:pt>
                      <c:pt idx="5041">
                        <c:v>84.033333333333331</c:v>
                      </c:pt>
                      <c:pt idx="5042">
                        <c:v>84.05</c:v>
                      </c:pt>
                      <c:pt idx="5043">
                        <c:v>84.066666666666663</c:v>
                      </c:pt>
                      <c:pt idx="5044">
                        <c:v>84.083333333333329</c:v>
                      </c:pt>
                      <c:pt idx="5045">
                        <c:v>84.1</c:v>
                      </c:pt>
                      <c:pt idx="5046">
                        <c:v>84.11666666666666</c:v>
                      </c:pt>
                      <c:pt idx="5047">
                        <c:v>84.13333333333334</c:v>
                      </c:pt>
                      <c:pt idx="5048">
                        <c:v>84.15</c:v>
                      </c:pt>
                      <c:pt idx="5049">
                        <c:v>84.166666666666671</c:v>
                      </c:pt>
                      <c:pt idx="5050">
                        <c:v>84.183333333333337</c:v>
                      </c:pt>
                      <c:pt idx="5051">
                        <c:v>84.2</c:v>
                      </c:pt>
                      <c:pt idx="5052">
                        <c:v>84.216666666666669</c:v>
                      </c:pt>
                      <c:pt idx="5053">
                        <c:v>84.233333333333334</c:v>
                      </c:pt>
                      <c:pt idx="5054">
                        <c:v>84.25</c:v>
                      </c:pt>
                      <c:pt idx="5055">
                        <c:v>84.266666666666666</c:v>
                      </c:pt>
                      <c:pt idx="5056">
                        <c:v>84.283333333333331</c:v>
                      </c:pt>
                      <c:pt idx="5057">
                        <c:v>84.3</c:v>
                      </c:pt>
                      <c:pt idx="5058">
                        <c:v>84.316666666666663</c:v>
                      </c:pt>
                      <c:pt idx="5059">
                        <c:v>84.333333333333329</c:v>
                      </c:pt>
                      <c:pt idx="5060">
                        <c:v>84.35</c:v>
                      </c:pt>
                      <c:pt idx="5061">
                        <c:v>84.36666666666666</c:v>
                      </c:pt>
                      <c:pt idx="5062">
                        <c:v>84.38333333333334</c:v>
                      </c:pt>
                      <c:pt idx="5063">
                        <c:v>84.4</c:v>
                      </c:pt>
                      <c:pt idx="5064">
                        <c:v>84.416666666666671</c:v>
                      </c:pt>
                      <c:pt idx="5065">
                        <c:v>84.433333333333337</c:v>
                      </c:pt>
                      <c:pt idx="5066">
                        <c:v>84.45</c:v>
                      </c:pt>
                      <c:pt idx="5067">
                        <c:v>84.466666666666669</c:v>
                      </c:pt>
                      <c:pt idx="5068">
                        <c:v>84.483333333333334</c:v>
                      </c:pt>
                      <c:pt idx="5069">
                        <c:v>84.5</c:v>
                      </c:pt>
                      <c:pt idx="5070">
                        <c:v>84.516666666666666</c:v>
                      </c:pt>
                      <c:pt idx="5071">
                        <c:v>84.533333333333331</c:v>
                      </c:pt>
                      <c:pt idx="5072">
                        <c:v>84.55</c:v>
                      </c:pt>
                      <c:pt idx="5073">
                        <c:v>84.566666666666663</c:v>
                      </c:pt>
                      <c:pt idx="5074">
                        <c:v>84.583333333333329</c:v>
                      </c:pt>
                      <c:pt idx="5075">
                        <c:v>84.6</c:v>
                      </c:pt>
                      <c:pt idx="5076">
                        <c:v>84.61666666666666</c:v>
                      </c:pt>
                      <c:pt idx="5077">
                        <c:v>84.63333333333334</c:v>
                      </c:pt>
                      <c:pt idx="5078">
                        <c:v>84.65</c:v>
                      </c:pt>
                      <c:pt idx="5079">
                        <c:v>84.666666666666671</c:v>
                      </c:pt>
                      <c:pt idx="5080">
                        <c:v>84.683333333333337</c:v>
                      </c:pt>
                      <c:pt idx="5081">
                        <c:v>84.7</c:v>
                      </c:pt>
                      <c:pt idx="5082">
                        <c:v>84.716666666666669</c:v>
                      </c:pt>
                      <c:pt idx="5083">
                        <c:v>84.733333333333334</c:v>
                      </c:pt>
                      <c:pt idx="5084">
                        <c:v>84.75</c:v>
                      </c:pt>
                      <c:pt idx="5085">
                        <c:v>84.766666666666666</c:v>
                      </c:pt>
                      <c:pt idx="5086">
                        <c:v>84.783333333333331</c:v>
                      </c:pt>
                      <c:pt idx="5087">
                        <c:v>84.8</c:v>
                      </c:pt>
                      <c:pt idx="5088">
                        <c:v>84.816666666666663</c:v>
                      </c:pt>
                      <c:pt idx="5089">
                        <c:v>84.833333333333329</c:v>
                      </c:pt>
                      <c:pt idx="5090">
                        <c:v>84.85</c:v>
                      </c:pt>
                      <c:pt idx="5091">
                        <c:v>84.86666666666666</c:v>
                      </c:pt>
                      <c:pt idx="5092">
                        <c:v>84.88333333333334</c:v>
                      </c:pt>
                      <c:pt idx="5093">
                        <c:v>84.9</c:v>
                      </c:pt>
                      <c:pt idx="5094">
                        <c:v>84.916666666666671</c:v>
                      </c:pt>
                      <c:pt idx="5095">
                        <c:v>84.933333333333337</c:v>
                      </c:pt>
                      <c:pt idx="5096">
                        <c:v>84.95</c:v>
                      </c:pt>
                      <c:pt idx="5097">
                        <c:v>84.966666666666669</c:v>
                      </c:pt>
                      <c:pt idx="5098">
                        <c:v>84.983333333333334</c:v>
                      </c:pt>
                      <c:pt idx="5099">
                        <c:v>85</c:v>
                      </c:pt>
                      <c:pt idx="5100">
                        <c:v>85.016666666666666</c:v>
                      </c:pt>
                      <c:pt idx="5101">
                        <c:v>85.033333333333331</c:v>
                      </c:pt>
                      <c:pt idx="5102">
                        <c:v>85.05</c:v>
                      </c:pt>
                      <c:pt idx="5103">
                        <c:v>85.066666666666663</c:v>
                      </c:pt>
                      <c:pt idx="5104">
                        <c:v>85.083333333333329</c:v>
                      </c:pt>
                      <c:pt idx="5105">
                        <c:v>85.1</c:v>
                      </c:pt>
                      <c:pt idx="5106">
                        <c:v>85.11666666666666</c:v>
                      </c:pt>
                      <c:pt idx="5107">
                        <c:v>85.13333333333334</c:v>
                      </c:pt>
                      <c:pt idx="5108">
                        <c:v>85.15</c:v>
                      </c:pt>
                      <c:pt idx="5109">
                        <c:v>85.166666666666671</c:v>
                      </c:pt>
                      <c:pt idx="5110">
                        <c:v>85.183333333333337</c:v>
                      </c:pt>
                      <c:pt idx="5111">
                        <c:v>85.2</c:v>
                      </c:pt>
                      <c:pt idx="5112">
                        <c:v>85.216666666666669</c:v>
                      </c:pt>
                      <c:pt idx="5113">
                        <c:v>85.233333333333334</c:v>
                      </c:pt>
                      <c:pt idx="5114">
                        <c:v>85.25</c:v>
                      </c:pt>
                      <c:pt idx="5115">
                        <c:v>85.266666666666666</c:v>
                      </c:pt>
                      <c:pt idx="5116">
                        <c:v>85.283333333333331</c:v>
                      </c:pt>
                      <c:pt idx="5117">
                        <c:v>85.3</c:v>
                      </c:pt>
                      <c:pt idx="5118">
                        <c:v>85.316666666666663</c:v>
                      </c:pt>
                      <c:pt idx="5119">
                        <c:v>85.333333333333329</c:v>
                      </c:pt>
                      <c:pt idx="5120">
                        <c:v>85.35</c:v>
                      </c:pt>
                      <c:pt idx="5121">
                        <c:v>85.36666666666666</c:v>
                      </c:pt>
                      <c:pt idx="5122">
                        <c:v>85.38333333333334</c:v>
                      </c:pt>
                      <c:pt idx="5123">
                        <c:v>85.4</c:v>
                      </c:pt>
                      <c:pt idx="5124">
                        <c:v>85.416666666666671</c:v>
                      </c:pt>
                      <c:pt idx="5125">
                        <c:v>85.433333333333337</c:v>
                      </c:pt>
                      <c:pt idx="5126">
                        <c:v>85.45</c:v>
                      </c:pt>
                      <c:pt idx="5127">
                        <c:v>85.466666666666669</c:v>
                      </c:pt>
                      <c:pt idx="5128">
                        <c:v>85.483333333333334</c:v>
                      </c:pt>
                      <c:pt idx="5129">
                        <c:v>85.5</c:v>
                      </c:pt>
                      <c:pt idx="5130">
                        <c:v>85.516666666666666</c:v>
                      </c:pt>
                      <c:pt idx="5131">
                        <c:v>85.533333333333331</c:v>
                      </c:pt>
                      <c:pt idx="5132">
                        <c:v>85.55</c:v>
                      </c:pt>
                      <c:pt idx="5133">
                        <c:v>85.566666666666663</c:v>
                      </c:pt>
                      <c:pt idx="5134">
                        <c:v>85.583333333333329</c:v>
                      </c:pt>
                      <c:pt idx="5135">
                        <c:v>85.6</c:v>
                      </c:pt>
                      <c:pt idx="5136">
                        <c:v>85.61666666666666</c:v>
                      </c:pt>
                      <c:pt idx="5137">
                        <c:v>85.63333333333334</c:v>
                      </c:pt>
                      <c:pt idx="5138">
                        <c:v>85.65</c:v>
                      </c:pt>
                      <c:pt idx="5139">
                        <c:v>85.666666666666671</c:v>
                      </c:pt>
                      <c:pt idx="5140">
                        <c:v>85.683333333333337</c:v>
                      </c:pt>
                      <c:pt idx="5141">
                        <c:v>85.7</c:v>
                      </c:pt>
                      <c:pt idx="5142">
                        <c:v>85.716666666666669</c:v>
                      </c:pt>
                      <c:pt idx="5143">
                        <c:v>85.733333333333334</c:v>
                      </c:pt>
                      <c:pt idx="5144">
                        <c:v>85.75</c:v>
                      </c:pt>
                      <c:pt idx="5145">
                        <c:v>85.766666666666666</c:v>
                      </c:pt>
                      <c:pt idx="5146">
                        <c:v>85.783333333333331</c:v>
                      </c:pt>
                      <c:pt idx="5147">
                        <c:v>85.8</c:v>
                      </c:pt>
                      <c:pt idx="5148">
                        <c:v>85.816666666666663</c:v>
                      </c:pt>
                      <c:pt idx="5149">
                        <c:v>85.833333333333329</c:v>
                      </c:pt>
                      <c:pt idx="5150">
                        <c:v>85.85</c:v>
                      </c:pt>
                      <c:pt idx="5151">
                        <c:v>85.86666666666666</c:v>
                      </c:pt>
                      <c:pt idx="5152">
                        <c:v>85.88333333333334</c:v>
                      </c:pt>
                      <c:pt idx="5153">
                        <c:v>85.9</c:v>
                      </c:pt>
                      <c:pt idx="5154">
                        <c:v>85.916666666666671</c:v>
                      </c:pt>
                      <c:pt idx="5155">
                        <c:v>85.933333333333337</c:v>
                      </c:pt>
                      <c:pt idx="5156">
                        <c:v>85.95</c:v>
                      </c:pt>
                      <c:pt idx="5157">
                        <c:v>85.966666666666669</c:v>
                      </c:pt>
                      <c:pt idx="5158">
                        <c:v>85.983333333333334</c:v>
                      </c:pt>
                      <c:pt idx="5159">
                        <c:v>86</c:v>
                      </c:pt>
                      <c:pt idx="5160">
                        <c:v>86.016666666666666</c:v>
                      </c:pt>
                      <c:pt idx="5161">
                        <c:v>86.033333333333331</c:v>
                      </c:pt>
                      <c:pt idx="5162">
                        <c:v>86.05</c:v>
                      </c:pt>
                      <c:pt idx="5163">
                        <c:v>86.066666666666663</c:v>
                      </c:pt>
                      <c:pt idx="5164">
                        <c:v>86.083333333333329</c:v>
                      </c:pt>
                      <c:pt idx="5165">
                        <c:v>86.1</c:v>
                      </c:pt>
                      <c:pt idx="5166">
                        <c:v>86.11666666666666</c:v>
                      </c:pt>
                      <c:pt idx="5167">
                        <c:v>86.13333333333334</c:v>
                      </c:pt>
                      <c:pt idx="5168">
                        <c:v>86.15</c:v>
                      </c:pt>
                      <c:pt idx="5169">
                        <c:v>86.166666666666671</c:v>
                      </c:pt>
                      <c:pt idx="5170">
                        <c:v>86.183333333333337</c:v>
                      </c:pt>
                      <c:pt idx="5171">
                        <c:v>86.2</c:v>
                      </c:pt>
                      <c:pt idx="5172">
                        <c:v>86.216666666666669</c:v>
                      </c:pt>
                      <c:pt idx="5173">
                        <c:v>86.233333333333334</c:v>
                      </c:pt>
                      <c:pt idx="5174">
                        <c:v>86.25</c:v>
                      </c:pt>
                      <c:pt idx="5175">
                        <c:v>86.266666666666666</c:v>
                      </c:pt>
                      <c:pt idx="5176">
                        <c:v>86.283333333333331</c:v>
                      </c:pt>
                      <c:pt idx="5177">
                        <c:v>86.3</c:v>
                      </c:pt>
                      <c:pt idx="5178">
                        <c:v>86.316666666666663</c:v>
                      </c:pt>
                      <c:pt idx="5179">
                        <c:v>86.333333333333329</c:v>
                      </c:pt>
                      <c:pt idx="5180">
                        <c:v>86.35</c:v>
                      </c:pt>
                      <c:pt idx="5181">
                        <c:v>86.36666666666666</c:v>
                      </c:pt>
                      <c:pt idx="5182">
                        <c:v>86.38333333333334</c:v>
                      </c:pt>
                      <c:pt idx="5183">
                        <c:v>86.4</c:v>
                      </c:pt>
                      <c:pt idx="5184">
                        <c:v>86.416666666666671</c:v>
                      </c:pt>
                      <c:pt idx="5185">
                        <c:v>86.433333333333337</c:v>
                      </c:pt>
                      <c:pt idx="5186">
                        <c:v>86.45</c:v>
                      </c:pt>
                      <c:pt idx="5187">
                        <c:v>86.466666666666669</c:v>
                      </c:pt>
                      <c:pt idx="5188">
                        <c:v>86.483333333333334</c:v>
                      </c:pt>
                      <c:pt idx="5189">
                        <c:v>86.5</c:v>
                      </c:pt>
                      <c:pt idx="5190">
                        <c:v>86.516666666666666</c:v>
                      </c:pt>
                      <c:pt idx="5191">
                        <c:v>86.533333333333331</c:v>
                      </c:pt>
                      <c:pt idx="5192">
                        <c:v>86.55</c:v>
                      </c:pt>
                      <c:pt idx="5193">
                        <c:v>86.566666666666663</c:v>
                      </c:pt>
                      <c:pt idx="5194">
                        <c:v>86.583333333333329</c:v>
                      </c:pt>
                      <c:pt idx="5195">
                        <c:v>86.6</c:v>
                      </c:pt>
                      <c:pt idx="5196">
                        <c:v>86.61666666666666</c:v>
                      </c:pt>
                      <c:pt idx="5197">
                        <c:v>86.63333333333334</c:v>
                      </c:pt>
                      <c:pt idx="5198">
                        <c:v>86.65</c:v>
                      </c:pt>
                      <c:pt idx="5199">
                        <c:v>86.666666666666671</c:v>
                      </c:pt>
                      <c:pt idx="5200">
                        <c:v>86.683333333333337</c:v>
                      </c:pt>
                      <c:pt idx="5201">
                        <c:v>86.7</c:v>
                      </c:pt>
                      <c:pt idx="5202">
                        <c:v>86.716666666666669</c:v>
                      </c:pt>
                      <c:pt idx="5203">
                        <c:v>86.733333333333334</c:v>
                      </c:pt>
                      <c:pt idx="5204">
                        <c:v>86.75</c:v>
                      </c:pt>
                      <c:pt idx="5205">
                        <c:v>86.766666666666666</c:v>
                      </c:pt>
                      <c:pt idx="5206">
                        <c:v>86.783333333333331</c:v>
                      </c:pt>
                      <c:pt idx="5207">
                        <c:v>86.8</c:v>
                      </c:pt>
                      <c:pt idx="5208">
                        <c:v>86.816666666666663</c:v>
                      </c:pt>
                      <c:pt idx="5209">
                        <c:v>86.833333333333329</c:v>
                      </c:pt>
                      <c:pt idx="5210">
                        <c:v>86.85</c:v>
                      </c:pt>
                      <c:pt idx="5211">
                        <c:v>86.86666666666666</c:v>
                      </c:pt>
                      <c:pt idx="5212">
                        <c:v>86.88333333333334</c:v>
                      </c:pt>
                      <c:pt idx="5213">
                        <c:v>86.9</c:v>
                      </c:pt>
                      <c:pt idx="5214">
                        <c:v>86.916666666666671</c:v>
                      </c:pt>
                      <c:pt idx="5215">
                        <c:v>86.933333333333337</c:v>
                      </c:pt>
                      <c:pt idx="5216">
                        <c:v>86.95</c:v>
                      </c:pt>
                      <c:pt idx="5217">
                        <c:v>86.966666666666669</c:v>
                      </c:pt>
                      <c:pt idx="5218">
                        <c:v>86.983333333333334</c:v>
                      </c:pt>
                      <c:pt idx="5219">
                        <c:v>87</c:v>
                      </c:pt>
                      <c:pt idx="5220">
                        <c:v>87.016666666666666</c:v>
                      </c:pt>
                      <c:pt idx="5221">
                        <c:v>87.033333333333331</c:v>
                      </c:pt>
                      <c:pt idx="5222">
                        <c:v>87.05</c:v>
                      </c:pt>
                      <c:pt idx="5223">
                        <c:v>87.066666666666663</c:v>
                      </c:pt>
                      <c:pt idx="5224">
                        <c:v>87.083333333333329</c:v>
                      </c:pt>
                      <c:pt idx="5225">
                        <c:v>87.1</c:v>
                      </c:pt>
                      <c:pt idx="5226">
                        <c:v>87.11666666666666</c:v>
                      </c:pt>
                      <c:pt idx="5227">
                        <c:v>87.13333333333334</c:v>
                      </c:pt>
                      <c:pt idx="5228">
                        <c:v>87.15</c:v>
                      </c:pt>
                      <c:pt idx="5229">
                        <c:v>87.166666666666671</c:v>
                      </c:pt>
                      <c:pt idx="5230">
                        <c:v>87.183333333333337</c:v>
                      </c:pt>
                      <c:pt idx="5231">
                        <c:v>87.2</c:v>
                      </c:pt>
                      <c:pt idx="5232">
                        <c:v>87.216666666666669</c:v>
                      </c:pt>
                      <c:pt idx="5233">
                        <c:v>87.233333333333334</c:v>
                      </c:pt>
                      <c:pt idx="5234">
                        <c:v>87.25</c:v>
                      </c:pt>
                      <c:pt idx="5235">
                        <c:v>87.266666666666666</c:v>
                      </c:pt>
                      <c:pt idx="5236">
                        <c:v>87.283333333333331</c:v>
                      </c:pt>
                      <c:pt idx="5237">
                        <c:v>87.3</c:v>
                      </c:pt>
                      <c:pt idx="5238">
                        <c:v>87.316666666666663</c:v>
                      </c:pt>
                      <c:pt idx="5239">
                        <c:v>87.333333333333329</c:v>
                      </c:pt>
                      <c:pt idx="5240">
                        <c:v>87.35</c:v>
                      </c:pt>
                      <c:pt idx="5241">
                        <c:v>87.36666666666666</c:v>
                      </c:pt>
                      <c:pt idx="5242">
                        <c:v>87.38333333333334</c:v>
                      </c:pt>
                      <c:pt idx="5243">
                        <c:v>87.4</c:v>
                      </c:pt>
                      <c:pt idx="5244">
                        <c:v>87.416666666666671</c:v>
                      </c:pt>
                      <c:pt idx="5245">
                        <c:v>87.433333333333337</c:v>
                      </c:pt>
                      <c:pt idx="5246">
                        <c:v>87.45</c:v>
                      </c:pt>
                      <c:pt idx="5247">
                        <c:v>87.466666666666669</c:v>
                      </c:pt>
                      <c:pt idx="5248">
                        <c:v>87.483333333333334</c:v>
                      </c:pt>
                      <c:pt idx="5249">
                        <c:v>87.5</c:v>
                      </c:pt>
                      <c:pt idx="5250">
                        <c:v>87.516666666666666</c:v>
                      </c:pt>
                      <c:pt idx="5251">
                        <c:v>87.533333333333331</c:v>
                      </c:pt>
                      <c:pt idx="5252">
                        <c:v>87.55</c:v>
                      </c:pt>
                      <c:pt idx="5253">
                        <c:v>87.566666666666663</c:v>
                      </c:pt>
                      <c:pt idx="5254">
                        <c:v>87.583333333333329</c:v>
                      </c:pt>
                      <c:pt idx="5255">
                        <c:v>87.6</c:v>
                      </c:pt>
                      <c:pt idx="5256">
                        <c:v>87.61666666666666</c:v>
                      </c:pt>
                      <c:pt idx="5257">
                        <c:v>87.63333333333334</c:v>
                      </c:pt>
                      <c:pt idx="5258">
                        <c:v>87.65</c:v>
                      </c:pt>
                      <c:pt idx="5259">
                        <c:v>87.666666666666671</c:v>
                      </c:pt>
                      <c:pt idx="5260">
                        <c:v>87.683333333333337</c:v>
                      </c:pt>
                      <c:pt idx="5261">
                        <c:v>87.7</c:v>
                      </c:pt>
                      <c:pt idx="5262">
                        <c:v>87.716666666666669</c:v>
                      </c:pt>
                      <c:pt idx="5263">
                        <c:v>87.733333333333334</c:v>
                      </c:pt>
                      <c:pt idx="5264">
                        <c:v>87.75</c:v>
                      </c:pt>
                      <c:pt idx="5265">
                        <c:v>87.766666666666666</c:v>
                      </c:pt>
                      <c:pt idx="5266">
                        <c:v>87.783333333333331</c:v>
                      </c:pt>
                      <c:pt idx="5267">
                        <c:v>87.8</c:v>
                      </c:pt>
                      <c:pt idx="5268">
                        <c:v>87.816666666666663</c:v>
                      </c:pt>
                      <c:pt idx="5269">
                        <c:v>87.833333333333329</c:v>
                      </c:pt>
                      <c:pt idx="5270">
                        <c:v>87.85</c:v>
                      </c:pt>
                      <c:pt idx="5271">
                        <c:v>87.86666666666666</c:v>
                      </c:pt>
                      <c:pt idx="5272">
                        <c:v>87.88333333333334</c:v>
                      </c:pt>
                      <c:pt idx="5273">
                        <c:v>87.9</c:v>
                      </c:pt>
                      <c:pt idx="5274">
                        <c:v>87.916666666666671</c:v>
                      </c:pt>
                      <c:pt idx="5275">
                        <c:v>87.933333333333337</c:v>
                      </c:pt>
                      <c:pt idx="5276">
                        <c:v>87.95</c:v>
                      </c:pt>
                      <c:pt idx="5277">
                        <c:v>87.966666666666669</c:v>
                      </c:pt>
                      <c:pt idx="5278">
                        <c:v>87.983333333333334</c:v>
                      </c:pt>
                      <c:pt idx="5279">
                        <c:v>88</c:v>
                      </c:pt>
                      <c:pt idx="5280">
                        <c:v>88.016666666666666</c:v>
                      </c:pt>
                      <c:pt idx="5281">
                        <c:v>88.033333333333331</c:v>
                      </c:pt>
                      <c:pt idx="5282">
                        <c:v>88.05</c:v>
                      </c:pt>
                      <c:pt idx="5283">
                        <c:v>88.066666666666663</c:v>
                      </c:pt>
                      <c:pt idx="5284">
                        <c:v>88.083333333333329</c:v>
                      </c:pt>
                      <c:pt idx="5285">
                        <c:v>88.1</c:v>
                      </c:pt>
                      <c:pt idx="5286">
                        <c:v>88.11666666666666</c:v>
                      </c:pt>
                      <c:pt idx="5287">
                        <c:v>88.13333333333334</c:v>
                      </c:pt>
                      <c:pt idx="5288">
                        <c:v>88.15</c:v>
                      </c:pt>
                      <c:pt idx="5289">
                        <c:v>88.166666666666671</c:v>
                      </c:pt>
                      <c:pt idx="5290">
                        <c:v>88.183333333333337</c:v>
                      </c:pt>
                      <c:pt idx="5291">
                        <c:v>88.2</c:v>
                      </c:pt>
                      <c:pt idx="5292">
                        <c:v>88.216666666666669</c:v>
                      </c:pt>
                      <c:pt idx="5293">
                        <c:v>88.233333333333334</c:v>
                      </c:pt>
                      <c:pt idx="5294">
                        <c:v>88.25</c:v>
                      </c:pt>
                      <c:pt idx="5295">
                        <c:v>88.266666666666666</c:v>
                      </c:pt>
                      <c:pt idx="5296">
                        <c:v>88.283333333333331</c:v>
                      </c:pt>
                      <c:pt idx="5297">
                        <c:v>88.3</c:v>
                      </c:pt>
                      <c:pt idx="5298">
                        <c:v>88.316666666666663</c:v>
                      </c:pt>
                      <c:pt idx="5299">
                        <c:v>88.333333333333329</c:v>
                      </c:pt>
                      <c:pt idx="5300">
                        <c:v>88.35</c:v>
                      </c:pt>
                      <c:pt idx="5301">
                        <c:v>88.36666666666666</c:v>
                      </c:pt>
                      <c:pt idx="5302">
                        <c:v>88.38333333333334</c:v>
                      </c:pt>
                      <c:pt idx="5303">
                        <c:v>88.4</c:v>
                      </c:pt>
                      <c:pt idx="5304">
                        <c:v>88.416666666666671</c:v>
                      </c:pt>
                      <c:pt idx="5305">
                        <c:v>88.433333333333337</c:v>
                      </c:pt>
                      <c:pt idx="5306">
                        <c:v>88.45</c:v>
                      </c:pt>
                      <c:pt idx="5307">
                        <c:v>88.466666666666669</c:v>
                      </c:pt>
                      <c:pt idx="5308">
                        <c:v>88.483333333333334</c:v>
                      </c:pt>
                      <c:pt idx="5309">
                        <c:v>88.5</c:v>
                      </c:pt>
                      <c:pt idx="5310">
                        <c:v>88.516666666666666</c:v>
                      </c:pt>
                      <c:pt idx="5311">
                        <c:v>88.533333333333331</c:v>
                      </c:pt>
                      <c:pt idx="5312">
                        <c:v>88.55</c:v>
                      </c:pt>
                      <c:pt idx="5313">
                        <c:v>88.566666666666663</c:v>
                      </c:pt>
                      <c:pt idx="5314">
                        <c:v>88.583333333333329</c:v>
                      </c:pt>
                      <c:pt idx="5315">
                        <c:v>88.6</c:v>
                      </c:pt>
                      <c:pt idx="5316">
                        <c:v>88.61666666666666</c:v>
                      </c:pt>
                      <c:pt idx="5317">
                        <c:v>88.63333333333334</c:v>
                      </c:pt>
                      <c:pt idx="5318">
                        <c:v>88.65</c:v>
                      </c:pt>
                      <c:pt idx="5319">
                        <c:v>88.666666666666671</c:v>
                      </c:pt>
                      <c:pt idx="5320">
                        <c:v>88.683333333333337</c:v>
                      </c:pt>
                      <c:pt idx="5321">
                        <c:v>88.7</c:v>
                      </c:pt>
                      <c:pt idx="5322">
                        <c:v>88.716666666666669</c:v>
                      </c:pt>
                      <c:pt idx="5323">
                        <c:v>88.733333333333334</c:v>
                      </c:pt>
                      <c:pt idx="5324">
                        <c:v>88.75</c:v>
                      </c:pt>
                      <c:pt idx="5325">
                        <c:v>88.766666666666666</c:v>
                      </c:pt>
                      <c:pt idx="5326">
                        <c:v>88.783333333333331</c:v>
                      </c:pt>
                      <c:pt idx="5327">
                        <c:v>88.8</c:v>
                      </c:pt>
                      <c:pt idx="5328">
                        <c:v>88.816666666666663</c:v>
                      </c:pt>
                      <c:pt idx="5329">
                        <c:v>88.833333333333329</c:v>
                      </c:pt>
                      <c:pt idx="5330">
                        <c:v>88.85</c:v>
                      </c:pt>
                      <c:pt idx="5331">
                        <c:v>88.86666666666666</c:v>
                      </c:pt>
                      <c:pt idx="5332">
                        <c:v>88.88333333333334</c:v>
                      </c:pt>
                      <c:pt idx="5333">
                        <c:v>88.9</c:v>
                      </c:pt>
                      <c:pt idx="5334">
                        <c:v>88.916666666666671</c:v>
                      </c:pt>
                      <c:pt idx="5335">
                        <c:v>88.933333333333337</c:v>
                      </c:pt>
                      <c:pt idx="5336">
                        <c:v>88.95</c:v>
                      </c:pt>
                      <c:pt idx="5337">
                        <c:v>88.966666666666669</c:v>
                      </c:pt>
                      <c:pt idx="5338">
                        <c:v>88.983333333333334</c:v>
                      </c:pt>
                      <c:pt idx="5339">
                        <c:v>89</c:v>
                      </c:pt>
                      <c:pt idx="5340">
                        <c:v>89.016666666666666</c:v>
                      </c:pt>
                      <c:pt idx="5341">
                        <c:v>89.033333333333331</c:v>
                      </c:pt>
                      <c:pt idx="5342">
                        <c:v>89.05</c:v>
                      </c:pt>
                      <c:pt idx="5343">
                        <c:v>89.066666666666663</c:v>
                      </c:pt>
                      <c:pt idx="5344">
                        <c:v>89.083333333333329</c:v>
                      </c:pt>
                      <c:pt idx="5345">
                        <c:v>89.1</c:v>
                      </c:pt>
                      <c:pt idx="5346">
                        <c:v>89.11666666666666</c:v>
                      </c:pt>
                      <c:pt idx="5347">
                        <c:v>89.13333333333334</c:v>
                      </c:pt>
                      <c:pt idx="5348">
                        <c:v>89.15</c:v>
                      </c:pt>
                      <c:pt idx="5349">
                        <c:v>89.166666666666671</c:v>
                      </c:pt>
                      <c:pt idx="5350">
                        <c:v>89.183333333333337</c:v>
                      </c:pt>
                      <c:pt idx="5351">
                        <c:v>89.2</c:v>
                      </c:pt>
                      <c:pt idx="5352">
                        <c:v>89.216666666666669</c:v>
                      </c:pt>
                      <c:pt idx="5353">
                        <c:v>89.233333333333334</c:v>
                      </c:pt>
                      <c:pt idx="5354">
                        <c:v>89.25</c:v>
                      </c:pt>
                      <c:pt idx="5355">
                        <c:v>89.266666666666666</c:v>
                      </c:pt>
                      <c:pt idx="5356">
                        <c:v>89.283333333333331</c:v>
                      </c:pt>
                      <c:pt idx="5357">
                        <c:v>89.3</c:v>
                      </c:pt>
                      <c:pt idx="5358">
                        <c:v>89.316666666666663</c:v>
                      </c:pt>
                      <c:pt idx="5359">
                        <c:v>89.333333333333329</c:v>
                      </c:pt>
                      <c:pt idx="5360">
                        <c:v>89.35</c:v>
                      </c:pt>
                      <c:pt idx="5361">
                        <c:v>89.36666666666666</c:v>
                      </c:pt>
                      <c:pt idx="5362">
                        <c:v>89.38333333333334</c:v>
                      </c:pt>
                      <c:pt idx="5363">
                        <c:v>89.4</c:v>
                      </c:pt>
                      <c:pt idx="5364">
                        <c:v>89.416666666666671</c:v>
                      </c:pt>
                      <c:pt idx="5365">
                        <c:v>89.433333333333337</c:v>
                      </c:pt>
                      <c:pt idx="5366">
                        <c:v>89.45</c:v>
                      </c:pt>
                      <c:pt idx="5367">
                        <c:v>89.466666666666669</c:v>
                      </c:pt>
                      <c:pt idx="5368">
                        <c:v>89.483333333333334</c:v>
                      </c:pt>
                      <c:pt idx="5369">
                        <c:v>89.5</c:v>
                      </c:pt>
                      <c:pt idx="5370">
                        <c:v>89.516666666666666</c:v>
                      </c:pt>
                      <c:pt idx="5371">
                        <c:v>89.533333333333331</c:v>
                      </c:pt>
                      <c:pt idx="5372">
                        <c:v>89.55</c:v>
                      </c:pt>
                      <c:pt idx="5373">
                        <c:v>89.566666666666663</c:v>
                      </c:pt>
                      <c:pt idx="5374">
                        <c:v>89.583333333333329</c:v>
                      </c:pt>
                      <c:pt idx="5375">
                        <c:v>89.6</c:v>
                      </c:pt>
                      <c:pt idx="5376">
                        <c:v>89.61666666666666</c:v>
                      </c:pt>
                      <c:pt idx="5377">
                        <c:v>89.63333333333334</c:v>
                      </c:pt>
                      <c:pt idx="5378">
                        <c:v>89.65</c:v>
                      </c:pt>
                      <c:pt idx="5379">
                        <c:v>89.666666666666671</c:v>
                      </c:pt>
                      <c:pt idx="5380">
                        <c:v>89.683333333333337</c:v>
                      </c:pt>
                      <c:pt idx="5381">
                        <c:v>89.7</c:v>
                      </c:pt>
                      <c:pt idx="5382">
                        <c:v>89.716666666666669</c:v>
                      </c:pt>
                      <c:pt idx="5383">
                        <c:v>89.733333333333334</c:v>
                      </c:pt>
                      <c:pt idx="5384">
                        <c:v>89.75</c:v>
                      </c:pt>
                      <c:pt idx="5385">
                        <c:v>89.766666666666666</c:v>
                      </c:pt>
                      <c:pt idx="5386">
                        <c:v>89.783333333333331</c:v>
                      </c:pt>
                      <c:pt idx="5387">
                        <c:v>89.8</c:v>
                      </c:pt>
                      <c:pt idx="5388">
                        <c:v>89.816666666666663</c:v>
                      </c:pt>
                      <c:pt idx="5389">
                        <c:v>89.833333333333329</c:v>
                      </c:pt>
                      <c:pt idx="5390">
                        <c:v>89.85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'[ZnO parameters ottobre 2023.xlsx]Foglio1'!$E$9:$E$5399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0</c:v>
                      </c:pt>
                      <c:pt idx="1">
                        <c:v>0</c:v>
                      </c:pt>
                      <c:pt idx="2">
                        <c:v>0</c:v>
                      </c:pt>
                      <c:pt idx="3">
                        <c:v>0</c:v>
                      </c:pt>
                      <c:pt idx="4">
                        <c:v>0</c:v>
                      </c:pt>
                      <c:pt idx="5">
                        <c:v>0</c:v>
                      </c:pt>
                      <c:pt idx="6">
                        <c:v>0</c:v>
                      </c:pt>
                      <c:pt idx="7">
                        <c:v>36.1</c:v>
                      </c:pt>
                      <c:pt idx="8">
                        <c:v>68.2</c:v>
                      </c:pt>
                      <c:pt idx="9">
                        <c:v>80.8</c:v>
                      </c:pt>
                      <c:pt idx="10">
                        <c:v>66</c:v>
                      </c:pt>
                      <c:pt idx="11">
                        <c:v>45.7</c:v>
                      </c:pt>
                      <c:pt idx="12">
                        <c:v>47.7</c:v>
                      </c:pt>
                      <c:pt idx="13">
                        <c:v>66</c:v>
                      </c:pt>
                      <c:pt idx="14">
                        <c:v>81.099999999999994</c:v>
                      </c:pt>
                      <c:pt idx="15">
                        <c:v>87.6</c:v>
                      </c:pt>
                      <c:pt idx="16">
                        <c:v>79</c:v>
                      </c:pt>
                      <c:pt idx="17">
                        <c:v>65.2</c:v>
                      </c:pt>
                      <c:pt idx="18">
                        <c:v>70.3</c:v>
                      </c:pt>
                      <c:pt idx="19">
                        <c:v>96.2</c:v>
                      </c:pt>
                      <c:pt idx="20">
                        <c:v>97.8</c:v>
                      </c:pt>
                      <c:pt idx="21">
                        <c:v>99.1</c:v>
                      </c:pt>
                      <c:pt idx="22">
                        <c:v>76.900000000000006</c:v>
                      </c:pt>
                      <c:pt idx="23">
                        <c:v>75.099999999999994</c:v>
                      </c:pt>
                      <c:pt idx="24">
                        <c:v>89.8</c:v>
                      </c:pt>
                      <c:pt idx="25">
                        <c:v>104.5</c:v>
                      </c:pt>
                      <c:pt idx="26">
                        <c:v>110.2</c:v>
                      </c:pt>
                      <c:pt idx="27">
                        <c:v>95.4</c:v>
                      </c:pt>
                      <c:pt idx="28">
                        <c:v>87.3</c:v>
                      </c:pt>
                      <c:pt idx="29">
                        <c:v>88.1</c:v>
                      </c:pt>
                      <c:pt idx="30">
                        <c:v>104.8</c:v>
                      </c:pt>
                      <c:pt idx="31">
                        <c:v>114.7</c:v>
                      </c:pt>
                      <c:pt idx="32">
                        <c:v>105</c:v>
                      </c:pt>
                      <c:pt idx="33">
                        <c:v>106.5</c:v>
                      </c:pt>
                      <c:pt idx="34">
                        <c:v>103.2</c:v>
                      </c:pt>
                      <c:pt idx="35">
                        <c:v>102.7</c:v>
                      </c:pt>
                      <c:pt idx="36">
                        <c:v>115.3</c:v>
                      </c:pt>
                      <c:pt idx="37">
                        <c:v>120.7</c:v>
                      </c:pt>
                      <c:pt idx="38">
                        <c:v>115.7</c:v>
                      </c:pt>
                      <c:pt idx="39">
                        <c:v>100.3</c:v>
                      </c:pt>
                      <c:pt idx="40">
                        <c:v>114.1</c:v>
                      </c:pt>
                      <c:pt idx="41">
                        <c:v>111.6</c:v>
                      </c:pt>
                      <c:pt idx="42">
                        <c:v>124.1</c:v>
                      </c:pt>
                      <c:pt idx="43">
                        <c:v>129.69999999999999</c:v>
                      </c:pt>
                      <c:pt idx="44">
                        <c:v>125.7</c:v>
                      </c:pt>
                      <c:pt idx="45">
                        <c:v>113.3</c:v>
                      </c:pt>
                      <c:pt idx="46">
                        <c:v>114.2</c:v>
                      </c:pt>
                      <c:pt idx="47">
                        <c:v>113.2</c:v>
                      </c:pt>
                      <c:pt idx="48">
                        <c:v>128.6</c:v>
                      </c:pt>
                      <c:pt idx="49">
                        <c:v>137.1</c:v>
                      </c:pt>
                      <c:pt idx="50">
                        <c:v>133.5</c:v>
                      </c:pt>
                      <c:pt idx="51">
                        <c:v>123.8</c:v>
                      </c:pt>
                      <c:pt idx="52">
                        <c:v>126.9</c:v>
                      </c:pt>
                      <c:pt idx="53">
                        <c:v>126.3</c:v>
                      </c:pt>
                      <c:pt idx="54">
                        <c:v>133.80000000000001</c:v>
                      </c:pt>
                      <c:pt idx="55">
                        <c:v>140</c:v>
                      </c:pt>
                      <c:pt idx="56">
                        <c:v>134.69999999999999</c:v>
                      </c:pt>
                      <c:pt idx="57">
                        <c:v>123.8</c:v>
                      </c:pt>
                      <c:pt idx="58">
                        <c:v>123.1</c:v>
                      </c:pt>
                      <c:pt idx="59">
                        <c:v>134.6</c:v>
                      </c:pt>
                      <c:pt idx="60">
                        <c:v>141.9</c:v>
                      </c:pt>
                      <c:pt idx="61">
                        <c:v>149.4</c:v>
                      </c:pt>
                      <c:pt idx="62">
                        <c:v>144.1</c:v>
                      </c:pt>
                      <c:pt idx="63">
                        <c:v>131.19999999999999</c:v>
                      </c:pt>
                      <c:pt idx="64">
                        <c:v>131.6</c:v>
                      </c:pt>
                      <c:pt idx="65">
                        <c:v>130.69999999999999</c:v>
                      </c:pt>
                      <c:pt idx="66">
                        <c:v>140.6</c:v>
                      </c:pt>
                      <c:pt idx="67">
                        <c:v>155</c:v>
                      </c:pt>
                      <c:pt idx="68">
                        <c:v>148.4</c:v>
                      </c:pt>
                      <c:pt idx="69">
                        <c:v>136.1</c:v>
                      </c:pt>
                      <c:pt idx="70">
                        <c:v>139.6</c:v>
                      </c:pt>
                      <c:pt idx="71">
                        <c:v>137.69999999999999</c:v>
                      </c:pt>
                      <c:pt idx="72">
                        <c:v>146.19999999999999</c:v>
                      </c:pt>
                      <c:pt idx="73">
                        <c:v>148.9</c:v>
                      </c:pt>
                      <c:pt idx="74">
                        <c:v>140.30000000000001</c:v>
                      </c:pt>
                      <c:pt idx="75">
                        <c:v>143.5</c:v>
                      </c:pt>
                      <c:pt idx="76">
                        <c:v>148.6</c:v>
                      </c:pt>
                      <c:pt idx="77">
                        <c:v>144.30000000000001</c:v>
                      </c:pt>
                      <c:pt idx="78">
                        <c:v>154.80000000000001</c:v>
                      </c:pt>
                      <c:pt idx="79">
                        <c:v>158.5</c:v>
                      </c:pt>
                      <c:pt idx="80">
                        <c:v>148.30000000000001</c:v>
                      </c:pt>
                      <c:pt idx="81">
                        <c:v>134.1</c:v>
                      </c:pt>
                      <c:pt idx="82">
                        <c:v>147</c:v>
                      </c:pt>
                      <c:pt idx="83">
                        <c:v>162.6</c:v>
                      </c:pt>
                      <c:pt idx="84">
                        <c:v>166.8</c:v>
                      </c:pt>
                      <c:pt idx="85">
                        <c:v>155.1</c:v>
                      </c:pt>
                      <c:pt idx="86">
                        <c:v>147.69999999999999</c:v>
                      </c:pt>
                      <c:pt idx="87">
                        <c:v>154.30000000000001</c:v>
                      </c:pt>
                      <c:pt idx="88">
                        <c:v>171.8</c:v>
                      </c:pt>
                      <c:pt idx="89">
                        <c:v>168.2</c:v>
                      </c:pt>
                      <c:pt idx="90">
                        <c:v>147.80000000000001</c:v>
                      </c:pt>
                      <c:pt idx="91">
                        <c:v>133.6</c:v>
                      </c:pt>
                      <c:pt idx="92">
                        <c:v>147.5</c:v>
                      </c:pt>
                      <c:pt idx="93">
                        <c:v>174.7</c:v>
                      </c:pt>
                      <c:pt idx="94">
                        <c:v>196.2</c:v>
                      </c:pt>
                      <c:pt idx="95">
                        <c:v>159.1</c:v>
                      </c:pt>
                      <c:pt idx="96">
                        <c:v>120.8</c:v>
                      </c:pt>
                      <c:pt idx="97">
                        <c:v>131.1</c:v>
                      </c:pt>
                      <c:pt idx="98">
                        <c:v>183.4</c:v>
                      </c:pt>
                      <c:pt idx="99">
                        <c:v>213.2</c:v>
                      </c:pt>
                      <c:pt idx="100">
                        <c:v>185.1</c:v>
                      </c:pt>
                      <c:pt idx="101">
                        <c:v>105.8</c:v>
                      </c:pt>
                      <c:pt idx="102">
                        <c:v>77.8</c:v>
                      </c:pt>
                      <c:pt idx="103">
                        <c:v>153.80000000000001</c:v>
                      </c:pt>
                      <c:pt idx="104">
                        <c:v>242.4</c:v>
                      </c:pt>
                      <c:pt idx="105">
                        <c:v>226.2</c:v>
                      </c:pt>
                      <c:pt idx="106">
                        <c:v>57.6</c:v>
                      </c:pt>
                      <c:pt idx="107">
                        <c:v>3.2</c:v>
                      </c:pt>
                      <c:pt idx="108">
                        <c:v>63.8</c:v>
                      </c:pt>
                      <c:pt idx="109">
                        <c:v>202.1</c:v>
                      </c:pt>
                      <c:pt idx="110">
                        <c:v>271</c:v>
                      </c:pt>
                      <c:pt idx="111">
                        <c:v>208.9</c:v>
                      </c:pt>
                      <c:pt idx="112">
                        <c:v>0</c:v>
                      </c:pt>
                      <c:pt idx="113">
                        <c:v>0</c:v>
                      </c:pt>
                      <c:pt idx="114">
                        <c:v>79.900000000000006</c:v>
                      </c:pt>
                      <c:pt idx="115">
                        <c:v>246</c:v>
                      </c:pt>
                      <c:pt idx="116">
                        <c:v>270.10000000000002</c:v>
                      </c:pt>
                      <c:pt idx="117">
                        <c:v>201.7</c:v>
                      </c:pt>
                      <c:pt idx="118">
                        <c:v>0</c:v>
                      </c:pt>
                      <c:pt idx="119">
                        <c:v>12.7</c:v>
                      </c:pt>
                      <c:pt idx="120">
                        <c:v>158</c:v>
                      </c:pt>
                      <c:pt idx="121">
                        <c:v>271.3</c:v>
                      </c:pt>
                      <c:pt idx="122">
                        <c:v>270.89999999999998</c:v>
                      </c:pt>
                      <c:pt idx="123">
                        <c:v>88.4</c:v>
                      </c:pt>
                      <c:pt idx="124">
                        <c:v>0</c:v>
                      </c:pt>
                      <c:pt idx="125">
                        <c:v>20</c:v>
                      </c:pt>
                      <c:pt idx="126">
                        <c:v>177.6</c:v>
                      </c:pt>
                      <c:pt idx="127">
                        <c:v>270.89999999999998</c:v>
                      </c:pt>
                      <c:pt idx="128">
                        <c:v>271.89999999999998</c:v>
                      </c:pt>
                      <c:pt idx="129">
                        <c:v>95.7</c:v>
                      </c:pt>
                      <c:pt idx="130">
                        <c:v>0</c:v>
                      </c:pt>
                      <c:pt idx="131">
                        <c:v>23.3</c:v>
                      </c:pt>
                      <c:pt idx="132">
                        <c:v>186.9</c:v>
                      </c:pt>
                      <c:pt idx="133">
                        <c:v>271.2</c:v>
                      </c:pt>
                      <c:pt idx="134">
                        <c:v>272.10000000000002</c:v>
                      </c:pt>
                      <c:pt idx="135">
                        <c:v>124.7</c:v>
                      </c:pt>
                      <c:pt idx="136">
                        <c:v>0</c:v>
                      </c:pt>
                      <c:pt idx="137">
                        <c:v>30.6</c:v>
                      </c:pt>
                      <c:pt idx="138">
                        <c:v>200.7</c:v>
                      </c:pt>
                      <c:pt idx="139">
                        <c:v>270.60000000000002</c:v>
                      </c:pt>
                      <c:pt idx="140">
                        <c:v>271.60000000000002</c:v>
                      </c:pt>
                      <c:pt idx="141">
                        <c:v>54.6</c:v>
                      </c:pt>
                      <c:pt idx="142">
                        <c:v>0</c:v>
                      </c:pt>
                      <c:pt idx="143">
                        <c:v>33.6</c:v>
                      </c:pt>
                      <c:pt idx="144">
                        <c:v>215.6</c:v>
                      </c:pt>
                      <c:pt idx="145">
                        <c:v>271.39999999999998</c:v>
                      </c:pt>
                      <c:pt idx="146">
                        <c:v>270</c:v>
                      </c:pt>
                      <c:pt idx="147">
                        <c:v>66.3</c:v>
                      </c:pt>
                      <c:pt idx="148">
                        <c:v>0</c:v>
                      </c:pt>
                      <c:pt idx="149">
                        <c:v>25.8</c:v>
                      </c:pt>
                      <c:pt idx="150">
                        <c:v>202.9</c:v>
                      </c:pt>
                      <c:pt idx="151">
                        <c:v>271.60000000000002</c:v>
                      </c:pt>
                      <c:pt idx="152">
                        <c:v>220.7</c:v>
                      </c:pt>
                      <c:pt idx="153">
                        <c:v>10.7</c:v>
                      </c:pt>
                      <c:pt idx="154">
                        <c:v>4.8</c:v>
                      </c:pt>
                      <c:pt idx="155">
                        <c:v>109.2</c:v>
                      </c:pt>
                      <c:pt idx="156">
                        <c:v>272.3</c:v>
                      </c:pt>
                      <c:pt idx="157">
                        <c:v>270.7</c:v>
                      </c:pt>
                      <c:pt idx="158">
                        <c:v>229.3</c:v>
                      </c:pt>
                      <c:pt idx="159">
                        <c:v>18.2</c:v>
                      </c:pt>
                      <c:pt idx="160">
                        <c:v>0</c:v>
                      </c:pt>
                      <c:pt idx="161">
                        <c:v>95.5</c:v>
                      </c:pt>
                      <c:pt idx="162">
                        <c:v>271.8</c:v>
                      </c:pt>
                      <c:pt idx="163">
                        <c:v>271.8</c:v>
                      </c:pt>
                      <c:pt idx="164">
                        <c:v>262.8</c:v>
                      </c:pt>
                      <c:pt idx="165">
                        <c:v>50.8</c:v>
                      </c:pt>
                      <c:pt idx="166">
                        <c:v>5.5</c:v>
                      </c:pt>
                      <c:pt idx="167">
                        <c:v>110.2</c:v>
                      </c:pt>
                      <c:pt idx="168">
                        <c:v>271.39999999999998</c:v>
                      </c:pt>
                      <c:pt idx="169">
                        <c:v>271.60000000000002</c:v>
                      </c:pt>
                      <c:pt idx="170">
                        <c:v>219.5</c:v>
                      </c:pt>
                      <c:pt idx="171">
                        <c:v>15.3</c:v>
                      </c:pt>
                      <c:pt idx="172">
                        <c:v>0</c:v>
                      </c:pt>
                      <c:pt idx="173">
                        <c:v>83.1</c:v>
                      </c:pt>
                      <c:pt idx="174">
                        <c:v>262.3</c:v>
                      </c:pt>
                      <c:pt idx="175">
                        <c:v>270.39999999999998</c:v>
                      </c:pt>
                      <c:pt idx="176">
                        <c:v>221.7</c:v>
                      </c:pt>
                      <c:pt idx="177">
                        <c:v>46</c:v>
                      </c:pt>
                      <c:pt idx="178">
                        <c:v>0</c:v>
                      </c:pt>
                      <c:pt idx="179">
                        <c:v>82.7</c:v>
                      </c:pt>
                      <c:pt idx="180">
                        <c:v>256</c:v>
                      </c:pt>
                      <c:pt idx="181">
                        <c:v>271.5</c:v>
                      </c:pt>
                      <c:pt idx="182">
                        <c:v>223.1</c:v>
                      </c:pt>
                      <c:pt idx="183">
                        <c:v>11</c:v>
                      </c:pt>
                      <c:pt idx="184">
                        <c:v>0</c:v>
                      </c:pt>
                      <c:pt idx="185">
                        <c:v>72.400000000000006</c:v>
                      </c:pt>
                      <c:pt idx="186">
                        <c:v>271.10000000000002</c:v>
                      </c:pt>
                      <c:pt idx="187">
                        <c:v>270.8</c:v>
                      </c:pt>
                      <c:pt idx="188">
                        <c:v>137.4</c:v>
                      </c:pt>
                      <c:pt idx="189">
                        <c:v>0</c:v>
                      </c:pt>
                      <c:pt idx="190">
                        <c:v>0</c:v>
                      </c:pt>
                      <c:pt idx="191">
                        <c:v>108.9</c:v>
                      </c:pt>
                      <c:pt idx="192">
                        <c:v>270.39999999999998</c:v>
                      </c:pt>
                      <c:pt idx="193">
                        <c:v>270.89999999999998</c:v>
                      </c:pt>
                      <c:pt idx="194">
                        <c:v>144.30000000000001</c:v>
                      </c:pt>
                      <c:pt idx="195">
                        <c:v>0</c:v>
                      </c:pt>
                      <c:pt idx="196">
                        <c:v>0</c:v>
                      </c:pt>
                      <c:pt idx="197">
                        <c:v>111.9</c:v>
                      </c:pt>
                      <c:pt idx="198">
                        <c:v>272.39999999999998</c:v>
                      </c:pt>
                      <c:pt idx="199">
                        <c:v>271.2</c:v>
                      </c:pt>
                      <c:pt idx="200">
                        <c:v>153</c:v>
                      </c:pt>
                      <c:pt idx="201">
                        <c:v>0</c:v>
                      </c:pt>
                      <c:pt idx="202">
                        <c:v>0</c:v>
                      </c:pt>
                      <c:pt idx="203">
                        <c:v>117.8</c:v>
                      </c:pt>
                      <c:pt idx="204">
                        <c:v>258.7</c:v>
                      </c:pt>
                      <c:pt idx="205">
                        <c:v>271.2</c:v>
                      </c:pt>
                      <c:pt idx="206">
                        <c:v>194.1</c:v>
                      </c:pt>
                      <c:pt idx="207">
                        <c:v>0</c:v>
                      </c:pt>
                      <c:pt idx="208">
                        <c:v>0</c:v>
                      </c:pt>
                      <c:pt idx="209">
                        <c:v>99.9</c:v>
                      </c:pt>
                      <c:pt idx="210">
                        <c:v>259.5</c:v>
                      </c:pt>
                      <c:pt idx="211">
                        <c:v>272.7</c:v>
                      </c:pt>
                      <c:pt idx="212">
                        <c:v>209.3</c:v>
                      </c:pt>
                      <c:pt idx="213">
                        <c:v>0</c:v>
                      </c:pt>
                      <c:pt idx="214">
                        <c:v>0</c:v>
                      </c:pt>
                      <c:pt idx="215">
                        <c:v>67</c:v>
                      </c:pt>
                      <c:pt idx="216">
                        <c:v>221.8</c:v>
                      </c:pt>
                      <c:pt idx="217">
                        <c:v>270.89999999999998</c:v>
                      </c:pt>
                      <c:pt idx="218">
                        <c:v>103.2</c:v>
                      </c:pt>
                      <c:pt idx="219">
                        <c:v>0</c:v>
                      </c:pt>
                      <c:pt idx="220">
                        <c:v>0</c:v>
                      </c:pt>
                      <c:pt idx="221">
                        <c:v>141.19999999999999</c:v>
                      </c:pt>
                      <c:pt idx="222">
                        <c:v>271.5</c:v>
                      </c:pt>
                      <c:pt idx="223">
                        <c:v>271.10000000000002</c:v>
                      </c:pt>
                      <c:pt idx="224">
                        <c:v>153.4</c:v>
                      </c:pt>
                      <c:pt idx="225">
                        <c:v>0</c:v>
                      </c:pt>
                      <c:pt idx="226">
                        <c:v>0</c:v>
                      </c:pt>
                      <c:pt idx="227">
                        <c:v>111</c:v>
                      </c:pt>
                      <c:pt idx="228">
                        <c:v>265.60000000000002</c:v>
                      </c:pt>
                      <c:pt idx="229">
                        <c:v>270.3</c:v>
                      </c:pt>
                      <c:pt idx="230">
                        <c:v>177.7</c:v>
                      </c:pt>
                      <c:pt idx="231">
                        <c:v>0</c:v>
                      </c:pt>
                      <c:pt idx="232">
                        <c:v>0</c:v>
                      </c:pt>
                      <c:pt idx="233">
                        <c:v>85.1</c:v>
                      </c:pt>
                      <c:pt idx="234">
                        <c:v>233.5</c:v>
                      </c:pt>
                      <c:pt idx="235">
                        <c:v>270.3</c:v>
                      </c:pt>
                      <c:pt idx="236">
                        <c:v>182.1</c:v>
                      </c:pt>
                      <c:pt idx="237">
                        <c:v>11.9</c:v>
                      </c:pt>
                      <c:pt idx="238">
                        <c:v>0</c:v>
                      </c:pt>
                      <c:pt idx="239">
                        <c:v>66.7</c:v>
                      </c:pt>
                      <c:pt idx="240">
                        <c:v>217.7</c:v>
                      </c:pt>
                      <c:pt idx="241">
                        <c:v>270.5</c:v>
                      </c:pt>
                      <c:pt idx="242">
                        <c:v>191.3</c:v>
                      </c:pt>
                      <c:pt idx="243">
                        <c:v>0</c:v>
                      </c:pt>
                      <c:pt idx="244">
                        <c:v>0</c:v>
                      </c:pt>
                      <c:pt idx="245">
                        <c:v>48.1</c:v>
                      </c:pt>
                      <c:pt idx="246">
                        <c:v>184.1</c:v>
                      </c:pt>
                      <c:pt idx="247">
                        <c:v>271.39999999999998</c:v>
                      </c:pt>
                      <c:pt idx="248">
                        <c:v>227.4</c:v>
                      </c:pt>
                      <c:pt idx="249">
                        <c:v>2.1</c:v>
                      </c:pt>
                      <c:pt idx="250">
                        <c:v>0</c:v>
                      </c:pt>
                      <c:pt idx="251">
                        <c:v>130.30000000000001</c:v>
                      </c:pt>
                      <c:pt idx="252">
                        <c:v>255.3</c:v>
                      </c:pt>
                      <c:pt idx="253">
                        <c:v>271.3</c:v>
                      </c:pt>
                      <c:pt idx="254">
                        <c:v>115</c:v>
                      </c:pt>
                      <c:pt idx="255">
                        <c:v>0</c:v>
                      </c:pt>
                      <c:pt idx="256">
                        <c:v>0</c:v>
                      </c:pt>
                      <c:pt idx="257">
                        <c:v>109.9</c:v>
                      </c:pt>
                      <c:pt idx="258">
                        <c:v>248.5</c:v>
                      </c:pt>
                      <c:pt idx="259">
                        <c:v>271.2</c:v>
                      </c:pt>
                      <c:pt idx="260">
                        <c:v>130.19999999999999</c:v>
                      </c:pt>
                      <c:pt idx="261">
                        <c:v>0</c:v>
                      </c:pt>
                      <c:pt idx="262">
                        <c:v>0</c:v>
                      </c:pt>
                      <c:pt idx="263">
                        <c:v>111.2</c:v>
                      </c:pt>
                      <c:pt idx="264">
                        <c:v>210.6</c:v>
                      </c:pt>
                      <c:pt idx="265">
                        <c:v>270.89999999999998</c:v>
                      </c:pt>
                      <c:pt idx="266">
                        <c:v>175.2</c:v>
                      </c:pt>
                      <c:pt idx="267">
                        <c:v>0</c:v>
                      </c:pt>
                      <c:pt idx="268">
                        <c:v>0</c:v>
                      </c:pt>
                      <c:pt idx="269">
                        <c:v>104.4</c:v>
                      </c:pt>
                      <c:pt idx="270">
                        <c:v>236.6</c:v>
                      </c:pt>
                      <c:pt idx="271">
                        <c:v>271.2</c:v>
                      </c:pt>
                      <c:pt idx="272">
                        <c:v>157.30000000000001</c:v>
                      </c:pt>
                      <c:pt idx="273">
                        <c:v>0</c:v>
                      </c:pt>
                      <c:pt idx="274">
                        <c:v>0</c:v>
                      </c:pt>
                      <c:pt idx="275">
                        <c:v>102.9</c:v>
                      </c:pt>
                      <c:pt idx="276">
                        <c:v>266.39999999999998</c:v>
                      </c:pt>
                      <c:pt idx="277">
                        <c:v>271.3</c:v>
                      </c:pt>
                      <c:pt idx="278">
                        <c:v>114</c:v>
                      </c:pt>
                      <c:pt idx="279">
                        <c:v>0</c:v>
                      </c:pt>
                      <c:pt idx="280">
                        <c:v>0</c:v>
                      </c:pt>
                      <c:pt idx="281">
                        <c:v>112.6</c:v>
                      </c:pt>
                      <c:pt idx="282">
                        <c:v>267.3</c:v>
                      </c:pt>
                      <c:pt idx="283">
                        <c:v>211</c:v>
                      </c:pt>
                      <c:pt idx="284">
                        <c:v>10.1</c:v>
                      </c:pt>
                      <c:pt idx="285">
                        <c:v>0</c:v>
                      </c:pt>
                      <c:pt idx="286">
                        <c:v>63.4</c:v>
                      </c:pt>
                      <c:pt idx="287">
                        <c:v>245.1</c:v>
                      </c:pt>
                      <c:pt idx="288">
                        <c:v>269.89999999999998</c:v>
                      </c:pt>
                      <c:pt idx="289">
                        <c:v>145.5</c:v>
                      </c:pt>
                      <c:pt idx="290">
                        <c:v>2.6</c:v>
                      </c:pt>
                      <c:pt idx="291">
                        <c:v>0</c:v>
                      </c:pt>
                      <c:pt idx="292">
                        <c:v>97.1</c:v>
                      </c:pt>
                      <c:pt idx="293">
                        <c:v>260.3</c:v>
                      </c:pt>
                      <c:pt idx="294">
                        <c:v>270.8</c:v>
                      </c:pt>
                      <c:pt idx="295">
                        <c:v>87.3</c:v>
                      </c:pt>
                      <c:pt idx="296">
                        <c:v>0</c:v>
                      </c:pt>
                      <c:pt idx="297">
                        <c:v>0</c:v>
                      </c:pt>
                      <c:pt idx="298">
                        <c:v>115.6</c:v>
                      </c:pt>
                      <c:pt idx="299">
                        <c:v>271.10000000000002</c:v>
                      </c:pt>
                      <c:pt idx="300">
                        <c:v>272.10000000000002</c:v>
                      </c:pt>
                      <c:pt idx="301">
                        <c:v>79.5</c:v>
                      </c:pt>
                      <c:pt idx="302">
                        <c:v>0</c:v>
                      </c:pt>
                      <c:pt idx="303">
                        <c:v>0</c:v>
                      </c:pt>
                      <c:pt idx="304">
                        <c:v>125.7</c:v>
                      </c:pt>
                      <c:pt idx="305">
                        <c:v>271.8</c:v>
                      </c:pt>
                      <c:pt idx="306">
                        <c:v>271.60000000000002</c:v>
                      </c:pt>
                      <c:pt idx="307">
                        <c:v>88.1</c:v>
                      </c:pt>
                      <c:pt idx="308">
                        <c:v>0</c:v>
                      </c:pt>
                      <c:pt idx="309">
                        <c:v>0</c:v>
                      </c:pt>
                      <c:pt idx="310">
                        <c:v>141.9</c:v>
                      </c:pt>
                      <c:pt idx="311">
                        <c:v>271.5</c:v>
                      </c:pt>
                      <c:pt idx="312">
                        <c:v>272.60000000000002</c:v>
                      </c:pt>
                      <c:pt idx="313">
                        <c:v>118</c:v>
                      </c:pt>
                      <c:pt idx="314">
                        <c:v>0</c:v>
                      </c:pt>
                      <c:pt idx="315">
                        <c:v>38.1</c:v>
                      </c:pt>
                      <c:pt idx="316">
                        <c:v>232.8</c:v>
                      </c:pt>
                      <c:pt idx="317">
                        <c:v>271.2</c:v>
                      </c:pt>
                      <c:pt idx="318">
                        <c:v>205.4</c:v>
                      </c:pt>
                      <c:pt idx="319">
                        <c:v>2.9</c:v>
                      </c:pt>
                      <c:pt idx="320">
                        <c:v>0</c:v>
                      </c:pt>
                      <c:pt idx="321">
                        <c:v>42.6</c:v>
                      </c:pt>
                      <c:pt idx="322">
                        <c:v>231.5</c:v>
                      </c:pt>
                      <c:pt idx="323">
                        <c:v>271.7</c:v>
                      </c:pt>
                      <c:pt idx="324">
                        <c:v>159.4</c:v>
                      </c:pt>
                      <c:pt idx="325">
                        <c:v>14.1</c:v>
                      </c:pt>
                      <c:pt idx="326">
                        <c:v>0</c:v>
                      </c:pt>
                      <c:pt idx="327">
                        <c:v>61.4</c:v>
                      </c:pt>
                      <c:pt idx="328">
                        <c:v>237.3</c:v>
                      </c:pt>
                      <c:pt idx="329">
                        <c:v>270.89999999999998</c:v>
                      </c:pt>
                      <c:pt idx="330">
                        <c:v>151.19999999999999</c:v>
                      </c:pt>
                      <c:pt idx="331">
                        <c:v>20.100000000000001</c:v>
                      </c:pt>
                      <c:pt idx="332">
                        <c:v>0</c:v>
                      </c:pt>
                      <c:pt idx="333">
                        <c:v>71.5</c:v>
                      </c:pt>
                      <c:pt idx="334">
                        <c:v>245.7</c:v>
                      </c:pt>
                      <c:pt idx="335">
                        <c:v>271.3</c:v>
                      </c:pt>
                      <c:pt idx="336">
                        <c:v>123.6</c:v>
                      </c:pt>
                      <c:pt idx="337">
                        <c:v>0</c:v>
                      </c:pt>
                      <c:pt idx="338">
                        <c:v>0</c:v>
                      </c:pt>
                      <c:pt idx="339">
                        <c:v>76.599999999999994</c:v>
                      </c:pt>
                      <c:pt idx="340">
                        <c:v>253.2</c:v>
                      </c:pt>
                      <c:pt idx="341">
                        <c:v>270.39999999999998</c:v>
                      </c:pt>
                      <c:pt idx="342">
                        <c:v>132.80000000000001</c:v>
                      </c:pt>
                      <c:pt idx="343">
                        <c:v>0</c:v>
                      </c:pt>
                      <c:pt idx="344">
                        <c:v>0</c:v>
                      </c:pt>
                      <c:pt idx="345">
                        <c:v>105.9</c:v>
                      </c:pt>
                      <c:pt idx="346">
                        <c:v>269.2</c:v>
                      </c:pt>
                      <c:pt idx="347">
                        <c:v>271.3</c:v>
                      </c:pt>
                      <c:pt idx="348">
                        <c:v>0</c:v>
                      </c:pt>
                      <c:pt idx="349">
                        <c:v>0</c:v>
                      </c:pt>
                      <c:pt idx="350">
                        <c:v>31.2</c:v>
                      </c:pt>
                      <c:pt idx="351">
                        <c:v>206</c:v>
                      </c:pt>
                      <c:pt idx="352">
                        <c:v>271.60000000000002</c:v>
                      </c:pt>
                      <c:pt idx="353">
                        <c:v>200.1</c:v>
                      </c:pt>
                      <c:pt idx="354">
                        <c:v>0</c:v>
                      </c:pt>
                      <c:pt idx="355">
                        <c:v>0</c:v>
                      </c:pt>
                      <c:pt idx="356">
                        <c:v>73.5</c:v>
                      </c:pt>
                      <c:pt idx="357">
                        <c:v>243.7</c:v>
                      </c:pt>
                      <c:pt idx="358">
                        <c:v>271.10000000000002</c:v>
                      </c:pt>
                      <c:pt idx="359">
                        <c:v>155</c:v>
                      </c:pt>
                      <c:pt idx="360">
                        <c:v>0</c:v>
                      </c:pt>
                      <c:pt idx="361">
                        <c:v>0</c:v>
                      </c:pt>
                      <c:pt idx="362">
                        <c:v>103.1</c:v>
                      </c:pt>
                      <c:pt idx="363">
                        <c:v>266.89999999999998</c:v>
                      </c:pt>
                      <c:pt idx="364">
                        <c:v>270.89999999999998</c:v>
                      </c:pt>
                      <c:pt idx="365">
                        <c:v>73.5</c:v>
                      </c:pt>
                      <c:pt idx="366">
                        <c:v>0</c:v>
                      </c:pt>
                      <c:pt idx="367">
                        <c:v>0</c:v>
                      </c:pt>
                      <c:pt idx="368">
                        <c:v>133.1</c:v>
                      </c:pt>
                      <c:pt idx="369">
                        <c:v>271.60000000000002</c:v>
                      </c:pt>
                      <c:pt idx="370">
                        <c:v>255.7</c:v>
                      </c:pt>
                      <c:pt idx="371">
                        <c:v>23.9</c:v>
                      </c:pt>
                      <c:pt idx="372">
                        <c:v>0</c:v>
                      </c:pt>
                      <c:pt idx="373">
                        <c:v>23.1</c:v>
                      </c:pt>
                      <c:pt idx="374">
                        <c:v>164</c:v>
                      </c:pt>
                      <c:pt idx="375">
                        <c:v>270.5</c:v>
                      </c:pt>
                      <c:pt idx="376">
                        <c:v>246.5</c:v>
                      </c:pt>
                      <c:pt idx="377">
                        <c:v>15.4</c:v>
                      </c:pt>
                      <c:pt idx="378">
                        <c:v>0</c:v>
                      </c:pt>
                      <c:pt idx="379">
                        <c:v>27.7</c:v>
                      </c:pt>
                      <c:pt idx="380">
                        <c:v>196.7</c:v>
                      </c:pt>
                      <c:pt idx="381">
                        <c:v>270.5</c:v>
                      </c:pt>
                      <c:pt idx="382">
                        <c:v>66.3</c:v>
                      </c:pt>
                      <c:pt idx="383">
                        <c:v>0</c:v>
                      </c:pt>
                      <c:pt idx="384">
                        <c:v>0</c:v>
                      </c:pt>
                      <c:pt idx="385">
                        <c:v>117.9</c:v>
                      </c:pt>
                      <c:pt idx="386">
                        <c:v>272</c:v>
                      </c:pt>
                      <c:pt idx="387">
                        <c:v>271.10000000000002</c:v>
                      </c:pt>
                      <c:pt idx="388">
                        <c:v>93.6</c:v>
                      </c:pt>
                      <c:pt idx="389">
                        <c:v>0</c:v>
                      </c:pt>
                      <c:pt idx="390">
                        <c:v>0</c:v>
                      </c:pt>
                      <c:pt idx="391">
                        <c:v>145.69999999999999</c:v>
                      </c:pt>
                      <c:pt idx="392">
                        <c:v>268.89999999999998</c:v>
                      </c:pt>
                      <c:pt idx="393">
                        <c:v>270.89999999999998</c:v>
                      </c:pt>
                      <c:pt idx="394">
                        <c:v>107.3</c:v>
                      </c:pt>
                      <c:pt idx="395">
                        <c:v>0</c:v>
                      </c:pt>
                      <c:pt idx="396">
                        <c:v>0</c:v>
                      </c:pt>
                      <c:pt idx="397">
                        <c:v>129.1</c:v>
                      </c:pt>
                      <c:pt idx="398">
                        <c:v>267.5</c:v>
                      </c:pt>
                      <c:pt idx="399">
                        <c:v>271.60000000000002</c:v>
                      </c:pt>
                      <c:pt idx="400">
                        <c:v>123.6</c:v>
                      </c:pt>
                      <c:pt idx="401">
                        <c:v>0</c:v>
                      </c:pt>
                      <c:pt idx="402">
                        <c:v>0</c:v>
                      </c:pt>
                      <c:pt idx="403">
                        <c:v>96.8</c:v>
                      </c:pt>
                      <c:pt idx="404">
                        <c:v>239</c:v>
                      </c:pt>
                      <c:pt idx="405">
                        <c:v>272.2</c:v>
                      </c:pt>
                      <c:pt idx="406">
                        <c:v>132.30000000000001</c:v>
                      </c:pt>
                      <c:pt idx="407">
                        <c:v>0</c:v>
                      </c:pt>
                      <c:pt idx="408">
                        <c:v>0</c:v>
                      </c:pt>
                      <c:pt idx="409">
                        <c:v>74.8</c:v>
                      </c:pt>
                      <c:pt idx="410">
                        <c:v>230.4</c:v>
                      </c:pt>
                      <c:pt idx="411">
                        <c:v>271.3</c:v>
                      </c:pt>
                      <c:pt idx="412">
                        <c:v>138.9</c:v>
                      </c:pt>
                      <c:pt idx="413">
                        <c:v>0</c:v>
                      </c:pt>
                      <c:pt idx="414">
                        <c:v>0</c:v>
                      </c:pt>
                      <c:pt idx="415">
                        <c:v>171.7</c:v>
                      </c:pt>
                      <c:pt idx="416">
                        <c:v>271.39999999999998</c:v>
                      </c:pt>
                      <c:pt idx="417">
                        <c:v>269.39999999999998</c:v>
                      </c:pt>
                      <c:pt idx="418">
                        <c:v>69.5</c:v>
                      </c:pt>
                      <c:pt idx="419">
                        <c:v>0</c:v>
                      </c:pt>
                      <c:pt idx="420">
                        <c:v>3</c:v>
                      </c:pt>
                      <c:pt idx="421">
                        <c:v>162.4</c:v>
                      </c:pt>
                      <c:pt idx="422">
                        <c:v>269</c:v>
                      </c:pt>
                      <c:pt idx="423">
                        <c:v>268.3</c:v>
                      </c:pt>
                      <c:pt idx="424">
                        <c:v>22.4</c:v>
                      </c:pt>
                      <c:pt idx="425">
                        <c:v>0</c:v>
                      </c:pt>
                      <c:pt idx="426">
                        <c:v>0</c:v>
                      </c:pt>
                      <c:pt idx="427">
                        <c:v>157.30000000000001</c:v>
                      </c:pt>
                      <c:pt idx="428">
                        <c:v>270.2</c:v>
                      </c:pt>
                      <c:pt idx="429">
                        <c:v>253.9</c:v>
                      </c:pt>
                      <c:pt idx="430">
                        <c:v>21.6</c:v>
                      </c:pt>
                      <c:pt idx="431">
                        <c:v>0</c:v>
                      </c:pt>
                      <c:pt idx="432">
                        <c:v>25.3</c:v>
                      </c:pt>
                      <c:pt idx="433">
                        <c:v>197.5</c:v>
                      </c:pt>
                      <c:pt idx="434">
                        <c:v>265.60000000000002</c:v>
                      </c:pt>
                      <c:pt idx="435">
                        <c:v>205.1</c:v>
                      </c:pt>
                      <c:pt idx="436">
                        <c:v>0</c:v>
                      </c:pt>
                      <c:pt idx="437">
                        <c:v>0</c:v>
                      </c:pt>
                      <c:pt idx="438">
                        <c:v>77.2</c:v>
                      </c:pt>
                      <c:pt idx="439">
                        <c:v>246.7</c:v>
                      </c:pt>
                      <c:pt idx="440">
                        <c:v>270.89999999999998</c:v>
                      </c:pt>
                      <c:pt idx="441">
                        <c:v>102.3</c:v>
                      </c:pt>
                      <c:pt idx="442">
                        <c:v>0</c:v>
                      </c:pt>
                      <c:pt idx="443">
                        <c:v>0</c:v>
                      </c:pt>
                      <c:pt idx="444">
                        <c:v>127.3</c:v>
                      </c:pt>
                      <c:pt idx="445">
                        <c:v>271</c:v>
                      </c:pt>
                      <c:pt idx="446">
                        <c:v>256.8</c:v>
                      </c:pt>
                      <c:pt idx="447">
                        <c:v>0</c:v>
                      </c:pt>
                      <c:pt idx="448">
                        <c:v>0</c:v>
                      </c:pt>
                      <c:pt idx="449">
                        <c:v>83.3</c:v>
                      </c:pt>
                      <c:pt idx="450">
                        <c:v>267.7</c:v>
                      </c:pt>
                      <c:pt idx="451">
                        <c:v>271.60000000000002</c:v>
                      </c:pt>
                      <c:pt idx="452">
                        <c:v>189.9</c:v>
                      </c:pt>
                      <c:pt idx="453">
                        <c:v>0</c:v>
                      </c:pt>
                      <c:pt idx="454">
                        <c:v>0</c:v>
                      </c:pt>
                      <c:pt idx="455">
                        <c:v>76.7</c:v>
                      </c:pt>
                      <c:pt idx="456">
                        <c:v>262</c:v>
                      </c:pt>
                      <c:pt idx="457">
                        <c:v>271.60000000000002</c:v>
                      </c:pt>
                      <c:pt idx="458">
                        <c:v>131.80000000000001</c:v>
                      </c:pt>
                      <c:pt idx="459">
                        <c:v>0</c:v>
                      </c:pt>
                      <c:pt idx="460">
                        <c:v>0</c:v>
                      </c:pt>
                      <c:pt idx="461">
                        <c:v>110.9</c:v>
                      </c:pt>
                      <c:pt idx="462">
                        <c:v>271.8</c:v>
                      </c:pt>
                      <c:pt idx="463">
                        <c:v>271.7</c:v>
                      </c:pt>
                      <c:pt idx="464">
                        <c:v>58.8</c:v>
                      </c:pt>
                      <c:pt idx="465">
                        <c:v>0</c:v>
                      </c:pt>
                      <c:pt idx="466">
                        <c:v>0.5</c:v>
                      </c:pt>
                      <c:pt idx="467">
                        <c:v>162.1</c:v>
                      </c:pt>
                      <c:pt idx="468">
                        <c:v>270.60000000000002</c:v>
                      </c:pt>
                      <c:pt idx="469">
                        <c:v>245.8</c:v>
                      </c:pt>
                      <c:pt idx="470">
                        <c:v>18.5</c:v>
                      </c:pt>
                      <c:pt idx="471">
                        <c:v>0</c:v>
                      </c:pt>
                      <c:pt idx="472">
                        <c:v>30.5</c:v>
                      </c:pt>
                      <c:pt idx="473">
                        <c:v>204.2</c:v>
                      </c:pt>
                      <c:pt idx="474">
                        <c:v>271.39999999999998</c:v>
                      </c:pt>
                      <c:pt idx="475">
                        <c:v>176.6</c:v>
                      </c:pt>
                      <c:pt idx="476">
                        <c:v>2.8</c:v>
                      </c:pt>
                      <c:pt idx="477">
                        <c:v>0</c:v>
                      </c:pt>
                      <c:pt idx="478">
                        <c:v>64</c:v>
                      </c:pt>
                      <c:pt idx="479">
                        <c:v>271.89999999999998</c:v>
                      </c:pt>
                      <c:pt idx="480">
                        <c:v>247.6</c:v>
                      </c:pt>
                      <c:pt idx="481">
                        <c:v>19.600000000000001</c:v>
                      </c:pt>
                      <c:pt idx="482">
                        <c:v>0</c:v>
                      </c:pt>
                      <c:pt idx="483">
                        <c:v>32.799999999999997</c:v>
                      </c:pt>
                      <c:pt idx="484">
                        <c:v>228.7</c:v>
                      </c:pt>
                      <c:pt idx="485">
                        <c:v>271</c:v>
                      </c:pt>
                      <c:pt idx="486">
                        <c:v>162.6</c:v>
                      </c:pt>
                      <c:pt idx="487">
                        <c:v>0</c:v>
                      </c:pt>
                      <c:pt idx="488">
                        <c:v>0</c:v>
                      </c:pt>
                      <c:pt idx="489">
                        <c:v>74.599999999999994</c:v>
                      </c:pt>
                      <c:pt idx="490">
                        <c:v>256.2</c:v>
                      </c:pt>
                      <c:pt idx="491">
                        <c:v>272.89999999999998</c:v>
                      </c:pt>
                      <c:pt idx="492">
                        <c:v>88.8</c:v>
                      </c:pt>
                      <c:pt idx="493">
                        <c:v>0</c:v>
                      </c:pt>
                      <c:pt idx="494">
                        <c:v>0</c:v>
                      </c:pt>
                      <c:pt idx="495">
                        <c:v>114.4</c:v>
                      </c:pt>
                      <c:pt idx="496">
                        <c:v>271.7</c:v>
                      </c:pt>
                      <c:pt idx="497">
                        <c:v>271.89999999999998</c:v>
                      </c:pt>
                      <c:pt idx="498">
                        <c:v>40.5</c:v>
                      </c:pt>
                      <c:pt idx="499">
                        <c:v>0</c:v>
                      </c:pt>
                      <c:pt idx="500">
                        <c:v>14.2</c:v>
                      </c:pt>
                      <c:pt idx="501">
                        <c:v>168.5</c:v>
                      </c:pt>
                      <c:pt idx="502">
                        <c:v>271.39999999999998</c:v>
                      </c:pt>
                      <c:pt idx="503">
                        <c:v>271.60000000000002</c:v>
                      </c:pt>
                      <c:pt idx="504">
                        <c:v>24.7</c:v>
                      </c:pt>
                      <c:pt idx="505">
                        <c:v>0</c:v>
                      </c:pt>
                      <c:pt idx="506">
                        <c:v>9</c:v>
                      </c:pt>
                      <c:pt idx="507">
                        <c:v>146.6</c:v>
                      </c:pt>
                      <c:pt idx="508">
                        <c:v>271.60000000000002</c:v>
                      </c:pt>
                      <c:pt idx="509">
                        <c:v>241.6</c:v>
                      </c:pt>
                      <c:pt idx="510">
                        <c:v>22.5</c:v>
                      </c:pt>
                      <c:pt idx="511">
                        <c:v>0</c:v>
                      </c:pt>
                      <c:pt idx="512">
                        <c:v>9.5</c:v>
                      </c:pt>
                      <c:pt idx="513">
                        <c:v>241.2</c:v>
                      </c:pt>
                      <c:pt idx="514">
                        <c:v>270.8</c:v>
                      </c:pt>
                      <c:pt idx="515">
                        <c:v>159.5</c:v>
                      </c:pt>
                      <c:pt idx="516">
                        <c:v>0</c:v>
                      </c:pt>
                      <c:pt idx="517">
                        <c:v>0</c:v>
                      </c:pt>
                      <c:pt idx="518">
                        <c:v>85.7</c:v>
                      </c:pt>
                      <c:pt idx="519">
                        <c:v>250.9</c:v>
                      </c:pt>
                      <c:pt idx="520">
                        <c:v>271.5</c:v>
                      </c:pt>
                      <c:pt idx="521">
                        <c:v>149.4</c:v>
                      </c:pt>
                      <c:pt idx="522">
                        <c:v>0</c:v>
                      </c:pt>
                      <c:pt idx="523">
                        <c:v>0</c:v>
                      </c:pt>
                      <c:pt idx="524">
                        <c:v>96.9</c:v>
                      </c:pt>
                      <c:pt idx="525">
                        <c:v>225.2</c:v>
                      </c:pt>
                      <c:pt idx="526">
                        <c:v>270.89999999999998</c:v>
                      </c:pt>
                      <c:pt idx="527">
                        <c:v>103.7</c:v>
                      </c:pt>
                      <c:pt idx="528">
                        <c:v>0</c:v>
                      </c:pt>
                      <c:pt idx="529">
                        <c:v>0</c:v>
                      </c:pt>
                      <c:pt idx="530">
                        <c:v>106.9</c:v>
                      </c:pt>
                      <c:pt idx="531">
                        <c:v>241.6</c:v>
                      </c:pt>
                      <c:pt idx="532">
                        <c:v>272</c:v>
                      </c:pt>
                      <c:pt idx="533">
                        <c:v>53.7</c:v>
                      </c:pt>
                      <c:pt idx="534">
                        <c:v>0</c:v>
                      </c:pt>
                      <c:pt idx="535">
                        <c:v>0</c:v>
                      </c:pt>
                      <c:pt idx="536">
                        <c:v>134.1</c:v>
                      </c:pt>
                      <c:pt idx="537">
                        <c:v>271.10000000000002</c:v>
                      </c:pt>
                      <c:pt idx="538">
                        <c:v>265.3</c:v>
                      </c:pt>
                      <c:pt idx="539">
                        <c:v>30.4</c:v>
                      </c:pt>
                      <c:pt idx="540">
                        <c:v>0</c:v>
                      </c:pt>
                      <c:pt idx="541">
                        <c:v>19</c:v>
                      </c:pt>
                      <c:pt idx="542">
                        <c:v>197.6</c:v>
                      </c:pt>
                      <c:pt idx="543">
                        <c:v>271.89999999999998</c:v>
                      </c:pt>
                      <c:pt idx="544">
                        <c:v>48.8</c:v>
                      </c:pt>
                      <c:pt idx="545">
                        <c:v>0</c:v>
                      </c:pt>
                      <c:pt idx="546">
                        <c:v>11.3</c:v>
                      </c:pt>
                      <c:pt idx="547">
                        <c:v>148.6</c:v>
                      </c:pt>
                      <c:pt idx="548">
                        <c:v>272</c:v>
                      </c:pt>
                      <c:pt idx="549">
                        <c:v>269.7</c:v>
                      </c:pt>
                      <c:pt idx="550">
                        <c:v>10.4</c:v>
                      </c:pt>
                      <c:pt idx="551">
                        <c:v>0</c:v>
                      </c:pt>
                      <c:pt idx="552">
                        <c:v>17.8</c:v>
                      </c:pt>
                      <c:pt idx="553">
                        <c:v>206.7</c:v>
                      </c:pt>
                      <c:pt idx="554">
                        <c:v>270.39999999999998</c:v>
                      </c:pt>
                      <c:pt idx="555">
                        <c:v>213.2</c:v>
                      </c:pt>
                      <c:pt idx="556">
                        <c:v>0</c:v>
                      </c:pt>
                      <c:pt idx="557">
                        <c:v>0</c:v>
                      </c:pt>
                      <c:pt idx="558">
                        <c:v>28.9</c:v>
                      </c:pt>
                      <c:pt idx="559">
                        <c:v>216.2</c:v>
                      </c:pt>
                      <c:pt idx="560">
                        <c:v>271</c:v>
                      </c:pt>
                      <c:pt idx="561">
                        <c:v>168.8</c:v>
                      </c:pt>
                      <c:pt idx="562">
                        <c:v>0</c:v>
                      </c:pt>
                      <c:pt idx="563">
                        <c:v>0</c:v>
                      </c:pt>
                      <c:pt idx="564">
                        <c:v>40.700000000000003</c:v>
                      </c:pt>
                      <c:pt idx="565">
                        <c:v>239.7</c:v>
                      </c:pt>
                      <c:pt idx="566">
                        <c:v>271.5</c:v>
                      </c:pt>
                      <c:pt idx="567">
                        <c:v>125.6</c:v>
                      </c:pt>
                      <c:pt idx="568">
                        <c:v>0</c:v>
                      </c:pt>
                      <c:pt idx="569">
                        <c:v>0</c:v>
                      </c:pt>
                      <c:pt idx="570">
                        <c:v>81.099999999999994</c:v>
                      </c:pt>
                      <c:pt idx="571">
                        <c:v>271.8</c:v>
                      </c:pt>
                      <c:pt idx="572">
                        <c:v>270.7</c:v>
                      </c:pt>
                      <c:pt idx="573">
                        <c:v>89.4</c:v>
                      </c:pt>
                      <c:pt idx="574">
                        <c:v>0</c:v>
                      </c:pt>
                      <c:pt idx="575">
                        <c:v>0</c:v>
                      </c:pt>
                      <c:pt idx="576">
                        <c:v>161.4</c:v>
                      </c:pt>
                      <c:pt idx="577">
                        <c:v>271.3</c:v>
                      </c:pt>
                      <c:pt idx="578">
                        <c:v>113.7</c:v>
                      </c:pt>
                      <c:pt idx="579">
                        <c:v>0</c:v>
                      </c:pt>
                      <c:pt idx="580">
                        <c:v>0</c:v>
                      </c:pt>
                      <c:pt idx="581">
                        <c:v>106</c:v>
                      </c:pt>
                      <c:pt idx="582">
                        <c:v>270.5</c:v>
                      </c:pt>
                      <c:pt idx="583">
                        <c:v>270.8</c:v>
                      </c:pt>
                      <c:pt idx="584">
                        <c:v>54.3</c:v>
                      </c:pt>
                      <c:pt idx="585">
                        <c:v>0</c:v>
                      </c:pt>
                      <c:pt idx="586">
                        <c:v>19.100000000000001</c:v>
                      </c:pt>
                      <c:pt idx="587">
                        <c:v>188.6</c:v>
                      </c:pt>
                      <c:pt idx="588">
                        <c:v>270.89999999999998</c:v>
                      </c:pt>
                      <c:pt idx="589">
                        <c:v>219.3</c:v>
                      </c:pt>
                      <c:pt idx="590">
                        <c:v>0</c:v>
                      </c:pt>
                      <c:pt idx="591">
                        <c:v>0</c:v>
                      </c:pt>
                      <c:pt idx="592">
                        <c:v>44.5</c:v>
                      </c:pt>
                      <c:pt idx="593">
                        <c:v>243.7</c:v>
                      </c:pt>
                      <c:pt idx="594">
                        <c:v>270.3</c:v>
                      </c:pt>
                      <c:pt idx="595">
                        <c:v>124.6</c:v>
                      </c:pt>
                      <c:pt idx="596">
                        <c:v>0</c:v>
                      </c:pt>
                      <c:pt idx="597">
                        <c:v>0</c:v>
                      </c:pt>
                      <c:pt idx="598">
                        <c:v>79.099999999999994</c:v>
                      </c:pt>
                      <c:pt idx="599">
                        <c:v>272.3</c:v>
                      </c:pt>
                      <c:pt idx="600">
                        <c:v>271.10000000000002</c:v>
                      </c:pt>
                      <c:pt idx="601">
                        <c:v>47.2</c:v>
                      </c:pt>
                      <c:pt idx="602">
                        <c:v>0</c:v>
                      </c:pt>
                      <c:pt idx="603">
                        <c:v>0</c:v>
                      </c:pt>
                      <c:pt idx="604">
                        <c:v>93.2</c:v>
                      </c:pt>
                      <c:pt idx="605">
                        <c:v>271.3</c:v>
                      </c:pt>
                      <c:pt idx="606">
                        <c:v>270.2</c:v>
                      </c:pt>
                      <c:pt idx="607">
                        <c:v>48.9</c:v>
                      </c:pt>
                      <c:pt idx="608">
                        <c:v>0</c:v>
                      </c:pt>
                      <c:pt idx="609">
                        <c:v>3</c:v>
                      </c:pt>
                      <c:pt idx="610">
                        <c:v>141.1</c:v>
                      </c:pt>
                      <c:pt idx="611">
                        <c:v>270.10000000000002</c:v>
                      </c:pt>
                      <c:pt idx="612">
                        <c:v>139.1</c:v>
                      </c:pt>
                      <c:pt idx="613">
                        <c:v>0</c:v>
                      </c:pt>
                      <c:pt idx="614">
                        <c:v>0</c:v>
                      </c:pt>
                      <c:pt idx="615">
                        <c:v>68.2</c:v>
                      </c:pt>
                      <c:pt idx="616">
                        <c:v>237.7</c:v>
                      </c:pt>
                      <c:pt idx="617">
                        <c:v>271</c:v>
                      </c:pt>
                      <c:pt idx="618">
                        <c:v>144.5</c:v>
                      </c:pt>
                      <c:pt idx="619">
                        <c:v>0</c:v>
                      </c:pt>
                      <c:pt idx="620">
                        <c:v>0</c:v>
                      </c:pt>
                      <c:pt idx="621">
                        <c:v>115.2</c:v>
                      </c:pt>
                      <c:pt idx="622">
                        <c:v>226.2</c:v>
                      </c:pt>
                      <c:pt idx="623">
                        <c:v>271.89999999999998</c:v>
                      </c:pt>
                      <c:pt idx="624">
                        <c:v>92.2</c:v>
                      </c:pt>
                      <c:pt idx="625">
                        <c:v>0</c:v>
                      </c:pt>
                      <c:pt idx="626">
                        <c:v>0</c:v>
                      </c:pt>
                      <c:pt idx="627">
                        <c:v>146</c:v>
                      </c:pt>
                      <c:pt idx="628">
                        <c:v>269.89999999999998</c:v>
                      </c:pt>
                      <c:pt idx="629">
                        <c:v>242.3</c:v>
                      </c:pt>
                      <c:pt idx="630">
                        <c:v>2.6</c:v>
                      </c:pt>
                      <c:pt idx="631">
                        <c:v>0</c:v>
                      </c:pt>
                      <c:pt idx="632">
                        <c:v>34</c:v>
                      </c:pt>
                      <c:pt idx="633">
                        <c:v>224.3</c:v>
                      </c:pt>
                      <c:pt idx="634">
                        <c:v>270.7</c:v>
                      </c:pt>
                      <c:pt idx="635">
                        <c:v>134.30000000000001</c:v>
                      </c:pt>
                      <c:pt idx="636">
                        <c:v>0</c:v>
                      </c:pt>
                      <c:pt idx="637">
                        <c:v>0</c:v>
                      </c:pt>
                      <c:pt idx="638">
                        <c:v>101.2</c:v>
                      </c:pt>
                      <c:pt idx="639">
                        <c:v>270.8</c:v>
                      </c:pt>
                      <c:pt idx="640">
                        <c:v>270.60000000000002</c:v>
                      </c:pt>
                      <c:pt idx="641">
                        <c:v>57.8</c:v>
                      </c:pt>
                      <c:pt idx="642">
                        <c:v>0</c:v>
                      </c:pt>
                      <c:pt idx="643">
                        <c:v>0</c:v>
                      </c:pt>
                      <c:pt idx="644">
                        <c:v>252.4</c:v>
                      </c:pt>
                      <c:pt idx="645">
                        <c:v>271.10000000000002</c:v>
                      </c:pt>
                      <c:pt idx="646">
                        <c:v>159.69999999999999</c:v>
                      </c:pt>
                      <c:pt idx="647">
                        <c:v>0</c:v>
                      </c:pt>
                      <c:pt idx="648">
                        <c:v>0</c:v>
                      </c:pt>
                      <c:pt idx="649">
                        <c:v>87.6</c:v>
                      </c:pt>
                      <c:pt idx="650">
                        <c:v>271.39999999999998</c:v>
                      </c:pt>
                      <c:pt idx="651">
                        <c:v>271.39999999999998</c:v>
                      </c:pt>
                      <c:pt idx="652">
                        <c:v>81.8</c:v>
                      </c:pt>
                      <c:pt idx="653">
                        <c:v>0</c:v>
                      </c:pt>
                      <c:pt idx="654">
                        <c:v>0</c:v>
                      </c:pt>
                      <c:pt idx="655">
                        <c:v>145.9</c:v>
                      </c:pt>
                      <c:pt idx="656">
                        <c:v>271</c:v>
                      </c:pt>
                      <c:pt idx="657">
                        <c:v>262.5</c:v>
                      </c:pt>
                      <c:pt idx="658">
                        <c:v>22.6</c:v>
                      </c:pt>
                      <c:pt idx="659">
                        <c:v>0</c:v>
                      </c:pt>
                      <c:pt idx="660">
                        <c:v>18.8</c:v>
                      </c:pt>
                      <c:pt idx="661">
                        <c:v>204.1</c:v>
                      </c:pt>
                      <c:pt idx="662">
                        <c:v>271.39999999999998</c:v>
                      </c:pt>
                      <c:pt idx="663">
                        <c:v>193.2</c:v>
                      </c:pt>
                      <c:pt idx="664">
                        <c:v>0</c:v>
                      </c:pt>
                      <c:pt idx="665">
                        <c:v>0</c:v>
                      </c:pt>
                      <c:pt idx="666">
                        <c:v>54.6</c:v>
                      </c:pt>
                      <c:pt idx="667">
                        <c:v>253</c:v>
                      </c:pt>
                      <c:pt idx="668">
                        <c:v>271.5</c:v>
                      </c:pt>
                      <c:pt idx="669">
                        <c:v>100.2</c:v>
                      </c:pt>
                      <c:pt idx="670">
                        <c:v>0</c:v>
                      </c:pt>
                      <c:pt idx="671">
                        <c:v>0</c:v>
                      </c:pt>
                      <c:pt idx="672">
                        <c:v>122.6</c:v>
                      </c:pt>
                      <c:pt idx="673">
                        <c:v>270.8</c:v>
                      </c:pt>
                      <c:pt idx="674">
                        <c:v>270.3</c:v>
                      </c:pt>
                      <c:pt idx="675">
                        <c:v>37.1</c:v>
                      </c:pt>
                      <c:pt idx="676">
                        <c:v>0</c:v>
                      </c:pt>
                      <c:pt idx="677">
                        <c:v>93.8</c:v>
                      </c:pt>
                      <c:pt idx="678">
                        <c:v>271.10000000000002</c:v>
                      </c:pt>
                      <c:pt idx="679">
                        <c:v>271</c:v>
                      </c:pt>
                      <c:pt idx="680">
                        <c:v>41.9</c:v>
                      </c:pt>
                      <c:pt idx="681">
                        <c:v>0</c:v>
                      </c:pt>
                      <c:pt idx="682">
                        <c:v>5.7</c:v>
                      </c:pt>
                      <c:pt idx="683">
                        <c:v>145.4</c:v>
                      </c:pt>
                      <c:pt idx="684">
                        <c:v>270.39999999999998</c:v>
                      </c:pt>
                      <c:pt idx="685">
                        <c:v>269.89999999999998</c:v>
                      </c:pt>
                      <c:pt idx="686">
                        <c:v>17</c:v>
                      </c:pt>
                      <c:pt idx="687">
                        <c:v>0</c:v>
                      </c:pt>
                      <c:pt idx="688">
                        <c:v>23.6</c:v>
                      </c:pt>
                      <c:pt idx="689">
                        <c:v>186.8</c:v>
                      </c:pt>
                      <c:pt idx="690">
                        <c:v>270.2</c:v>
                      </c:pt>
                      <c:pt idx="691">
                        <c:v>237</c:v>
                      </c:pt>
                      <c:pt idx="692">
                        <c:v>0</c:v>
                      </c:pt>
                      <c:pt idx="693">
                        <c:v>0</c:v>
                      </c:pt>
                      <c:pt idx="694">
                        <c:v>39.299999999999997</c:v>
                      </c:pt>
                      <c:pt idx="695">
                        <c:v>190.9</c:v>
                      </c:pt>
                      <c:pt idx="696">
                        <c:v>269.8</c:v>
                      </c:pt>
                      <c:pt idx="697">
                        <c:v>190.1</c:v>
                      </c:pt>
                      <c:pt idx="698">
                        <c:v>0</c:v>
                      </c:pt>
                      <c:pt idx="699">
                        <c:v>0</c:v>
                      </c:pt>
                      <c:pt idx="700">
                        <c:v>57.9</c:v>
                      </c:pt>
                      <c:pt idx="701">
                        <c:v>213.1</c:v>
                      </c:pt>
                      <c:pt idx="702">
                        <c:v>269.39999999999998</c:v>
                      </c:pt>
                      <c:pt idx="703">
                        <c:v>130.69999999999999</c:v>
                      </c:pt>
                      <c:pt idx="704">
                        <c:v>0</c:v>
                      </c:pt>
                      <c:pt idx="705">
                        <c:v>0</c:v>
                      </c:pt>
                      <c:pt idx="706">
                        <c:v>94.3</c:v>
                      </c:pt>
                      <c:pt idx="707">
                        <c:v>271.60000000000002</c:v>
                      </c:pt>
                      <c:pt idx="708">
                        <c:v>270</c:v>
                      </c:pt>
                      <c:pt idx="709">
                        <c:v>69</c:v>
                      </c:pt>
                      <c:pt idx="710">
                        <c:v>0</c:v>
                      </c:pt>
                      <c:pt idx="711">
                        <c:v>79.099999999999994</c:v>
                      </c:pt>
                      <c:pt idx="712">
                        <c:v>270.5</c:v>
                      </c:pt>
                      <c:pt idx="713">
                        <c:v>270.5</c:v>
                      </c:pt>
                      <c:pt idx="714">
                        <c:v>63.9</c:v>
                      </c:pt>
                      <c:pt idx="715">
                        <c:v>0</c:v>
                      </c:pt>
                      <c:pt idx="716">
                        <c:v>3.4</c:v>
                      </c:pt>
                      <c:pt idx="717">
                        <c:v>145.30000000000001</c:v>
                      </c:pt>
                      <c:pt idx="718">
                        <c:v>272</c:v>
                      </c:pt>
                      <c:pt idx="719">
                        <c:v>270.8</c:v>
                      </c:pt>
                      <c:pt idx="720">
                        <c:v>5.5</c:v>
                      </c:pt>
                      <c:pt idx="721">
                        <c:v>0</c:v>
                      </c:pt>
                      <c:pt idx="722">
                        <c:v>24.5</c:v>
                      </c:pt>
                      <c:pt idx="723">
                        <c:v>221.9</c:v>
                      </c:pt>
                      <c:pt idx="724">
                        <c:v>270.7</c:v>
                      </c:pt>
                      <c:pt idx="725">
                        <c:v>196.4</c:v>
                      </c:pt>
                      <c:pt idx="726">
                        <c:v>0</c:v>
                      </c:pt>
                      <c:pt idx="727">
                        <c:v>0</c:v>
                      </c:pt>
                      <c:pt idx="728">
                        <c:v>63.2</c:v>
                      </c:pt>
                      <c:pt idx="729">
                        <c:v>257.89999999999998</c:v>
                      </c:pt>
                      <c:pt idx="730">
                        <c:v>270.8</c:v>
                      </c:pt>
                      <c:pt idx="731">
                        <c:v>104.6</c:v>
                      </c:pt>
                      <c:pt idx="732">
                        <c:v>0</c:v>
                      </c:pt>
                      <c:pt idx="733">
                        <c:v>0</c:v>
                      </c:pt>
                      <c:pt idx="734">
                        <c:v>110.4</c:v>
                      </c:pt>
                      <c:pt idx="735">
                        <c:v>271.60000000000002</c:v>
                      </c:pt>
                      <c:pt idx="736">
                        <c:v>271.5</c:v>
                      </c:pt>
                      <c:pt idx="737">
                        <c:v>29.7</c:v>
                      </c:pt>
                      <c:pt idx="738">
                        <c:v>0</c:v>
                      </c:pt>
                      <c:pt idx="739">
                        <c:v>18.8</c:v>
                      </c:pt>
                      <c:pt idx="740">
                        <c:v>174.1</c:v>
                      </c:pt>
                      <c:pt idx="741">
                        <c:v>271</c:v>
                      </c:pt>
                      <c:pt idx="742">
                        <c:v>228.8</c:v>
                      </c:pt>
                      <c:pt idx="743">
                        <c:v>0</c:v>
                      </c:pt>
                      <c:pt idx="744">
                        <c:v>0</c:v>
                      </c:pt>
                      <c:pt idx="745">
                        <c:v>160.9</c:v>
                      </c:pt>
                      <c:pt idx="746">
                        <c:v>271.39999999999998</c:v>
                      </c:pt>
                      <c:pt idx="747">
                        <c:v>237.2</c:v>
                      </c:pt>
                      <c:pt idx="748">
                        <c:v>0</c:v>
                      </c:pt>
                      <c:pt idx="749">
                        <c:v>0</c:v>
                      </c:pt>
                      <c:pt idx="750">
                        <c:v>45.8</c:v>
                      </c:pt>
                      <c:pt idx="751">
                        <c:v>222</c:v>
                      </c:pt>
                      <c:pt idx="752">
                        <c:v>270.7</c:v>
                      </c:pt>
                      <c:pt idx="753">
                        <c:v>178</c:v>
                      </c:pt>
                      <c:pt idx="754">
                        <c:v>0</c:v>
                      </c:pt>
                      <c:pt idx="755">
                        <c:v>0</c:v>
                      </c:pt>
                      <c:pt idx="756">
                        <c:v>100.4</c:v>
                      </c:pt>
                      <c:pt idx="757">
                        <c:v>270.60000000000002</c:v>
                      </c:pt>
                      <c:pt idx="758">
                        <c:v>271</c:v>
                      </c:pt>
                      <c:pt idx="759">
                        <c:v>76.7</c:v>
                      </c:pt>
                      <c:pt idx="760">
                        <c:v>0</c:v>
                      </c:pt>
                      <c:pt idx="761">
                        <c:v>13.1</c:v>
                      </c:pt>
                      <c:pt idx="762">
                        <c:v>189.1</c:v>
                      </c:pt>
                      <c:pt idx="763">
                        <c:v>271</c:v>
                      </c:pt>
                      <c:pt idx="764">
                        <c:v>234.1</c:v>
                      </c:pt>
                      <c:pt idx="765">
                        <c:v>0</c:v>
                      </c:pt>
                      <c:pt idx="766">
                        <c:v>0</c:v>
                      </c:pt>
                      <c:pt idx="767">
                        <c:v>32.799999999999997</c:v>
                      </c:pt>
                      <c:pt idx="768">
                        <c:v>211.2</c:v>
                      </c:pt>
                      <c:pt idx="769">
                        <c:v>271.10000000000002</c:v>
                      </c:pt>
                      <c:pt idx="770">
                        <c:v>193.4</c:v>
                      </c:pt>
                      <c:pt idx="771">
                        <c:v>0</c:v>
                      </c:pt>
                      <c:pt idx="772">
                        <c:v>0</c:v>
                      </c:pt>
                      <c:pt idx="773">
                        <c:v>92</c:v>
                      </c:pt>
                      <c:pt idx="774">
                        <c:v>271.39999999999998</c:v>
                      </c:pt>
                      <c:pt idx="775">
                        <c:v>248.6</c:v>
                      </c:pt>
                      <c:pt idx="776">
                        <c:v>0</c:v>
                      </c:pt>
                      <c:pt idx="777">
                        <c:v>0</c:v>
                      </c:pt>
                      <c:pt idx="778">
                        <c:v>27.6</c:v>
                      </c:pt>
                      <c:pt idx="779">
                        <c:v>229.1</c:v>
                      </c:pt>
                      <c:pt idx="780">
                        <c:v>270.89999999999998</c:v>
                      </c:pt>
                      <c:pt idx="781">
                        <c:v>163.80000000000001</c:v>
                      </c:pt>
                      <c:pt idx="782">
                        <c:v>0</c:v>
                      </c:pt>
                      <c:pt idx="783">
                        <c:v>0</c:v>
                      </c:pt>
                      <c:pt idx="784">
                        <c:v>110.3</c:v>
                      </c:pt>
                      <c:pt idx="785">
                        <c:v>270</c:v>
                      </c:pt>
                      <c:pt idx="786">
                        <c:v>269.89999999999998</c:v>
                      </c:pt>
                      <c:pt idx="787">
                        <c:v>54.2</c:v>
                      </c:pt>
                      <c:pt idx="788">
                        <c:v>0</c:v>
                      </c:pt>
                      <c:pt idx="789">
                        <c:v>23.4</c:v>
                      </c:pt>
                      <c:pt idx="790">
                        <c:v>212.9</c:v>
                      </c:pt>
                      <c:pt idx="791">
                        <c:v>270.5</c:v>
                      </c:pt>
                      <c:pt idx="792">
                        <c:v>186.3</c:v>
                      </c:pt>
                      <c:pt idx="793">
                        <c:v>0</c:v>
                      </c:pt>
                      <c:pt idx="794">
                        <c:v>0</c:v>
                      </c:pt>
                      <c:pt idx="795">
                        <c:v>60</c:v>
                      </c:pt>
                      <c:pt idx="796">
                        <c:v>270.3</c:v>
                      </c:pt>
                      <c:pt idx="797">
                        <c:v>269.8</c:v>
                      </c:pt>
                      <c:pt idx="798">
                        <c:v>137.5</c:v>
                      </c:pt>
                      <c:pt idx="799">
                        <c:v>0</c:v>
                      </c:pt>
                      <c:pt idx="800">
                        <c:v>0</c:v>
                      </c:pt>
                      <c:pt idx="801">
                        <c:v>132.69999999999999</c:v>
                      </c:pt>
                      <c:pt idx="802">
                        <c:v>270.89999999999998</c:v>
                      </c:pt>
                      <c:pt idx="803">
                        <c:v>270.7</c:v>
                      </c:pt>
                      <c:pt idx="804">
                        <c:v>20.7</c:v>
                      </c:pt>
                      <c:pt idx="805">
                        <c:v>0</c:v>
                      </c:pt>
                      <c:pt idx="806">
                        <c:v>34.799999999999997</c:v>
                      </c:pt>
                      <c:pt idx="807">
                        <c:v>270.10000000000002</c:v>
                      </c:pt>
                      <c:pt idx="808">
                        <c:v>265.5</c:v>
                      </c:pt>
                      <c:pt idx="809">
                        <c:v>11.2</c:v>
                      </c:pt>
                      <c:pt idx="810">
                        <c:v>0</c:v>
                      </c:pt>
                      <c:pt idx="811">
                        <c:v>33.6</c:v>
                      </c:pt>
                      <c:pt idx="812">
                        <c:v>211</c:v>
                      </c:pt>
                      <c:pt idx="813">
                        <c:v>270.39999999999998</c:v>
                      </c:pt>
                      <c:pt idx="814">
                        <c:v>193.2</c:v>
                      </c:pt>
                      <c:pt idx="815">
                        <c:v>0</c:v>
                      </c:pt>
                      <c:pt idx="816">
                        <c:v>0</c:v>
                      </c:pt>
                      <c:pt idx="817">
                        <c:v>109.2</c:v>
                      </c:pt>
                      <c:pt idx="818">
                        <c:v>271.10000000000002</c:v>
                      </c:pt>
                      <c:pt idx="819">
                        <c:v>270.89999999999998</c:v>
                      </c:pt>
                      <c:pt idx="820">
                        <c:v>51.7</c:v>
                      </c:pt>
                      <c:pt idx="821">
                        <c:v>0</c:v>
                      </c:pt>
                      <c:pt idx="822">
                        <c:v>18</c:v>
                      </c:pt>
                      <c:pt idx="823">
                        <c:v>216.8</c:v>
                      </c:pt>
                      <c:pt idx="824">
                        <c:v>270.89999999999998</c:v>
                      </c:pt>
                      <c:pt idx="825">
                        <c:v>204.8</c:v>
                      </c:pt>
                      <c:pt idx="826">
                        <c:v>0</c:v>
                      </c:pt>
                      <c:pt idx="827">
                        <c:v>0</c:v>
                      </c:pt>
                      <c:pt idx="828">
                        <c:v>70.099999999999994</c:v>
                      </c:pt>
                      <c:pt idx="829">
                        <c:v>267.7</c:v>
                      </c:pt>
                      <c:pt idx="830">
                        <c:v>270.3</c:v>
                      </c:pt>
                      <c:pt idx="831">
                        <c:v>113.3</c:v>
                      </c:pt>
                      <c:pt idx="832">
                        <c:v>0</c:v>
                      </c:pt>
                      <c:pt idx="833">
                        <c:v>0</c:v>
                      </c:pt>
                      <c:pt idx="834">
                        <c:v>143.30000000000001</c:v>
                      </c:pt>
                      <c:pt idx="835">
                        <c:v>270.89999999999998</c:v>
                      </c:pt>
                      <c:pt idx="836">
                        <c:v>271</c:v>
                      </c:pt>
                      <c:pt idx="837">
                        <c:v>80</c:v>
                      </c:pt>
                      <c:pt idx="838">
                        <c:v>0</c:v>
                      </c:pt>
                      <c:pt idx="839">
                        <c:v>5.8</c:v>
                      </c:pt>
                      <c:pt idx="840">
                        <c:v>185.7</c:v>
                      </c:pt>
                      <c:pt idx="841">
                        <c:v>270.10000000000002</c:v>
                      </c:pt>
                      <c:pt idx="842">
                        <c:v>74.5</c:v>
                      </c:pt>
                      <c:pt idx="843">
                        <c:v>0</c:v>
                      </c:pt>
                      <c:pt idx="844">
                        <c:v>0</c:v>
                      </c:pt>
                      <c:pt idx="845">
                        <c:v>166.1</c:v>
                      </c:pt>
                      <c:pt idx="846">
                        <c:v>271.2</c:v>
                      </c:pt>
                      <c:pt idx="847">
                        <c:v>237.2</c:v>
                      </c:pt>
                      <c:pt idx="848">
                        <c:v>5.7</c:v>
                      </c:pt>
                      <c:pt idx="849">
                        <c:v>0</c:v>
                      </c:pt>
                      <c:pt idx="850">
                        <c:v>83.2</c:v>
                      </c:pt>
                      <c:pt idx="851">
                        <c:v>265.8</c:v>
                      </c:pt>
                      <c:pt idx="852">
                        <c:v>270.8</c:v>
                      </c:pt>
                      <c:pt idx="853">
                        <c:v>124.8</c:v>
                      </c:pt>
                      <c:pt idx="854">
                        <c:v>0</c:v>
                      </c:pt>
                      <c:pt idx="855">
                        <c:v>0</c:v>
                      </c:pt>
                      <c:pt idx="856">
                        <c:v>138.69999999999999</c:v>
                      </c:pt>
                      <c:pt idx="857">
                        <c:v>271.10000000000002</c:v>
                      </c:pt>
                      <c:pt idx="858">
                        <c:v>261.3</c:v>
                      </c:pt>
                      <c:pt idx="859">
                        <c:v>14.1</c:v>
                      </c:pt>
                      <c:pt idx="860">
                        <c:v>0</c:v>
                      </c:pt>
                      <c:pt idx="861">
                        <c:v>8.5</c:v>
                      </c:pt>
                      <c:pt idx="862">
                        <c:v>209.8</c:v>
                      </c:pt>
                      <c:pt idx="863">
                        <c:v>271.10000000000002</c:v>
                      </c:pt>
                      <c:pt idx="864">
                        <c:v>197.9</c:v>
                      </c:pt>
                      <c:pt idx="865">
                        <c:v>0</c:v>
                      </c:pt>
                      <c:pt idx="866">
                        <c:v>0</c:v>
                      </c:pt>
                      <c:pt idx="867">
                        <c:v>101.5</c:v>
                      </c:pt>
                      <c:pt idx="868">
                        <c:v>270.5</c:v>
                      </c:pt>
                      <c:pt idx="869">
                        <c:v>271.39999999999998</c:v>
                      </c:pt>
                      <c:pt idx="870">
                        <c:v>55.2</c:v>
                      </c:pt>
                      <c:pt idx="871">
                        <c:v>0</c:v>
                      </c:pt>
                      <c:pt idx="872">
                        <c:v>20.5</c:v>
                      </c:pt>
                      <c:pt idx="873">
                        <c:v>270.7</c:v>
                      </c:pt>
                      <c:pt idx="874">
                        <c:v>271.8</c:v>
                      </c:pt>
                      <c:pt idx="875">
                        <c:v>56.2</c:v>
                      </c:pt>
                      <c:pt idx="876">
                        <c:v>0</c:v>
                      </c:pt>
                      <c:pt idx="877">
                        <c:v>20.9</c:v>
                      </c:pt>
                      <c:pt idx="878">
                        <c:v>216.2</c:v>
                      </c:pt>
                      <c:pt idx="879">
                        <c:v>270.7</c:v>
                      </c:pt>
                      <c:pt idx="880">
                        <c:v>189.5</c:v>
                      </c:pt>
                      <c:pt idx="881">
                        <c:v>0</c:v>
                      </c:pt>
                      <c:pt idx="882">
                        <c:v>0</c:v>
                      </c:pt>
                      <c:pt idx="883">
                        <c:v>76.7</c:v>
                      </c:pt>
                      <c:pt idx="884">
                        <c:v>270.89999999999998</c:v>
                      </c:pt>
                      <c:pt idx="885">
                        <c:v>271.8</c:v>
                      </c:pt>
                      <c:pt idx="886">
                        <c:v>42.7</c:v>
                      </c:pt>
                      <c:pt idx="887">
                        <c:v>0</c:v>
                      </c:pt>
                      <c:pt idx="888">
                        <c:v>0</c:v>
                      </c:pt>
                      <c:pt idx="889">
                        <c:v>134.19999999999999</c:v>
                      </c:pt>
                      <c:pt idx="890">
                        <c:v>271.5</c:v>
                      </c:pt>
                      <c:pt idx="891">
                        <c:v>259.3</c:v>
                      </c:pt>
                      <c:pt idx="892">
                        <c:v>0</c:v>
                      </c:pt>
                      <c:pt idx="893">
                        <c:v>0</c:v>
                      </c:pt>
                      <c:pt idx="894">
                        <c:v>38</c:v>
                      </c:pt>
                      <c:pt idx="895">
                        <c:v>219.3</c:v>
                      </c:pt>
                      <c:pt idx="896">
                        <c:v>270.39999999999998</c:v>
                      </c:pt>
                      <c:pt idx="897">
                        <c:v>196.1</c:v>
                      </c:pt>
                      <c:pt idx="898">
                        <c:v>0</c:v>
                      </c:pt>
                      <c:pt idx="899">
                        <c:v>0</c:v>
                      </c:pt>
                      <c:pt idx="900">
                        <c:v>128.80000000000001</c:v>
                      </c:pt>
                      <c:pt idx="901">
                        <c:v>269.7</c:v>
                      </c:pt>
                      <c:pt idx="902">
                        <c:v>262.8</c:v>
                      </c:pt>
                      <c:pt idx="903">
                        <c:v>41.3</c:v>
                      </c:pt>
                      <c:pt idx="904">
                        <c:v>0</c:v>
                      </c:pt>
                      <c:pt idx="905">
                        <c:v>20.7</c:v>
                      </c:pt>
                      <c:pt idx="906">
                        <c:v>230.8</c:v>
                      </c:pt>
                      <c:pt idx="907">
                        <c:v>270.10000000000002</c:v>
                      </c:pt>
                      <c:pt idx="908">
                        <c:v>23.4</c:v>
                      </c:pt>
                      <c:pt idx="909">
                        <c:v>0</c:v>
                      </c:pt>
                      <c:pt idx="910">
                        <c:v>36.4</c:v>
                      </c:pt>
                      <c:pt idx="911">
                        <c:v>242.6</c:v>
                      </c:pt>
                      <c:pt idx="912">
                        <c:v>271.8</c:v>
                      </c:pt>
                      <c:pt idx="913">
                        <c:v>186.2</c:v>
                      </c:pt>
                      <c:pt idx="914">
                        <c:v>0</c:v>
                      </c:pt>
                      <c:pt idx="915">
                        <c:v>0</c:v>
                      </c:pt>
                      <c:pt idx="916">
                        <c:v>87.1</c:v>
                      </c:pt>
                      <c:pt idx="917">
                        <c:v>271.3</c:v>
                      </c:pt>
                      <c:pt idx="918">
                        <c:v>272.10000000000002</c:v>
                      </c:pt>
                      <c:pt idx="919">
                        <c:v>29.2</c:v>
                      </c:pt>
                      <c:pt idx="920">
                        <c:v>0</c:v>
                      </c:pt>
                      <c:pt idx="921">
                        <c:v>3.3</c:v>
                      </c:pt>
                      <c:pt idx="922">
                        <c:v>196.2</c:v>
                      </c:pt>
                      <c:pt idx="923">
                        <c:v>271.10000000000002</c:v>
                      </c:pt>
                      <c:pt idx="924">
                        <c:v>215.6</c:v>
                      </c:pt>
                      <c:pt idx="925">
                        <c:v>0</c:v>
                      </c:pt>
                      <c:pt idx="926">
                        <c:v>0</c:v>
                      </c:pt>
                      <c:pt idx="927">
                        <c:v>96</c:v>
                      </c:pt>
                      <c:pt idx="928">
                        <c:v>271</c:v>
                      </c:pt>
                      <c:pt idx="929">
                        <c:v>271.60000000000002</c:v>
                      </c:pt>
                      <c:pt idx="930">
                        <c:v>58.4</c:v>
                      </c:pt>
                      <c:pt idx="931">
                        <c:v>0</c:v>
                      </c:pt>
                      <c:pt idx="932">
                        <c:v>15.5</c:v>
                      </c:pt>
                      <c:pt idx="933">
                        <c:v>216.7</c:v>
                      </c:pt>
                      <c:pt idx="934">
                        <c:v>271.8</c:v>
                      </c:pt>
                      <c:pt idx="935">
                        <c:v>176</c:v>
                      </c:pt>
                      <c:pt idx="936">
                        <c:v>0</c:v>
                      </c:pt>
                      <c:pt idx="937">
                        <c:v>0</c:v>
                      </c:pt>
                      <c:pt idx="938">
                        <c:v>78.400000000000006</c:v>
                      </c:pt>
                      <c:pt idx="939">
                        <c:v>270.39999999999998</c:v>
                      </c:pt>
                      <c:pt idx="940">
                        <c:v>214</c:v>
                      </c:pt>
                      <c:pt idx="941">
                        <c:v>0</c:v>
                      </c:pt>
                      <c:pt idx="942">
                        <c:v>0</c:v>
                      </c:pt>
                      <c:pt idx="943">
                        <c:v>89.9</c:v>
                      </c:pt>
                      <c:pt idx="944">
                        <c:v>266.8</c:v>
                      </c:pt>
                      <c:pt idx="945">
                        <c:v>270.8</c:v>
                      </c:pt>
                      <c:pt idx="946">
                        <c:v>108</c:v>
                      </c:pt>
                      <c:pt idx="947">
                        <c:v>0</c:v>
                      </c:pt>
                      <c:pt idx="948">
                        <c:v>0</c:v>
                      </c:pt>
                      <c:pt idx="949">
                        <c:v>140.6</c:v>
                      </c:pt>
                      <c:pt idx="950">
                        <c:v>270.5</c:v>
                      </c:pt>
                      <c:pt idx="951">
                        <c:v>271.5</c:v>
                      </c:pt>
                      <c:pt idx="952">
                        <c:v>12</c:v>
                      </c:pt>
                      <c:pt idx="953">
                        <c:v>0</c:v>
                      </c:pt>
                      <c:pt idx="954">
                        <c:v>25.5</c:v>
                      </c:pt>
                      <c:pt idx="955">
                        <c:v>235</c:v>
                      </c:pt>
                      <c:pt idx="956">
                        <c:v>270.39999999999998</c:v>
                      </c:pt>
                      <c:pt idx="957">
                        <c:v>164.2</c:v>
                      </c:pt>
                      <c:pt idx="958">
                        <c:v>0</c:v>
                      </c:pt>
                      <c:pt idx="959">
                        <c:v>0</c:v>
                      </c:pt>
                      <c:pt idx="960">
                        <c:v>164.9</c:v>
                      </c:pt>
                      <c:pt idx="961">
                        <c:v>270.7</c:v>
                      </c:pt>
                      <c:pt idx="962">
                        <c:v>244.1</c:v>
                      </c:pt>
                      <c:pt idx="963">
                        <c:v>12.6</c:v>
                      </c:pt>
                      <c:pt idx="964">
                        <c:v>0</c:v>
                      </c:pt>
                      <c:pt idx="965">
                        <c:v>56.1</c:v>
                      </c:pt>
                      <c:pt idx="966">
                        <c:v>271.60000000000002</c:v>
                      </c:pt>
                      <c:pt idx="967">
                        <c:v>270.8</c:v>
                      </c:pt>
                      <c:pt idx="968">
                        <c:v>136</c:v>
                      </c:pt>
                      <c:pt idx="969">
                        <c:v>0</c:v>
                      </c:pt>
                      <c:pt idx="970">
                        <c:v>0</c:v>
                      </c:pt>
                      <c:pt idx="971">
                        <c:v>154.30000000000001</c:v>
                      </c:pt>
                      <c:pt idx="972">
                        <c:v>271.8</c:v>
                      </c:pt>
                      <c:pt idx="973">
                        <c:v>99.7</c:v>
                      </c:pt>
                      <c:pt idx="974">
                        <c:v>0</c:v>
                      </c:pt>
                      <c:pt idx="975">
                        <c:v>0</c:v>
                      </c:pt>
                      <c:pt idx="976">
                        <c:v>158.6</c:v>
                      </c:pt>
                      <c:pt idx="977">
                        <c:v>272</c:v>
                      </c:pt>
                      <c:pt idx="978">
                        <c:v>240.2</c:v>
                      </c:pt>
                      <c:pt idx="979">
                        <c:v>0</c:v>
                      </c:pt>
                      <c:pt idx="980">
                        <c:v>0</c:v>
                      </c:pt>
                      <c:pt idx="981">
                        <c:v>65.900000000000006</c:v>
                      </c:pt>
                      <c:pt idx="982">
                        <c:v>261.5</c:v>
                      </c:pt>
                      <c:pt idx="983">
                        <c:v>271.2</c:v>
                      </c:pt>
                      <c:pt idx="984">
                        <c:v>122.7</c:v>
                      </c:pt>
                      <c:pt idx="985">
                        <c:v>0</c:v>
                      </c:pt>
                      <c:pt idx="986">
                        <c:v>0</c:v>
                      </c:pt>
                      <c:pt idx="987">
                        <c:v>180.4</c:v>
                      </c:pt>
                      <c:pt idx="988">
                        <c:v>271.39999999999998</c:v>
                      </c:pt>
                      <c:pt idx="989">
                        <c:v>205.8</c:v>
                      </c:pt>
                      <c:pt idx="990">
                        <c:v>0</c:v>
                      </c:pt>
                      <c:pt idx="991">
                        <c:v>0</c:v>
                      </c:pt>
                      <c:pt idx="992">
                        <c:v>84.1</c:v>
                      </c:pt>
                      <c:pt idx="993">
                        <c:v>269.3</c:v>
                      </c:pt>
                      <c:pt idx="994">
                        <c:v>271.3</c:v>
                      </c:pt>
                      <c:pt idx="995">
                        <c:v>89.2</c:v>
                      </c:pt>
                      <c:pt idx="996">
                        <c:v>0</c:v>
                      </c:pt>
                      <c:pt idx="997">
                        <c:v>0</c:v>
                      </c:pt>
                      <c:pt idx="998">
                        <c:v>158.80000000000001</c:v>
                      </c:pt>
                      <c:pt idx="999">
                        <c:v>270.89999999999998</c:v>
                      </c:pt>
                      <c:pt idx="1000">
                        <c:v>271.5</c:v>
                      </c:pt>
                      <c:pt idx="1001">
                        <c:v>15.1</c:v>
                      </c:pt>
                      <c:pt idx="1002">
                        <c:v>0</c:v>
                      </c:pt>
                      <c:pt idx="1003">
                        <c:v>32.6</c:v>
                      </c:pt>
                      <c:pt idx="1004">
                        <c:v>263.39999999999998</c:v>
                      </c:pt>
                      <c:pt idx="1005">
                        <c:v>248.9</c:v>
                      </c:pt>
                      <c:pt idx="1006">
                        <c:v>0</c:v>
                      </c:pt>
                      <c:pt idx="1007">
                        <c:v>0</c:v>
                      </c:pt>
                      <c:pt idx="1008">
                        <c:v>54.7</c:v>
                      </c:pt>
                      <c:pt idx="1009">
                        <c:v>272</c:v>
                      </c:pt>
                      <c:pt idx="1010">
                        <c:v>271.10000000000002</c:v>
                      </c:pt>
                      <c:pt idx="1011">
                        <c:v>96.9</c:v>
                      </c:pt>
                      <c:pt idx="1012">
                        <c:v>0</c:v>
                      </c:pt>
                      <c:pt idx="1013">
                        <c:v>11.6</c:v>
                      </c:pt>
                      <c:pt idx="1014">
                        <c:v>216.8</c:v>
                      </c:pt>
                      <c:pt idx="1015">
                        <c:v>272</c:v>
                      </c:pt>
                      <c:pt idx="1016">
                        <c:v>209</c:v>
                      </c:pt>
                      <c:pt idx="1017">
                        <c:v>0</c:v>
                      </c:pt>
                      <c:pt idx="1018">
                        <c:v>0</c:v>
                      </c:pt>
                      <c:pt idx="1019">
                        <c:v>100</c:v>
                      </c:pt>
                      <c:pt idx="1020">
                        <c:v>271.39999999999998</c:v>
                      </c:pt>
                      <c:pt idx="1021">
                        <c:v>271.10000000000002</c:v>
                      </c:pt>
                      <c:pt idx="1022">
                        <c:v>31.7</c:v>
                      </c:pt>
                      <c:pt idx="1023">
                        <c:v>0</c:v>
                      </c:pt>
                      <c:pt idx="1024">
                        <c:v>13</c:v>
                      </c:pt>
                      <c:pt idx="1025">
                        <c:v>218</c:v>
                      </c:pt>
                      <c:pt idx="1026">
                        <c:v>271.60000000000002</c:v>
                      </c:pt>
                      <c:pt idx="1027">
                        <c:v>173.9</c:v>
                      </c:pt>
                      <c:pt idx="1028">
                        <c:v>0</c:v>
                      </c:pt>
                      <c:pt idx="1029">
                        <c:v>0</c:v>
                      </c:pt>
                      <c:pt idx="1030">
                        <c:v>153</c:v>
                      </c:pt>
                      <c:pt idx="1031">
                        <c:v>270.7</c:v>
                      </c:pt>
                      <c:pt idx="1032">
                        <c:v>247.9</c:v>
                      </c:pt>
                      <c:pt idx="1033">
                        <c:v>0</c:v>
                      </c:pt>
                      <c:pt idx="1034">
                        <c:v>0</c:v>
                      </c:pt>
                      <c:pt idx="1035">
                        <c:v>47.1</c:v>
                      </c:pt>
                      <c:pt idx="1036">
                        <c:v>271.60000000000002</c:v>
                      </c:pt>
                      <c:pt idx="1037">
                        <c:v>236.9</c:v>
                      </c:pt>
                      <c:pt idx="1038">
                        <c:v>0</c:v>
                      </c:pt>
                      <c:pt idx="1039">
                        <c:v>0</c:v>
                      </c:pt>
                      <c:pt idx="1040">
                        <c:v>104.1</c:v>
                      </c:pt>
                      <c:pt idx="1041">
                        <c:v>271.8</c:v>
                      </c:pt>
                      <c:pt idx="1042">
                        <c:v>270.8</c:v>
                      </c:pt>
                      <c:pt idx="1043">
                        <c:v>94.1</c:v>
                      </c:pt>
                      <c:pt idx="1044">
                        <c:v>0</c:v>
                      </c:pt>
                      <c:pt idx="1045">
                        <c:v>0</c:v>
                      </c:pt>
                      <c:pt idx="1046">
                        <c:v>206.9</c:v>
                      </c:pt>
                      <c:pt idx="1047">
                        <c:v>271</c:v>
                      </c:pt>
                      <c:pt idx="1048">
                        <c:v>196.1</c:v>
                      </c:pt>
                      <c:pt idx="1049">
                        <c:v>0</c:v>
                      </c:pt>
                      <c:pt idx="1050">
                        <c:v>0</c:v>
                      </c:pt>
                      <c:pt idx="1051">
                        <c:v>120.5</c:v>
                      </c:pt>
                      <c:pt idx="1052">
                        <c:v>271.39999999999998</c:v>
                      </c:pt>
                      <c:pt idx="1053">
                        <c:v>270.89999999999998</c:v>
                      </c:pt>
                      <c:pt idx="1054">
                        <c:v>4.8</c:v>
                      </c:pt>
                      <c:pt idx="1055">
                        <c:v>0</c:v>
                      </c:pt>
                      <c:pt idx="1056">
                        <c:v>37.6</c:v>
                      </c:pt>
                      <c:pt idx="1057">
                        <c:v>265.5</c:v>
                      </c:pt>
                      <c:pt idx="1058">
                        <c:v>271</c:v>
                      </c:pt>
                      <c:pt idx="1059">
                        <c:v>178</c:v>
                      </c:pt>
                      <c:pt idx="1060">
                        <c:v>0</c:v>
                      </c:pt>
                      <c:pt idx="1061">
                        <c:v>0</c:v>
                      </c:pt>
                      <c:pt idx="1062">
                        <c:v>164.8</c:v>
                      </c:pt>
                      <c:pt idx="1063">
                        <c:v>271.39999999999998</c:v>
                      </c:pt>
                      <c:pt idx="1064">
                        <c:v>232.1</c:v>
                      </c:pt>
                      <c:pt idx="1065">
                        <c:v>13.9</c:v>
                      </c:pt>
                      <c:pt idx="1066">
                        <c:v>0</c:v>
                      </c:pt>
                      <c:pt idx="1067">
                        <c:v>83.4</c:v>
                      </c:pt>
                      <c:pt idx="1068">
                        <c:v>271.60000000000002</c:v>
                      </c:pt>
                      <c:pt idx="1069">
                        <c:v>204</c:v>
                      </c:pt>
                      <c:pt idx="1070">
                        <c:v>0</c:v>
                      </c:pt>
                      <c:pt idx="1071">
                        <c:v>0</c:v>
                      </c:pt>
                      <c:pt idx="1072">
                        <c:v>125.6</c:v>
                      </c:pt>
                      <c:pt idx="1073">
                        <c:v>270</c:v>
                      </c:pt>
                      <c:pt idx="1074">
                        <c:v>271.8</c:v>
                      </c:pt>
                      <c:pt idx="1075">
                        <c:v>0</c:v>
                      </c:pt>
                      <c:pt idx="1076">
                        <c:v>0</c:v>
                      </c:pt>
                      <c:pt idx="1077">
                        <c:v>25.6</c:v>
                      </c:pt>
                      <c:pt idx="1078">
                        <c:v>270.5</c:v>
                      </c:pt>
                      <c:pt idx="1079">
                        <c:v>271.10000000000002</c:v>
                      </c:pt>
                      <c:pt idx="1080">
                        <c:v>97.1</c:v>
                      </c:pt>
                      <c:pt idx="1081">
                        <c:v>0</c:v>
                      </c:pt>
                      <c:pt idx="1082">
                        <c:v>12.8</c:v>
                      </c:pt>
                      <c:pt idx="1083">
                        <c:v>183.3</c:v>
                      </c:pt>
                      <c:pt idx="1084">
                        <c:v>270.3</c:v>
                      </c:pt>
                      <c:pt idx="1085">
                        <c:v>264</c:v>
                      </c:pt>
                      <c:pt idx="1086">
                        <c:v>0</c:v>
                      </c:pt>
                      <c:pt idx="1087">
                        <c:v>0</c:v>
                      </c:pt>
                      <c:pt idx="1088">
                        <c:v>86.1</c:v>
                      </c:pt>
                      <c:pt idx="1089">
                        <c:v>270.5</c:v>
                      </c:pt>
                      <c:pt idx="1090">
                        <c:v>271.3</c:v>
                      </c:pt>
                      <c:pt idx="1091">
                        <c:v>32.200000000000003</c:v>
                      </c:pt>
                      <c:pt idx="1092">
                        <c:v>0</c:v>
                      </c:pt>
                      <c:pt idx="1093">
                        <c:v>25.6</c:v>
                      </c:pt>
                      <c:pt idx="1094">
                        <c:v>245.5</c:v>
                      </c:pt>
                      <c:pt idx="1095">
                        <c:v>271.7</c:v>
                      </c:pt>
                      <c:pt idx="1096">
                        <c:v>118.4</c:v>
                      </c:pt>
                      <c:pt idx="1097">
                        <c:v>0</c:v>
                      </c:pt>
                      <c:pt idx="1098">
                        <c:v>0</c:v>
                      </c:pt>
                      <c:pt idx="1099">
                        <c:v>157.6</c:v>
                      </c:pt>
                      <c:pt idx="1100">
                        <c:v>270.8</c:v>
                      </c:pt>
                      <c:pt idx="1101">
                        <c:v>250.3</c:v>
                      </c:pt>
                      <c:pt idx="1102">
                        <c:v>0</c:v>
                      </c:pt>
                      <c:pt idx="1103">
                        <c:v>0</c:v>
                      </c:pt>
                      <c:pt idx="1104">
                        <c:v>184</c:v>
                      </c:pt>
                      <c:pt idx="1105">
                        <c:v>270.7</c:v>
                      </c:pt>
                      <c:pt idx="1106">
                        <c:v>220.8</c:v>
                      </c:pt>
                      <c:pt idx="1107">
                        <c:v>0</c:v>
                      </c:pt>
                      <c:pt idx="1108">
                        <c:v>0</c:v>
                      </c:pt>
                      <c:pt idx="1109">
                        <c:v>117.2</c:v>
                      </c:pt>
                      <c:pt idx="1110">
                        <c:v>271.8</c:v>
                      </c:pt>
                      <c:pt idx="1111">
                        <c:v>272.2</c:v>
                      </c:pt>
                      <c:pt idx="1112">
                        <c:v>16.899999999999999</c:v>
                      </c:pt>
                      <c:pt idx="1113">
                        <c:v>0</c:v>
                      </c:pt>
                      <c:pt idx="1114">
                        <c:v>59.4</c:v>
                      </c:pt>
                      <c:pt idx="1115">
                        <c:v>270.7</c:v>
                      </c:pt>
                      <c:pt idx="1116">
                        <c:v>271.2</c:v>
                      </c:pt>
                      <c:pt idx="1117">
                        <c:v>42.3</c:v>
                      </c:pt>
                      <c:pt idx="1118">
                        <c:v>0</c:v>
                      </c:pt>
                      <c:pt idx="1119">
                        <c:v>19.7</c:v>
                      </c:pt>
                      <c:pt idx="1120">
                        <c:v>226.5</c:v>
                      </c:pt>
                      <c:pt idx="1121">
                        <c:v>270.8</c:v>
                      </c:pt>
                      <c:pt idx="1122">
                        <c:v>169</c:v>
                      </c:pt>
                      <c:pt idx="1123">
                        <c:v>0</c:v>
                      </c:pt>
                      <c:pt idx="1124">
                        <c:v>0</c:v>
                      </c:pt>
                      <c:pt idx="1125">
                        <c:v>140.80000000000001</c:v>
                      </c:pt>
                      <c:pt idx="1126">
                        <c:v>271.3</c:v>
                      </c:pt>
                      <c:pt idx="1127">
                        <c:v>271</c:v>
                      </c:pt>
                      <c:pt idx="1128">
                        <c:v>18.8</c:v>
                      </c:pt>
                      <c:pt idx="1129">
                        <c:v>0</c:v>
                      </c:pt>
                      <c:pt idx="1130">
                        <c:v>77.2</c:v>
                      </c:pt>
                      <c:pt idx="1131">
                        <c:v>271.10000000000002</c:v>
                      </c:pt>
                      <c:pt idx="1132">
                        <c:v>269.89999999999998</c:v>
                      </c:pt>
                      <c:pt idx="1133">
                        <c:v>91</c:v>
                      </c:pt>
                      <c:pt idx="1134">
                        <c:v>0</c:v>
                      </c:pt>
                      <c:pt idx="1135">
                        <c:v>33.299999999999997</c:v>
                      </c:pt>
                      <c:pt idx="1136">
                        <c:v>270.5</c:v>
                      </c:pt>
                      <c:pt idx="1137">
                        <c:v>253.1</c:v>
                      </c:pt>
                      <c:pt idx="1138">
                        <c:v>14.1</c:v>
                      </c:pt>
                      <c:pt idx="1139">
                        <c:v>0</c:v>
                      </c:pt>
                      <c:pt idx="1140">
                        <c:v>81.2</c:v>
                      </c:pt>
                      <c:pt idx="1141">
                        <c:v>270.8</c:v>
                      </c:pt>
                      <c:pt idx="1142">
                        <c:v>271.2</c:v>
                      </c:pt>
                      <c:pt idx="1143">
                        <c:v>39.5</c:v>
                      </c:pt>
                      <c:pt idx="1144">
                        <c:v>0</c:v>
                      </c:pt>
                      <c:pt idx="1145">
                        <c:v>18</c:v>
                      </c:pt>
                      <c:pt idx="1146">
                        <c:v>237.1</c:v>
                      </c:pt>
                      <c:pt idx="1147">
                        <c:v>270.8</c:v>
                      </c:pt>
                      <c:pt idx="1148">
                        <c:v>141.19999999999999</c:v>
                      </c:pt>
                      <c:pt idx="1149">
                        <c:v>0</c:v>
                      </c:pt>
                      <c:pt idx="1150">
                        <c:v>0</c:v>
                      </c:pt>
                      <c:pt idx="1151">
                        <c:v>201.9</c:v>
                      </c:pt>
                      <c:pt idx="1152">
                        <c:v>272</c:v>
                      </c:pt>
                      <c:pt idx="1153">
                        <c:v>208.9</c:v>
                      </c:pt>
                      <c:pt idx="1154">
                        <c:v>0</c:v>
                      </c:pt>
                      <c:pt idx="1155">
                        <c:v>0</c:v>
                      </c:pt>
                      <c:pt idx="1156">
                        <c:v>117.5</c:v>
                      </c:pt>
                      <c:pt idx="1157">
                        <c:v>272.5</c:v>
                      </c:pt>
                      <c:pt idx="1158">
                        <c:v>270.39999999999998</c:v>
                      </c:pt>
                      <c:pt idx="1159">
                        <c:v>2.8</c:v>
                      </c:pt>
                      <c:pt idx="1160">
                        <c:v>0</c:v>
                      </c:pt>
                      <c:pt idx="1161">
                        <c:v>43.2</c:v>
                      </c:pt>
                      <c:pt idx="1162">
                        <c:v>271.60000000000002</c:v>
                      </c:pt>
                      <c:pt idx="1163">
                        <c:v>269.60000000000002</c:v>
                      </c:pt>
                      <c:pt idx="1164">
                        <c:v>77.3</c:v>
                      </c:pt>
                      <c:pt idx="1165">
                        <c:v>0</c:v>
                      </c:pt>
                      <c:pt idx="1166">
                        <c:v>14.8</c:v>
                      </c:pt>
                      <c:pt idx="1167">
                        <c:v>240.7</c:v>
                      </c:pt>
                      <c:pt idx="1168">
                        <c:v>272.3</c:v>
                      </c:pt>
                      <c:pt idx="1169">
                        <c:v>179.3</c:v>
                      </c:pt>
                      <c:pt idx="1170">
                        <c:v>0</c:v>
                      </c:pt>
                      <c:pt idx="1171">
                        <c:v>55.1</c:v>
                      </c:pt>
                      <c:pt idx="1172">
                        <c:v>270.7</c:v>
                      </c:pt>
                      <c:pt idx="1173">
                        <c:v>270.7</c:v>
                      </c:pt>
                      <c:pt idx="1174">
                        <c:v>147.5</c:v>
                      </c:pt>
                      <c:pt idx="1175">
                        <c:v>0</c:v>
                      </c:pt>
                      <c:pt idx="1176">
                        <c:v>7.5</c:v>
                      </c:pt>
                      <c:pt idx="1177">
                        <c:v>226.4</c:v>
                      </c:pt>
                      <c:pt idx="1178">
                        <c:v>270.3</c:v>
                      </c:pt>
                      <c:pt idx="1179">
                        <c:v>196.9</c:v>
                      </c:pt>
                      <c:pt idx="1180">
                        <c:v>0</c:v>
                      </c:pt>
                      <c:pt idx="1181">
                        <c:v>0</c:v>
                      </c:pt>
                      <c:pt idx="1182">
                        <c:v>147.1</c:v>
                      </c:pt>
                      <c:pt idx="1183">
                        <c:v>271.3</c:v>
                      </c:pt>
                      <c:pt idx="1184">
                        <c:v>246.3</c:v>
                      </c:pt>
                      <c:pt idx="1185">
                        <c:v>0</c:v>
                      </c:pt>
                      <c:pt idx="1186">
                        <c:v>0</c:v>
                      </c:pt>
                      <c:pt idx="1187">
                        <c:v>99.3</c:v>
                      </c:pt>
                      <c:pt idx="1188">
                        <c:v>270.8</c:v>
                      </c:pt>
                      <c:pt idx="1189">
                        <c:v>270.3</c:v>
                      </c:pt>
                      <c:pt idx="1190">
                        <c:v>22.4</c:v>
                      </c:pt>
                      <c:pt idx="1191">
                        <c:v>0</c:v>
                      </c:pt>
                      <c:pt idx="1192">
                        <c:v>55.4</c:v>
                      </c:pt>
                      <c:pt idx="1193">
                        <c:v>242.9</c:v>
                      </c:pt>
                      <c:pt idx="1194">
                        <c:v>269.60000000000002</c:v>
                      </c:pt>
                      <c:pt idx="1195">
                        <c:v>153.5</c:v>
                      </c:pt>
                      <c:pt idx="1196">
                        <c:v>0</c:v>
                      </c:pt>
                      <c:pt idx="1197">
                        <c:v>0</c:v>
                      </c:pt>
                      <c:pt idx="1198">
                        <c:v>177.6</c:v>
                      </c:pt>
                      <c:pt idx="1199">
                        <c:v>270.2</c:v>
                      </c:pt>
                      <c:pt idx="1200">
                        <c:v>213</c:v>
                      </c:pt>
                      <c:pt idx="1201">
                        <c:v>7.9</c:v>
                      </c:pt>
                      <c:pt idx="1202">
                        <c:v>34.6</c:v>
                      </c:pt>
                      <c:pt idx="1203">
                        <c:v>260.89999999999998</c:v>
                      </c:pt>
                      <c:pt idx="1204">
                        <c:v>270.39999999999998</c:v>
                      </c:pt>
                      <c:pt idx="1205">
                        <c:v>142.1</c:v>
                      </c:pt>
                      <c:pt idx="1206">
                        <c:v>0</c:v>
                      </c:pt>
                      <c:pt idx="1207">
                        <c:v>2.6</c:v>
                      </c:pt>
                      <c:pt idx="1208">
                        <c:v>214.5</c:v>
                      </c:pt>
                      <c:pt idx="1209">
                        <c:v>269.3</c:v>
                      </c:pt>
                      <c:pt idx="1210">
                        <c:v>168</c:v>
                      </c:pt>
                      <c:pt idx="1211">
                        <c:v>0</c:v>
                      </c:pt>
                      <c:pt idx="1212">
                        <c:v>0</c:v>
                      </c:pt>
                      <c:pt idx="1213">
                        <c:v>148.19999999999999</c:v>
                      </c:pt>
                      <c:pt idx="1214">
                        <c:v>269.60000000000002</c:v>
                      </c:pt>
                      <c:pt idx="1215">
                        <c:v>261.7</c:v>
                      </c:pt>
                      <c:pt idx="1216">
                        <c:v>3.5</c:v>
                      </c:pt>
                      <c:pt idx="1217">
                        <c:v>0</c:v>
                      </c:pt>
                      <c:pt idx="1218">
                        <c:v>128.5</c:v>
                      </c:pt>
                      <c:pt idx="1219">
                        <c:v>270.5</c:v>
                      </c:pt>
                      <c:pt idx="1220">
                        <c:v>269.7</c:v>
                      </c:pt>
                      <c:pt idx="1221">
                        <c:v>19</c:v>
                      </c:pt>
                      <c:pt idx="1222">
                        <c:v>0</c:v>
                      </c:pt>
                      <c:pt idx="1223">
                        <c:v>58.9</c:v>
                      </c:pt>
                      <c:pt idx="1224">
                        <c:v>270.8</c:v>
                      </c:pt>
                      <c:pt idx="1225">
                        <c:v>270.60000000000002</c:v>
                      </c:pt>
                      <c:pt idx="1226">
                        <c:v>55.5</c:v>
                      </c:pt>
                      <c:pt idx="1227">
                        <c:v>0</c:v>
                      </c:pt>
                      <c:pt idx="1228">
                        <c:v>16.3</c:v>
                      </c:pt>
                      <c:pt idx="1229">
                        <c:v>182.6</c:v>
                      </c:pt>
                      <c:pt idx="1230">
                        <c:v>269.89999999999998</c:v>
                      </c:pt>
                      <c:pt idx="1231">
                        <c:v>214</c:v>
                      </c:pt>
                      <c:pt idx="1232">
                        <c:v>0</c:v>
                      </c:pt>
                      <c:pt idx="1233">
                        <c:v>0</c:v>
                      </c:pt>
                      <c:pt idx="1234">
                        <c:v>149.5</c:v>
                      </c:pt>
                      <c:pt idx="1235">
                        <c:v>270.60000000000002</c:v>
                      </c:pt>
                      <c:pt idx="1236">
                        <c:v>259</c:v>
                      </c:pt>
                      <c:pt idx="1237">
                        <c:v>0</c:v>
                      </c:pt>
                      <c:pt idx="1238">
                        <c:v>25.1</c:v>
                      </c:pt>
                      <c:pt idx="1239">
                        <c:v>219.3</c:v>
                      </c:pt>
                      <c:pt idx="1240">
                        <c:v>271.2</c:v>
                      </c:pt>
                      <c:pt idx="1241">
                        <c:v>203.8</c:v>
                      </c:pt>
                      <c:pt idx="1242">
                        <c:v>0</c:v>
                      </c:pt>
                      <c:pt idx="1243">
                        <c:v>0</c:v>
                      </c:pt>
                      <c:pt idx="1244">
                        <c:v>158.9</c:v>
                      </c:pt>
                      <c:pt idx="1245">
                        <c:v>269.89999999999998</c:v>
                      </c:pt>
                      <c:pt idx="1246">
                        <c:v>230.6</c:v>
                      </c:pt>
                      <c:pt idx="1247">
                        <c:v>53.5</c:v>
                      </c:pt>
                      <c:pt idx="1248">
                        <c:v>0</c:v>
                      </c:pt>
                      <c:pt idx="1249">
                        <c:v>113.7</c:v>
                      </c:pt>
                      <c:pt idx="1250">
                        <c:v>271.3</c:v>
                      </c:pt>
                      <c:pt idx="1251">
                        <c:v>269.39999999999998</c:v>
                      </c:pt>
                      <c:pt idx="1252">
                        <c:v>2.5</c:v>
                      </c:pt>
                      <c:pt idx="1253">
                        <c:v>0</c:v>
                      </c:pt>
                      <c:pt idx="1254">
                        <c:v>78.900000000000006</c:v>
                      </c:pt>
                      <c:pt idx="1255">
                        <c:v>269.8</c:v>
                      </c:pt>
                      <c:pt idx="1256">
                        <c:v>270.10000000000002</c:v>
                      </c:pt>
                      <c:pt idx="1257">
                        <c:v>49.1</c:v>
                      </c:pt>
                      <c:pt idx="1258">
                        <c:v>0</c:v>
                      </c:pt>
                      <c:pt idx="1259">
                        <c:v>67.2</c:v>
                      </c:pt>
                      <c:pt idx="1260">
                        <c:v>270.2</c:v>
                      </c:pt>
                      <c:pt idx="1261">
                        <c:v>269.7</c:v>
                      </c:pt>
                      <c:pt idx="1262">
                        <c:v>128.6</c:v>
                      </c:pt>
                      <c:pt idx="1263">
                        <c:v>0</c:v>
                      </c:pt>
                      <c:pt idx="1264">
                        <c:v>8.1</c:v>
                      </c:pt>
                      <c:pt idx="1265">
                        <c:v>228.1</c:v>
                      </c:pt>
                      <c:pt idx="1266">
                        <c:v>269.60000000000002</c:v>
                      </c:pt>
                      <c:pt idx="1267">
                        <c:v>161.80000000000001</c:v>
                      </c:pt>
                      <c:pt idx="1268">
                        <c:v>0</c:v>
                      </c:pt>
                      <c:pt idx="1269">
                        <c:v>7.5</c:v>
                      </c:pt>
                      <c:pt idx="1270">
                        <c:v>269.7</c:v>
                      </c:pt>
                      <c:pt idx="1271">
                        <c:v>269.7</c:v>
                      </c:pt>
                      <c:pt idx="1272">
                        <c:v>29.8</c:v>
                      </c:pt>
                      <c:pt idx="1273">
                        <c:v>0</c:v>
                      </c:pt>
                      <c:pt idx="1274">
                        <c:v>51.9</c:v>
                      </c:pt>
                      <c:pt idx="1275">
                        <c:v>270.2</c:v>
                      </c:pt>
                      <c:pt idx="1276">
                        <c:v>270.3</c:v>
                      </c:pt>
                      <c:pt idx="1277">
                        <c:v>60.8</c:v>
                      </c:pt>
                      <c:pt idx="1278">
                        <c:v>0</c:v>
                      </c:pt>
                      <c:pt idx="1279">
                        <c:v>37.799999999999997</c:v>
                      </c:pt>
                      <c:pt idx="1280">
                        <c:v>252.5</c:v>
                      </c:pt>
                      <c:pt idx="1281">
                        <c:v>269.3</c:v>
                      </c:pt>
                      <c:pt idx="1282">
                        <c:v>133.80000000000001</c:v>
                      </c:pt>
                      <c:pt idx="1283">
                        <c:v>0</c:v>
                      </c:pt>
                      <c:pt idx="1284">
                        <c:v>17.600000000000001</c:v>
                      </c:pt>
                      <c:pt idx="1285">
                        <c:v>229.6</c:v>
                      </c:pt>
                      <c:pt idx="1286">
                        <c:v>269.2</c:v>
                      </c:pt>
                      <c:pt idx="1287">
                        <c:v>141.80000000000001</c:v>
                      </c:pt>
                      <c:pt idx="1288">
                        <c:v>0</c:v>
                      </c:pt>
                      <c:pt idx="1289">
                        <c:v>2.7</c:v>
                      </c:pt>
                      <c:pt idx="1290">
                        <c:v>188.9</c:v>
                      </c:pt>
                      <c:pt idx="1291">
                        <c:v>269.5</c:v>
                      </c:pt>
                      <c:pt idx="1292">
                        <c:v>222.9</c:v>
                      </c:pt>
                      <c:pt idx="1293">
                        <c:v>0</c:v>
                      </c:pt>
                      <c:pt idx="1294">
                        <c:v>0</c:v>
                      </c:pt>
                      <c:pt idx="1295">
                        <c:v>133</c:v>
                      </c:pt>
                      <c:pt idx="1296">
                        <c:v>270.10000000000002</c:v>
                      </c:pt>
                      <c:pt idx="1297">
                        <c:v>270.7</c:v>
                      </c:pt>
                      <c:pt idx="1298">
                        <c:v>27.4</c:v>
                      </c:pt>
                      <c:pt idx="1299">
                        <c:v>0</c:v>
                      </c:pt>
                      <c:pt idx="1300">
                        <c:v>80.599999999999994</c:v>
                      </c:pt>
                      <c:pt idx="1301">
                        <c:v>269.39999999999998</c:v>
                      </c:pt>
                      <c:pt idx="1302">
                        <c:v>269.60000000000002</c:v>
                      </c:pt>
                      <c:pt idx="1303">
                        <c:v>0</c:v>
                      </c:pt>
                      <c:pt idx="1304">
                        <c:v>0</c:v>
                      </c:pt>
                      <c:pt idx="1305">
                        <c:v>186.3</c:v>
                      </c:pt>
                      <c:pt idx="1306">
                        <c:v>271.2</c:v>
                      </c:pt>
                      <c:pt idx="1307">
                        <c:v>232.1</c:v>
                      </c:pt>
                      <c:pt idx="1308">
                        <c:v>3.5</c:v>
                      </c:pt>
                      <c:pt idx="1309">
                        <c:v>0</c:v>
                      </c:pt>
                      <c:pt idx="1310">
                        <c:v>140.30000000000001</c:v>
                      </c:pt>
                      <c:pt idx="1311">
                        <c:v>270.89999999999998</c:v>
                      </c:pt>
                      <c:pt idx="1312">
                        <c:v>270.5</c:v>
                      </c:pt>
                      <c:pt idx="1313">
                        <c:v>0</c:v>
                      </c:pt>
                      <c:pt idx="1314">
                        <c:v>0</c:v>
                      </c:pt>
                      <c:pt idx="1315">
                        <c:v>91.5</c:v>
                      </c:pt>
                      <c:pt idx="1316">
                        <c:v>271.39999999999998</c:v>
                      </c:pt>
                      <c:pt idx="1317">
                        <c:v>271.3</c:v>
                      </c:pt>
                      <c:pt idx="1318">
                        <c:v>33.200000000000003</c:v>
                      </c:pt>
                      <c:pt idx="1319">
                        <c:v>0</c:v>
                      </c:pt>
                      <c:pt idx="1320">
                        <c:v>58.3</c:v>
                      </c:pt>
                      <c:pt idx="1321">
                        <c:v>271.39999999999998</c:v>
                      </c:pt>
                      <c:pt idx="1322">
                        <c:v>271</c:v>
                      </c:pt>
                      <c:pt idx="1323">
                        <c:v>56.8</c:v>
                      </c:pt>
                      <c:pt idx="1324">
                        <c:v>0</c:v>
                      </c:pt>
                      <c:pt idx="1325">
                        <c:v>55.7</c:v>
                      </c:pt>
                      <c:pt idx="1326">
                        <c:v>240.7</c:v>
                      </c:pt>
                      <c:pt idx="1327">
                        <c:v>270.7</c:v>
                      </c:pt>
                      <c:pt idx="1328">
                        <c:v>72.099999999999994</c:v>
                      </c:pt>
                      <c:pt idx="1329">
                        <c:v>0</c:v>
                      </c:pt>
                      <c:pt idx="1330">
                        <c:v>35.1</c:v>
                      </c:pt>
                      <c:pt idx="1331">
                        <c:v>262</c:v>
                      </c:pt>
                      <c:pt idx="1332">
                        <c:v>270.89999999999998</c:v>
                      </c:pt>
                      <c:pt idx="1333">
                        <c:v>109.5</c:v>
                      </c:pt>
                      <c:pt idx="1334">
                        <c:v>0</c:v>
                      </c:pt>
                      <c:pt idx="1335">
                        <c:v>34.799999999999997</c:v>
                      </c:pt>
                      <c:pt idx="1336">
                        <c:v>258.7</c:v>
                      </c:pt>
                      <c:pt idx="1337">
                        <c:v>245.6</c:v>
                      </c:pt>
                      <c:pt idx="1338">
                        <c:v>13.4</c:v>
                      </c:pt>
                      <c:pt idx="1339">
                        <c:v>0</c:v>
                      </c:pt>
                      <c:pt idx="1340">
                        <c:v>135.30000000000001</c:v>
                      </c:pt>
                      <c:pt idx="1341">
                        <c:v>270.89999999999998</c:v>
                      </c:pt>
                      <c:pt idx="1342">
                        <c:v>271.2</c:v>
                      </c:pt>
                      <c:pt idx="1343">
                        <c:v>26.3</c:v>
                      </c:pt>
                      <c:pt idx="1344">
                        <c:v>0</c:v>
                      </c:pt>
                      <c:pt idx="1345">
                        <c:v>89.9</c:v>
                      </c:pt>
                      <c:pt idx="1346">
                        <c:v>270.8</c:v>
                      </c:pt>
                      <c:pt idx="1347">
                        <c:v>270.10000000000002</c:v>
                      </c:pt>
                      <c:pt idx="1348">
                        <c:v>19.899999999999999</c:v>
                      </c:pt>
                      <c:pt idx="1349">
                        <c:v>0</c:v>
                      </c:pt>
                      <c:pt idx="1350">
                        <c:v>77.2</c:v>
                      </c:pt>
                      <c:pt idx="1351">
                        <c:v>270.2</c:v>
                      </c:pt>
                      <c:pt idx="1352">
                        <c:v>270.60000000000002</c:v>
                      </c:pt>
                      <c:pt idx="1353">
                        <c:v>54</c:v>
                      </c:pt>
                      <c:pt idx="1354">
                        <c:v>0</c:v>
                      </c:pt>
                      <c:pt idx="1355">
                        <c:v>32.799999999999997</c:v>
                      </c:pt>
                      <c:pt idx="1356">
                        <c:v>270.8</c:v>
                      </c:pt>
                      <c:pt idx="1357">
                        <c:v>270.7</c:v>
                      </c:pt>
                      <c:pt idx="1358">
                        <c:v>123.2</c:v>
                      </c:pt>
                      <c:pt idx="1359">
                        <c:v>0</c:v>
                      </c:pt>
                      <c:pt idx="1360">
                        <c:v>34.700000000000003</c:v>
                      </c:pt>
                      <c:pt idx="1361">
                        <c:v>267.7</c:v>
                      </c:pt>
                      <c:pt idx="1362">
                        <c:v>270.39999999999998</c:v>
                      </c:pt>
                      <c:pt idx="1363">
                        <c:v>89.3</c:v>
                      </c:pt>
                      <c:pt idx="1364">
                        <c:v>0</c:v>
                      </c:pt>
                      <c:pt idx="1365">
                        <c:v>16.600000000000001</c:v>
                      </c:pt>
                      <c:pt idx="1366">
                        <c:v>246.4</c:v>
                      </c:pt>
                      <c:pt idx="1367">
                        <c:v>270.10000000000002</c:v>
                      </c:pt>
                      <c:pt idx="1368">
                        <c:v>129.4</c:v>
                      </c:pt>
                      <c:pt idx="1369">
                        <c:v>0</c:v>
                      </c:pt>
                      <c:pt idx="1370">
                        <c:v>8.4</c:v>
                      </c:pt>
                      <c:pt idx="1371">
                        <c:v>270.2</c:v>
                      </c:pt>
                      <c:pt idx="1372">
                        <c:v>270.8</c:v>
                      </c:pt>
                      <c:pt idx="1373">
                        <c:v>15</c:v>
                      </c:pt>
                      <c:pt idx="1374">
                        <c:v>0</c:v>
                      </c:pt>
                      <c:pt idx="1375">
                        <c:v>107.5</c:v>
                      </c:pt>
                      <c:pt idx="1376">
                        <c:v>320</c:v>
                      </c:pt>
                      <c:pt idx="1377">
                        <c:v>196.9</c:v>
                      </c:pt>
                      <c:pt idx="1378">
                        <c:v>0</c:v>
                      </c:pt>
                      <c:pt idx="1379">
                        <c:v>0</c:v>
                      </c:pt>
                      <c:pt idx="1380">
                        <c:v>133.9</c:v>
                      </c:pt>
                      <c:pt idx="1381">
                        <c:v>320.3</c:v>
                      </c:pt>
                      <c:pt idx="1382">
                        <c:v>188.9</c:v>
                      </c:pt>
                      <c:pt idx="1383">
                        <c:v>0</c:v>
                      </c:pt>
                      <c:pt idx="1384">
                        <c:v>0</c:v>
                      </c:pt>
                      <c:pt idx="1385">
                        <c:v>49.1</c:v>
                      </c:pt>
                      <c:pt idx="1386">
                        <c:v>320.8</c:v>
                      </c:pt>
                      <c:pt idx="1387">
                        <c:v>228</c:v>
                      </c:pt>
                      <c:pt idx="1388">
                        <c:v>0</c:v>
                      </c:pt>
                      <c:pt idx="1389">
                        <c:v>0</c:v>
                      </c:pt>
                      <c:pt idx="1390">
                        <c:v>26</c:v>
                      </c:pt>
                      <c:pt idx="1391">
                        <c:v>320.39999999999998</c:v>
                      </c:pt>
                      <c:pt idx="1392">
                        <c:v>310.89999999999998</c:v>
                      </c:pt>
                      <c:pt idx="1393">
                        <c:v>0</c:v>
                      </c:pt>
                      <c:pt idx="1394">
                        <c:v>0</c:v>
                      </c:pt>
                      <c:pt idx="1395">
                        <c:v>6.9</c:v>
                      </c:pt>
                      <c:pt idx="1396">
                        <c:v>321.3</c:v>
                      </c:pt>
                      <c:pt idx="1397">
                        <c:v>308.39999999999998</c:v>
                      </c:pt>
                      <c:pt idx="1398">
                        <c:v>0</c:v>
                      </c:pt>
                      <c:pt idx="1399">
                        <c:v>0</c:v>
                      </c:pt>
                      <c:pt idx="1400">
                        <c:v>14.9</c:v>
                      </c:pt>
                      <c:pt idx="1401">
                        <c:v>320.2</c:v>
                      </c:pt>
                      <c:pt idx="1402">
                        <c:v>281.3</c:v>
                      </c:pt>
                      <c:pt idx="1403">
                        <c:v>0</c:v>
                      </c:pt>
                      <c:pt idx="1404">
                        <c:v>0</c:v>
                      </c:pt>
                      <c:pt idx="1405">
                        <c:v>114.4</c:v>
                      </c:pt>
                      <c:pt idx="1406">
                        <c:v>320</c:v>
                      </c:pt>
                      <c:pt idx="1407">
                        <c:v>100</c:v>
                      </c:pt>
                      <c:pt idx="1408">
                        <c:v>0</c:v>
                      </c:pt>
                      <c:pt idx="1409">
                        <c:v>0</c:v>
                      </c:pt>
                      <c:pt idx="1410">
                        <c:v>76.2</c:v>
                      </c:pt>
                      <c:pt idx="1411">
                        <c:v>320.60000000000002</c:v>
                      </c:pt>
                      <c:pt idx="1412">
                        <c:v>270.8</c:v>
                      </c:pt>
                      <c:pt idx="1413">
                        <c:v>0</c:v>
                      </c:pt>
                      <c:pt idx="1414">
                        <c:v>0</c:v>
                      </c:pt>
                      <c:pt idx="1415">
                        <c:v>9.6</c:v>
                      </c:pt>
                      <c:pt idx="1416">
                        <c:v>317.5</c:v>
                      </c:pt>
                      <c:pt idx="1417">
                        <c:v>320.7</c:v>
                      </c:pt>
                      <c:pt idx="1418">
                        <c:v>0</c:v>
                      </c:pt>
                      <c:pt idx="1419">
                        <c:v>0</c:v>
                      </c:pt>
                      <c:pt idx="1420">
                        <c:v>0</c:v>
                      </c:pt>
                      <c:pt idx="1421">
                        <c:v>289.10000000000002</c:v>
                      </c:pt>
                      <c:pt idx="1422">
                        <c:v>320.39999999999998</c:v>
                      </c:pt>
                      <c:pt idx="1423">
                        <c:v>0</c:v>
                      </c:pt>
                      <c:pt idx="1424">
                        <c:v>0</c:v>
                      </c:pt>
                      <c:pt idx="1425">
                        <c:v>0</c:v>
                      </c:pt>
                      <c:pt idx="1426">
                        <c:v>260.8</c:v>
                      </c:pt>
                      <c:pt idx="1427">
                        <c:v>320.5</c:v>
                      </c:pt>
                      <c:pt idx="1428">
                        <c:v>0</c:v>
                      </c:pt>
                      <c:pt idx="1429">
                        <c:v>0</c:v>
                      </c:pt>
                      <c:pt idx="1430">
                        <c:v>0</c:v>
                      </c:pt>
                      <c:pt idx="1431">
                        <c:v>267.60000000000002</c:v>
                      </c:pt>
                      <c:pt idx="1432">
                        <c:v>319.7</c:v>
                      </c:pt>
                      <c:pt idx="1433">
                        <c:v>0</c:v>
                      </c:pt>
                      <c:pt idx="1434">
                        <c:v>0</c:v>
                      </c:pt>
                      <c:pt idx="1435">
                        <c:v>0</c:v>
                      </c:pt>
                      <c:pt idx="1436">
                        <c:v>320.39999999999998</c:v>
                      </c:pt>
                      <c:pt idx="1437">
                        <c:v>299.8</c:v>
                      </c:pt>
                      <c:pt idx="1438">
                        <c:v>0</c:v>
                      </c:pt>
                      <c:pt idx="1439">
                        <c:v>0</c:v>
                      </c:pt>
                      <c:pt idx="1440">
                        <c:v>6.3</c:v>
                      </c:pt>
                      <c:pt idx="1441">
                        <c:v>286.10000000000002</c:v>
                      </c:pt>
                      <c:pt idx="1442">
                        <c:v>317.39999999999998</c:v>
                      </c:pt>
                      <c:pt idx="1443">
                        <c:v>0</c:v>
                      </c:pt>
                      <c:pt idx="1444">
                        <c:v>0</c:v>
                      </c:pt>
                      <c:pt idx="1445">
                        <c:v>0</c:v>
                      </c:pt>
                      <c:pt idx="1446">
                        <c:v>273.89999999999998</c:v>
                      </c:pt>
                      <c:pt idx="1447">
                        <c:v>320.3</c:v>
                      </c:pt>
                      <c:pt idx="1448">
                        <c:v>0</c:v>
                      </c:pt>
                      <c:pt idx="1449">
                        <c:v>0</c:v>
                      </c:pt>
                      <c:pt idx="1450">
                        <c:v>0</c:v>
                      </c:pt>
                      <c:pt idx="1451">
                        <c:v>215.1</c:v>
                      </c:pt>
                      <c:pt idx="1452">
                        <c:v>320.3</c:v>
                      </c:pt>
                      <c:pt idx="1453">
                        <c:v>17.399999999999999</c:v>
                      </c:pt>
                      <c:pt idx="1454">
                        <c:v>0</c:v>
                      </c:pt>
                      <c:pt idx="1455">
                        <c:v>0</c:v>
                      </c:pt>
                      <c:pt idx="1456">
                        <c:v>168.9</c:v>
                      </c:pt>
                      <c:pt idx="1457">
                        <c:v>319.5</c:v>
                      </c:pt>
                      <c:pt idx="1458">
                        <c:v>0</c:v>
                      </c:pt>
                      <c:pt idx="1459">
                        <c:v>0</c:v>
                      </c:pt>
                      <c:pt idx="1460">
                        <c:v>0</c:v>
                      </c:pt>
                      <c:pt idx="1461">
                        <c:v>221.1</c:v>
                      </c:pt>
                      <c:pt idx="1462">
                        <c:v>320.7</c:v>
                      </c:pt>
                      <c:pt idx="1463">
                        <c:v>0</c:v>
                      </c:pt>
                      <c:pt idx="1464">
                        <c:v>0</c:v>
                      </c:pt>
                      <c:pt idx="1465">
                        <c:v>0</c:v>
                      </c:pt>
                      <c:pt idx="1466">
                        <c:v>153.9</c:v>
                      </c:pt>
                      <c:pt idx="1467">
                        <c:v>320.3</c:v>
                      </c:pt>
                      <c:pt idx="1468">
                        <c:v>95</c:v>
                      </c:pt>
                      <c:pt idx="1469">
                        <c:v>0</c:v>
                      </c:pt>
                      <c:pt idx="1470">
                        <c:v>0</c:v>
                      </c:pt>
                      <c:pt idx="1471">
                        <c:v>286.8</c:v>
                      </c:pt>
                      <c:pt idx="1472">
                        <c:v>320.2</c:v>
                      </c:pt>
                      <c:pt idx="1473">
                        <c:v>0</c:v>
                      </c:pt>
                      <c:pt idx="1474">
                        <c:v>0</c:v>
                      </c:pt>
                      <c:pt idx="1475">
                        <c:v>0</c:v>
                      </c:pt>
                      <c:pt idx="1476">
                        <c:v>271.3</c:v>
                      </c:pt>
                      <c:pt idx="1477">
                        <c:v>320.60000000000002</c:v>
                      </c:pt>
                      <c:pt idx="1478">
                        <c:v>0</c:v>
                      </c:pt>
                      <c:pt idx="1479">
                        <c:v>0</c:v>
                      </c:pt>
                      <c:pt idx="1480">
                        <c:v>0</c:v>
                      </c:pt>
                      <c:pt idx="1481">
                        <c:v>199.6</c:v>
                      </c:pt>
                      <c:pt idx="1482">
                        <c:v>320.3</c:v>
                      </c:pt>
                      <c:pt idx="1483">
                        <c:v>0</c:v>
                      </c:pt>
                      <c:pt idx="1484">
                        <c:v>0</c:v>
                      </c:pt>
                      <c:pt idx="1485">
                        <c:v>0</c:v>
                      </c:pt>
                      <c:pt idx="1486">
                        <c:v>158.69999999999999</c:v>
                      </c:pt>
                      <c:pt idx="1487">
                        <c:v>319.5</c:v>
                      </c:pt>
                      <c:pt idx="1488">
                        <c:v>67.400000000000006</c:v>
                      </c:pt>
                      <c:pt idx="1489">
                        <c:v>0</c:v>
                      </c:pt>
                      <c:pt idx="1490">
                        <c:v>0</c:v>
                      </c:pt>
                      <c:pt idx="1491">
                        <c:v>185.9</c:v>
                      </c:pt>
                      <c:pt idx="1492">
                        <c:v>320.7</c:v>
                      </c:pt>
                      <c:pt idx="1493">
                        <c:v>39.4</c:v>
                      </c:pt>
                      <c:pt idx="1494">
                        <c:v>0</c:v>
                      </c:pt>
                      <c:pt idx="1495">
                        <c:v>0</c:v>
                      </c:pt>
                      <c:pt idx="1496">
                        <c:v>128</c:v>
                      </c:pt>
                      <c:pt idx="1497">
                        <c:v>321</c:v>
                      </c:pt>
                      <c:pt idx="1498">
                        <c:v>137</c:v>
                      </c:pt>
                      <c:pt idx="1499">
                        <c:v>0</c:v>
                      </c:pt>
                      <c:pt idx="1500">
                        <c:v>0</c:v>
                      </c:pt>
                      <c:pt idx="1501">
                        <c:v>50.3</c:v>
                      </c:pt>
                      <c:pt idx="1502">
                        <c:v>320.7</c:v>
                      </c:pt>
                      <c:pt idx="1503">
                        <c:v>17</c:v>
                      </c:pt>
                      <c:pt idx="1504">
                        <c:v>0</c:v>
                      </c:pt>
                      <c:pt idx="1505">
                        <c:v>0</c:v>
                      </c:pt>
                      <c:pt idx="1506">
                        <c:v>248.8</c:v>
                      </c:pt>
                      <c:pt idx="1507">
                        <c:v>320.60000000000002</c:v>
                      </c:pt>
                      <c:pt idx="1508">
                        <c:v>0</c:v>
                      </c:pt>
                      <c:pt idx="1509">
                        <c:v>0</c:v>
                      </c:pt>
                      <c:pt idx="1510">
                        <c:v>0</c:v>
                      </c:pt>
                      <c:pt idx="1511">
                        <c:v>203.7</c:v>
                      </c:pt>
                      <c:pt idx="1512">
                        <c:v>320.39999999999998</c:v>
                      </c:pt>
                      <c:pt idx="1513">
                        <c:v>22.9</c:v>
                      </c:pt>
                      <c:pt idx="1514">
                        <c:v>0</c:v>
                      </c:pt>
                      <c:pt idx="1515">
                        <c:v>0</c:v>
                      </c:pt>
                      <c:pt idx="1516">
                        <c:v>182.9</c:v>
                      </c:pt>
                      <c:pt idx="1517">
                        <c:v>319.5</c:v>
                      </c:pt>
                      <c:pt idx="1518">
                        <c:v>0</c:v>
                      </c:pt>
                      <c:pt idx="1519">
                        <c:v>0</c:v>
                      </c:pt>
                      <c:pt idx="1520">
                        <c:v>0</c:v>
                      </c:pt>
                      <c:pt idx="1521">
                        <c:v>211.6</c:v>
                      </c:pt>
                      <c:pt idx="1522">
                        <c:v>319.7</c:v>
                      </c:pt>
                      <c:pt idx="1523">
                        <c:v>0</c:v>
                      </c:pt>
                      <c:pt idx="1524">
                        <c:v>0</c:v>
                      </c:pt>
                      <c:pt idx="1525">
                        <c:v>0</c:v>
                      </c:pt>
                      <c:pt idx="1526">
                        <c:v>233</c:v>
                      </c:pt>
                      <c:pt idx="1527">
                        <c:v>321.89999999999998</c:v>
                      </c:pt>
                      <c:pt idx="1528">
                        <c:v>79.5</c:v>
                      </c:pt>
                      <c:pt idx="1529">
                        <c:v>0</c:v>
                      </c:pt>
                      <c:pt idx="1530">
                        <c:v>0</c:v>
                      </c:pt>
                      <c:pt idx="1531">
                        <c:v>173</c:v>
                      </c:pt>
                      <c:pt idx="1532">
                        <c:v>321.2</c:v>
                      </c:pt>
                      <c:pt idx="1533">
                        <c:v>0</c:v>
                      </c:pt>
                      <c:pt idx="1534">
                        <c:v>0</c:v>
                      </c:pt>
                      <c:pt idx="1535">
                        <c:v>5.8</c:v>
                      </c:pt>
                      <c:pt idx="1536">
                        <c:v>310.10000000000002</c:v>
                      </c:pt>
                      <c:pt idx="1537">
                        <c:v>284.10000000000002</c:v>
                      </c:pt>
                      <c:pt idx="1538">
                        <c:v>0</c:v>
                      </c:pt>
                      <c:pt idx="1539">
                        <c:v>0</c:v>
                      </c:pt>
                      <c:pt idx="1540">
                        <c:v>0</c:v>
                      </c:pt>
                      <c:pt idx="1541">
                        <c:v>269</c:v>
                      </c:pt>
                      <c:pt idx="1542">
                        <c:v>320.3</c:v>
                      </c:pt>
                      <c:pt idx="1543">
                        <c:v>0</c:v>
                      </c:pt>
                      <c:pt idx="1544">
                        <c:v>0</c:v>
                      </c:pt>
                      <c:pt idx="1545">
                        <c:v>0</c:v>
                      </c:pt>
                      <c:pt idx="1546">
                        <c:v>272.8</c:v>
                      </c:pt>
                      <c:pt idx="1547">
                        <c:v>320.7</c:v>
                      </c:pt>
                      <c:pt idx="1548">
                        <c:v>0</c:v>
                      </c:pt>
                      <c:pt idx="1549">
                        <c:v>0</c:v>
                      </c:pt>
                      <c:pt idx="1550">
                        <c:v>0</c:v>
                      </c:pt>
                      <c:pt idx="1551">
                        <c:v>247.8</c:v>
                      </c:pt>
                      <c:pt idx="1552">
                        <c:v>319.8</c:v>
                      </c:pt>
                      <c:pt idx="1553">
                        <c:v>0</c:v>
                      </c:pt>
                      <c:pt idx="1554">
                        <c:v>0</c:v>
                      </c:pt>
                      <c:pt idx="1555">
                        <c:v>0</c:v>
                      </c:pt>
                      <c:pt idx="1556">
                        <c:v>208.7</c:v>
                      </c:pt>
                      <c:pt idx="1557">
                        <c:v>320.3</c:v>
                      </c:pt>
                      <c:pt idx="1558">
                        <c:v>0</c:v>
                      </c:pt>
                      <c:pt idx="1559">
                        <c:v>0</c:v>
                      </c:pt>
                      <c:pt idx="1560">
                        <c:v>0</c:v>
                      </c:pt>
                      <c:pt idx="1561">
                        <c:v>230.5</c:v>
                      </c:pt>
                      <c:pt idx="1562">
                        <c:v>320.60000000000002</c:v>
                      </c:pt>
                      <c:pt idx="1563">
                        <c:v>28.2</c:v>
                      </c:pt>
                      <c:pt idx="1564">
                        <c:v>0</c:v>
                      </c:pt>
                      <c:pt idx="1565">
                        <c:v>0</c:v>
                      </c:pt>
                      <c:pt idx="1566">
                        <c:v>191.4</c:v>
                      </c:pt>
                      <c:pt idx="1567">
                        <c:v>320.60000000000002</c:v>
                      </c:pt>
                      <c:pt idx="1568">
                        <c:v>0</c:v>
                      </c:pt>
                      <c:pt idx="1569">
                        <c:v>0</c:v>
                      </c:pt>
                      <c:pt idx="1570">
                        <c:v>38.1</c:v>
                      </c:pt>
                      <c:pt idx="1571">
                        <c:v>320.60000000000002</c:v>
                      </c:pt>
                      <c:pt idx="1572">
                        <c:v>257</c:v>
                      </c:pt>
                      <c:pt idx="1573">
                        <c:v>0</c:v>
                      </c:pt>
                      <c:pt idx="1574">
                        <c:v>0</c:v>
                      </c:pt>
                      <c:pt idx="1575">
                        <c:v>24.9</c:v>
                      </c:pt>
                      <c:pt idx="1576">
                        <c:v>320.8</c:v>
                      </c:pt>
                      <c:pt idx="1577">
                        <c:v>223.9</c:v>
                      </c:pt>
                      <c:pt idx="1578">
                        <c:v>0</c:v>
                      </c:pt>
                      <c:pt idx="1579">
                        <c:v>0</c:v>
                      </c:pt>
                      <c:pt idx="1580">
                        <c:v>38.4</c:v>
                      </c:pt>
                      <c:pt idx="1581">
                        <c:v>315</c:v>
                      </c:pt>
                      <c:pt idx="1582">
                        <c:v>301.89999999999998</c:v>
                      </c:pt>
                      <c:pt idx="1583">
                        <c:v>0</c:v>
                      </c:pt>
                      <c:pt idx="1584">
                        <c:v>0</c:v>
                      </c:pt>
                      <c:pt idx="1585">
                        <c:v>13.6</c:v>
                      </c:pt>
                      <c:pt idx="1586">
                        <c:v>319.10000000000002</c:v>
                      </c:pt>
                      <c:pt idx="1587">
                        <c:v>312.89999999999998</c:v>
                      </c:pt>
                      <c:pt idx="1588">
                        <c:v>0</c:v>
                      </c:pt>
                      <c:pt idx="1589">
                        <c:v>0</c:v>
                      </c:pt>
                      <c:pt idx="1590">
                        <c:v>17.899999999999999</c:v>
                      </c:pt>
                      <c:pt idx="1591">
                        <c:v>316.89999999999998</c:v>
                      </c:pt>
                      <c:pt idx="1592">
                        <c:v>306.2</c:v>
                      </c:pt>
                      <c:pt idx="1593">
                        <c:v>0</c:v>
                      </c:pt>
                      <c:pt idx="1594">
                        <c:v>0</c:v>
                      </c:pt>
                      <c:pt idx="1595">
                        <c:v>0</c:v>
                      </c:pt>
                      <c:pt idx="1596">
                        <c:v>317</c:v>
                      </c:pt>
                      <c:pt idx="1597">
                        <c:v>313.5</c:v>
                      </c:pt>
                      <c:pt idx="1598">
                        <c:v>0</c:v>
                      </c:pt>
                      <c:pt idx="1599">
                        <c:v>0</c:v>
                      </c:pt>
                      <c:pt idx="1600">
                        <c:v>11.5</c:v>
                      </c:pt>
                      <c:pt idx="1601">
                        <c:v>320.10000000000002</c:v>
                      </c:pt>
                      <c:pt idx="1602">
                        <c:v>0</c:v>
                      </c:pt>
                      <c:pt idx="1603">
                        <c:v>0</c:v>
                      </c:pt>
                      <c:pt idx="1604">
                        <c:v>0</c:v>
                      </c:pt>
                      <c:pt idx="1605">
                        <c:v>102.3</c:v>
                      </c:pt>
                      <c:pt idx="1606">
                        <c:v>321.10000000000002</c:v>
                      </c:pt>
                      <c:pt idx="1607">
                        <c:v>183</c:v>
                      </c:pt>
                      <c:pt idx="1608">
                        <c:v>0</c:v>
                      </c:pt>
                      <c:pt idx="1609">
                        <c:v>0</c:v>
                      </c:pt>
                      <c:pt idx="1610">
                        <c:v>48.4</c:v>
                      </c:pt>
                      <c:pt idx="1611">
                        <c:v>321.3</c:v>
                      </c:pt>
                      <c:pt idx="1612">
                        <c:v>166.7</c:v>
                      </c:pt>
                      <c:pt idx="1613">
                        <c:v>0</c:v>
                      </c:pt>
                      <c:pt idx="1614">
                        <c:v>0</c:v>
                      </c:pt>
                      <c:pt idx="1615">
                        <c:v>122.6</c:v>
                      </c:pt>
                      <c:pt idx="1616">
                        <c:v>319.5</c:v>
                      </c:pt>
                      <c:pt idx="1617">
                        <c:v>101.4</c:v>
                      </c:pt>
                      <c:pt idx="1618">
                        <c:v>0</c:v>
                      </c:pt>
                      <c:pt idx="1619">
                        <c:v>0</c:v>
                      </c:pt>
                      <c:pt idx="1620">
                        <c:v>114.3</c:v>
                      </c:pt>
                      <c:pt idx="1621">
                        <c:v>320.5</c:v>
                      </c:pt>
                      <c:pt idx="1622">
                        <c:v>165.5</c:v>
                      </c:pt>
                      <c:pt idx="1623">
                        <c:v>0</c:v>
                      </c:pt>
                      <c:pt idx="1624">
                        <c:v>0</c:v>
                      </c:pt>
                      <c:pt idx="1625">
                        <c:v>104.4</c:v>
                      </c:pt>
                      <c:pt idx="1626">
                        <c:v>319.7</c:v>
                      </c:pt>
                      <c:pt idx="1627">
                        <c:v>79.3</c:v>
                      </c:pt>
                      <c:pt idx="1628">
                        <c:v>0</c:v>
                      </c:pt>
                      <c:pt idx="1629">
                        <c:v>0</c:v>
                      </c:pt>
                      <c:pt idx="1630">
                        <c:v>134.6</c:v>
                      </c:pt>
                      <c:pt idx="1631">
                        <c:v>320.10000000000002</c:v>
                      </c:pt>
                      <c:pt idx="1632">
                        <c:v>89.9</c:v>
                      </c:pt>
                      <c:pt idx="1633">
                        <c:v>0</c:v>
                      </c:pt>
                      <c:pt idx="1634">
                        <c:v>0</c:v>
                      </c:pt>
                      <c:pt idx="1635">
                        <c:v>320</c:v>
                      </c:pt>
                      <c:pt idx="1636">
                        <c:v>294</c:v>
                      </c:pt>
                      <c:pt idx="1637">
                        <c:v>0</c:v>
                      </c:pt>
                      <c:pt idx="1638">
                        <c:v>0</c:v>
                      </c:pt>
                      <c:pt idx="1639">
                        <c:v>29.5</c:v>
                      </c:pt>
                      <c:pt idx="1640">
                        <c:v>320.10000000000002</c:v>
                      </c:pt>
                      <c:pt idx="1641">
                        <c:v>302.39999999999998</c:v>
                      </c:pt>
                      <c:pt idx="1642">
                        <c:v>0</c:v>
                      </c:pt>
                      <c:pt idx="1643">
                        <c:v>0</c:v>
                      </c:pt>
                      <c:pt idx="1644">
                        <c:v>4.8</c:v>
                      </c:pt>
                      <c:pt idx="1645">
                        <c:v>308.39999999999998</c:v>
                      </c:pt>
                      <c:pt idx="1646">
                        <c:v>303.8</c:v>
                      </c:pt>
                      <c:pt idx="1647">
                        <c:v>0</c:v>
                      </c:pt>
                      <c:pt idx="1648">
                        <c:v>0</c:v>
                      </c:pt>
                      <c:pt idx="1649">
                        <c:v>26.6</c:v>
                      </c:pt>
                      <c:pt idx="1650">
                        <c:v>320.39999999999998</c:v>
                      </c:pt>
                      <c:pt idx="1651">
                        <c:v>241.1</c:v>
                      </c:pt>
                      <c:pt idx="1652">
                        <c:v>0</c:v>
                      </c:pt>
                      <c:pt idx="1653">
                        <c:v>0</c:v>
                      </c:pt>
                      <c:pt idx="1654">
                        <c:v>35.799999999999997</c:v>
                      </c:pt>
                      <c:pt idx="1655">
                        <c:v>319.89999999999998</c:v>
                      </c:pt>
                      <c:pt idx="1656">
                        <c:v>288.3</c:v>
                      </c:pt>
                      <c:pt idx="1657">
                        <c:v>0</c:v>
                      </c:pt>
                      <c:pt idx="1658">
                        <c:v>0</c:v>
                      </c:pt>
                      <c:pt idx="1659">
                        <c:v>22.3</c:v>
                      </c:pt>
                      <c:pt idx="1660">
                        <c:v>292.10000000000002</c:v>
                      </c:pt>
                      <c:pt idx="1661">
                        <c:v>285</c:v>
                      </c:pt>
                      <c:pt idx="1662">
                        <c:v>0</c:v>
                      </c:pt>
                      <c:pt idx="1663">
                        <c:v>0</c:v>
                      </c:pt>
                      <c:pt idx="1664">
                        <c:v>23.7</c:v>
                      </c:pt>
                      <c:pt idx="1665">
                        <c:v>320.89999999999998</c:v>
                      </c:pt>
                      <c:pt idx="1666">
                        <c:v>306.5</c:v>
                      </c:pt>
                      <c:pt idx="1667">
                        <c:v>0</c:v>
                      </c:pt>
                      <c:pt idx="1668">
                        <c:v>0</c:v>
                      </c:pt>
                      <c:pt idx="1669">
                        <c:v>147.4</c:v>
                      </c:pt>
                      <c:pt idx="1670">
                        <c:v>320.60000000000002</c:v>
                      </c:pt>
                      <c:pt idx="1671">
                        <c:v>64.400000000000006</c:v>
                      </c:pt>
                      <c:pt idx="1672">
                        <c:v>0</c:v>
                      </c:pt>
                      <c:pt idx="1673">
                        <c:v>0</c:v>
                      </c:pt>
                      <c:pt idx="1674">
                        <c:v>139.80000000000001</c:v>
                      </c:pt>
                      <c:pt idx="1675">
                        <c:v>320.2</c:v>
                      </c:pt>
                      <c:pt idx="1676">
                        <c:v>117.9</c:v>
                      </c:pt>
                      <c:pt idx="1677">
                        <c:v>0</c:v>
                      </c:pt>
                      <c:pt idx="1678">
                        <c:v>0</c:v>
                      </c:pt>
                      <c:pt idx="1679">
                        <c:v>152.5</c:v>
                      </c:pt>
                      <c:pt idx="1680">
                        <c:v>319.89999999999998</c:v>
                      </c:pt>
                      <c:pt idx="1681">
                        <c:v>88.6</c:v>
                      </c:pt>
                      <c:pt idx="1682">
                        <c:v>0</c:v>
                      </c:pt>
                      <c:pt idx="1683">
                        <c:v>0</c:v>
                      </c:pt>
                      <c:pt idx="1684">
                        <c:v>107.5</c:v>
                      </c:pt>
                      <c:pt idx="1685">
                        <c:v>320.2</c:v>
                      </c:pt>
                      <c:pt idx="1686">
                        <c:v>171.2</c:v>
                      </c:pt>
                      <c:pt idx="1687">
                        <c:v>0</c:v>
                      </c:pt>
                      <c:pt idx="1688">
                        <c:v>0</c:v>
                      </c:pt>
                      <c:pt idx="1689">
                        <c:v>29.9</c:v>
                      </c:pt>
                      <c:pt idx="1690">
                        <c:v>320.8</c:v>
                      </c:pt>
                      <c:pt idx="1691">
                        <c:v>255.4</c:v>
                      </c:pt>
                      <c:pt idx="1692">
                        <c:v>0</c:v>
                      </c:pt>
                      <c:pt idx="1693">
                        <c:v>0</c:v>
                      </c:pt>
                      <c:pt idx="1694">
                        <c:v>79.2</c:v>
                      </c:pt>
                      <c:pt idx="1695">
                        <c:v>320</c:v>
                      </c:pt>
                      <c:pt idx="1696">
                        <c:v>106</c:v>
                      </c:pt>
                      <c:pt idx="1697">
                        <c:v>0</c:v>
                      </c:pt>
                      <c:pt idx="1698">
                        <c:v>0</c:v>
                      </c:pt>
                      <c:pt idx="1699">
                        <c:v>142</c:v>
                      </c:pt>
                      <c:pt idx="1700">
                        <c:v>319.60000000000002</c:v>
                      </c:pt>
                      <c:pt idx="1701">
                        <c:v>40.4</c:v>
                      </c:pt>
                      <c:pt idx="1702">
                        <c:v>0</c:v>
                      </c:pt>
                      <c:pt idx="1703">
                        <c:v>13.4</c:v>
                      </c:pt>
                      <c:pt idx="1704">
                        <c:v>316.3</c:v>
                      </c:pt>
                      <c:pt idx="1705">
                        <c:v>286.60000000000002</c:v>
                      </c:pt>
                      <c:pt idx="1706">
                        <c:v>0</c:v>
                      </c:pt>
                      <c:pt idx="1707">
                        <c:v>0</c:v>
                      </c:pt>
                      <c:pt idx="1708">
                        <c:v>23.1</c:v>
                      </c:pt>
                      <c:pt idx="1709">
                        <c:v>321</c:v>
                      </c:pt>
                      <c:pt idx="1710">
                        <c:v>320.2</c:v>
                      </c:pt>
                      <c:pt idx="1711">
                        <c:v>0</c:v>
                      </c:pt>
                      <c:pt idx="1712">
                        <c:v>0</c:v>
                      </c:pt>
                      <c:pt idx="1713">
                        <c:v>15</c:v>
                      </c:pt>
                      <c:pt idx="1714">
                        <c:v>319.8</c:v>
                      </c:pt>
                      <c:pt idx="1715">
                        <c:v>277.5</c:v>
                      </c:pt>
                      <c:pt idx="1716">
                        <c:v>0</c:v>
                      </c:pt>
                      <c:pt idx="1717">
                        <c:v>0</c:v>
                      </c:pt>
                      <c:pt idx="1718">
                        <c:v>71.599999999999994</c:v>
                      </c:pt>
                      <c:pt idx="1719">
                        <c:v>320.2</c:v>
                      </c:pt>
                      <c:pt idx="1720">
                        <c:v>138.5</c:v>
                      </c:pt>
                      <c:pt idx="1721">
                        <c:v>0</c:v>
                      </c:pt>
                      <c:pt idx="1722">
                        <c:v>0</c:v>
                      </c:pt>
                      <c:pt idx="1723">
                        <c:v>122</c:v>
                      </c:pt>
                      <c:pt idx="1724">
                        <c:v>319.10000000000002</c:v>
                      </c:pt>
                      <c:pt idx="1725">
                        <c:v>156.4</c:v>
                      </c:pt>
                      <c:pt idx="1726">
                        <c:v>0</c:v>
                      </c:pt>
                      <c:pt idx="1727">
                        <c:v>0</c:v>
                      </c:pt>
                      <c:pt idx="1728">
                        <c:v>139.30000000000001</c:v>
                      </c:pt>
                      <c:pt idx="1729">
                        <c:v>319.10000000000002</c:v>
                      </c:pt>
                      <c:pt idx="1730">
                        <c:v>136.6</c:v>
                      </c:pt>
                      <c:pt idx="1731">
                        <c:v>0</c:v>
                      </c:pt>
                      <c:pt idx="1732">
                        <c:v>0</c:v>
                      </c:pt>
                      <c:pt idx="1733">
                        <c:v>320.3</c:v>
                      </c:pt>
                      <c:pt idx="1734">
                        <c:v>320.2</c:v>
                      </c:pt>
                      <c:pt idx="1735">
                        <c:v>0</c:v>
                      </c:pt>
                      <c:pt idx="1736">
                        <c:v>0</c:v>
                      </c:pt>
                      <c:pt idx="1737">
                        <c:v>0</c:v>
                      </c:pt>
                      <c:pt idx="1738">
                        <c:v>269.39999999999998</c:v>
                      </c:pt>
                      <c:pt idx="1739">
                        <c:v>319.5</c:v>
                      </c:pt>
                      <c:pt idx="1740">
                        <c:v>0</c:v>
                      </c:pt>
                      <c:pt idx="1741">
                        <c:v>0</c:v>
                      </c:pt>
                      <c:pt idx="1742">
                        <c:v>0</c:v>
                      </c:pt>
                      <c:pt idx="1743">
                        <c:v>298.7</c:v>
                      </c:pt>
                      <c:pt idx="1744">
                        <c:v>319.7</c:v>
                      </c:pt>
                      <c:pt idx="1745">
                        <c:v>0</c:v>
                      </c:pt>
                      <c:pt idx="1746">
                        <c:v>0</c:v>
                      </c:pt>
                      <c:pt idx="1747">
                        <c:v>0</c:v>
                      </c:pt>
                      <c:pt idx="1748">
                        <c:v>289.89999999999998</c:v>
                      </c:pt>
                      <c:pt idx="1749">
                        <c:v>319.8</c:v>
                      </c:pt>
                      <c:pt idx="1750">
                        <c:v>0</c:v>
                      </c:pt>
                      <c:pt idx="1751">
                        <c:v>0</c:v>
                      </c:pt>
                      <c:pt idx="1752">
                        <c:v>0</c:v>
                      </c:pt>
                      <c:pt idx="1753">
                        <c:v>284.60000000000002</c:v>
                      </c:pt>
                      <c:pt idx="1754">
                        <c:v>319.89999999999998</c:v>
                      </c:pt>
                      <c:pt idx="1755">
                        <c:v>0</c:v>
                      </c:pt>
                      <c:pt idx="1756">
                        <c:v>0</c:v>
                      </c:pt>
                      <c:pt idx="1757">
                        <c:v>0</c:v>
                      </c:pt>
                      <c:pt idx="1758">
                        <c:v>314</c:v>
                      </c:pt>
                      <c:pt idx="1759">
                        <c:v>319.39999999999998</c:v>
                      </c:pt>
                      <c:pt idx="1760">
                        <c:v>0</c:v>
                      </c:pt>
                      <c:pt idx="1761">
                        <c:v>0</c:v>
                      </c:pt>
                      <c:pt idx="1762">
                        <c:v>6.8</c:v>
                      </c:pt>
                      <c:pt idx="1763">
                        <c:v>301.39999999999998</c:v>
                      </c:pt>
                      <c:pt idx="1764">
                        <c:v>315.89999999999998</c:v>
                      </c:pt>
                      <c:pt idx="1765">
                        <c:v>0</c:v>
                      </c:pt>
                      <c:pt idx="1766">
                        <c:v>0</c:v>
                      </c:pt>
                      <c:pt idx="1767">
                        <c:v>193.2</c:v>
                      </c:pt>
                      <c:pt idx="1768">
                        <c:v>320.89999999999998</c:v>
                      </c:pt>
                      <c:pt idx="1769">
                        <c:v>58.8</c:v>
                      </c:pt>
                      <c:pt idx="1770">
                        <c:v>0</c:v>
                      </c:pt>
                      <c:pt idx="1771">
                        <c:v>0</c:v>
                      </c:pt>
                      <c:pt idx="1772">
                        <c:v>183.8</c:v>
                      </c:pt>
                      <c:pt idx="1773">
                        <c:v>320</c:v>
                      </c:pt>
                      <c:pt idx="1774">
                        <c:v>0</c:v>
                      </c:pt>
                      <c:pt idx="1775">
                        <c:v>0</c:v>
                      </c:pt>
                      <c:pt idx="1776">
                        <c:v>0</c:v>
                      </c:pt>
                      <c:pt idx="1777">
                        <c:v>218.9</c:v>
                      </c:pt>
                      <c:pt idx="1778">
                        <c:v>319.60000000000002</c:v>
                      </c:pt>
                      <c:pt idx="1779">
                        <c:v>0</c:v>
                      </c:pt>
                      <c:pt idx="1780">
                        <c:v>0</c:v>
                      </c:pt>
                      <c:pt idx="1781">
                        <c:v>0</c:v>
                      </c:pt>
                      <c:pt idx="1782">
                        <c:v>297.60000000000002</c:v>
                      </c:pt>
                      <c:pt idx="1783">
                        <c:v>319.10000000000002</c:v>
                      </c:pt>
                      <c:pt idx="1784">
                        <c:v>0</c:v>
                      </c:pt>
                      <c:pt idx="1785">
                        <c:v>0</c:v>
                      </c:pt>
                      <c:pt idx="1786">
                        <c:v>0</c:v>
                      </c:pt>
                      <c:pt idx="1787">
                        <c:v>294.5</c:v>
                      </c:pt>
                      <c:pt idx="1788">
                        <c:v>297.89999999999998</c:v>
                      </c:pt>
                      <c:pt idx="1789">
                        <c:v>0</c:v>
                      </c:pt>
                      <c:pt idx="1790">
                        <c:v>0</c:v>
                      </c:pt>
                      <c:pt idx="1791">
                        <c:v>27.4</c:v>
                      </c:pt>
                      <c:pt idx="1792">
                        <c:v>320</c:v>
                      </c:pt>
                      <c:pt idx="1793">
                        <c:v>283.3</c:v>
                      </c:pt>
                      <c:pt idx="1794">
                        <c:v>0</c:v>
                      </c:pt>
                      <c:pt idx="1795">
                        <c:v>0</c:v>
                      </c:pt>
                      <c:pt idx="1796">
                        <c:v>18.100000000000001</c:v>
                      </c:pt>
                      <c:pt idx="1797">
                        <c:v>320.8</c:v>
                      </c:pt>
                      <c:pt idx="1798">
                        <c:v>228.6</c:v>
                      </c:pt>
                      <c:pt idx="1799">
                        <c:v>0</c:v>
                      </c:pt>
                      <c:pt idx="1800">
                        <c:v>0</c:v>
                      </c:pt>
                      <c:pt idx="1801">
                        <c:v>281.10000000000002</c:v>
                      </c:pt>
                      <c:pt idx="1802">
                        <c:v>320.10000000000002</c:v>
                      </c:pt>
                      <c:pt idx="1803">
                        <c:v>0</c:v>
                      </c:pt>
                      <c:pt idx="1804">
                        <c:v>0</c:v>
                      </c:pt>
                      <c:pt idx="1805">
                        <c:v>0</c:v>
                      </c:pt>
                      <c:pt idx="1806">
                        <c:v>290.39999999999998</c:v>
                      </c:pt>
                      <c:pt idx="1807">
                        <c:v>320.10000000000002</c:v>
                      </c:pt>
                      <c:pt idx="1808">
                        <c:v>0</c:v>
                      </c:pt>
                      <c:pt idx="1809">
                        <c:v>0</c:v>
                      </c:pt>
                      <c:pt idx="1810">
                        <c:v>0</c:v>
                      </c:pt>
                      <c:pt idx="1811">
                        <c:v>285</c:v>
                      </c:pt>
                      <c:pt idx="1812">
                        <c:v>320.3</c:v>
                      </c:pt>
                      <c:pt idx="1813">
                        <c:v>0</c:v>
                      </c:pt>
                      <c:pt idx="1814">
                        <c:v>0</c:v>
                      </c:pt>
                      <c:pt idx="1815">
                        <c:v>6.6</c:v>
                      </c:pt>
                      <c:pt idx="1816">
                        <c:v>313.7</c:v>
                      </c:pt>
                      <c:pt idx="1817">
                        <c:v>317.7</c:v>
                      </c:pt>
                      <c:pt idx="1818">
                        <c:v>0</c:v>
                      </c:pt>
                      <c:pt idx="1819">
                        <c:v>0</c:v>
                      </c:pt>
                      <c:pt idx="1820">
                        <c:v>0</c:v>
                      </c:pt>
                      <c:pt idx="1821">
                        <c:v>309.39999999999998</c:v>
                      </c:pt>
                      <c:pt idx="1822">
                        <c:v>319.2</c:v>
                      </c:pt>
                      <c:pt idx="1823">
                        <c:v>0</c:v>
                      </c:pt>
                      <c:pt idx="1824">
                        <c:v>0</c:v>
                      </c:pt>
                      <c:pt idx="1825">
                        <c:v>3.5</c:v>
                      </c:pt>
                      <c:pt idx="1826">
                        <c:v>320.10000000000002</c:v>
                      </c:pt>
                      <c:pt idx="1827">
                        <c:v>305.5</c:v>
                      </c:pt>
                      <c:pt idx="1828">
                        <c:v>0</c:v>
                      </c:pt>
                      <c:pt idx="1829">
                        <c:v>0</c:v>
                      </c:pt>
                      <c:pt idx="1830">
                        <c:v>12.5</c:v>
                      </c:pt>
                      <c:pt idx="1831">
                        <c:v>319.10000000000002</c:v>
                      </c:pt>
                      <c:pt idx="1832">
                        <c:v>284.7</c:v>
                      </c:pt>
                      <c:pt idx="1833">
                        <c:v>0</c:v>
                      </c:pt>
                      <c:pt idx="1834">
                        <c:v>0</c:v>
                      </c:pt>
                      <c:pt idx="1835">
                        <c:v>254</c:v>
                      </c:pt>
                      <c:pt idx="1836">
                        <c:v>320.3</c:v>
                      </c:pt>
                      <c:pt idx="1837">
                        <c:v>0</c:v>
                      </c:pt>
                      <c:pt idx="1838">
                        <c:v>0</c:v>
                      </c:pt>
                      <c:pt idx="1839">
                        <c:v>0</c:v>
                      </c:pt>
                      <c:pt idx="1840">
                        <c:v>290.5</c:v>
                      </c:pt>
                      <c:pt idx="1841">
                        <c:v>319.8</c:v>
                      </c:pt>
                      <c:pt idx="1842">
                        <c:v>0</c:v>
                      </c:pt>
                      <c:pt idx="1843">
                        <c:v>0</c:v>
                      </c:pt>
                      <c:pt idx="1844">
                        <c:v>0</c:v>
                      </c:pt>
                      <c:pt idx="1845">
                        <c:v>320.39999999999998</c:v>
                      </c:pt>
                      <c:pt idx="1846">
                        <c:v>320.3</c:v>
                      </c:pt>
                      <c:pt idx="1847">
                        <c:v>0</c:v>
                      </c:pt>
                      <c:pt idx="1848">
                        <c:v>0</c:v>
                      </c:pt>
                      <c:pt idx="1849">
                        <c:v>42.4</c:v>
                      </c:pt>
                      <c:pt idx="1850">
                        <c:v>319.60000000000002</c:v>
                      </c:pt>
                      <c:pt idx="1851">
                        <c:v>250.8</c:v>
                      </c:pt>
                      <c:pt idx="1852">
                        <c:v>0</c:v>
                      </c:pt>
                      <c:pt idx="1853">
                        <c:v>0</c:v>
                      </c:pt>
                      <c:pt idx="1854">
                        <c:v>41.8</c:v>
                      </c:pt>
                      <c:pt idx="1855">
                        <c:v>319</c:v>
                      </c:pt>
                      <c:pt idx="1856">
                        <c:v>237.6</c:v>
                      </c:pt>
                      <c:pt idx="1857">
                        <c:v>0</c:v>
                      </c:pt>
                      <c:pt idx="1858">
                        <c:v>0</c:v>
                      </c:pt>
                      <c:pt idx="1859">
                        <c:v>23.1</c:v>
                      </c:pt>
                      <c:pt idx="1860">
                        <c:v>320</c:v>
                      </c:pt>
                      <c:pt idx="1861">
                        <c:v>277.39999999999998</c:v>
                      </c:pt>
                      <c:pt idx="1862">
                        <c:v>0</c:v>
                      </c:pt>
                      <c:pt idx="1863">
                        <c:v>0</c:v>
                      </c:pt>
                      <c:pt idx="1864">
                        <c:v>85</c:v>
                      </c:pt>
                      <c:pt idx="1865">
                        <c:v>320.2</c:v>
                      </c:pt>
                      <c:pt idx="1866">
                        <c:v>0</c:v>
                      </c:pt>
                      <c:pt idx="1867">
                        <c:v>0</c:v>
                      </c:pt>
                      <c:pt idx="1868">
                        <c:v>12.7</c:v>
                      </c:pt>
                      <c:pt idx="1869">
                        <c:v>315.5</c:v>
                      </c:pt>
                      <c:pt idx="1870">
                        <c:v>314.89999999999998</c:v>
                      </c:pt>
                      <c:pt idx="1871">
                        <c:v>0</c:v>
                      </c:pt>
                      <c:pt idx="1872">
                        <c:v>0</c:v>
                      </c:pt>
                      <c:pt idx="1873">
                        <c:v>47.5</c:v>
                      </c:pt>
                      <c:pt idx="1874">
                        <c:v>320.5</c:v>
                      </c:pt>
                      <c:pt idx="1875">
                        <c:v>255.5</c:v>
                      </c:pt>
                      <c:pt idx="1876">
                        <c:v>0</c:v>
                      </c:pt>
                      <c:pt idx="1877">
                        <c:v>0</c:v>
                      </c:pt>
                      <c:pt idx="1878">
                        <c:v>44.4</c:v>
                      </c:pt>
                      <c:pt idx="1879">
                        <c:v>320</c:v>
                      </c:pt>
                      <c:pt idx="1880">
                        <c:v>320.39999999999998</c:v>
                      </c:pt>
                      <c:pt idx="1881">
                        <c:v>0</c:v>
                      </c:pt>
                      <c:pt idx="1882">
                        <c:v>0</c:v>
                      </c:pt>
                      <c:pt idx="1883">
                        <c:v>14.2</c:v>
                      </c:pt>
                      <c:pt idx="1884">
                        <c:v>319.60000000000002</c:v>
                      </c:pt>
                      <c:pt idx="1885">
                        <c:v>275.8</c:v>
                      </c:pt>
                      <c:pt idx="1886">
                        <c:v>0</c:v>
                      </c:pt>
                      <c:pt idx="1887">
                        <c:v>0</c:v>
                      </c:pt>
                      <c:pt idx="1888">
                        <c:v>96.3</c:v>
                      </c:pt>
                      <c:pt idx="1889">
                        <c:v>320.3</c:v>
                      </c:pt>
                      <c:pt idx="1890">
                        <c:v>96.9</c:v>
                      </c:pt>
                      <c:pt idx="1891">
                        <c:v>0</c:v>
                      </c:pt>
                      <c:pt idx="1892">
                        <c:v>0</c:v>
                      </c:pt>
                      <c:pt idx="1893">
                        <c:v>169.1</c:v>
                      </c:pt>
                      <c:pt idx="1894">
                        <c:v>320.10000000000002</c:v>
                      </c:pt>
                      <c:pt idx="1895">
                        <c:v>67.2</c:v>
                      </c:pt>
                      <c:pt idx="1896">
                        <c:v>0</c:v>
                      </c:pt>
                      <c:pt idx="1897">
                        <c:v>0</c:v>
                      </c:pt>
                      <c:pt idx="1898">
                        <c:v>319.89999999999998</c:v>
                      </c:pt>
                      <c:pt idx="1899">
                        <c:v>234.4</c:v>
                      </c:pt>
                      <c:pt idx="1900">
                        <c:v>0</c:v>
                      </c:pt>
                      <c:pt idx="1901">
                        <c:v>0</c:v>
                      </c:pt>
                      <c:pt idx="1902">
                        <c:v>150.80000000000001</c:v>
                      </c:pt>
                      <c:pt idx="1903">
                        <c:v>321</c:v>
                      </c:pt>
                      <c:pt idx="1904">
                        <c:v>220.3</c:v>
                      </c:pt>
                      <c:pt idx="1905">
                        <c:v>0</c:v>
                      </c:pt>
                      <c:pt idx="1906">
                        <c:v>0</c:v>
                      </c:pt>
                      <c:pt idx="1907">
                        <c:v>128</c:v>
                      </c:pt>
                      <c:pt idx="1908">
                        <c:v>320.39999999999998</c:v>
                      </c:pt>
                      <c:pt idx="1909">
                        <c:v>43</c:v>
                      </c:pt>
                      <c:pt idx="1910">
                        <c:v>0</c:v>
                      </c:pt>
                      <c:pt idx="1911">
                        <c:v>0</c:v>
                      </c:pt>
                      <c:pt idx="1912">
                        <c:v>210.5</c:v>
                      </c:pt>
                      <c:pt idx="1913">
                        <c:v>319.7</c:v>
                      </c:pt>
                      <c:pt idx="1914">
                        <c:v>18</c:v>
                      </c:pt>
                      <c:pt idx="1915">
                        <c:v>0</c:v>
                      </c:pt>
                      <c:pt idx="1916">
                        <c:v>0</c:v>
                      </c:pt>
                      <c:pt idx="1917">
                        <c:v>252.1</c:v>
                      </c:pt>
                      <c:pt idx="1918">
                        <c:v>320.5</c:v>
                      </c:pt>
                      <c:pt idx="1919">
                        <c:v>0</c:v>
                      </c:pt>
                      <c:pt idx="1920">
                        <c:v>0</c:v>
                      </c:pt>
                      <c:pt idx="1921">
                        <c:v>0</c:v>
                      </c:pt>
                      <c:pt idx="1922">
                        <c:v>317.3</c:v>
                      </c:pt>
                      <c:pt idx="1923">
                        <c:v>310.7</c:v>
                      </c:pt>
                      <c:pt idx="1924">
                        <c:v>0</c:v>
                      </c:pt>
                      <c:pt idx="1925">
                        <c:v>0</c:v>
                      </c:pt>
                      <c:pt idx="1926">
                        <c:v>20.100000000000001</c:v>
                      </c:pt>
                      <c:pt idx="1927">
                        <c:v>268.10000000000002</c:v>
                      </c:pt>
                      <c:pt idx="1928">
                        <c:v>314.8</c:v>
                      </c:pt>
                      <c:pt idx="1929">
                        <c:v>0</c:v>
                      </c:pt>
                      <c:pt idx="1930">
                        <c:v>0</c:v>
                      </c:pt>
                      <c:pt idx="1931">
                        <c:v>27.6</c:v>
                      </c:pt>
                      <c:pt idx="1932">
                        <c:v>320.5</c:v>
                      </c:pt>
                      <c:pt idx="1933">
                        <c:v>0</c:v>
                      </c:pt>
                      <c:pt idx="1934">
                        <c:v>0</c:v>
                      </c:pt>
                      <c:pt idx="1935">
                        <c:v>0</c:v>
                      </c:pt>
                      <c:pt idx="1936">
                        <c:v>199.1</c:v>
                      </c:pt>
                      <c:pt idx="1937">
                        <c:v>319.3</c:v>
                      </c:pt>
                      <c:pt idx="1938">
                        <c:v>49</c:v>
                      </c:pt>
                      <c:pt idx="1939">
                        <c:v>0</c:v>
                      </c:pt>
                      <c:pt idx="1940">
                        <c:v>0</c:v>
                      </c:pt>
                      <c:pt idx="1941">
                        <c:v>302</c:v>
                      </c:pt>
                      <c:pt idx="1942">
                        <c:v>320</c:v>
                      </c:pt>
                      <c:pt idx="1943">
                        <c:v>0</c:v>
                      </c:pt>
                      <c:pt idx="1944">
                        <c:v>0</c:v>
                      </c:pt>
                      <c:pt idx="1945">
                        <c:v>0</c:v>
                      </c:pt>
                      <c:pt idx="1946">
                        <c:v>319.39999999999998</c:v>
                      </c:pt>
                      <c:pt idx="1947">
                        <c:v>319.60000000000002</c:v>
                      </c:pt>
                      <c:pt idx="1948">
                        <c:v>0</c:v>
                      </c:pt>
                      <c:pt idx="1949">
                        <c:v>0</c:v>
                      </c:pt>
                      <c:pt idx="1950">
                        <c:v>15.3</c:v>
                      </c:pt>
                      <c:pt idx="1951">
                        <c:v>320.39999999999998</c:v>
                      </c:pt>
                      <c:pt idx="1952">
                        <c:v>263.10000000000002</c:v>
                      </c:pt>
                      <c:pt idx="1953">
                        <c:v>0</c:v>
                      </c:pt>
                      <c:pt idx="1954">
                        <c:v>0</c:v>
                      </c:pt>
                      <c:pt idx="1955">
                        <c:v>99.8</c:v>
                      </c:pt>
                      <c:pt idx="1956">
                        <c:v>320</c:v>
                      </c:pt>
                      <c:pt idx="1957">
                        <c:v>125.3</c:v>
                      </c:pt>
                      <c:pt idx="1958">
                        <c:v>0</c:v>
                      </c:pt>
                      <c:pt idx="1959">
                        <c:v>0</c:v>
                      </c:pt>
                      <c:pt idx="1960">
                        <c:v>194.6</c:v>
                      </c:pt>
                      <c:pt idx="1961">
                        <c:v>319.89999999999998</c:v>
                      </c:pt>
                      <c:pt idx="1962">
                        <c:v>15.8</c:v>
                      </c:pt>
                      <c:pt idx="1963">
                        <c:v>0</c:v>
                      </c:pt>
                      <c:pt idx="1964">
                        <c:v>0</c:v>
                      </c:pt>
                      <c:pt idx="1965">
                        <c:v>284.2</c:v>
                      </c:pt>
                      <c:pt idx="1966">
                        <c:v>194.9</c:v>
                      </c:pt>
                      <c:pt idx="1967">
                        <c:v>0</c:v>
                      </c:pt>
                      <c:pt idx="1968">
                        <c:v>0</c:v>
                      </c:pt>
                      <c:pt idx="1969">
                        <c:v>114</c:v>
                      </c:pt>
                      <c:pt idx="1970">
                        <c:v>319.7</c:v>
                      </c:pt>
                      <c:pt idx="1971">
                        <c:v>158.19999999999999</c:v>
                      </c:pt>
                      <c:pt idx="1972">
                        <c:v>0</c:v>
                      </c:pt>
                      <c:pt idx="1973">
                        <c:v>0</c:v>
                      </c:pt>
                      <c:pt idx="1974">
                        <c:v>145</c:v>
                      </c:pt>
                      <c:pt idx="1975">
                        <c:v>319.3</c:v>
                      </c:pt>
                      <c:pt idx="1976">
                        <c:v>47.9</c:v>
                      </c:pt>
                      <c:pt idx="1977">
                        <c:v>0</c:v>
                      </c:pt>
                      <c:pt idx="1978">
                        <c:v>0</c:v>
                      </c:pt>
                      <c:pt idx="1979">
                        <c:v>220.5</c:v>
                      </c:pt>
                      <c:pt idx="1980">
                        <c:v>319.60000000000002</c:v>
                      </c:pt>
                      <c:pt idx="1981">
                        <c:v>0</c:v>
                      </c:pt>
                      <c:pt idx="1982">
                        <c:v>0</c:v>
                      </c:pt>
                      <c:pt idx="1983">
                        <c:v>0</c:v>
                      </c:pt>
                      <c:pt idx="1984">
                        <c:v>285.2</c:v>
                      </c:pt>
                      <c:pt idx="1985">
                        <c:v>319.60000000000002</c:v>
                      </c:pt>
                      <c:pt idx="1986">
                        <c:v>0</c:v>
                      </c:pt>
                      <c:pt idx="1987">
                        <c:v>0</c:v>
                      </c:pt>
                      <c:pt idx="1988">
                        <c:v>0</c:v>
                      </c:pt>
                      <c:pt idx="1989">
                        <c:v>319.10000000000002</c:v>
                      </c:pt>
                      <c:pt idx="1990">
                        <c:v>319.8</c:v>
                      </c:pt>
                      <c:pt idx="1991">
                        <c:v>0</c:v>
                      </c:pt>
                      <c:pt idx="1992">
                        <c:v>0</c:v>
                      </c:pt>
                      <c:pt idx="1993">
                        <c:v>74.400000000000006</c:v>
                      </c:pt>
                      <c:pt idx="1994">
                        <c:v>320</c:v>
                      </c:pt>
                      <c:pt idx="1995">
                        <c:v>269</c:v>
                      </c:pt>
                      <c:pt idx="1996">
                        <c:v>0</c:v>
                      </c:pt>
                      <c:pt idx="1997">
                        <c:v>0</c:v>
                      </c:pt>
                      <c:pt idx="1998">
                        <c:v>119.4</c:v>
                      </c:pt>
                      <c:pt idx="1999">
                        <c:v>320.3</c:v>
                      </c:pt>
                      <c:pt idx="2000">
                        <c:v>0</c:v>
                      </c:pt>
                      <c:pt idx="2001">
                        <c:v>0</c:v>
                      </c:pt>
                      <c:pt idx="2002">
                        <c:v>0</c:v>
                      </c:pt>
                      <c:pt idx="2003">
                        <c:v>306.89999999999998</c:v>
                      </c:pt>
                      <c:pt idx="2004">
                        <c:v>319.8</c:v>
                      </c:pt>
                      <c:pt idx="2005">
                        <c:v>0</c:v>
                      </c:pt>
                      <c:pt idx="2006">
                        <c:v>0</c:v>
                      </c:pt>
                      <c:pt idx="2007">
                        <c:v>0</c:v>
                      </c:pt>
                      <c:pt idx="2008">
                        <c:v>319.2</c:v>
                      </c:pt>
                      <c:pt idx="2009">
                        <c:v>310.5</c:v>
                      </c:pt>
                      <c:pt idx="2010">
                        <c:v>0</c:v>
                      </c:pt>
                      <c:pt idx="2011">
                        <c:v>0</c:v>
                      </c:pt>
                      <c:pt idx="2012">
                        <c:v>57.7</c:v>
                      </c:pt>
                      <c:pt idx="2013">
                        <c:v>319.2</c:v>
                      </c:pt>
                      <c:pt idx="2014">
                        <c:v>215.9</c:v>
                      </c:pt>
                      <c:pt idx="2015">
                        <c:v>0</c:v>
                      </c:pt>
                      <c:pt idx="2016">
                        <c:v>0</c:v>
                      </c:pt>
                      <c:pt idx="2017">
                        <c:v>166.4</c:v>
                      </c:pt>
                      <c:pt idx="2018">
                        <c:v>319.8</c:v>
                      </c:pt>
                      <c:pt idx="2019">
                        <c:v>12.8</c:v>
                      </c:pt>
                      <c:pt idx="2020">
                        <c:v>0</c:v>
                      </c:pt>
                      <c:pt idx="2021">
                        <c:v>0</c:v>
                      </c:pt>
                      <c:pt idx="2022">
                        <c:v>283.39999999999998</c:v>
                      </c:pt>
                      <c:pt idx="2023">
                        <c:v>319.5</c:v>
                      </c:pt>
                      <c:pt idx="2024">
                        <c:v>11.2</c:v>
                      </c:pt>
                      <c:pt idx="2025">
                        <c:v>0</c:v>
                      </c:pt>
                      <c:pt idx="2026">
                        <c:v>8.4</c:v>
                      </c:pt>
                      <c:pt idx="2027">
                        <c:v>320</c:v>
                      </c:pt>
                      <c:pt idx="2028">
                        <c:v>269.10000000000002</c:v>
                      </c:pt>
                      <c:pt idx="2029">
                        <c:v>0</c:v>
                      </c:pt>
                      <c:pt idx="2030">
                        <c:v>0</c:v>
                      </c:pt>
                      <c:pt idx="2031">
                        <c:v>124</c:v>
                      </c:pt>
                      <c:pt idx="2032">
                        <c:v>319.39999999999998</c:v>
                      </c:pt>
                      <c:pt idx="2033">
                        <c:v>58.9</c:v>
                      </c:pt>
                      <c:pt idx="2034">
                        <c:v>0</c:v>
                      </c:pt>
                      <c:pt idx="2035">
                        <c:v>42.9</c:v>
                      </c:pt>
                      <c:pt idx="2036">
                        <c:v>293.8</c:v>
                      </c:pt>
                      <c:pt idx="2037">
                        <c:v>264.5</c:v>
                      </c:pt>
                      <c:pt idx="2038">
                        <c:v>0</c:v>
                      </c:pt>
                      <c:pt idx="2039">
                        <c:v>0</c:v>
                      </c:pt>
                      <c:pt idx="2040">
                        <c:v>66.5</c:v>
                      </c:pt>
                      <c:pt idx="2041">
                        <c:v>319.89999999999998</c:v>
                      </c:pt>
                      <c:pt idx="2042">
                        <c:v>305.89999999999998</c:v>
                      </c:pt>
                      <c:pt idx="2043">
                        <c:v>0</c:v>
                      </c:pt>
                      <c:pt idx="2044">
                        <c:v>0</c:v>
                      </c:pt>
                      <c:pt idx="2045">
                        <c:v>20.399999999999999</c:v>
                      </c:pt>
                      <c:pt idx="2046">
                        <c:v>319.60000000000002</c:v>
                      </c:pt>
                      <c:pt idx="2047">
                        <c:v>206.1</c:v>
                      </c:pt>
                      <c:pt idx="2048">
                        <c:v>0</c:v>
                      </c:pt>
                      <c:pt idx="2049">
                        <c:v>0</c:v>
                      </c:pt>
                      <c:pt idx="2050">
                        <c:v>137.69999999999999</c:v>
                      </c:pt>
                      <c:pt idx="2051">
                        <c:v>319.60000000000002</c:v>
                      </c:pt>
                      <c:pt idx="2052">
                        <c:v>54.4</c:v>
                      </c:pt>
                      <c:pt idx="2053">
                        <c:v>0</c:v>
                      </c:pt>
                      <c:pt idx="2054">
                        <c:v>0</c:v>
                      </c:pt>
                      <c:pt idx="2055">
                        <c:v>197.7</c:v>
                      </c:pt>
                      <c:pt idx="2056">
                        <c:v>319.39999999999998</c:v>
                      </c:pt>
                      <c:pt idx="2057">
                        <c:v>33.5</c:v>
                      </c:pt>
                      <c:pt idx="2058">
                        <c:v>0</c:v>
                      </c:pt>
                      <c:pt idx="2059">
                        <c:v>0</c:v>
                      </c:pt>
                      <c:pt idx="2060">
                        <c:v>235.4</c:v>
                      </c:pt>
                      <c:pt idx="2061">
                        <c:v>320</c:v>
                      </c:pt>
                      <c:pt idx="2062">
                        <c:v>0</c:v>
                      </c:pt>
                      <c:pt idx="2063">
                        <c:v>0</c:v>
                      </c:pt>
                      <c:pt idx="2064">
                        <c:v>0</c:v>
                      </c:pt>
                      <c:pt idx="2065">
                        <c:v>319.8</c:v>
                      </c:pt>
                      <c:pt idx="2066">
                        <c:v>127.9</c:v>
                      </c:pt>
                      <c:pt idx="2067">
                        <c:v>0</c:v>
                      </c:pt>
                      <c:pt idx="2068">
                        <c:v>0</c:v>
                      </c:pt>
                      <c:pt idx="2069">
                        <c:v>249.2</c:v>
                      </c:pt>
                      <c:pt idx="2070">
                        <c:v>319.60000000000002</c:v>
                      </c:pt>
                      <c:pt idx="2071">
                        <c:v>0</c:v>
                      </c:pt>
                      <c:pt idx="2072">
                        <c:v>0</c:v>
                      </c:pt>
                      <c:pt idx="2073">
                        <c:v>0.3</c:v>
                      </c:pt>
                      <c:pt idx="2074">
                        <c:v>301.8</c:v>
                      </c:pt>
                      <c:pt idx="2075">
                        <c:v>319</c:v>
                      </c:pt>
                      <c:pt idx="2076">
                        <c:v>0</c:v>
                      </c:pt>
                      <c:pt idx="2077">
                        <c:v>0</c:v>
                      </c:pt>
                      <c:pt idx="2078">
                        <c:v>44.2</c:v>
                      </c:pt>
                      <c:pt idx="2079">
                        <c:v>319.39999999999998</c:v>
                      </c:pt>
                      <c:pt idx="2080">
                        <c:v>319.5</c:v>
                      </c:pt>
                      <c:pt idx="2081">
                        <c:v>0</c:v>
                      </c:pt>
                      <c:pt idx="2082">
                        <c:v>0</c:v>
                      </c:pt>
                      <c:pt idx="2083">
                        <c:v>11.3</c:v>
                      </c:pt>
                      <c:pt idx="2084">
                        <c:v>319.39999999999998</c:v>
                      </c:pt>
                      <c:pt idx="2085">
                        <c:v>274.39999999999998</c:v>
                      </c:pt>
                      <c:pt idx="2086">
                        <c:v>0</c:v>
                      </c:pt>
                      <c:pt idx="2087">
                        <c:v>0</c:v>
                      </c:pt>
                      <c:pt idx="2088">
                        <c:v>139.30000000000001</c:v>
                      </c:pt>
                      <c:pt idx="2089">
                        <c:v>319.8</c:v>
                      </c:pt>
                      <c:pt idx="2090">
                        <c:v>101.2</c:v>
                      </c:pt>
                      <c:pt idx="2091">
                        <c:v>0</c:v>
                      </c:pt>
                      <c:pt idx="2092">
                        <c:v>0</c:v>
                      </c:pt>
                      <c:pt idx="2093">
                        <c:v>275.60000000000002</c:v>
                      </c:pt>
                      <c:pt idx="2094">
                        <c:v>320.2</c:v>
                      </c:pt>
                      <c:pt idx="2095">
                        <c:v>0</c:v>
                      </c:pt>
                      <c:pt idx="2096">
                        <c:v>0</c:v>
                      </c:pt>
                      <c:pt idx="2097">
                        <c:v>0</c:v>
                      </c:pt>
                      <c:pt idx="2098">
                        <c:v>319.3</c:v>
                      </c:pt>
                      <c:pt idx="2099">
                        <c:v>319</c:v>
                      </c:pt>
                      <c:pt idx="2100">
                        <c:v>0</c:v>
                      </c:pt>
                      <c:pt idx="2101">
                        <c:v>0</c:v>
                      </c:pt>
                      <c:pt idx="2102">
                        <c:v>249.5</c:v>
                      </c:pt>
                      <c:pt idx="2103">
                        <c:v>319.89999999999998</c:v>
                      </c:pt>
                      <c:pt idx="2104">
                        <c:v>0</c:v>
                      </c:pt>
                      <c:pt idx="2105">
                        <c:v>0</c:v>
                      </c:pt>
                      <c:pt idx="2106">
                        <c:v>14.9</c:v>
                      </c:pt>
                      <c:pt idx="2107">
                        <c:v>319.3</c:v>
                      </c:pt>
                      <c:pt idx="2108">
                        <c:v>214.5</c:v>
                      </c:pt>
                      <c:pt idx="2109">
                        <c:v>0</c:v>
                      </c:pt>
                      <c:pt idx="2110">
                        <c:v>0</c:v>
                      </c:pt>
                      <c:pt idx="2111">
                        <c:v>140.19999999999999</c:v>
                      </c:pt>
                      <c:pt idx="2112">
                        <c:v>320.7</c:v>
                      </c:pt>
                      <c:pt idx="2113">
                        <c:v>38.299999999999997</c:v>
                      </c:pt>
                      <c:pt idx="2114">
                        <c:v>0</c:v>
                      </c:pt>
                      <c:pt idx="2115">
                        <c:v>0</c:v>
                      </c:pt>
                      <c:pt idx="2116">
                        <c:v>249.1</c:v>
                      </c:pt>
                      <c:pt idx="2117">
                        <c:v>319.60000000000002</c:v>
                      </c:pt>
                      <c:pt idx="2118">
                        <c:v>0</c:v>
                      </c:pt>
                      <c:pt idx="2119">
                        <c:v>0</c:v>
                      </c:pt>
                      <c:pt idx="2120">
                        <c:v>0</c:v>
                      </c:pt>
                      <c:pt idx="2121">
                        <c:v>267.3</c:v>
                      </c:pt>
                      <c:pt idx="2122">
                        <c:v>319.5</c:v>
                      </c:pt>
                      <c:pt idx="2123">
                        <c:v>0</c:v>
                      </c:pt>
                      <c:pt idx="2124">
                        <c:v>0</c:v>
                      </c:pt>
                      <c:pt idx="2125">
                        <c:v>0</c:v>
                      </c:pt>
                      <c:pt idx="2126">
                        <c:v>319.5</c:v>
                      </c:pt>
                      <c:pt idx="2127">
                        <c:v>319.60000000000002</c:v>
                      </c:pt>
                      <c:pt idx="2128">
                        <c:v>0</c:v>
                      </c:pt>
                      <c:pt idx="2129">
                        <c:v>0</c:v>
                      </c:pt>
                      <c:pt idx="2130">
                        <c:v>0</c:v>
                      </c:pt>
                      <c:pt idx="2131">
                        <c:v>319.89999999999998</c:v>
                      </c:pt>
                      <c:pt idx="2132">
                        <c:v>26.1</c:v>
                      </c:pt>
                      <c:pt idx="2133">
                        <c:v>0</c:v>
                      </c:pt>
                      <c:pt idx="2134">
                        <c:v>0</c:v>
                      </c:pt>
                      <c:pt idx="2135">
                        <c:v>252</c:v>
                      </c:pt>
                      <c:pt idx="2136">
                        <c:v>318.7</c:v>
                      </c:pt>
                      <c:pt idx="2137">
                        <c:v>0</c:v>
                      </c:pt>
                      <c:pt idx="2138">
                        <c:v>0</c:v>
                      </c:pt>
                      <c:pt idx="2139">
                        <c:v>0</c:v>
                      </c:pt>
                      <c:pt idx="2140">
                        <c:v>318.3</c:v>
                      </c:pt>
                      <c:pt idx="2141">
                        <c:v>318.60000000000002</c:v>
                      </c:pt>
                      <c:pt idx="2142">
                        <c:v>0</c:v>
                      </c:pt>
                      <c:pt idx="2143">
                        <c:v>0</c:v>
                      </c:pt>
                      <c:pt idx="2144">
                        <c:v>46.6</c:v>
                      </c:pt>
                      <c:pt idx="2145">
                        <c:v>318.8</c:v>
                      </c:pt>
                      <c:pt idx="2146">
                        <c:v>195.9</c:v>
                      </c:pt>
                      <c:pt idx="2147">
                        <c:v>0</c:v>
                      </c:pt>
                      <c:pt idx="2148">
                        <c:v>0</c:v>
                      </c:pt>
                      <c:pt idx="2149">
                        <c:v>181.5</c:v>
                      </c:pt>
                      <c:pt idx="2150">
                        <c:v>319.5</c:v>
                      </c:pt>
                      <c:pt idx="2151">
                        <c:v>24.5</c:v>
                      </c:pt>
                      <c:pt idx="2152">
                        <c:v>0</c:v>
                      </c:pt>
                      <c:pt idx="2153">
                        <c:v>0</c:v>
                      </c:pt>
                      <c:pt idx="2154">
                        <c:v>299.5</c:v>
                      </c:pt>
                      <c:pt idx="2155">
                        <c:v>319.60000000000002</c:v>
                      </c:pt>
                      <c:pt idx="2156">
                        <c:v>0</c:v>
                      </c:pt>
                      <c:pt idx="2157">
                        <c:v>0</c:v>
                      </c:pt>
                      <c:pt idx="2158">
                        <c:v>12.4</c:v>
                      </c:pt>
                      <c:pt idx="2159">
                        <c:v>320</c:v>
                      </c:pt>
                      <c:pt idx="2160">
                        <c:v>278.5</c:v>
                      </c:pt>
                      <c:pt idx="2161">
                        <c:v>0</c:v>
                      </c:pt>
                      <c:pt idx="2162">
                        <c:v>0</c:v>
                      </c:pt>
                      <c:pt idx="2163">
                        <c:v>155.4</c:v>
                      </c:pt>
                      <c:pt idx="2164">
                        <c:v>320.5</c:v>
                      </c:pt>
                      <c:pt idx="2165">
                        <c:v>0</c:v>
                      </c:pt>
                      <c:pt idx="2166">
                        <c:v>0</c:v>
                      </c:pt>
                      <c:pt idx="2167">
                        <c:v>78.2</c:v>
                      </c:pt>
                      <c:pt idx="2168">
                        <c:v>319.8</c:v>
                      </c:pt>
                      <c:pt idx="2169">
                        <c:v>191.1</c:v>
                      </c:pt>
                      <c:pt idx="2170">
                        <c:v>0</c:v>
                      </c:pt>
                      <c:pt idx="2171">
                        <c:v>0</c:v>
                      </c:pt>
                      <c:pt idx="2172">
                        <c:v>193.4</c:v>
                      </c:pt>
                      <c:pt idx="2173">
                        <c:v>320</c:v>
                      </c:pt>
                      <c:pt idx="2174">
                        <c:v>0</c:v>
                      </c:pt>
                      <c:pt idx="2175">
                        <c:v>0</c:v>
                      </c:pt>
                      <c:pt idx="2176">
                        <c:v>0</c:v>
                      </c:pt>
                      <c:pt idx="2177">
                        <c:v>304.39999999999998</c:v>
                      </c:pt>
                      <c:pt idx="2178">
                        <c:v>319.5</c:v>
                      </c:pt>
                      <c:pt idx="2179">
                        <c:v>0</c:v>
                      </c:pt>
                      <c:pt idx="2180">
                        <c:v>0</c:v>
                      </c:pt>
                      <c:pt idx="2181">
                        <c:v>4.8</c:v>
                      </c:pt>
                      <c:pt idx="2182">
                        <c:v>314.8</c:v>
                      </c:pt>
                      <c:pt idx="2183">
                        <c:v>319</c:v>
                      </c:pt>
                      <c:pt idx="2184">
                        <c:v>0</c:v>
                      </c:pt>
                      <c:pt idx="2185">
                        <c:v>0</c:v>
                      </c:pt>
                      <c:pt idx="2186">
                        <c:v>59.3</c:v>
                      </c:pt>
                      <c:pt idx="2187">
                        <c:v>319.5</c:v>
                      </c:pt>
                      <c:pt idx="2188">
                        <c:v>207.5</c:v>
                      </c:pt>
                      <c:pt idx="2189">
                        <c:v>0</c:v>
                      </c:pt>
                      <c:pt idx="2190">
                        <c:v>0</c:v>
                      </c:pt>
                      <c:pt idx="2191">
                        <c:v>106.5</c:v>
                      </c:pt>
                      <c:pt idx="2192">
                        <c:v>320.3</c:v>
                      </c:pt>
                      <c:pt idx="2193">
                        <c:v>136.4</c:v>
                      </c:pt>
                      <c:pt idx="2194">
                        <c:v>0</c:v>
                      </c:pt>
                      <c:pt idx="2195">
                        <c:v>0</c:v>
                      </c:pt>
                      <c:pt idx="2196">
                        <c:v>222.4</c:v>
                      </c:pt>
                      <c:pt idx="2197">
                        <c:v>320.2</c:v>
                      </c:pt>
                      <c:pt idx="2198">
                        <c:v>0</c:v>
                      </c:pt>
                      <c:pt idx="2199">
                        <c:v>0</c:v>
                      </c:pt>
                      <c:pt idx="2200">
                        <c:v>95.8</c:v>
                      </c:pt>
                      <c:pt idx="2201">
                        <c:v>319.5</c:v>
                      </c:pt>
                      <c:pt idx="2202">
                        <c:v>63.4</c:v>
                      </c:pt>
                      <c:pt idx="2203">
                        <c:v>0</c:v>
                      </c:pt>
                      <c:pt idx="2204">
                        <c:v>0</c:v>
                      </c:pt>
                      <c:pt idx="2205">
                        <c:v>245.1</c:v>
                      </c:pt>
                      <c:pt idx="2206">
                        <c:v>319.3</c:v>
                      </c:pt>
                      <c:pt idx="2207">
                        <c:v>0</c:v>
                      </c:pt>
                      <c:pt idx="2208">
                        <c:v>0</c:v>
                      </c:pt>
                      <c:pt idx="2209">
                        <c:v>12.6</c:v>
                      </c:pt>
                      <c:pt idx="2210">
                        <c:v>320.10000000000002</c:v>
                      </c:pt>
                      <c:pt idx="2211">
                        <c:v>299.7</c:v>
                      </c:pt>
                      <c:pt idx="2212">
                        <c:v>0</c:v>
                      </c:pt>
                      <c:pt idx="2213">
                        <c:v>0</c:v>
                      </c:pt>
                      <c:pt idx="2214">
                        <c:v>88.9</c:v>
                      </c:pt>
                      <c:pt idx="2215">
                        <c:v>320.3</c:v>
                      </c:pt>
                      <c:pt idx="2216">
                        <c:v>97.7</c:v>
                      </c:pt>
                      <c:pt idx="2217">
                        <c:v>0</c:v>
                      </c:pt>
                      <c:pt idx="2218">
                        <c:v>0</c:v>
                      </c:pt>
                      <c:pt idx="2219">
                        <c:v>222.4</c:v>
                      </c:pt>
                      <c:pt idx="2220">
                        <c:v>319.10000000000002</c:v>
                      </c:pt>
                      <c:pt idx="2221">
                        <c:v>0</c:v>
                      </c:pt>
                      <c:pt idx="2222">
                        <c:v>0</c:v>
                      </c:pt>
                      <c:pt idx="2223">
                        <c:v>7.7</c:v>
                      </c:pt>
                      <c:pt idx="2224">
                        <c:v>321.2</c:v>
                      </c:pt>
                      <c:pt idx="2225">
                        <c:v>276.10000000000002</c:v>
                      </c:pt>
                      <c:pt idx="2226">
                        <c:v>0</c:v>
                      </c:pt>
                      <c:pt idx="2227">
                        <c:v>0</c:v>
                      </c:pt>
                      <c:pt idx="2228">
                        <c:v>161.19999999999999</c:v>
                      </c:pt>
                      <c:pt idx="2229">
                        <c:v>320.2</c:v>
                      </c:pt>
                      <c:pt idx="2230">
                        <c:v>22.9</c:v>
                      </c:pt>
                      <c:pt idx="2231">
                        <c:v>0</c:v>
                      </c:pt>
                      <c:pt idx="2232">
                        <c:v>123.9</c:v>
                      </c:pt>
                      <c:pt idx="2233">
                        <c:v>320.8</c:v>
                      </c:pt>
                      <c:pt idx="2234">
                        <c:v>58.6</c:v>
                      </c:pt>
                      <c:pt idx="2235">
                        <c:v>0</c:v>
                      </c:pt>
                      <c:pt idx="2236">
                        <c:v>0</c:v>
                      </c:pt>
                      <c:pt idx="2237">
                        <c:v>239.5</c:v>
                      </c:pt>
                      <c:pt idx="2238">
                        <c:v>320.10000000000002</c:v>
                      </c:pt>
                      <c:pt idx="2239">
                        <c:v>0</c:v>
                      </c:pt>
                      <c:pt idx="2240">
                        <c:v>0</c:v>
                      </c:pt>
                      <c:pt idx="2241">
                        <c:v>0</c:v>
                      </c:pt>
                      <c:pt idx="2242">
                        <c:v>317.2</c:v>
                      </c:pt>
                      <c:pt idx="2243">
                        <c:v>319.8</c:v>
                      </c:pt>
                      <c:pt idx="2244">
                        <c:v>0</c:v>
                      </c:pt>
                      <c:pt idx="2245">
                        <c:v>0</c:v>
                      </c:pt>
                      <c:pt idx="2246">
                        <c:v>90.6</c:v>
                      </c:pt>
                      <c:pt idx="2247">
                        <c:v>319.60000000000002</c:v>
                      </c:pt>
                      <c:pt idx="2248">
                        <c:v>161.69999999999999</c:v>
                      </c:pt>
                      <c:pt idx="2249">
                        <c:v>0</c:v>
                      </c:pt>
                      <c:pt idx="2250">
                        <c:v>0</c:v>
                      </c:pt>
                      <c:pt idx="2251">
                        <c:v>256.3</c:v>
                      </c:pt>
                      <c:pt idx="2252">
                        <c:v>319</c:v>
                      </c:pt>
                      <c:pt idx="2253">
                        <c:v>0</c:v>
                      </c:pt>
                      <c:pt idx="2254">
                        <c:v>0</c:v>
                      </c:pt>
                      <c:pt idx="2255">
                        <c:v>12.3</c:v>
                      </c:pt>
                      <c:pt idx="2256">
                        <c:v>320.2</c:v>
                      </c:pt>
                      <c:pt idx="2257">
                        <c:v>300.8</c:v>
                      </c:pt>
                      <c:pt idx="2258">
                        <c:v>0</c:v>
                      </c:pt>
                      <c:pt idx="2259">
                        <c:v>0</c:v>
                      </c:pt>
                      <c:pt idx="2260">
                        <c:v>80.599999999999994</c:v>
                      </c:pt>
                      <c:pt idx="2261">
                        <c:v>318.89999999999998</c:v>
                      </c:pt>
                      <c:pt idx="2262">
                        <c:v>201.9</c:v>
                      </c:pt>
                      <c:pt idx="2263">
                        <c:v>0</c:v>
                      </c:pt>
                      <c:pt idx="2264">
                        <c:v>31</c:v>
                      </c:pt>
                      <c:pt idx="2265">
                        <c:v>318.5</c:v>
                      </c:pt>
                      <c:pt idx="2266">
                        <c:v>256.39999999999998</c:v>
                      </c:pt>
                      <c:pt idx="2267">
                        <c:v>0</c:v>
                      </c:pt>
                      <c:pt idx="2268">
                        <c:v>0</c:v>
                      </c:pt>
                      <c:pt idx="2269">
                        <c:v>145.6</c:v>
                      </c:pt>
                      <c:pt idx="2270">
                        <c:v>320.39999999999998</c:v>
                      </c:pt>
                      <c:pt idx="2271">
                        <c:v>125.6</c:v>
                      </c:pt>
                      <c:pt idx="2272">
                        <c:v>0</c:v>
                      </c:pt>
                      <c:pt idx="2273">
                        <c:v>0</c:v>
                      </c:pt>
                      <c:pt idx="2274">
                        <c:v>318.8</c:v>
                      </c:pt>
                      <c:pt idx="2275">
                        <c:v>312.39999999999998</c:v>
                      </c:pt>
                      <c:pt idx="2276">
                        <c:v>0</c:v>
                      </c:pt>
                      <c:pt idx="2277">
                        <c:v>0</c:v>
                      </c:pt>
                      <c:pt idx="2278">
                        <c:v>124</c:v>
                      </c:pt>
                      <c:pt idx="2279">
                        <c:v>319.8</c:v>
                      </c:pt>
                      <c:pt idx="2280">
                        <c:v>113.3</c:v>
                      </c:pt>
                      <c:pt idx="2281">
                        <c:v>0</c:v>
                      </c:pt>
                      <c:pt idx="2282">
                        <c:v>0</c:v>
                      </c:pt>
                      <c:pt idx="2283">
                        <c:v>314</c:v>
                      </c:pt>
                      <c:pt idx="2284">
                        <c:v>319.5</c:v>
                      </c:pt>
                      <c:pt idx="2285">
                        <c:v>0</c:v>
                      </c:pt>
                      <c:pt idx="2286">
                        <c:v>0</c:v>
                      </c:pt>
                      <c:pt idx="2287">
                        <c:v>54.1</c:v>
                      </c:pt>
                      <c:pt idx="2288">
                        <c:v>319.2</c:v>
                      </c:pt>
                      <c:pt idx="2289">
                        <c:v>220.7</c:v>
                      </c:pt>
                      <c:pt idx="2290">
                        <c:v>0</c:v>
                      </c:pt>
                      <c:pt idx="2291">
                        <c:v>0</c:v>
                      </c:pt>
                      <c:pt idx="2292">
                        <c:v>220.4</c:v>
                      </c:pt>
                      <c:pt idx="2293">
                        <c:v>319.8</c:v>
                      </c:pt>
                      <c:pt idx="2294">
                        <c:v>13.7</c:v>
                      </c:pt>
                      <c:pt idx="2295">
                        <c:v>0</c:v>
                      </c:pt>
                      <c:pt idx="2296">
                        <c:v>0</c:v>
                      </c:pt>
                      <c:pt idx="2297">
                        <c:v>319.89999999999998</c:v>
                      </c:pt>
                      <c:pt idx="2298">
                        <c:v>85.4</c:v>
                      </c:pt>
                      <c:pt idx="2299">
                        <c:v>0</c:v>
                      </c:pt>
                      <c:pt idx="2300">
                        <c:v>0</c:v>
                      </c:pt>
                      <c:pt idx="2301">
                        <c:v>318</c:v>
                      </c:pt>
                      <c:pt idx="2302">
                        <c:v>319.3</c:v>
                      </c:pt>
                      <c:pt idx="2303">
                        <c:v>0</c:v>
                      </c:pt>
                      <c:pt idx="2304">
                        <c:v>0</c:v>
                      </c:pt>
                      <c:pt idx="2305">
                        <c:v>39.299999999999997</c:v>
                      </c:pt>
                      <c:pt idx="2306">
                        <c:v>318.39999999999998</c:v>
                      </c:pt>
                      <c:pt idx="2307">
                        <c:v>259.2</c:v>
                      </c:pt>
                      <c:pt idx="2308">
                        <c:v>0</c:v>
                      </c:pt>
                      <c:pt idx="2309">
                        <c:v>0</c:v>
                      </c:pt>
                      <c:pt idx="2310">
                        <c:v>188.7</c:v>
                      </c:pt>
                      <c:pt idx="2311">
                        <c:v>318.60000000000002</c:v>
                      </c:pt>
                      <c:pt idx="2312">
                        <c:v>0</c:v>
                      </c:pt>
                      <c:pt idx="2313">
                        <c:v>0</c:v>
                      </c:pt>
                      <c:pt idx="2314">
                        <c:v>0</c:v>
                      </c:pt>
                      <c:pt idx="2315">
                        <c:v>319</c:v>
                      </c:pt>
                      <c:pt idx="2316">
                        <c:v>312.39999999999998</c:v>
                      </c:pt>
                      <c:pt idx="2317">
                        <c:v>0</c:v>
                      </c:pt>
                      <c:pt idx="2318">
                        <c:v>0</c:v>
                      </c:pt>
                      <c:pt idx="2319">
                        <c:v>101.2</c:v>
                      </c:pt>
                      <c:pt idx="2320">
                        <c:v>318.60000000000002</c:v>
                      </c:pt>
                      <c:pt idx="2321">
                        <c:v>158.9</c:v>
                      </c:pt>
                      <c:pt idx="2322">
                        <c:v>0</c:v>
                      </c:pt>
                      <c:pt idx="2323">
                        <c:v>0</c:v>
                      </c:pt>
                      <c:pt idx="2324">
                        <c:v>228.9</c:v>
                      </c:pt>
                      <c:pt idx="2325">
                        <c:v>318.60000000000002</c:v>
                      </c:pt>
                      <c:pt idx="2326">
                        <c:v>0</c:v>
                      </c:pt>
                      <c:pt idx="2327">
                        <c:v>0</c:v>
                      </c:pt>
                      <c:pt idx="2328">
                        <c:v>0</c:v>
                      </c:pt>
                      <c:pt idx="2329">
                        <c:v>319.10000000000002</c:v>
                      </c:pt>
                      <c:pt idx="2330">
                        <c:v>319</c:v>
                      </c:pt>
                      <c:pt idx="2331">
                        <c:v>0</c:v>
                      </c:pt>
                      <c:pt idx="2332">
                        <c:v>0</c:v>
                      </c:pt>
                      <c:pt idx="2333">
                        <c:v>320.3</c:v>
                      </c:pt>
                      <c:pt idx="2334">
                        <c:v>319.2</c:v>
                      </c:pt>
                      <c:pt idx="2335">
                        <c:v>0</c:v>
                      </c:pt>
                      <c:pt idx="2336">
                        <c:v>0</c:v>
                      </c:pt>
                      <c:pt idx="2337">
                        <c:v>140.19999999999999</c:v>
                      </c:pt>
                      <c:pt idx="2338">
                        <c:v>318.8</c:v>
                      </c:pt>
                      <c:pt idx="2339">
                        <c:v>138.30000000000001</c:v>
                      </c:pt>
                      <c:pt idx="2340">
                        <c:v>0</c:v>
                      </c:pt>
                      <c:pt idx="2341">
                        <c:v>0</c:v>
                      </c:pt>
                      <c:pt idx="2342">
                        <c:v>320.39999999999998</c:v>
                      </c:pt>
                      <c:pt idx="2343">
                        <c:v>319.2</c:v>
                      </c:pt>
                      <c:pt idx="2344">
                        <c:v>0</c:v>
                      </c:pt>
                      <c:pt idx="2345">
                        <c:v>0</c:v>
                      </c:pt>
                      <c:pt idx="2346">
                        <c:v>75.7</c:v>
                      </c:pt>
                      <c:pt idx="2347">
                        <c:v>318.7</c:v>
                      </c:pt>
                      <c:pt idx="2348">
                        <c:v>248.7</c:v>
                      </c:pt>
                      <c:pt idx="2349">
                        <c:v>0</c:v>
                      </c:pt>
                      <c:pt idx="2350">
                        <c:v>0</c:v>
                      </c:pt>
                      <c:pt idx="2351">
                        <c:v>200.3</c:v>
                      </c:pt>
                      <c:pt idx="2352">
                        <c:v>318.5</c:v>
                      </c:pt>
                      <c:pt idx="2353">
                        <c:v>0</c:v>
                      </c:pt>
                      <c:pt idx="2354">
                        <c:v>0</c:v>
                      </c:pt>
                      <c:pt idx="2355">
                        <c:v>0</c:v>
                      </c:pt>
                      <c:pt idx="2356">
                        <c:v>317.8</c:v>
                      </c:pt>
                      <c:pt idx="2357">
                        <c:v>318.7</c:v>
                      </c:pt>
                      <c:pt idx="2358">
                        <c:v>0</c:v>
                      </c:pt>
                      <c:pt idx="2359">
                        <c:v>0</c:v>
                      </c:pt>
                      <c:pt idx="2360">
                        <c:v>76</c:v>
                      </c:pt>
                      <c:pt idx="2361">
                        <c:v>319.10000000000002</c:v>
                      </c:pt>
                      <c:pt idx="2362">
                        <c:v>226.4</c:v>
                      </c:pt>
                      <c:pt idx="2363">
                        <c:v>0</c:v>
                      </c:pt>
                      <c:pt idx="2364">
                        <c:v>17.5</c:v>
                      </c:pt>
                      <c:pt idx="2365">
                        <c:v>318.8</c:v>
                      </c:pt>
                      <c:pt idx="2366">
                        <c:v>265.7</c:v>
                      </c:pt>
                      <c:pt idx="2367">
                        <c:v>0</c:v>
                      </c:pt>
                      <c:pt idx="2368">
                        <c:v>0</c:v>
                      </c:pt>
                      <c:pt idx="2369">
                        <c:v>222.9</c:v>
                      </c:pt>
                      <c:pt idx="2370">
                        <c:v>320.39999999999998</c:v>
                      </c:pt>
                      <c:pt idx="2371">
                        <c:v>0</c:v>
                      </c:pt>
                      <c:pt idx="2372">
                        <c:v>0</c:v>
                      </c:pt>
                      <c:pt idx="2373">
                        <c:v>9.6999999999999993</c:v>
                      </c:pt>
                      <c:pt idx="2374">
                        <c:v>318.8</c:v>
                      </c:pt>
                      <c:pt idx="2375">
                        <c:v>311.7</c:v>
                      </c:pt>
                      <c:pt idx="2376">
                        <c:v>0</c:v>
                      </c:pt>
                      <c:pt idx="2377">
                        <c:v>0</c:v>
                      </c:pt>
                      <c:pt idx="2378">
                        <c:v>126.8</c:v>
                      </c:pt>
                      <c:pt idx="2379">
                        <c:v>318.8</c:v>
                      </c:pt>
                      <c:pt idx="2380">
                        <c:v>26.5</c:v>
                      </c:pt>
                      <c:pt idx="2381">
                        <c:v>0</c:v>
                      </c:pt>
                      <c:pt idx="2382">
                        <c:v>0</c:v>
                      </c:pt>
                      <c:pt idx="2383">
                        <c:v>318.39999999999998</c:v>
                      </c:pt>
                      <c:pt idx="2384">
                        <c:v>318.7</c:v>
                      </c:pt>
                      <c:pt idx="2385">
                        <c:v>0</c:v>
                      </c:pt>
                      <c:pt idx="2386">
                        <c:v>0</c:v>
                      </c:pt>
                      <c:pt idx="2387">
                        <c:v>49.3</c:v>
                      </c:pt>
                      <c:pt idx="2388">
                        <c:v>318.7</c:v>
                      </c:pt>
                      <c:pt idx="2389">
                        <c:v>223.6</c:v>
                      </c:pt>
                      <c:pt idx="2390">
                        <c:v>0</c:v>
                      </c:pt>
                      <c:pt idx="2391">
                        <c:v>0</c:v>
                      </c:pt>
                      <c:pt idx="2392">
                        <c:v>278.5</c:v>
                      </c:pt>
                      <c:pt idx="2393">
                        <c:v>318.8</c:v>
                      </c:pt>
                      <c:pt idx="2394">
                        <c:v>0</c:v>
                      </c:pt>
                      <c:pt idx="2395">
                        <c:v>0</c:v>
                      </c:pt>
                      <c:pt idx="2396">
                        <c:v>218.6</c:v>
                      </c:pt>
                      <c:pt idx="2397">
                        <c:v>318.10000000000002</c:v>
                      </c:pt>
                      <c:pt idx="2398">
                        <c:v>0</c:v>
                      </c:pt>
                      <c:pt idx="2399">
                        <c:v>0</c:v>
                      </c:pt>
                      <c:pt idx="2400">
                        <c:v>0</c:v>
                      </c:pt>
                      <c:pt idx="2401">
                        <c:v>317.89999999999998</c:v>
                      </c:pt>
                      <c:pt idx="2402">
                        <c:v>319.2</c:v>
                      </c:pt>
                      <c:pt idx="2403">
                        <c:v>0</c:v>
                      </c:pt>
                      <c:pt idx="2404">
                        <c:v>0</c:v>
                      </c:pt>
                      <c:pt idx="2405">
                        <c:v>113.8</c:v>
                      </c:pt>
                      <c:pt idx="2406">
                        <c:v>318</c:v>
                      </c:pt>
                      <c:pt idx="2407">
                        <c:v>159.80000000000001</c:v>
                      </c:pt>
                      <c:pt idx="2408">
                        <c:v>0</c:v>
                      </c:pt>
                      <c:pt idx="2409">
                        <c:v>0</c:v>
                      </c:pt>
                      <c:pt idx="2410">
                        <c:v>312.8</c:v>
                      </c:pt>
                      <c:pt idx="2411">
                        <c:v>317.89999999999998</c:v>
                      </c:pt>
                      <c:pt idx="2412">
                        <c:v>0</c:v>
                      </c:pt>
                      <c:pt idx="2413">
                        <c:v>0</c:v>
                      </c:pt>
                      <c:pt idx="2414">
                        <c:v>77</c:v>
                      </c:pt>
                      <c:pt idx="2415">
                        <c:v>317.7</c:v>
                      </c:pt>
                      <c:pt idx="2416">
                        <c:v>207</c:v>
                      </c:pt>
                      <c:pt idx="2417">
                        <c:v>0</c:v>
                      </c:pt>
                      <c:pt idx="2418">
                        <c:v>0</c:v>
                      </c:pt>
                      <c:pt idx="2419">
                        <c:v>215.5</c:v>
                      </c:pt>
                      <c:pt idx="2420">
                        <c:v>317.3</c:v>
                      </c:pt>
                      <c:pt idx="2421">
                        <c:v>0</c:v>
                      </c:pt>
                      <c:pt idx="2422">
                        <c:v>0</c:v>
                      </c:pt>
                      <c:pt idx="2423">
                        <c:v>0</c:v>
                      </c:pt>
                      <c:pt idx="2424">
                        <c:v>311.60000000000002</c:v>
                      </c:pt>
                      <c:pt idx="2425">
                        <c:v>317.7</c:v>
                      </c:pt>
                      <c:pt idx="2426">
                        <c:v>0</c:v>
                      </c:pt>
                      <c:pt idx="2427">
                        <c:v>0</c:v>
                      </c:pt>
                      <c:pt idx="2428">
                        <c:v>70.5</c:v>
                      </c:pt>
                      <c:pt idx="2429">
                        <c:v>318.5</c:v>
                      </c:pt>
                      <c:pt idx="2430">
                        <c:v>0</c:v>
                      </c:pt>
                      <c:pt idx="2431">
                        <c:v>0</c:v>
                      </c:pt>
                      <c:pt idx="2432">
                        <c:v>82.5</c:v>
                      </c:pt>
                      <c:pt idx="2433">
                        <c:v>318</c:v>
                      </c:pt>
                      <c:pt idx="2434">
                        <c:v>175.4</c:v>
                      </c:pt>
                      <c:pt idx="2435">
                        <c:v>0</c:v>
                      </c:pt>
                      <c:pt idx="2436">
                        <c:v>0</c:v>
                      </c:pt>
                      <c:pt idx="2437">
                        <c:v>283.60000000000002</c:v>
                      </c:pt>
                      <c:pt idx="2438">
                        <c:v>318.2</c:v>
                      </c:pt>
                      <c:pt idx="2439">
                        <c:v>0</c:v>
                      </c:pt>
                      <c:pt idx="2440">
                        <c:v>0</c:v>
                      </c:pt>
                      <c:pt idx="2441">
                        <c:v>6.2</c:v>
                      </c:pt>
                      <c:pt idx="2442">
                        <c:v>318.5</c:v>
                      </c:pt>
                      <c:pt idx="2443">
                        <c:v>317.7</c:v>
                      </c:pt>
                      <c:pt idx="2444">
                        <c:v>0</c:v>
                      </c:pt>
                      <c:pt idx="2445">
                        <c:v>0</c:v>
                      </c:pt>
                      <c:pt idx="2446">
                        <c:v>132</c:v>
                      </c:pt>
                      <c:pt idx="2447">
                        <c:v>317.7</c:v>
                      </c:pt>
                      <c:pt idx="2448">
                        <c:v>27.4</c:v>
                      </c:pt>
                      <c:pt idx="2449">
                        <c:v>0</c:v>
                      </c:pt>
                      <c:pt idx="2450">
                        <c:v>0</c:v>
                      </c:pt>
                      <c:pt idx="2451">
                        <c:v>317.8</c:v>
                      </c:pt>
                      <c:pt idx="2452">
                        <c:v>318.10000000000002</c:v>
                      </c:pt>
                      <c:pt idx="2453">
                        <c:v>0</c:v>
                      </c:pt>
                      <c:pt idx="2454">
                        <c:v>0</c:v>
                      </c:pt>
                      <c:pt idx="2455">
                        <c:v>79.3</c:v>
                      </c:pt>
                      <c:pt idx="2456">
                        <c:v>318.89999999999998</c:v>
                      </c:pt>
                      <c:pt idx="2457">
                        <c:v>197.3</c:v>
                      </c:pt>
                      <c:pt idx="2458">
                        <c:v>0</c:v>
                      </c:pt>
                      <c:pt idx="2459">
                        <c:v>0</c:v>
                      </c:pt>
                      <c:pt idx="2460">
                        <c:v>277.10000000000002</c:v>
                      </c:pt>
                      <c:pt idx="2461">
                        <c:v>244.3</c:v>
                      </c:pt>
                      <c:pt idx="2462">
                        <c:v>0</c:v>
                      </c:pt>
                      <c:pt idx="2463">
                        <c:v>0</c:v>
                      </c:pt>
                      <c:pt idx="2464">
                        <c:v>240.2</c:v>
                      </c:pt>
                      <c:pt idx="2465">
                        <c:v>318</c:v>
                      </c:pt>
                      <c:pt idx="2466">
                        <c:v>0</c:v>
                      </c:pt>
                      <c:pt idx="2467">
                        <c:v>0</c:v>
                      </c:pt>
                      <c:pt idx="2468">
                        <c:v>9</c:v>
                      </c:pt>
                      <c:pt idx="2469">
                        <c:v>318.39999999999998</c:v>
                      </c:pt>
                      <c:pt idx="2470">
                        <c:v>311.10000000000002</c:v>
                      </c:pt>
                      <c:pt idx="2471">
                        <c:v>0</c:v>
                      </c:pt>
                      <c:pt idx="2472">
                        <c:v>0</c:v>
                      </c:pt>
                      <c:pt idx="2473">
                        <c:v>106.9</c:v>
                      </c:pt>
                      <c:pt idx="2474">
                        <c:v>318.8</c:v>
                      </c:pt>
                      <c:pt idx="2475">
                        <c:v>208.4</c:v>
                      </c:pt>
                      <c:pt idx="2476">
                        <c:v>0</c:v>
                      </c:pt>
                      <c:pt idx="2477">
                        <c:v>0</c:v>
                      </c:pt>
                      <c:pt idx="2478">
                        <c:v>285</c:v>
                      </c:pt>
                      <c:pt idx="2479">
                        <c:v>319.10000000000002</c:v>
                      </c:pt>
                      <c:pt idx="2480">
                        <c:v>0</c:v>
                      </c:pt>
                      <c:pt idx="2481">
                        <c:v>0</c:v>
                      </c:pt>
                      <c:pt idx="2482">
                        <c:v>21.3</c:v>
                      </c:pt>
                      <c:pt idx="2483">
                        <c:v>318.7</c:v>
                      </c:pt>
                      <c:pt idx="2484">
                        <c:v>266.60000000000002</c:v>
                      </c:pt>
                      <c:pt idx="2485">
                        <c:v>0</c:v>
                      </c:pt>
                      <c:pt idx="2486">
                        <c:v>0</c:v>
                      </c:pt>
                      <c:pt idx="2487">
                        <c:v>199.3</c:v>
                      </c:pt>
                      <c:pt idx="2488">
                        <c:v>318.3</c:v>
                      </c:pt>
                      <c:pt idx="2489">
                        <c:v>0</c:v>
                      </c:pt>
                      <c:pt idx="2490">
                        <c:v>0</c:v>
                      </c:pt>
                      <c:pt idx="2491">
                        <c:v>0</c:v>
                      </c:pt>
                      <c:pt idx="2492">
                        <c:v>317.89999999999998</c:v>
                      </c:pt>
                      <c:pt idx="2493">
                        <c:v>318.10000000000002</c:v>
                      </c:pt>
                      <c:pt idx="2494">
                        <c:v>0</c:v>
                      </c:pt>
                      <c:pt idx="2495">
                        <c:v>0</c:v>
                      </c:pt>
                      <c:pt idx="2496">
                        <c:v>258.89999999999998</c:v>
                      </c:pt>
                      <c:pt idx="2497">
                        <c:v>319.10000000000002</c:v>
                      </c:pt>
                      <c:pt idx="2498">
                        <c:v>0</c:v>
                      </c:pt>
                      <c:pt idx="2499">
                        <c:v>0</c:v>
                      </c:pt>
                      <c:pt idx="2500">
                        <c:v>6.5</c:v>
                      </c:pt>
                      <c:pt idx="2501">
                        <c:v>318.89999999999998</c:v>
                      </c:pt>
                      <c:pt idx="2502">
                        <c:v>319.10000000000002</c:v>
                      </c:pt>
                      <c:pt idx="2503">
                        <c:v>0</c:v>
                      </c:pt>
                      <c:pt idx="2504">
                        <c:v>0</c:v>
                      </c:pt>
                      <c:pt idx="2505">
                        <c:v>170.3</c:v>
                      </c:pt>
                      <c:pt idx="2506">
                        <c:v>319.60000000000002</c:v>
                      </c:pt>
                      <c:pt idx="2507">
                        <c:v>35</c:v>
                      </c:pt>
                      <c:pt idx="2508">
                        <c:v>0</c:v>
                      </c:pt>
                      <c:pt idx="2509">
                        <c:v>0</c:v>
                      </c:pt>
                      <c:pt idx="2510">
                        <c:v>307.10000000000002</c:v>
                      </c:pt>
                      <c:pt idx="2511">
                        <c:v>320.7</c:v>
                      </c:pt>
                      <c:pt idx="2512">
                        <c:v>0</c:v>
                      </c:pt>
                      <c:pt idx="2513">
                        <c:v>0</c:v>
                      </c:pt>
                      <c:pt idx="2514">
                        <c:v>5.3</c:v>
                      </c:pt>
                      <c:pt idx="2515">
                        <c:v>320.89999999999998</c:v>
                      </c:pt>
                      <c:pt idx="2516">
                        <c:v>251.5</c:v>
                      </c:pt>
                      <c:pt idx="2517">
                        <c:v>0</c:v>
                      </c:pt>
                      <c:pt idx="2518">
                        <c:v>0</c:v>
                      </c:pt>
                      <c:pt idx="2519">
                        <c:v>236.1</c:v>
                      </c:pt>
                      <c:pt idx="2520">
                        <c:v>320.89999999999998</c:v>
                      </c:pt>
                      <c:pt idx="2521">
                        <c:v>0</c:v>
                      </c:pt>
                      <c:pt idx="2522">
                        <c:v>0</c:v>
                      </c:pt>
                      <c:pt idx="2523">
                        <c:v>54.1</c:v>
                      </c:pt>
                      <c:pt idx="2524">
                        <c:v>320.60000000000002</c:v>
                      </c:pt>
                      <c:pt idx="2525">
                        <c:v>219.6</c:v>
                      </c:pt>
                      <c:pt idx="2526">
                        <c:v>0</c:v>
                      </c:pt>
                      <c:pt idx="2527">
                        <c:v>70</c:v>
                      </c:pt>
                      <c:pt idx="2528">
                        <c:v>320.5</c:v>
                      </c:pt>
                      <c:pt idx="2529">
                        <c:v>319.60000000000002</c:v>
                      </c:pt>
                      <c:pt idx="2530">
                        <c:v>0</c:v>
                      </c:pt>
                      <c:pt idx="2531">
                        <c:v>0</c:v>
                      </c:pt>
                      <c:pt idx="2532">
                        <c:v>157</c:v>
                      </c:pt>
                      <c:pt idx="2533">
                        <c:v>320.2</c:v>
                      </c:pt>
                      <c:pt idx="2534">
                        <c:v>55.9</c:v>
                      </c:pt>
                      <c:pt idx="2535">
                        <c:v>0</c:v>
                      </c:pt>
                      <c:pt idx="2536">
                        <c:v>0</c:v>
                      </c:pt>
                      <c:pt idx="2537">
                        <c:v>313.8</c:v>
                      </c:pt>
                      <c:pt idx="2538">
                        <c:v>320.89999999999998</c:v>
                      </c:pt>
                      <c:pt idx="2539">
                        <c:v>0</c:v>
                      </c:pt>
                      <c:pt idx="2540">
                        <c:v>0</c:v>
                      </c:pt>
                      <c:pt idx="2541">
                        <c:v>96.5</c:v>
                      </c:pt>
                      <c:pt idx="2542">
                        <c:v>320.89999999999998</c:v>
                      </c:pt>
                      <c:pt idx="2543">
                        <c:v>58.7</c:v>
                      </c:pt>
                      <c:pt idx="2544">
                        <c:v>0</c:v>
                      </c:pt>
                      <c:pt idx="2545">
                        <c:v>0</c:v>
                      </c:pt>
                      <c:pt idx="2546">
                        <c:v>258.39999999999998</c:v>
                      </c:pt>
                      <c:pt idx="2547">
                        <c:v>319.39999999999998</c:v>
                      </c:pt>
                      <c:pt idx="2548">
                        <c:v>0</c:v>
                      </c:pt>
                      <c:pt idx="2549">
                        <c:v>0</c:v>
                      </c:pt>
                      <c:pt idx="2550">
                        <c:v>9.3000000000000007</c:v>
                      </c:pt>
                      <c:pt idx="2551">
                        <c:v>319.7</c:v>
                      </c:pt>
                      <c:pt idx="2552">
                        <c:v>320</c:v>
                      </c:pt>
                      <c:pt idx="2553">
                        <c:v>0</c:v>
                      </c:pt>
                      <c:pt idx="2554">
                        <c:v>0</c:v>
                      </c:pt>
                      <c:pt idx="2555">
                        <c:v>107.5</c:v>
                      </c:pt>
                      <c:pt idx="2556">
                        <c:v>319.89999999999998</c:v>
                      </c:pt>
                      <c:pt idx="2557">
                        <c:v>103.8</c:v>
                      </c:pt>
                      <c:pt idx="2558">
                        <c:v>0</c:v>
                      </c:pt>
                      <c:pt idx="2559">
                        <c:v>0</c:v>
                      </c:pt>
                      <c:pt idx="2560">
                        <c:v>320</c:v>
                      </c:pt>
                      <c:pt idx="2561">
                        <c:v>183.6</c:v>
                      </c:pt>
                      <c:pt idx="2562">
                        <c:v>0</c:v>
                      </c:pt>
                      <c:pt idx="2563">
                        <c:v>0</c:v>
                      </c:pt>
                      <c:pt idx="2564">
                        <c:v>171.2</c:v>
                      </c:pt>
                      <c:pt idx="2565">
                        <c:v>319.3</c:v>
                      </c:pt>
                      <c:pt idx="2566">
                        <c:v>32.700000000000003</c:v>
                      </c:pt>
                      <c:pt idx="2567">
                        <c:v>0</c:v>
                      </c:pt>
                      <c:pt idx="2568">
                        <c:v>0</c:v>
                      </c:pt>
                      <c:pt idx="2569">
                        <c:v>278.3</c:v>
                      </c:pt>
                      <c:pt idx="2570">
                        <c:v>319.89999999999998</c:v>
                      </c:pt>
                      <c:pt idx="2571">
                        <c:v>0</c:v>
                      </c:pt>
                      <c:pt idx="2572">
                        <c:v>0</c:v>
                      </c:pt>
                      <c:pt idx="2573">
                        <c:v>38.4</c:v>
                      </c:pt>
                      <c:pt idx="2574">
                        <c:v>319.2</c:v>
                      </c:pt>
                      <c:pt idx="2575">
                        <c:v>189.3</c:v>
                      </c:pt>
                      <c:pt idx="2576">
                        <c:v>0</c:v>
                      </c:pt>
                      <c:pt idx="2577">
                        <c:v>0</c:v>
                      </c:pt>
                      <c:pt idx="2578">
                        <c:v>263.60000000000002</c:v>
                      </c:pt>
                      <c:pt idx="2579">
                        <c:v>319.60000000000002</c:v>
                      </c:pt>
                      <c:pt idx="2580">
                        <c:v>0</c:v>
                      </c:pt>
                      <c:pt idx="2581">
                        <c:v>0</c:v>
                      </c:pt>
                      <c:pt idx="2582">
                        <c:v>12.4</c:v>
                      </c:pt>
                      <c:pt idx="2583">
                        <c:v>319</c:v>
                      </c:pt>
                      <c:pt idx="2584">
                        <c:v>319</c:v>
                      </c:pt>
                      <c:pt idx="2585">
                        <c:v>0</c:v>
                      </c:pt>
                      <c:pt idx="2586">
                        <c:v>0</c:v>
                      </c:pt>
                      <c:pt idx="2587">
                        <c:v>97.2</c:v>
                      </c:pt>
                      <c:pt idx="2588">
                        <c:v>319.3</c:v>
                      </c:pt>
                      <c:pt idx="2589">
                        <c:v>135.30000000000001</c:v>
                      </c:pt>
                      <c:pt idx="2590">
                        <c:v>0</c:v>
                      </c:pt>
                      <c:pt idx="2591">
                        <c:v>0</c:v>
                      </c:pt>
                      <c:pt idx="2592">
                        <c:v>292</c:v>
                      </c:pt>
                      <c:pt idx="2593">
                        <c:v>158.6</c:v>
                      </c:pt>
                      <c:pt idx="2594">
                        <c:v>0</c:v>
                      </c:pt>
                      <c:pt idx="2595">
                        <c:v>0</c:v>
                      </c:pt>
                      <c:pt idx="2596">
                        <c:v>255.7</c:v>
                      </c:pt>
                      <c:pt idx="2597">
                        <c:v>320.3</c:v>
                      </c:pt>
                      <c:pt idx="2598">
                        <c:v>0</c:v>
                      </c:pt>
                      <c:pt idx="2599">
                        <c:v>0</c:v>
                      </c:pt>
                      <c:pt idx="2600">
                        <c:v>69.099999999999994</c:v>
                      </c:pt>
                      <c:pt idx="2601">
                        <c:v>320.8</c:v>
                      </c:pt>
                      <c:pt idx="2602">
                        <c:v>320</c:v>
                      </c:pt>
                      <c:pt idx="2603">
                        <c:v>0</c:v>
                      </c:pt>
                      <c:pt idx="2604">
                        <c:v>0</c:v>
                      </c:pt>
                      <c:pt idx="2605">
                        <c:v>84.8</c:v>
                      </c:pt>
                      <c:pt idx="2606">
                        <c:v>320.7</c:v>
                      </c:pt>
                      <c:pt idx="2607">
                        <c:v>186.2</c:v>
                      </c:pt>
                      <c:pt idx="2608">
                        <c:v>0</c:v>
                      </c:pt>
                      <c:pt idx="2609">
                        <c:v>0</c:v>
                      </c:pt>
                      <c:pt idx="2610">
                        <c:v>299.3</c:v>
                      </c:pt>
                      <c:pt idx="2611">
                        <c:v>320.2</c:v>
                      </c:pt>
                      <c:pt idx="2612">
                        <c:v>0</c:v>
                      </c:pt>
                      <c:pt idx="2613">
                        <c:v>0</c:v>
                      </c:pt>
                      <c:pt idx="2614">
                        <c:v>128.5</c:v>
                      </c:pt>
                      <c:pt idx="2615">
                        <c:v>320.39999999999998</c:v>
                      </c:pt>
                      <c:pt idx="2616">
                        <c:v>62.7</c:v>
                      </c:pt>
                      <c:pt idx="2617">
                        <c:v>0</c:v>
                      </c:pt>
                      <c:pt idx="2618">
                        <c:v>0</c:v>
                      </c:pt>
                      <c:pt idx="2619">
                        <c:v>211.5</c:v>
                      </c:pt>
                      <c:pt idx="2620">
                        <c:v>320.60000000000002</c:v>
                      </c:pt>
                      <c:pt idx="2621">
                        <c:v>36</c:v>
                      </c:pt>
                      <c:pt idx="2622">
                        <c:v>0</c:v>
                      </c:pt>
                      <c:pt idx="2623">
                        <c:v>0</c:v>
                      </c:pt>
                      <c:pt idx="2624">
                        <c:v>296.8</c:v>
                      </c:pt>
                      <c:pt idx="2625">
                        <c:v>233.7</c:v>
                      </c:pt>
                      <c:pt idx="2626">
                        <c:v>0</c:v>
                      </c:pt>
                      <c:pt idx="2627">
                        <c:v>0</c:v>
                      </c:pt>
                      <c:pt idx="2628">
                        <c:v>251.7</c:v>
                      </c:pt>
                      <c:pt idx="2629">
                        <c:v>319.39999999999998</c:v>
                      </c:pt>
                      <c:pt idx="2630">
                        <c:v>0</c:v>
                      </c:pt>
                      <c:pt idx="2631">
                        <c:v>0</c:v>
                      </c:pt>
                      <c:pt idx="2632">
                        <c:v>53.8</c:v>
                      </c:pt>
                      <c:pt idx="2633">
                        <c:v>320</c:v>
                      </c:pt>
                      <c:pt idx="2634">
                        <c:v>210.6</c:v>
                      </c:pt>
                      <c:pt idx="2635">
                        <c:v>0</c:v>
                      </c:pt>
                      <c:pt idx="2636">
                        <c:v>0</c:v>
                      </c:pt>
                      <c:pt idx="2637">
                        <c:v>205.9</c:v>
                      </c:pt>
                      <c:pt idx="2638">
                        <c:v>319.3</c:v>
                      </c:pt>
                      <c:pt idx="2639">
                        <c:v>55.9</c:v>
                      </c:pt>
                      <c:pt idx="2640">
                        <c:v>0</c:v>
                      </c:pt>
                      <c:pt idx="2641">
                        <c:v>0</c:v>
                      </c:pt>
                      <c:pt idx="2642">
                        <c:v>296.8</c:v>
                      </c:pt>
                      <c:pt idx="2643">
                        <c:v>319.2</c:v>
                      </c:pt>
                      <c:pt idx="2644">
                        <c:v>0</c:v>
                      </c:pt>
                      <c:pt idx="2645">
                        <c:v>0</c:v>
                      </c:pt>
                      <c:pt idx="2646">
                        <c:v>109.6</c:v>
                      </c:pt>
                      <c:pt idx="2647">
                        <c:v>319.89999999999998</c:v>
                      </c:pt>
                      <c:pt idx="2648">
                        <c:v>166.7</c:v>
                      </c:pt>
                      <c:pt idx="2649">
                        <c:v>0</c:v>
                      </c:pt>
                      <c:pt idx="2650">
                        <c:v>0</c:v>
                      </c:pt>
                      <c:pt idx="2651">
                        <c:v>299.8</c:v>
                      </c:pt>
                      <c:pt idx="2652">
                        <c:v>319.7</c:v>
                      </c:pt>
                      <c:pt idx="2653">
                        <c:v>0</c:v>
                      </c:pt>
                      <c:pt idx="2654">
                        <c:v>0</c:v>
                      </c:pt>
                      <c:pt idx="2655">
                        <c:v>112.7</c:v>
                      </c:pt>
                      <c:pt idx="2656">
                        <c:v>320.3</c:v>
                      </c:pt>
                      <c:pt idx="2657">
                        <c:v>282.7</c:v>
                      </c:pt>
                      <c:pt idx="2658">
                        <c:v>0</c:v>
                      </c:pt>
                      <c:pt idx="2659">
                        <c:v>0</c:v>
                      </c:pt>
                      <c:pt idx="2660">
                        <c:v>320</c:v>
                      </c:pt>
                      <c:pt idx="2661">
                        <c:v>319.89999999999998</c:v>
                      </c:pt>
                      <c:pt idx="2662">
                        <c:v>0</c:v>
                      </c:pt>
                      <c:pt idx="2663">
                        <c:v>0</c:v>
                      </c:pt>
                      <c:pt idx="2664">
                        <c:v>150.69999999999999</c:v>
                      </c:pt>
                      <c:pt idx="2665">
                        <c:v>320.7</c:v>
                      </c:pt>
                      <c:pt idx="2666">
                        <c:v>123.3</c:v>
                      </c:pt>
                      <c:pt idx="2667">
                        <c:v>0</c:v>
                      </c:pt>
                      <c:pt idx="2668">
                        <c:v>0</c:v>
                      </c:pt>
                      <c:pt idx="2669">
                        <c:v>311.89999999999998</c:v>
                      </c:pt>
                      <c:pt idx="2670">
                        <c:v>320.10000000000002</c:v>
                      </c:pt>
                      <c:pt idx="2671">
                        <c:v>0</c:v>
                      </c:pt>
                      <c:pt idx="2672">
                        <c:v>0</c:v>
                      </c:pt>
                      <c:pt idx="2673">
                        <c:v>69.599999999999994</c:v>
                      </c:pt>
                      <c:pt idx="2674">
                        <c:v>320.39999999999998</c:v>
                      </c:pt>
                      <c:pt idx="2675">
                        <c:v>320.7</c:v>
                      </c:pt>
                      <c:pt idx="2676">
                        <c:v>0</c:v>
                      </c:pt>
                      <c:pt idx="2677">
                        <c:v>0</c:v>
                      </c:pt>
                      <c:pt idx="2678">
                        <c:v>135.19999999999999</c:v>
                      </c:pt>
                      <c:pt idx="2679">
                        <c:v>321.2</c:v>
                      </c:pt>
                      <c:pt idx="2680">
                        <c:v>118.4</c:v>
                      </c:pt>
                      <c:pt idx="2681">
                        <c:v>0</c:v>
                      </c:pt>
                      <c:pt idx="2682">
                        <c:v>0</c:v>
                      </c:pt>
                      <c:pt idx="2683">
                        <c:v>317.5</c:v>
                      </c:pt>
                      <c:pt idx="2684">
                        <c:v>319.89999999999998</c:v>
                      </c:pt>
                      <c:pt idx="2685">
                        <c:v>0</c:v>
                      </c:pt>
                      <c:pt idx="2686">
                        <c:v>0</c:v>
                      </c:pt>
                      <c:pt idx="2687">
                        <c:v>88.5</c:v>
                      </c:pt>
                      <c:pt idx="2688">
                        <c:v>321</c:v>
                      </c:pt>
                      <c:pt idx="2689">
                        <c:v>229.4</c:v>
                      </c:pt>
                      <c:pt idx="2690">
                        <c:v>0</c:v>
                      </c:pt>
                      <c:pt idx="2691">
                        <c:v>23.4</c:v>
                      </c:pt>
                      <c:pt idx="2692">
                        <c:v>320.60000000000002</c:v>
                      </c:pt>
                      <c:pt idx="2693">
                        <c:v>320.60000000000002</c:v>
                      </c:pt>
                      <c:pt idx="2694">
                        <c:v>0</c:v>
                      </c:pt>
                      <c:pt idx="2695">
                        <c:v>0</c:v>
                      </c:pt>
                      <c:pt idx="2696">
                        <c:v>39.200000000000003</c:v>
                      </c:pt>
                      <c:pt idx="2697">
                        <c:v>319.5</c:v>
                      </c:pt>
                      <c:pt idx="2698">
                        <c:v>126.2</c:v>
                      </c:pt>
                      <c:pt idx="2699">
                        <c:v>0</c:v>
                      </c:pt>
                      <c:pt idx="2700">
                        <c:v>0</c:v>
                      </c:pt>
                      <c:pt idx="2701">
                        <c:v>321.10000000000002</c:v>
                      </c:pt>
                      <c:pt idx="2702">
                        <c:v>320.89999999999998</c:v>
                      </c:pt>
                      <c:pt idx="2703">
                        <c:v>0</c:v>
                      </c:pt>
                      <c:pt idx="2704">
                        <c:v>0</c:v>
                      </c:pt>
                      <c:pt idx="2705">
                        <c:v>121</c:v>
                      </c:pt>
                      <c:pt idx="2706">
                        <c:v>320.8</c:v>
                      </c:pt>
                      <c:pt idx="2707">
                        <c:v>114.1</c:v>
                      </c:pt>
                      <c:pt idx="2708">
                        <c:v>0</c:v>
                      </c:pt>
                      <c:pt idx="2709">
                        <c:v>0</c:v>
                      </c:pt>
                      <c:pt idx="2710">
                        <c:v>254.7</c:v>
                      </c:pt>
                      <c:pt idx="2711">
                        <c:v>319.7</c:v>
                      </c:pt>
                      <c:pt idx="2712">
                        <c:v>0</c:v>
                      </c:pt>
                      <c:pt idx="2713">
                        <c:v>0</c:v>
                      </c:pt>
                      <c:pt idx="2714">
                        <c:v>0</c:v>
                      </c:pt>
                      <c:pt idx="2715">
                        <c:v>320.8</c:v>
                      </c:pt>
                      <c:pt idx="2716">
                        <c:v>320</c:v>
                      </c:pt>
                      <c:pt idx="2717">
                        <c:v>0</c:v>
                      </c:pt>
                      <c:pt idx="2718">
                        <c:v>0</c:v>
                      </c:pt>
                      <c:pt idx="2719">
                        <c:v>124.9</c:v>
                      </c:pt>
                      <c:pt idx="2720">
                        <c:v>320.39999999999998</c:v>
                      </c:pt>
                      <c:pt idx="2721">
                        <c:v>13.9</c:v>
                      </c:pt>
                      <c:pt idx="2722">
                        <c:v>0</c:v>
                      </c:pt>
                      <c:pt idx="2723">
                        <c:v>183.5</c:v>
                      </c:pt>
                      <c:pt idx="2724">
                        <c:v>319.5</c:v>
                      </c:pt>
                      <c:pt idx="2725">
                        <c:v>50.3</c:v>
                      </c:pt>
                      <c:pt idx="2726">
                        <c:v>0</c:v>
                      </c:pt>
                      <c:pt idx="2727">
                        <c:v>19.7</c:v>
                      </c:pt>
                      <c:pt idx="2728">
                        <c:v>320.10000000000002</c:v>
                      </c:pt>
                      <c:pt idx="2729">
                        <c:v>320.5</c:v>
                      </c:pt>
                      <c:pt idx="2730">
                        <c:v>0</c:v>
                      </c:pt>
                      <c:pt idx="2731">
                        <c:v>0</c:v>
                      </c:pt>
                      <c:pt idx="2732">
                        <c:v>110.5</c:v>
                      </c:pt>
                      <c:pt idx="2733">
                        <c:v>320.10000000000002</c:v>
                      </c:pt>
                      <c:pt idx="2734">
                        <c:v>196.5</c:v>
                      </c:pt>
                      <c:pt idx="2735">
                        <c:v>0</c:v>
                      </c:pt>
                      <c:pt idx="2736">
                        <c:v>0</c:v>
                      </c:pt>
                      <c:pt idx="2737">
                        <c:v>227.1</c:v>
                      </c:pt>
                      <c:pt idx="2738">
                        <c:v>320.7</c:v>
                      </c:pt>
                      <c:pt idx="2739">
                        <c:v>0</c:v>
                      </c:pt>
                      <c:pt idx="2740">
                        <c:v>0</c:v>
                      </c:pt>
                      <c:pt idx="2741">
                        <c:v>0</c:v>
                      </c:pt>
                      <c:pt idx="2742">
                        <c:v>320.7</c:v>
                      </c:pt>
                      <c:pt idx="2743">
                        <c:v>320.3</c:v>
                      </c:pt>
                      <c:pt idx="2744">
                        <c:v>0</c:v>
                      </c:pt>
                      <c:pt idx="2745">
                        <c:v>0</c:v>
                      </c:pt>
                      <c:pt idx="2746">
                        <c:v>151.6</c:v>
                      </c:pt>
                      <c:pt idx="2747">
                        <c:v>319.8</c:v>
                      </c:pt>
                      <c:pt idx="2748">
                        <c:v>226.5</c:v>
                      </c:pt>
                      <c:pt idx="2749">
                        <c:v>0</c:v>
                      </c:pt>
                      <c:pt idx="2750">
                        <c:v>0</c:v>
                      </c:pt>
                      <c:pt idx="2751">
                        <c:v>233.9</c:v>
                      </c:pt>
                      <c:pt idx="2752">
                        <c:v>320.8</c:v>
                      </c:pt>
                      <c:pt idx="2753">
                        <c:v>0</c:v>
                      </c:pt>
                      <c:pt idx="2754">
                        <c:v>0</c:v>
                      </c:pt>
                      <c:pt idx="2755">
                        <c:v>183.5</c:v>
                      </c:pt>
                      <c:pt idx="2756">
                        <c:v>320.8</c:v>
                      </c:pt>
                      <c:pt idx="2757">
                        <c:v>14.6</c:v>
                      </c:pt>
                      <c:pt idx="2758">
                        <c:v>0</c:v>
                      </c:pt>
                      <c:pt idx="2759">
                        <c:v>0</c:v>
                      </c:pt>
                      <c:pt idx="2760">
                        <c:v>319.3</c:v>
                      </c:pt>
                      <c:pt idx="2761">
                        <c:v>320.3</c:v>
                      </c:pt>
                      <c:pt idx="2762">
                        <c:v>0</c:v>
                      </c:pt>
                      <c:pt idx="2763">
                        <c:v>0</c:v>
                      </c:pt>
                      <c:pt idx="2764">
                        <c:v>66.3</c:v>
                      </c:pt>
                      <c:pt idx="2765">
                        <c:v>320.89999999999998</c:v>
                      </c:pt>
                      <c:pt idx="2766">
                        <c:v>247.9</c:v>
                      </c:pt>
                      <c:pt idx="2767">
                        <c:v>0</c:v>
                      </c:pt>
                      <c:pt idx="2768">
                        <c:v>0</c:v>
                      </c:pt>
                      <c:pt idx="2769">
                        <c:v>207.2</c:v>
                      </c:pt>
                      <c:pt idx="2770">
                        <c:v>321.3</c:v>
                      </c:pt>
                      <c:pt idx="2771">
                        <c:v>0</c:v>
                      </c:pt>
                      <c:pt idx="2772">
                        <c:v>0</c:v>
                      </c:pt>
                      <c:pt idx="2773">
                        <c:v>9.5</c:v>
                      </c:pt>
                      <c:pt idx="2774">
                        <c:v>321.3</c:v>
                      </c:pt>
                      <c:pt idx="2775">
                        <c:v>321.2</c:v>
                      </c:pt>
                      <c:pt idx="2776">
                        <c:v>0</c:v>
                      </c:pt>
                      <c:pt idx="2777">
                        <c:v>0</c:v>
                      </c:pt>
                      <c:pt idx="2778">
                        <c:v>132.19999999999999</c:v>
                      </c:pt>
                      <c:pt idx="2779">
                        <c:v>320.60000000000002</c:v>
                      </c:pt>
                      <c:pt idx="2780">
                        <c:v>16.899999999999999</c:v>
                      </c:pt>
                      <c:pt idx="2781">
                        <c:v>0</c:v>
                      </c:pt>
                      <c:pt idx="2782">
                        <c:v>0</c:v>
                      </c:pt>
                      <c:pt idx="2783">
                        <c:v>289.3</c:v>
                      </c:pt>
                      <c:pt idx="2784">
                        <c:v>321</c:v>
                      </c:pt>
                      <c:pt idx="2785">
                        <c:v>0</c:v>
                      </c:pt>
                      <c:pt idx="2786">
                        <c:v>0</c:v>
                      </c:pt>
                      <c:pt idx="2787">
                        <c:v>11.7</c:v>
                      </c:pt>
                      <c:pt idx="2788">
                        <c:v>320.89999999999998</c:v>
                      </c:pt>
                      <c:pt idx="2789">
                        <c:v>0</c:v>
                      </c:pt>
                      <c:pt idx="2790">
                        <c:v>0</c:v>
                      </c:pt>
                      <c:pt idx="2791">
                        <c:v>4.2</c:v>
                      </c:pt>
                      <c:pt idx="2792">
                        <c:v>321.7</c:v>
                      </c:pt>
                      <c:pt idx="2793">
                        <c:v>248.1</c:v>
                      </c:pt>
                      <c:pt idx="2794">
                        <c:v>0</c:v>
                      </c:pt>
                      <c:pt idx="2795">
                        <c:v>0</c:v>
                      </c:pt>
                      <c:pt idx="2796">
                        <c:v>188.7</c:v>
                      </c:pt>
                      <c:pt idx="2797">
                        <c:v>321</c:v>
                      </c:pt>
                      <c:pt idx="2798">
                        <c:v>0</c:v>
                      </c:pt>
                      <c:pt idx="2799">
                        <c:v>0</c:v>
                      </c:pt>
                      <c:pt idx="2800">
                        <c:v>8.4</c:v>
                      </c:pt>
                      <c:pt idx="2801">
                        <c:v>288</c:v>
                      </c:pt>
                      <c:pt idx="2802">
                        <c:v>321.39999999999998</c:v>
                      </c:pt>
                      <c:pt idx="2803">
                        <c:v>0</c:v>
                      </c:pt>
                      <c:pt idx="2804">
                        <c:v>0</c:v>
                      </c:pt>
                      <c:pt idx="2805">
                        <c:v>0</c:v>
                      </c:pt>
                      <c:pt idx="2806">
                        <c:v>320.8</c:v>
                      </c:pt>
                      <c:pt idx="2807">
                        <c:v>320.89999999999998</c:v>
                      </c:pt>
                      <c:pt idx="2808">
                        <c:v>0</c:v>
                      </c:pt>
                      <c:pt idx="2809">
                        <c:v>0</c:v>
                      </c:pt>
                      <c:pt idx="2810">
                        <c:v>145.19999999999999</c:v>
                      </c:pt>
                      <c:pt idx="2811">
                        <c:v>321.10000000000002</c:v>
                      </c:pt>
                      <c:pt idx="2812">
                        <c:v>57.3</c:v>
                      </c:pt>
                      <c:pt idx="2813">
                        <c:v>0</c:v>
                      </c:pt>
                      <c:pt idx="2814">
                        <c:v>5.2</c:v>
                      </c:pt>
                      <c:pt idx="2815">
                        <c:v>321</c:v>
                      </c:pt>
                      <c:pt idx="2816">
                        <c:v>320.39999999999998</c:v>
                      </c:pt>
                      <c:pt idx="2817">
                        <c:v>0</c:v>
                      </c:pt>
                      <c:pt idx="2818">
                        <c:v>0</c:v>
                      </c:pt>
                      <c:pt idx="2819">
                        <c:v>77.8</c:v>
                      </c:pt>
                      <c:pt idx="2820">
                        <c:v>320.5</c:v>
                      </c:pt>
                      <c:pt idx="2821">
                        <c:v>0</c:v>
                      </c:pt>
                      <c:pt idx="2822">
                        <c:v>0</c:v>
                      </c:pt>
                      <c:pt idx="2823">
                        <c:v>19.100000000000001</c:v>
                      </c:pt>
                      <c:pt idx="2824">
                        <c:v>321</c:v>
                      </c:pt>
                      <c:pt idx="2825">
                        <c:v>273</c:v>
                      </c:pt>
                      <c:pt idx="2826">
                        <c:v>0</c:v>
                      </c:pt>
                      <c:pt idx="2827">
                        <c:v>0</c:v>
                      </c:pt>
                      <c:pt idx="2828">
                        <c:v>205.8</c:v>
                      </c:pt>
                      <c:pt idx="2829">
                        <c:v>321.2</c:v>
                      </c:pt>
                      <c:pt idx="2830">
                        <c:v>7</c:v>
                      </c:pt>
                      <c:pt idx="2831">
                        <c:v>0</c:v>
                      </c:pt>
                      <c:pt idx="2832">
                        <c:v>12.9</c:v>
                      </c:pt>
                      <c:pt idx="2833">
                        <c:v>321.8</c:v>
                      </c:pt>
                      <c:pt idx="2834">
                        <c:v>236.8</c:v>
                      </c:pt>
                      <c:pt idx="2835">
                        <c:v>0</c:v>
                      </c:pt>
                      <c:pt idx="2836">
                        <c:v>0</c:v>
                      </c:pt>
                      <c:pt idx="2837">
                        <c:v>166.7</c:v>
                      </c:pt>
                      <c:pt idx="2838">
                        <c:v>321.2</c:v>
                      </c:pt>
                      <c:pt idx="2839">
                        <c:v>9.4</c:v>
                      </c:pt>
                      <c:pt idx="2840">
                        <c:v>0</c:v>
                      </c:pt>
                      <c:pt idx="2841">
                        <c:v>0</c:v>
                      </c:pt>
                      <c:pt idx="2842">
                        <c:v>319.89999999999998</c:v>
                      </c:pt>
                      <c:pt idx="2843">
                        <c:v>321.2</c:v>
                      </c:pt>
                      <c:pt idx="2844">
                        <c:v>0</c:v>
                      </c:pt>
                      <c:pt idx="2845">
                        <c:v>0</c:v>
                      </c:pt>
                      <c:pt idx="2846">
                        <c:v>73.3</c:v>
                      </c:pt>
                      <c:pt idx="2847">
                        <c:v>320.7</c:v>
                      </c:pt>
                      <c:pt idx="2848">
                        <c:v>188.6</c:v>
                      </c:pt>
                      <c:pt idx="2849">
                        <c:v>0</c:v>
                      </c:pt>
                      <c:pt idx="2850">
                        <c:v>0</c:v>
                      </c:pt>
                      <c:pt idx="2851">
                        <c:v>251.3</c:v>
                      </c:pt>
                      <c:pt idx="2852">
                        <c:v>217</c:v>
                      </c:pt>
                      <c:pt idx="2853">
                        <c:v>0</c:v>
                      </c:pt>
                      <c:pt idx="2854">
                        <c:v>0</c:v>
                      </c:pt>
                      <c:pt idx="2855">
                        <c:v>161</c:v>
                      </c:pt>
                      <c:pt idx="2856">
                        <c:v>320.5</c:v>
                      </c:pt>
                      <c:pt idx="2857">
                        <c:v>49.7</c:v>
                      </c:pt>
                      <c:pt idx="2858">
                        <c:v>0</c:v>
                      </c:pt>
                      <c:pt idx="2859">
                        <c:v>0</c:v>
                      </c:pt>
                      <c:pt idx="2860">
                        <c:v>319.60000000000002</c:v>
                      </c:pt>
                      <c:pt idx="2861">
                        <c:v>320.89999999999998</c:v>
                      </c:pt>
                      <c:pt idx="2862">
                        <c:v>0</c:v>
                      </c:pt>
                      <c:pt idx="2863">
                        <c:v>0</c:v>
                      </c:pt>
                      <c:pt idx="2864">
                        <c:v>30</c:v>
                      </c:pt>
                      <c:pt idx="2865">
                        <c:v>321.39999999999998</c:v>
                      </c:pt>
                      <c:pt idx="2866">
                        <c:v>205.8</c:v>
                      </c:pt>
                      <c:pt idx="2867">
                        <c:v>0</c:v>
                      </c:pt>
                      <c:pt idx="2868">
                        <c:v>0</c:v>
                      </c:pt>
                      <c:pt idx="2869">
                        <c:v>221.5</c:v>
                      </c:pt>
                      <c:pt idx="2870">
                        <c:v>321.7</c:v>
                      </c:pt>
                      <c:pt idx="2871">
                        <c:v>8</c:v>
                      </c:pt>
                      <c:pt idx="2872">
                        <c:v>0</c:v>
                      </c:pt>
                      <c:pt idx="2873">
                        <c:v>0</c:v>
                      </c:pt>
                      <c:pt idx="2874">
                        <c:v>316.5</c:v>
                      </c:pt>
                      <c:pt idx="2875">
                        <c:v>320.39999999999998</c:v>
                      </c:pt>
                      <c:pt idx="2876">
                        <c:v>0</c:v>
                      </c:pt>
                      <c:pt idx="2877">
                        <c:v>0</c:v>
                      </c:pt>
                      <c:pt idx="2878">
                        <c:v>2.6</c:v>
                      </c:pt>
                      <c:pt idx="2879">
                        <c:v>322</c:v>
                      </c:pt>
                      <c:pt idx="2880">
                        <c:v>299.60000000000002</c:v>
                      </c:pt>
                      <c:pt idx="2881">
                        <c:v>0</c:v>
                      </c:pt>
                      <c:pt idx="2882">
                        <c:v>0</c:v>
                      </c:pt>
                      <c:pt idx="2883">
                        <c:v>146.5</c:v>
                      </c:pt>
                      <c:pt idx="2884">
                        <c:v>321.60000000000002</c:v>
                      </c:pt>
                      <c:pt idx="2885">
                        <c:v>75.400000000000006</c:v>
                      </c:pt>
                      <c:pt idx="2886">
                        <c:v>0</c:v>
                      </c:pt>
                      <c:pt idx="2887">
                        <c:v>125.4</c:v>
                      </c:pt>
                      <c:pt idx="2888">
                        <c:v>321.3</c:v>
                      </c:pt>
                      <c:pt idx="2889">
                        <c:v>138.80000000000001</c:v>
                      </c:pt>
                      <c:pt idx="2890">
                        <c:v>0</c:v>
                      </c:pt>
                      <c:pt idx="2891">
                        <c:v>0</c:v>
                      </c:pt>
                      <c:pt idx="2892">
                        <c:v>262.89999999999998</c:v>
                      </c:pt>
                      <c:pt idx="2893">
                        <c:v>321.3</c:v>
                      </c:pt>
                      <c:pt idx="2894">
                        <c:v>0</c:v>
                      </c:pt>
                      <c:pt idx="2895">
                        <c:v>0</c:v>
                      </c:pt>
                      <c:pt idx="2896">
                        <c:v>0</c:v>
                      </c:pt>
                      <c:pt idx="2897">
                        <c:v>320.2</c:v>
                      </c:pt>
                      <c:pt idx="2898">
                        <c:v>321.10000000000002</c:v>
                      </c:pt>
                      <c:pt idx="2899">
                        <c:v>0</c:v>
                      </c:pt>
                      <c:pt idx="2900">
                        <c:v>0</c:v>
                      </c:pt>
                      <c:pt idx="2901">
                        <c:v>187.5</c:v>
                      </c:pt>
                      <c:pt idx="2902">
                        <c:v>320.2</c:v>
                      </c:pt>
                      <c:pt idx="2903">
                        <c:v>0</c:v>
                      </c:pt>
                      <c:pt idx="2904">
                        <c:v>0</c:v>
                      </c:pt>
                      <c:pt idx="2905">
                        <c:v>25.3</c:v>
                      </c:pt>
                      <c:pt idx="2906">
                        <c:v>320.7</c:v>
                      </c:pt>
                      <c:pt idx="2907">
                        <c:v>223.4</c:v>
                      </c:pt>
                      <c:pt idx="2908">
                        <c:v>0</c:v>
                      </c:pt>
                      <c:pt idx="2909">
                        <c:v>0</c:v>
                      </c:pt>
                      <c:pt idx="2910">
                        <c:v>132.5</c:v>
                      </c:pt>
                      <c:pt idx="2911">
                        <c:v>320.3</c:v>
                      </c:pt>
                      <c:pt idx="2912">
                        <c:v>171.4</c:v>
                      </c:pt>
                      <c:pt idx="2913">
                        <c:v>0</c:v>
                      </c:pt>
                      <c:pt idx="2914">
                        <c:v>0</c:v>
                      </c:pt>
                      <c:pt idx="2915">
                        <c:v>244.8</c:v>
                      </c:pt>
                      <c:pt idx="2916">
                        <c:v>320.10000000000002</c:v>
                      </c:pt>
                      <c:pt idx="2917">
                        <c:v>0</c:v>
                      </c:pt>
                      <c:pt idx="2918">
                        <c:v>0</c:v>
                      </c:pt>
                      <c:pt idx="2919">
                        <c:v>223.1</c:v>
                      </c:pt>
                      <c:pt idx="2920">
                        <c:v>320.7</c:v>
                      </c:pt>
                      <c:pt idx="2921">
                        <c:v>0</c:v>
                      </c:pt>
                      <c:pt idx="2922">
                        <c:v>0</c:v>
                      </c:pt>
                      <c:pt idx="2923">
                        <c:v>17.3</c:v>
                      </c:pt>
                      <c:pt idx="2924">
                        <c:v>319.8</c:v>
                      </c:pt>
                      <c:pt idx="2925">
                        <c:v>271.10000000000002</c:v>
                      </c:pt>
                      <c:pt idx="2926">
                        <c:v>0</c:v>
                      </c:pt>
                      <c:pt idx="2927">
                        <c:v>0</c:v>
                      </c:pt>
                      <c:pt idx="2928">
                        <c:v>156.19999999999999</c:v>
                      </c:pt>
                      <c:pt idx="2929">
                        <c:v>319.5</c:v>
                      </c:pt>
                      <c:pt idx="2930">
                        <c:v>97.2</c:v>
                      </c:pt>
                      <c:pt idx="2931">
                        <c:v>0</c:v>
                      </c:pt>
                      <c:pt idx="2932">
                        <c:v>0</c:v>
                      </c:pt>
                      <c:pt idx="2933">
                        <c:v>317.39999999999998</c:v>
                      </c:pt>
                      <c:pt idx="2934">
                        <c:v>320.3</c:v>
                      </c:pt>
                      <c:pt idx="2935">
                        <c:v>0</c:v>
                      </c:pt>
                      <c:pt idx="2936">
                        <c:v>0</c:v>
                      </c:pt>
                      <c:pt idx="2937">
                        <c:v>26.8</c:v>
                      </c:pt>
                      <c:pt idx="2938">
                        <c:v>319.5</c:v>
                      </c:pt>
                      <c:pt idx="2939">
                        <c:v>288.10000000000002</c:v>
                      </c:pt>
                      <c:pt idx="2940">
                        <c:v>0</c:v>
                      </c:pt>
                      <c:pt idx="2941">
                        <c:v>0</c:v>
                      </c:pt>
                      <c:pt idx="2942">
                        <c:v>202.1</c:v>
                      </c:pt>
                      <c:pt idx="2943">
                        <c:v>320.2</c:v>
                      </c:pt>
                      <c:pt idx="2944">
                        <c:v>0</c:v>
                      </c:pt>
                      <c:pt idx="2945">
                        <c:v>0</c:v>
                      </c:pt>
                      <c:pt idx="2946">
                        <c:v>0</c:v>
                      </c:pt>
                      <c:pt idx="2947">
                        <c:v>319.89999999999998</c:v>
                      </c:pt>
                      <c:pt idx="2948">
                        <c:v>320.10000000000002</c:v>
                      </c:pt>
                      <c:pt idx="2949">
                        <c:v>0</c:v>
                      </c:pt>
                      <c:pt idx="2950">
                        <c:v>0</c:v>
                      </c:pt>
                      <c:pt idx="2951">
                        <c:v>24.2</c:v>
                      </c:pt>
                      <c:pt idx="2952">
                        <c:v>319.8</c:v>
                      </c:pt>
                      <c:pt idx="2953">
                        <c:v>0</c:v>
                      </c:pt>
                      <c:pt idx="2954">
                        <c:v>0</c:v>
                      </c:pt>
                      <c:pt idx="2955">
                        <c:v>36.6</c:v>
                      </c:pt>
                      <c:pt idx="2956">
                        <c:v>319.39999999999998</c:v>
                      </c:pt>
                      <c:pt idx="2957">
                        <c:v>232.5</c:v>
                      </c:pt>
                      <c:pt idx="2958">
                        <c:v>0</c:v>
                      </c:pt>
                      <c:pt idx="2959">
                        <c:v>0</c:v>
                      </c:pt>
                      <c:pt idx="2960">
                        <c:v>255.9</c:v>
                      </c:pt>
                      <c:pt idx="2961">
                        <c:v>320</c:v>
                      </c:pt>
                      <c:pt idx="2962">
                        <c:v>0</c:v>
                      </c:pt>
                      <c:pt idx="2963">
                        <c:v>0</c:v>
                      </c:pt>
                      <c:pt idx="2964">
                        <c:v>23.3</c:v>
                      </c:pt>
                      <c:pt idx="2965">
                        <c:v>319.7</c:v>
                      </c:pt>
                      <c:pt idx="2966">
                        <c:v>320.60000000000002</c:v>
                      </c:pt>
                      <c:pt idx="2967">
                        <c:v>0</c:v>
                      </c:pt>
                      <c:pt idx="2968">
                        <c:v>0</c:v>
                      </c:pt>
                      <c:pt idx="2969">
                        <c:v>77.3</c:v>
                      </c:pt>
                      <c:pt idx="2970">
                        <c:v>319.60000000000002</c:v>
                      </c:pt>
                      <c:pt idx="2971">
                        <c:v>198.1</c:v>
                      </c:pt>
                      <c:pt idx="2972">
                        <c:v>0</c:v>
                      </c:pt>
                      <c:pt idx="2973">
                        <c:v>0</c:v>
                      </c:pt>
                      <c:pt idx="2974">
                        <c:v>292.10000000000002</c:v>
                      </c:pt>
                      <c:pt idx="2975">
                        <c:v>319.2</c:v>
                      </c:pt>
                      <c:pt idx="2976">
                        <c:v>0</c:v>
                      </c:pt>
                      <c:pt idx="2977">
                        <c:v>0</c:v>
                      </c:pt>
                      <c:pt idx="2978">
                        <c:v>39.799999999999997</c:v>
                      </c:pt>
                      <c:pt idx="2979">
                        <c:v>319.5</c:v>
                      </c:pt>
                      <c:pt idx="2980">
                        <c:v>222.2</c:v>
                      </c:pt>
                      <c:pt idx="2981">
                        <c:v>0</c:v>
                      </c:pt>
                      <c:pt idx="2982">
                        <c:v>0</c:v>
                      </c:pt>
                      <c:pt idx="2983">
                        <c:v>163</c:v>
                      </c:pt>
                      <c:pt idx="2984">
                        <c:v>319.7</c:v>
                      </c:pt>
                      <c:pt idx="2985">
                        <c:v>0</c:v>
                      </c:pt>
                      <c:pt idx="2986">
                        <c:v>0</c:v>
                      </c:pt>
                      <c:pt idx="2987">
                        <c:v>66.900000000000006</c:v>
                      </c:pt>
                      <c:pt idx="2988">
                        <c:v>320</c:v>
                      </c:pt>
                      <c:pt idx="2989">
                        <c:v>127.7</c:v>
                      </c:pt>
                      <c:pt idx="2990">
                        <c:v>0</c:v>
                      </c:pt>
                      <c:pt idx="2991">
                        <c:v>0</c:v>
                      </c:pt>
                      <c:pt idx="2992">
                        <c:v>293.39999999999998</c:v>
                      </c:pt>
                      <c:pt idx="2993">
                        <c:v>319.8</c:v>
                      </c:pt>
                      <c:pt idx="2994">
                        <c:v>0</c:v>
                      </c:pt>
                      <c:pt idx="2995">
                        <c:v>0</c:v>
                      </c:pt>
                      <c:pt idx="2996">
                        <c:v>85</c:v>
                      </c:pt>
                      <c:pt idx="2997">
                        <c:v>320</c:v>
                      </c:pt>
                      <c:pt idx="2998">
                        <c:v>173.7</c:v>
                      </c:pt>
                      <c:pt idx="2999">
                        <c:v>0</c:v>
                      </c:pt>
                      <c:pt idx="3000">
                        <c:v>0</c:v>
                      </c:pt>
                      <c:pt idx="3001">
                        <c:v>224.8</c:v>
                      </c:pt>
                      <c:pt idx="3002">
                        <c:v>320.60000000000002</c:v>
                      </c:pt>
                      <c:pt idx="3003">
                        <c:v>0</c:v>
                      </c:pt>
                      <c:pt idx="3004">
                        <c:v>0</c:v>
                      </c:pt>
                      <c:pt idx="3005">
                        <c:v>0</c:v>
                      </c:pt>
                      <c:pt idx="3006">
                        <c:v>317.60000000000002</c:v>
                      </c:pt>
                      <c:pt idx="3007">
                        <c:v>319.7</c:v>
                      </c:pt>
                      <c:pt idx="3008">
                        <c:v>0</c:v>
                      </c:pt>
                      <c:pt idx="3009">
                        <c:v>0</c:v>
                      </c:pt>
                      <c:pt idx="3010">
                        <c:v>53.9</c:v>
                      </c:pt>
                      <c:pt idx="3011">
                        <c:v>319.8</c:v>
                      </c:pt>
                      <c:pt idx="3012">
                        <c:v>141.5</c:v>
                      </c:pt>
                      <c:pt idx="3013">
                        <c:v>0</c:v>
                      </c:pt>
                      <c:pt idx="3014">
                        <c:v>0</c:v>
                      </c:pt>
                      <c:pt idx="3015">
                        <c:v>289.10000000000002</c:v>
                      </c:pt>
                      <c:pt idx="3016">
                        <c:v>97.9</c:v>
                      </c:pt>
                      <c:pt idx="3017">
                        <c:v>0</c:v>
                      </c:pt>
                      <c:pt idx="3018">
                        <c:v>0</c:v>
                      </c:pt>
                      <c:pt idx="3019">
                        <c:v>252</c:v>
                      </c:pt>
                      <c:pt idx="3020">
                        <c:v>319.5</c:v>
                      </c:pt>
                      <c:pt idx="3021">
                        <c:v>0</c:v>
                      </c:pt>
                      <c:pt idx="3022">
                        <c:v>0</c:v>
                      </c:pt>
                      <c:pt idx="3023">
                        <c:v>12.2</c:v>
                      </c:pt>
                      <c:pt idx="3024">
                        <c:v>319.89999999999998</c:v>
                      </c:pt>
                      <c:pt idx="3025">
                        <c:v>320.7</c:v>
                      </c:pt>
                      <c:pt idx="3026">
                        <c:v>0</c:v>
                      </c:pt>
                      <c:pt idx="3027">
                        <c:v>0</c:v>
                      </c:pt>
                      <c:pt idx="3028">
                        <c:v>109.2</c:v>
                      </c:pt>
                      <c:pt idx="3029">
                        <c:v>320.7</c:v>
                      </c:pt>
                      <c:pt idx="3030">
                        <c:v>49.8</c:v>
                      </c:pt>
                      <c:pt idx="3031">
                        <c:v>0</c:v>
                      </c:pt>
                      <c:pt idx="3032">
                        <c:v>0</c:v>
                      </c:pt>
                      <c:pt idx="3033">
                        <c:v>308.89999999999998</c:v>
                      </c:pt>
                      <c:pt idx="3034">
                        <c:v>319.7</c:v>
                      </c:pt>
                      <c:pt idx="3035">
                        <c:v>0</c:v>
                      </c:pt>
                      <c:pt idx="3036">
                        <c:v>0</c:v>
                      </c:pt>
                      <c:pt idx="3037">
                        <c:v>88.4</c:v>
                      </c:pt>
                      <c:pt idx="3038">
                        <c:v>320.60000000000002</c:v>
                      </c:pt>
                      <c:pt idx="3039">
                        <c:v>233.1</c:v>
                      </c:pt>
                      <c:pt idx="3040">
                        <c:v>0</c:v>
                      </c:pt>
                      <c:pt idx="3041">
                        <c:v>0</c:v>
                      </c:pt>
                      <c:pt idx="3042">
                        <c:v>184.8</c:v>
                      </c:pt>
                      <c:pt idx="3043">
                        <c:v>320.10000000000002</c:v>
                      </c:pt>
                      <c:pt idx="3044">
                        <c:v>0</c:v>
                      </c:pt>
                      <c:pt idx="3045">
                        <c:v>0</c:v>
                      </c:pt>
                      <c:pt idx="3046">
                        <c:v>0</c:v>
                      </c:pt>
                      <c:pt idx="3047">
                        <c:v>319.8</c:v>
                      </c:pt>
                      <c:pt idx="3048">
                        <c:v>320.10000000000002</c:v>
                      </c:pt>
                      <c:pt idx="3049">
                        <c:v>0</c:v>
                      </c:pt>
                      <c:pt idx="3050">
                        <c:v>0</c:v>
                      </c:pt>
                      <c:pt idx="3051">
                        <c:v>319.60000000000002</c:v>
                      </c:pt>
                      <c:pt idx="3052">
                        <c:v>320</c:v>
                      </c:pt>
                      <c:pt idx="3053">
                        <c:v>0</c:v>
                      </c:pt>
                      <c:pt idx="3054">
                        <c:v>0</c:v>
                      </c:pt>
                      <c:pt idx="3055">
                        <c:v>33.200000000000003</c:v>
                      </c:pt>
                      <c:pt idx="3056">
                        <c:v>320.2</c:v>
                      </c:pt>
                      <c:pt idx="3057">
                        <c:v>319.2</c:v>
                      </c:pt>
                      <c:pt idx="3058">
                        <c:v>0</c:v>
                      </c:pt>
                      <c:pt idx="3059">
                        <c:v>0</c:v>
                      </c:pt>
                      <c:pt idx="3060">
                        <c:v>109.5</c:v>
                      </c:pt>
                      <c:pt idx="3061">
                        <c:v>320.39999999999998</c:v>
                      </c:pt>
                      <c:pt idx="3062">
                        <c:v>82.2</c:v>
                      </c:pt>
                      <c:pt idx="3063">
                        <c:v>0</c:v>
                      </c:pt>
                      <c:pt idx="3064">
                        <c:v>0</c:v>
                      </c:pt>
                      <c:pt idx="3065">
                        <c:v>298.89999999999998</c:v>
                      </c:pt>
                      <c:pt idx="3066">
                        <c:v>320.10000000000002</c:v>
                      </c:pt>
                      <c:pt idx="3067">
                        <c:v>0</c:v>
                      </c:pt>
                      <c:pt idx="3068">
                        <c:v>0</c:v>
                      </c:pt>
                      <c:pt idx="3069">
                        <c:v>69.3</c:v>
                      </c:pt>
                      <c:pt idx="3070">
                        <c:v>319.10000000000002</c:v>
                      </c:pt>
                      <c:pt idx="3071">
                        <c:v>217.8</c:v>
                      </c:pt>
                      <c:pt idx="3072">
                        <c:v>0</c:v>
                      </c:pt>
                      <c:pt idx="3073">
                        <c:v>0</c:v>
                      </c:pt>
                      <c:pt idx="3074">
                        <c:v>109.6</c:v>
                      </c:pt>
                      <c:pt idx="3075">
                        <c:v>319.2</c:v>
                      </c:pt>
                      <c:pt idx="3076">
                        <c:v>175.3</c:v>
                      </c:pt>
                      <c:pt idx="3077">
                        <c:v>0</c:v>
                      </c:pt>
                      <c:pt idx="3078">
                        <c:v>0</c:v>
                      </c:pt>
                      <c:pt idx="3079">
                        <c:v>256.5</c:v>
                      </c:pt>
                      <c:pt idx="3080">
                        <c:v>320</c:v>
                      </c:pt>
                      <c:pt idx="3081">
                        <c:v>0</c:v>
                      </c:pt>
                      <c:pt idx="3082">
                        <c:v>0</c:v>
                      </c:pt>
                      <c:pt idx="3083">
                        <c:v>275.5</c:v>
                      </c:pt>
                      <c:pt idx="3084">
                        <c:v>320.2</c:v>
                      </c:pt>
                      <c:pt idx="3085">
                        <c:v>0</c:v>
                      </c:pt>
                      <c:pt idx="3086">
                        <c:v>0</c:v>
                      </c:pt>
                      <c:pt idx="3087">
                        <c:v>90.8</c:v>
                      </c:pt>
                      <c:pt idx="3088">
                        <c:v>319.7</c:v>
                      </c:pt>
                      <c:pt idx="3089">
                        <c:v>87.7</c:v>
                      </c:pt>
                      <c:pt idx="3090">
                        <c:v>0</c:v>
                      </c:pt>
                      <c:pt idx="3091">
                        <c:v>0</c:v>
                      </c:pt>
                      <c:pt idx="3092">
                        <c:v>208.1</c:v>
                      </c:pt>
                      <c:pt idx="3093">
                        <c:v>319.2</c:v>
                      </c:pt>
                      <c:pt idx="3094">
                        <c:v>41.8</c:v>
                      </c:pt>
                      <c:pt idx="3095">
                        <c:v>0</c:v>
                      </c:pt>
                      <c:pt idx="3096">
                        <c:v>0</c:v>
                      </c:pt>
                      <c:pt idx="3097">
                        <c:v>315.89999999999998</c:v>
                      </c:pt>
                      <c:pt idx="3098">
                        <c:v>319.3</c:v>
                      </c:pt>
                      <c:pt idx="3099">
                        <c:v>0</c:v>
                      </c:pt>
                      <c:pt idx="3100">
                        <c:v>0</c:v>
                      </c:pt>
                      <c:pt idx="3101">
                        <c:v>87.6</c:v>
                      </c:pt>
                      <c:pt idx="3102">
                        <c:v>318.89999999999998</c:v>
                      </c:pt>
                      <c:pt idx="3103">
                        <c:v>148.6</c:v>
                      </c:pt>
                      <c:pt idx="3104">
                        <c:v>0</c:v>
                      </c:pt>
                      <c:pt idx="3105">
                        <c:v>0</c:v>
                      </c:pt>
                      <c:pt idx="3106">
                        <c:v>320.7</c:v>
                      </c:pt>
                      <c:pt idx="3107">
                        <c:v>301.3</c:v>
                      </c:pt>
                      <c:pt idx="3108">
                        <c:v>0</c:v>
                      </c:pt>
                      <c:pt idx="3109">
                        <c:v>0</c:v>
                      </c:pt>
                      <c:pt idx="3110">
                        <c:v>232.1</c:v>
                      </c:pt>
                      <c:pt idx="3111">
                        <c:v>319.3</c:v>
                      </c:pt>
                      <c:pt idx="3112">
                        <c:v>14.4</c:v>
                      </c:pt>
                      <c:pt idx="3113">
                        <c:v>0</c:v>
                      </c:pt>
                      <c:pt idx="3114">
                        <c:v>128.6</c:v>
                      </c:pt>
                      <c:pt idx="3115">
                        <c:v>319.39999999999998</c:v>
                      </c:pt>
                      <c:pt idx="3116">
                        <c:v>124.3</c:v>
                      </c:pt>
                      <c:pt idx="3117">
                        <c:v>0</c:v>
                      </c:pt>
                      <c:pt idx="3118">
                        <c:v>0</c:v>
                      </c:pt>
                      <c:pt idx="3119">
                        <c:v>172.7</c:v>
                      </c:pt>
                      <c:pt idx="3120">
                        <c:v>318.89999999999998</c:v>
                      </c:pt>
                      <c:pt idx="3121">
                        <c:v>87.7</c:v>
                      </c:pt>
                      <c:pt idx="3122">
                        <c:v>0</c:v>
                      </c:pt>
                      <c:pt idx="3123">
                        <c:v>0</c:v>
                      </c:pt>
                      <c:pt idx="3124">
                        <c:v>317.8</c:v>
                      </c:pt>
                      <c:pt idx="3125">
                        <c:v>320</c:v>
                      </c:pt>
                      <c:pt idx="3126">
                        <c:v>0</c:v>
                      </c:pt>
                      <c:pt idx="3127">
                        <c:v>0</c:v>
                      </c:pt>
                      <c:pt idx="3128">
                        <c:v>120.7</c:v>
                      </c:pt>
                      <c:pt idx="3129">
                        <c:v>319.7</c:v>
                      </c:pt>
                      <c:pt idx="3130">
                        <c:v>276.89999999999998</c:v>
                      </c:pt>
                      <c:pt idx="3131">
                        <c:v>0</c:v>
                      </c:pt>
                      <c:pt idx="3132">
                        <c:v>0</c:v>
                      </c:pt>
                      <c:pt idx="3133">
                        <c:v>146.4</c:v>
                      </c:pt>
                      <c:pt idx="3134">
                        <c:v>319.8</c:v>
                      </c:pt>
                      <c:pt idx="3135">
                        <c:v>51.8</c:v>
                      </c:pt>
                      <c:pt idx="3136">
                        <c:v>0</c:v>
                      </c:pt>
                      <c:pt idx="3137">
                        <c:v>0</c:v>
                      </c:pt>
                      <c:pt idx="3138">
                        <c:v>317</c:v>
                      </c:pt>
                      <c:pt idx="3139">
                        <c:v>318.8</c:v>
                      </c:pt>
                      <c:pt idx="3140">
                        <c:v>0</c:v>
                      </c:pt>
                      <c:pt idx="3141">
                        <c:v>0</c:v>
                      </c:pt>
                      <c:pt idx="3142">
                        <c:v>93.1</c:v>
                      </c:pt>
                      <c:pt idx="3143">
                        <c:v>319.39999999999998</c:v>
                      </c:pt>
                      <c:pt idx="3144">
                        <c:v>185.6</c:v>
                      </c:pt>
                      <c:pt idx="3145">
                        <c:v>0</c:v>
                      </c:pt>
                      <c:pt idx="3146">
                        <c:v>65.3</c:v>
                      </c:pt>
                      <c:pt idx="3147">
                        <c:v>319.7</c:v>
                      </c:pt>
                      <c:pt idx="3148">
                        <c:v>320.5</c:v>
                      </c:pt>
                      <c:pt idx="3149">
                        <c:v>0</c:v>
                      </c:pt>
                      <c:pt idx="3150">
                        <c:v>0</c:v>
                      </c:pt>
                      <c:pt idx="3151">
                        <c:v>160.30000000000001</c:v>
                      </c:pt>
                      <c:pt idx="3152">
                        <c:v>320.5</c:v>
                      </c:pt>
                      <c:pt idx="3153">
                        <c:v>63.9</c:v>
                      </c:pt>
                      <c:pt idx="3154">
                        <c:v>0</c:v>
                      </c:pt>
                      <c:pt idx="3155">
                        <c:v>0</c:v>
                      </c:pt>
                      <c:pt idx="3156">
                        <c:v>320.8</c:v>
                      </c:pt>
                      <c:pt idx="3157">
                        <c:v>320.3</c:v>
                      </c:pt>
                      <c:pt idx="3158">
                        <c:v>0</c:v>
                      </c:pt>
                      <c:pt idx="3159">
                        <c:v>0</c:v>
                      </c:pt>
                      <c:pt idx="3160">
                        <c:v>146.80000000000001</c:v>
                      </c:pt>
                      <c:pt idx="3161">
                        <c:v>320.10000000000002</c:v>
                      </c:pt>
                      <c:pt idx="3162">
                        <c:v>125.9</c:v>
                      </c:pt>
                      <c:pt idx="3163">
                        <c:v>0</c:v>
                      </c:pt>
                      <c:pt idx="3164">
                        <c:v>0</c:v>
                      </c:pt>
                      <c:pt idx="3165">
                        <c:v>245.1</c:v>
                      </c:pt>
                      <c:pt idx="3166">
                        <c:v>320.10000000000002</c:v>
                      </c:pt>
                      <c:pt idx="3167">
                        <c:v>0</c:v>
                      </c:pt>
                      <c:pt idx="3168">
                        <c:v>0</c:v>
                      </c:pt>
                      <c:pt idx="3169">
                        <c:v>0</c:v>
                      </c:pt>
                      <c:pt idx="3170">
                        <c:v>320.3</c:v>
                      </c:pt>
                      <c:pt idx="3171">
                        <c:v>320.2</c:v>
                      </c:pt>
                      <c:pt idx="3172">
                        <c:v>0</c:v>
                      </c:pt>
                      <c:pt idx="3173">
                        <c:v>0</c:v>
                      </c:pt>
                      <c:pt idx="3174">
                        <c:v>177.2</c:v>
                      </c:pt>
                      <c:pt idx="3175">
                        <c:v>319.39999999999998</c:v>
                      </c:pt>
                      <c:pt idx="3176">
                        <c:v>50.1</c:v>
                      </c:pt>
                      <c:pt idx="3177">
                        <c:v>0</c:v>
                      </c:pt>
                      <c:pt idx="3178">
                        <c:v>182.9</c:v>
                      </c:pt>
                      <c:pt idx="3179">
                        <c:v>320</c:v>
                      </c:pt>
                      <c:pt idx="3180">
                        <c:v>22.7</c:v>
                      </c:pt>
                      <c:pt idx="3181">
                        <c:v>0</c:v>
                      </c:pt>
                      <c:pt idx="3182">
                        <c:v>0</c:v>
                      </c:pt>
                      <c:pt idx="3183">
                        <c:v>276.5</c:v>
                      </c:pt>
                      <c:pt idx="3184">
                        <c:v>320.39999999999998</c:v>
                      </c:pt>
                      <c:pt idx="3185">
                        <c:v>0</c:v>
                      </c:pt>
                      <c:pt idx="3186">
                        <c:v>0</c:v>
                      </c:pt>
                      <c:pt idx="3187">
                        <c:v>0</c:v>
                      </c:pt>
                      <c:pt idx="3188">
                        <c:v>320.5</c:v>
                      </c:pt>
                      <c:pt idx="3189">
                        <c:v>320</c:v>
                      </c:pt>
                      <c:pt idx="3190">
                        <c:v>0</c:v>
                      </c:pt>
                      <c:pt idx="3191">
                        <c:v>0</c:v>
                      </c:pt>
                      <c:pt idx="3192">
                        <c:v>95.7</c:v>
                      </c:pt>
                      <c:pt idx="3193">
                        <c:v>320.39999999999998</c:v>
                      </c:pt>
                      <c:pt idx="3194">
                        <c:v>34.700000000000003</c:v>
                      </c:pt>
                      <c:pt idx="3195">
                        <c:v>0</c:v>
                      </c:pt>
                      <c:pt idx="3196">
                        <c:v>0</c:v>
                      </c:pt>
                      <c:pt idx="3197">
                        <c:v>319.7</c:v>
                      </c:pt>
                      <c:pt idx="3198">
                        <c:v>321.2</c:v>
                      </c:pt>
                      <c:pt idx="3199">
                        <c:v>0</c:v>
                      </c:pt>
                      <c:pt idx="3200">
                        <c:v>0</c:v>
                      </c:pt>
                      <c:pt idx="3201">
                        <c:v>86</c:v>
                      </c:pt>
                      <c:pt idx="3202">
                        <c:v>319.60000000000002</c:v>
                      </c:pt>
                      <c:pt idx="3203">
                        <c:v>276.3</c:v>
                      </c:pt>
                      <c:pt idx="3204">
                        <c:v>0</c:v>
                      </c:pt>
                      <c:pt idx="3205">
                        <c:v>0</c:v>
                      </c:pt>
                      <c:pt idx="3206">
                        <c:v>207.6</c:v>
                      </c:pt>
                      <c:pt idx="3207">
                        <c:v>320.39999999999998</c:v>
                      </c:pt>
                      <c:pt idx="3208">
                        <c:v>6.1</c:v>
                      </c:pt>
                      <c:pt idx="3209">
                        <c:v>0</c:v>
                      </c:pt>
                      <c:pt idx="3210">
                        <c:v>0</c:v>
                      </c:pt>
                      <c:pt idx="3211">
                        <c:v>320</c:v>
                      </c:pt>
                      <c:pt idx="3212">
                        <c:v>48.3</c:v>
                      </c:pt>
                      <c:pt idx="3213">
                        <c:v>0</c:v>
                      </c:pt>
                      <c:pt idx="3214">
                        <c:v>0</c:v>
                      </c:pt>
                      <c:pt idx="3215">
                        <c:v>305.5</c:v>
                      </c:pt>
                      <c:pt idx="3216">
                        <c:v>319.5</c:v>
                      </c:pt>
                      <c:pt idx="3217">
                        <c:v>0</c:v>
                      </c:pt>
                      <c:pt idx="3218">
                        <c:v>0</c:v>
                      </c:pt>
                      <c:pt idx="3219">
                        <c:v>55.6</c:v>
                      </c:pt>
                      <c:pt idx="3220">
                        <c:v>320.8</c:v>
                      </c:pt>
                      <c:pt idx="3221">
                        <c:v>295.2</c:v>
                      </c:pt>
                      <c:pt idx="3222">
                        <c:v>0</c:v>
                      </c:pt>
                      <c:pt idx="3223">
                        <c:v>0</c:v>
                      </c:pt>
                      <c:pt idx="3224">
                        <c:v>165.4</c:v>
                      </c:pt>
                      <c:pt idx="3225">
                        <c:v>320</c:v>
                      </c:pt>
                      <c:pt idx="3226">
                        <c:v>0</c:v>
                      </c:pt>
                      <c:pt idx="3227">
                        <c:v>0</c:v>
                      </c:pt>
                      <c:pt idx="3228">
                        <c:v>2</c:v>
                      </c:pt>
                      <c:pt idx="3229">
                        <c:v>318.2</c:v>
                      </c:pt>
                      <c:pt idx="3230">
                        <c:v>320.2</c:v>
                      </c:pt>
                      <c:pt idx="3231">
                        <c:v>0</c:v>
                      </c:pt>
                      <c:pt idx="3232">
                        <c:v>0</c:v>
                      </c:pt>
                      <c:pt idx="3233">
                        <c:v>43.7</c:v>
                      </c:pt>
                      <c:pt idx="3234">
                        <c:v>320</c:v>
                      </c:pt>
                      <c:pt idx="3235">
                        <c:v>168.7</c:v>
                      </c:pt>
                      <c:pt idx="3236">
                        <c:v>0</c:v>
                      </c:pt>
                      <c:pt idx="3237">
                        <c:v>0</c:v>
                      </c:pt>
                      <c:pt idx="3238">
                        <c:v>156</c:v>
                      </c:pt>
                      <c:pt idx="3239">
                        <c:v>320.3</c:v>
                      </c:pt>
                      <c:pt idx="3240">
                        <c:v>29.4</c:v>
                      </c:pt>
                      <c:pt idx="3241">
                        <c:v>0</c:v>
                      </c:pt>
                      <c:pt idx="3242">
                        <c:v>0</c:v>
                      </c:pt>
                      <c:pt idx="3243">
                        <c:v>320.39999999999998</c:v>
                      </c:pt>
                      <c:pt idx="3244">
                        <c:v>79.900000000000006</c:v>
                      </c:pt>
                      <c:pt idx="3245">
                        <c:v>0</c:v>
                      </c:pt>
                      <c:pt idx="3246">
                        <c:v>0</c:v>
                      </c:pt>
                      <c:pt idx="3247">
                        <c:v>291.2</c:v>
                      </c:pt>
                      <c:pt idx="3248">
                        <c:v>319.39999999999998</c:v>
                      </c:pt>
                      <c:pt idx="3249">
                        <c:v>0</c:v>
                      </c:pt>
                      <c:pt idx="3250">
                        <c:v>0</c:v>
                      </c:pt>
                      <c:pt idx="3251">
                        <c:v>7.4</c:v>
                      </c:pt>
                      <c:pt idx="3252">
                        <c:v>321.3</c:v>
                      </c:pt>
                      <c:pt idx="3253">
                        <c:v>252.8</c:v>
                      </c:pt>
                      <c:pt idx="3254">
                        <c:v>0</c:v>
                      </c:pt>
                      <c:pt idx="3255">
                        <c:v>0</c:v>
                      </c:pt>
                      <c:pt idx="3256">
                        <c:v>109.8</c:v>
                      </c:pt>
                      <c:pt idx="3257">
                        <c:v>321</c:v>
                      </c:pt>
                      <c:pt idx="3258">
                        <c:v>128.5</c:v>
                      </c:pt>
                      <c:pt idx="3259">
                        <c:v>0</c:v>
                      </c:pt>
                      <c:pt idx="3260">
                        <c:v>0</c:v>
                      </c:pt>
                      <c:pt idx="3261">
                        <c:v>278</c:v>
                      </c:pt>
                      <c:pt idx="3262">
                        <c:v>319.3</c:v>
                      </c:pt>
                      <c:pt idx="3263">
                        <c:v>0</c:v>
                      </c:pt>
                      <c:pt idx="3264">
                        <c:v>0</c:v>
                      </c:pt>
                      <c:pt idx="3265">
                        <c:v>19.899999999999999</c:v>
                      </c:pt>
                      <c:pt idx="3266">
                        <c:v>320.3</c:v>
                      </c:pt>
                      <c:pt idx="3267">
                        <c:v>220.6</c:v>
                      </c:pt>
                      <c:pt idx="3268">
                        <c:v>0</c:v>
                      </c:pt>
                      <c:pt idx="3269">
                        <c:v>0</c:v>
                      </c:pt>
                      <c:pt idx="3270">
                        <c:v>175.3</c:v>
                      </c:pt>
                      <c:pt idx="3271">
                        <c:v>319.7</c:v>
                      </c:pt>
                      <c:pt idx="3272">
                        <c:v>73.099999999999994</c:v>
                      </c:pt>
                      <c:pt idx="3273">
                        <c:v>0</c:v>
                      </c:pt>
                      <c:pt idx="3274">
                        <c:v>0</c:v>
                      </c:pt>
                      <c:pt idx="3275">
                        <c:v>277.3</c:v>
                      </c:pt>
                      <c:pt idx="3276">
                        <c:v>320.3</c:v>
                      </c:pt>
                      <c:pt idx="3277">
                        <c:v>0</c:v>
                      </c:pt>
                      <c:pt idx="3278">
                        <c:v>0</c:v>
                      </c:pt>
                      <c:pt idx="3279">
                        <c:v>217.9</c:v>
                      </c:pt>
                      <c:pt idx="3280">
                        <c:v>320.5</c:v>
                      </c:pt>
                      <c:pt idx="3281">
                        <c:v>0</c:v>
                      </c:pt>
                      <c:pt idx="3282">
                        <c:v>0</c:v>
                      </c:pt>
                      <c:pt idx="3283">
                        <c:v>23.5</c:v>
                      </c:pt>
                      <c:pt idx="3284">
                        <c:v>320.8</c:v>
                      </c:pt>
                      <c:pt idx="3285">
                        <c:v>226.2</c:v>
                      </c:pt>
                      <c:pt idx="3286">
                        <c:v>0</c:v>
                      </c:pt>
                      <c:pt idx="3287">
                        <c:v>0</c:v>
                      </c:pt>
                      <c:pt idx="3288">
                        <c:v>241.3</c:v>
                      </c:pt>
                      <c:pt idx="3289">
                        <c:v>319.8</c:v>
                      </c:pt>
                      <c:pt idx="3290">
                        <c:v>0</c:v>
                      </c:pt>
                      <c:pt idx="3291">
                        <c:v>0</c:v>
                      </c:pt>
                      <c:pt idx="3292">
                        <c:v>0</c:v>
                      </c:pt>
                      <c:pt idx="3293">
                        <c:v>320.89999999999998</c:v>
                      </c:pt>
                      <c:pt idx="3294">
                        <c:v>320.39999999999998</c:v>
                      </c:pt>
                      <c:pt idx="3295">
                        <c:v>0</c:v>
                      </c:pt>
                      <c:pt idx="3296">
                        <c:v>0</c:v>
                      </c:pt>
                      <c:pt idx="3297">
                        <c:v>33.299999999999997</c:v>
                      </c:pt>
                      <c:pt idx="3298">
                        <c:v>320.39999999999998</c:v>
                      </c:pt>
                      <c:pt idx="3299">
                        <c:v>241.7</c:v>
                      </c:pt>
                      <c:pt idx="3300">
                        <c:v>0</c:v>
                      </c:pt>
                      <c:pt idx="3301">
                        <c:v>0</c:v>
                      </c:pt>
                      <c:pt idx="3302">
                        <c:v>181.1</c:v>
                      </c:pt>
                      <c:pt idx="3303">
                        <c:v>320.89999999999998</c:v>
                      </c:pt>
                      <c:pt idx="3304">
                        <c:v>0</c:v>
                      </c:pt>
                      <c:pt idx="3305">
                        <c:v>0</c:v>
                      </c:pt>
                      <c:pt idx="3306">
                        <c:v>0</c:v>
                      </c:pt>
                      <c:pt idx="3307">
                        <c:v>321.10000000000002</c:v>
                      </c:pt>
                      <c:pt idx="3308">
                        <c:v>321.10000000000002</c:v>
                      </c:pt>
                      <c:pt idx="3309">
                        <c:v>0</c:v>
                      </c:pt>
                      <c:pt idx="3310">
                        <c:v>0</c:v>
                      </c:pt>
                      <c:pt idx="3311">
                        <c:v>320.8</c:v>
                      </c:pt>
                      <c:pt idx="3312">
                        <c:v>320.5</c:v>
                      </c:pt>
                      <c:pt idx="3313">
                        <c:v>0</c:v>
                      </c:pt>
                      <c:pt idx="3314">
                        <c:v>0</c:v>
                      </c:pt>
                      <c:pt idx="3315">
                        <c:v>55.6</c:v>
                      </c:pt>
                      <c:pt idx="3316">
                        <c:v>320.2</c:v>
                      </c:pt>
                      <c:pt idx="3317">
                        <c:v>206.4</c:v>
                      </c:pt>
                      <c:pt idx="3318">
                        <c:v>0</c:v>
                      </c:pt>
                      <c:pt idx="3319">
                        <c:v>0</c:v>
                      </c:pt>
                      <c:pt idx="3320">
                        <c:v>214.8</c:v>
                      </c:pt>
                      <c:pt idx="3321">
                        <c:v>320.10000000000002</c:v>
                      </c:pt>
                      <c:pt idx="3322">
                        <c:v>0</c:v>
                      </c:pt>
                      <c:pt idx="3323">
                        <c:v>0</c:v>
                      </c:pt>
                      <c:pt idx="3324">
                        <c:v>0</c:v>
                      </c:pt>
                      <c:pt idx="3325">
                        <c:v>316.8</c:v>
                      </c:pt>
                      <c:pt idx="3326">
                        <c:v>320.2</c:v>
                      </c:pt>
                      <c:pt idx="3327">
                        <c:v>0</c:v>
                      </c:pt>
                      <c:pt idx="3328">
                        <c:v>0</c:v>
                      </c:pt>
                      <c:pt idx="3329">
                        <c:v>68.7</c:v>
                      </c:pt>
                      <c:pt idx="3330">
                        <c:v>320.3</c:v>
                      </c:pt>
                      <c:pt idx="3331">
                        <c:v>176.3</c:v>
                      </c:pt>
                      <c:pt idx="3332">
                        <c:v>0</c:v>
                      </c:pt>
                      <c:pt idx="3333">
                        <c:v>0</c:v>
                      </c:pt>
                      <c:pt idx="3334">
                        <c:v>229.5</c:v>
                      </c:pt>
                      <c:pt idx="3335">
                        <c:v>319.8</c:v>
                      </c:pt>
                      <c:pt idx="3336">
                        <c:v>0</c:v>
                      </c:pt>
                      <c:pt idx="3337">
                        <c:v>0</c:v>
                      </c:pt>
                      <c:pt idx="3338">
                        <c:v>12</c:v>
                      </c:pt>
                      <c:pt idx="3339">
                        <c:v>320.8</c:v>
                      </c:pt>
                      <c:pt idx="3340">
                        <c:v>286.3</c:v>
                      </c:pt>
                      <c:pt idx="3341">
                        <c:v>0</c:v>
                      </c:pt>
                      <c:pt idx="3342">
                        <c:v>0</c:v>
                      </c:pt>
                      <c:pt idx="3343">
                        <c:v>319.8</c:v>
                      </c:pt>
                      <c:pt idx="3344">
                        <c:v>320.39999999999998</c:v>
                      </c:pt>
                      <c:pt idx="3345">
                        <c:v>0</c:v>
                      </c:pt>
                      <c:pt idx="3346">
                        <c:v>0</c:v>
                      </c:pt>
                      <c:pt idx="3347">
                        <c:v>45.4</c:v>
                      </c:pt>
                      <c:pt idx="3348">
                        <c:v>321</c:v>
                      </c:pt>
                      <c:pt idx="3349">
                        <c:v>93.2</c:v>
                      </c:pt>
                      <c:pt idx="3350">
                        <c:v>0</c:v>
                      </c:pt>
                      <c:pt idx="3351">
                        <c:v>0</c:v>
                      </c:pt>
                      <c:pt idx="3352">
                        <c:v>258.3</c:v>
                      </c:pt>
                      <c:pt idx="3353">
                        <c:v>320.3</c:v>
                      </c:pt>
                      <c:pt idx="3354">
                        <c:v>0</c:v>
                      </c:pt>
                      <c:pt idx="3355">
                        <c:v>0</c:v>
                      </c:pt>
                      <c:pt idx="3356">
                        <c:v>15.2</c:v>
                      </c:pt>
                      <c:pt idx="3357">
                        <c:v>320.8</c:v>
                      </c:pt>
                      <c:pt idx="3358">
                        <c:v>260.39999999999998</c:v>
                      </c:pt>
                      <c:pt idx="3359">
                        <c:v>0</c:v>
                      </c:pt>
                      <c:pt idx="3360">
                        <c:v>0</c:v>
                      </c:pt>
                      <c:pt idx="3361">
                        <c:v>175</c:v>
                      </c:pt>
                      <c:pt idx="3362">
                        <c:v>320</c:v>
                      </c:pt>
                      <c:pt idx="3363">
                        <c:v>22.1</c:v>
                      </c:pt>
                      <c:pt idx="3364">
                        <c:v>0</c:v>
                      </c:pt>
                      <c:pt idx="3365">
                        <c:v>0</c:v>
                      </c:pt>
                      <c:pt idx="3366">
                        <c:v>252.7</c:v>
                      </c:pt>
                      <c:pt idx="3367">
                        <c:v>319.5</c:v>
                      </c:pt>
                      <c:pt idx="3368">
                        <c:v>0</c:v>
                      </c:pt>
                      <c:pt idx="3369">
                        <c:v>0</c:v>
                      </c:pt>
                      <c:pt idx="3370">
                        <c:v>5.2</c:v>
                      </c:pt>
                      <c:pt idx="3371">
                        <c:v>314.8</c:v>
                      </c:pt>
                      <c:pt idx="3372">
                        <c:v>280.60000000000002</c:v>
                      </c:pt>
                      <c:pt idx="3373">
                        <c:v>0</c:v>
                      </c:pt>
                      <c:pt idx="3374">
                        <c:v>0</c:v>
                      </c:pt>
                      <c:pt idx="3375">
                        <c:v>298.5</c:v>
                      </c:pt>
                      <c:pt idx="3376">
                        <c:v>314.10000000000002</c:v>
                      </c:pt>
                      <c:pt idx="3377">
                        <c:v>0</c:v>
                      </c:pt>
                      <c:pt idx="3378">
                        <c:v>0</c:v>
                      </c:pt>
                      <c:pt idx="3379">
                        <c:v>21.5</c:v>
                      </c:pt>
                      <c:pt idx="3380">
                        <c:v>320.39999999999998</c:v>
                      </c:pt>
                      <c:pt idx="3381">
                        <c:v>241.3</c:v>
                      </c:pt>
                      <c:pt idx="3382">
                        <c:v>0</c:v>
                      </c:pt>
                      <c:pt idx="3383">
                        <c:v>0</c:v>
                      </c:pt>
                      <c:pt idx="3384">
                        <c:v>103.2</c:v>
                      </c:pt>
                      <c:pt idx="3385">
                        <c:v>320</c:v>
                      </c:pt>
                      <c:pt idx="3386">
                        <c:v>135.4</c:v>
                      </c:pt>
                      <c:pt idx="3387">
                        <c:v>0</c:v>
                      </c:pt>
                      <c:pt idx="3388">
                        <c:v>0</c:v>
                      </c:pt>
                      <c:pt idx="3389">
                        <c:v>187.7</c:v>
                      </c:pt>
                      <c:pt idx="3390">
                        <c:v>321.3</c:v>
                      </c:pt>
                      <c:pt idx="3391">
                        <c:v>118.7</c:v>
                      </c:pt>
                      <c:pt idx="3392">
                        <c:v>0</c:v>
                      </c:pt>
                      <c:pt idx="3393">
                        <c:v>0</c:v>
                      </c:pt>
                      <c:pt idx="3394">
                        <c:v>270.89999999999998</c:v>
                      </c:pt>
                      <c:pt idx="3395">
                        <c:v>319.8</c:v>
                      </c:pt>
                      <c:pt idx="3396">
                        <c:v>0</c:v>
                      </c:pt>
                      <c:pt idx="3397">
                        <c:v>0</c:v>
                      </c:pt>
                      <c:pt idx="3398">
                        <c:v>0</c:v>
                      </c:pt>
                      <c:pt idx="3399">
                        <c:v>320.3</c:v>
                      </c:pt>
                      <c:pt idx="3400">
                        <c:v>319.10000000000002</c:v>
                      </c:pt>
                      <c:pt idx="3401">
                        <c:v>0</c:v>
                      </c:pt>
                      <c:pt idx="3402">
                        <c:v>0</c:v>
                      </c:pt>
                      <c:pt idx="3403">
                        <c:v>43</c:v>
                      </c:pt>
                      <c:pt idx="3404">
                        <c:v>319.2</c:v>
                      </c:pt>
                      <c:pt idx="3405">
                        <c:v>176.7</c:v>
                      </c:pt>
                      <c:pt idx="3406">
                        <c:v>0</c:v>
                      </c:pt>
                      <c:pt idx="3407">
                        <c:v>0</c:v>
                      </c:pt>
                      <c:pt idx="3408">
                        <c:v>320.10000000000002</c:v>
                      </c:pt>
                      <c:pt idx="3409">
                        <c:v>319.7</c:v>
                      </c:pt>
                      <c:pt idx="3410">
                        <c:v>0</c:v>
                      </c:pt>
                      <c:pt idx="3411">
                        <c:v>0</c:v>
                      </c:pt>
                      <c:pt idx="3412">
                        <c:v>39.700000000000003</c:v>
                      </c:pt>
                      <c:pt idx="3413">
                        <c:v>320.39999999999998</c:v>
                      </c:pt>
                      <c:pt idx="3414">
                        <c:v>168.9</c:v>
                      </c:pt>
                      <c:pt idx="3415">
                        <c:v>0</c:v>
                      </c:pt>
                      <c:pt idx="3416">
                        <c:v>0</c:v>
                      </c:pt>
                      <c:pt idx="3417">
                        <c:v>180.7</c:v>
                      </c:pt>
                      <c:pt idx="3418">
                        <c:v>320.2</c:v>
                      </c:pt>
                      <c:pt idx="3419">
                        <c:v>12.8</c:v>
                      </c:pt>
                      <c:pt idx="3420">
                        <c:v>0</c:v>
                      </c:pt>
                      <c:pt idx="3421">
                        <c:v>0</c:v>
                      </c:pt>
                      <c:pt idx="3422">
                        <c:v>273.2</c:v>
                      </c:pt>
                      <c:pt idx="3423">
                        <c:v>320.10000000000002</c:v>
                      </c:pt>
                      <c:pt idx="3424">
                        <c:v>0</c:v>
                      </c:pt>
                      <c:pt idx="3425">
                        <c:v>0</c:v>
                      </c:pt>
                      <c:pt idx="3426">
                        <c:v>0</c:v>
                      </c:pt>
                      <c:pt idx="3427">
                        <c:v>319.2</c:v>
                      </c:pt>
                      <c:pt idx="3428">
                        <c:v>319.5</c:v>
                      </c:pt>
                      <c:pt idx="3429">
                        <c:v>0</c:v>
                      </c:pt>
                      <c:pt idx="3430">
                        <c:v>0</c:v>
                      </c:pt>
                      <c:pt idx="3431">
                        <c:v>45.1</c:v>
                      </c:pt>
                      <c:pt idx="3432">
                        <c:v>319.89999999999998</c:v>
                      </c:pt>
                      <c:pt idx="3433">
                        <c:v>293.10000000000002</c:v>
                      </c:pt>
                      <c:pt idx="3434">
                        <c:v>0</c:v>
                      </c:pt>
                      <c:pt idx="3435">
                        <c:v>0</c:v>
                      </c:pt>
                      <c:pt idx="3436">
                        <c:v>63.8</c:v>
                      </c:pt>
                      <c:pt idx="3437">
                        <c:v>319.10000000000002</c:v>
                      </c:pt>
                      <c:pt idx="3438">
                        <c:v>171.5</c:v>
                      </c:pt>
                      <c:pt idx="3439">
                        <c:v>0</c:v>
                      </c:pt>
                      <c:pt idx="3440">
                        <c:v>0</c:v>
                      </c:pt>
                      <c:pt idx="3441">
                        <c:v>247.3</c:v>
                      </c:pt>
                      <c:pt idx="3442">
                        <c:v>319.2</c:v>
                      </c:pt>
                      <c:pt idx="3443">
                        <c:v>0</c:v>
                      </c:pt>
                      <c:pt idx="3444">
                        <c:v>0</c:v>
                      </c:pt>
                      <c:pt idx="3445">
                        <c:v>0</c:v>
                      </c:pt>
                      <c:pt idx="3446">
                        <c:v>313.60000000000002</c:v>
                      </c:pt>
                      <c:pt idx="3447">
                        <c:v>319.5</c:v>
                      </c:pt>
                      <c:pt idx="3448">
                        <c:v>0</c:v>
                      </c:pt>
                      <c:pt idx="3449">
                        <c:v>0</c:v>
                      </c:pt>
                      <c:pt idx="3450">
                        <c:v>17.3</c:v>
                      </c:pt>
                      <c:pt idx="3451">
                        <c:v>319.10000000000002</c:v>
                      </c:pt>
                      <c:pt idx="3452">
                        <c:v>249.9</c:v>
                      </c:pt>
                      <c:pt idx="3453">
                        <c:v>0</c:v>
                      </c:pt>
                      <c:pt idx="3454">
                        <c:v>0</c:v>
                      </c:pt>
                      <c:pt idx="3455">
                        <c:v>111.7</c:v>
                      </c:pt>
                      <c:pt idx="3456">
                        <c:v>317.89999999999998</c:v>
                      </c:pt>
                      <c:pt idx="3457">
                        <c:v>65.7</c:v>
                      </c:pt>
                      <c:pt idx="3458">
                        <c:v>0</c:v>
                      </c:pt>
                      <c:pt idx="3459">
                        <c:v>0</c:v>
                      </c:pt>
                      <c:pt idx="3460">
                        <c:v>210.6</c:v>
                      </c:pt>
                      <c:pt idx="3461">
                        <c:v>319.7</c:v>
                      </c:pt>
                      <c:pt idx="3462">
                        <c:v>91</c:v>
                      </c:pt>
                      <c:pt idx="3463">
                        <c:v>0</c:v>
                      </c:pt>
                      <c:pt idx="3464">
                        <c:v>0</c:v>
                      </c:pt>
                      <c:pt idx="3465">
                        <c:v>267.39999999999998</c:v>
                      </c:pt>
                      <c:pt idx="3466">
                        <c:v>319.10000000000002</c:v>
                      </c:pt>
                      <c:pt idx="3467">
                        <c:v>0</c:v>
                      </c:pt>
                      <c:pt idx="3468">
                        <c:v>0</c:v>
                      </c:pt>
                      <c:pt idx="3469">
                        <c:v>10.7</c:v>
                      </c:pt>
                      <c:pt idx="3470">
                        <c:v>319.3</c:v>
                      </c:pt>
                      <c:pt idx="3471">
                        <c:v>249.7</c:v>
                      </c:pt>
                      <c:pt idx="3472">
                        <c:v>0</c:v>
                      </c:pt>
                      <c:pt idx="3473">
                        <c:v>0</c:v>
                      </c:pt>
                      <c:pt idx="3474">
                        <c:v>234.9</c:v>
                      </c:pt>
                      <c:pt idx="3475">
                        <c:v>319.39999999999998</c:v>
                      </c:pt>
                      <c:pt idx="3476">
                        <c:v>0</c:v>
                      </c:pt>
                      <c:pt idx="3477">
                        <c:v>0</c:v>
                      </c:pt>
                      <c:pt idx="3478">
                        <c:v>0</c:v>
                      </c:pt>
                      <c:pt idx="3479">
                        <c:v>247.1</c:v>
                      </c:pt>
                      <c:pt idx="3480">
                        <c:v>318.7</c:v>
                      </c:pt>
                      <c:pt idx="3481">
                        <c:v>0</c:v>
                      </c:pt>
                      <c:pt idx="3482">
                        <c:v>0</c:v>
                      </c:pt>
                      <c:pt idx="3483">
                        <c:v>0</c:v>
                      </c:pt>
                      <c:pt idx="3484">
                        <c:v>310.10000000000002</c:v>
                      </c:pt>
                      <c:pt idx="3485">
                        <c:v>302.10000000000002</c:v>
                      </c:pt>
                      <c:pt idx="3486">
                        <c:v>0</c:v>
                      </c:pt>
                      <c:pt idx="3487">
                        <c:v>0</c:v>
                      </c:pt>
                      <c:pt idx="3488">
                        <c:v>42</c:v>
                      </c:pt>
                      <c:pt idx="3489">
                        <c:v>320</c:v>
                      </c:pt>
                      <c:pt idx="3490">
                        <c:v>192.9</c:v>
                      </c:pt>
                      <c:pt idx="3491">
                        <c:v>0</c:v>
                      </c:pt>
                      <c:pt idx="3492">
                        <c:v>0</c:v>
                      </c:pt>
                      <c:pt idx="3493">
                        <c:v>100.3</c:v>
                      </c:pt>
                      <c:pt idx="3494">
                        <c:v>319.39999999999998</c:v>
                      </c:pt>
                      <c:pt idx="3495">
                        <c:v>170.9</c:v>
                      </c:pt>
                      <c:pt idx="3496">
                        <c:v>0</c:v>
                      </c:pt>
                      <c:pt idx="3497">
                        <c:v>0</c:v>
                      </c:pt>
                      <c:pt idx="3498">
                        <c:v>101.3</c:v>
                      </c:pt>
                      <c:pt idx="3499">
                        <c:v>320.60000000000002</c:v>
                      </c:pt>
                      <c:pt idx="3500">
                        <c:v>179.2</c:v>
                      </c:pt>
                      <c:pt idx="3501">
                        <c:v>0</c:v>
                      </c:pt>
                      <c:pt idx="3502">
                        <c:v>0</c:v>
                      </c:pt>
                      <c:pt idx="3503">
                        <c:v>92.1</c:v>
                      </c:pt>
                      <c:pt idx="3504">
                        <c:v>320.39999999999998</c:v>
                      </c:pt>
                      <c:pt idx="3505">
                        <c:v>0</c:v>
                      </c:pt>
                      <c:pt idx="3506">
                        <c:v>0</c:v>
                      </c:pt>
                      <c:pt idx="3507">
                        <c:v>0</c:v>
                      </c:pt>
                      <c:pt idx="3508">
                        <c:v>306.5</c:v>
                      </c:pt>
                      <c:pt idx="3509">
                        <c:v>319.10000000000002</c:v>
                      </c:pt>
                      <c:pt idx="3510">
                        <c:v>0</c:v>
                      </c:pt>
                      <c:pt idx="3511">
                        <c:v>0</c:v>
                      </c:pt>
                      <c:pt idx="3512">
                        <c:v>5.3</c:v>
                      </c:pt>
                      <c:pt idx="3513">
                        <c:v>316.3</c:v>
                      </c:pt>
                      <c:pt idx="3514">
                        <c:v>320.3</c:v>
                      </c:pt>
                      <c:pt idx="3515">
                        <c:v>0</c:v>
                      </c:pt>
                      <c:pt idx="3516">
                        <c:v>0</c:v>
                      </c:pt>
                      <c:pt idx="3517">
                        <c:v>8.8000000000000007</c:v>
                      </c:pt>
                      <c:pt idx="3518">
                        <c:v>319.60000000000002</c:v>
                      </c:pt>
                      <c:pt idx="3519">
                        <c:v>244.7</c:v>
                      </c:pt>
                      <c:pt idx="3520">
                        <c:v>0</c:v>
                      </c:pt>
                      <c:pt idx="3521">
                        <c:v>0</c:v>
                      </c:pt>
                      <c:pt idx="3522">
                        <c:v>71.7</c:v>
                      </c:pt>
                      <c:pt idx="3523">
                        <c:v>320</c:v>
                      </c:pt>
                      <c:pt idx="3524">
                        <c:v>243.8</c:v>
                      </c:pt>
                      <c:pt idx="3525">
                        <c:v>0</c:v>
                      </c:pt>
                      <c:pt idx="3526">
                        <c:v>0</c:v>
                      </c:pt>
                      <c:pt idx="3527">
                        <c:v>36.6</c:v>
                      </c:pt>
                      <c:pt idx="3528">
                        <c:v>319.89999999999998</c:v>
                      </c:pt>
                      <c:pt idx="3529">
                        <c:v>230.4</c:v>
                      </c:pt>
                      <c:pt idx="3530">
                        <c:v>0</c:v>
                      </c:pt>
                      <c:pt idx="3531">
                        <c:v>0</c:v>
                      </c:pt>
                      <c:pt idx="3532">
                        <c:v>58.8</c:v>
                      </c:pt>
                      <c:pt idx="3533">
                        <c:v>320.60000000000002</c:v>
                      </c:pt>
                      <c:pt idx="3534">
                        <c:v>131.4</c:v>
                      </c:pt>
                      <c:pt idx="3535">
                        <c:v>0</c:v>
                      </c:pt>
                      <c:pt idx="3536">
                        <c:v>0</c:v>
                      </c:pt>
                      <c:pt idx="3537">
                        <c:v>308.3</c:v>
                      </c:pt>
                      <c:pt idx="3538">
                        <c:v>303.60000000000002</c:v>
                      </c:pt>
                      <c:pt idx="3539">
                        <c:v>0</c:v>
                      </c:pt>
                      <c:pt idx="3540">
                        <c:v>0</c:v>
                      </c:pt>
                      <c:pt idx="3541">
                        <c:v>27.9</c:v>
                      </c:pt>
                      <c:pt idx="3542">
                        <c:v>319.39999999999998</c:v>
                      </c:pt>
                      <c:pt idx="3543">
                        <c:v>181.7</c:v>
                      </c:pt>
                      <c:pt idx="3544">
                        <c:v>0</c:v>
                      </c:pt>
                      <c:pt idx="3545">
                        <c:v>0</c:v>
                      </c:pt>
                      <c:pt idx="3546">
                        <c:v>103.5</c:v>
                      </c:pt>
                      <c:pt idx="3547">
                        <c:v>319.5</c:v>
                      </c:pt>
                      <c:pt idx="3548">
                        <c:v>169.7</c:v>
                      </c:pt>
                      <c:pt idx="3549">
                        <c:v>0</c:v>
                      </c:pt>
                      <c:pt idx="3550">
                        <c:v>0</c:v>
                      </c:pt>
                      <c:pt idx="3551">
                        <c:v>146.19999999999999</c:v>
                      </c:pt>
                      <c:pt idx="3552">
                        <c:v>320.7</c:v>
                      </c:pt>
                      <c:pt idx="3553">
                        <c:v>51.8</c:v>
                      </c:pt>
                      <c:pt idx="3554">
                        <c:v>0</c:v>
                      </c:pt>
                      <c:pt idx="3555">
                        <c:v>0</c:v>
                      </c:pt>
                      <c:pt idx="3556">
                        <c:v>119.7</c:v>
                      </c:pt>
                      <c:pt idx="3557">
                        <c:v>319.3</c:v>
                      </c:pt>
                      <c:pt idx="3558">
                        <c:v>99.9</c:v>
                      </c:pt>
                      <c:pt idx="3559">
                        <c:v>0</c:v>
                      </c:pt>
                      <c:pt idx="3560">
                        <c:v>0</c:v>
                      </c:pt>
                      <c:pt idx="3561">
                        <c:v>179.1</c:v>
                      </c:pt>
                      <c:pt idx="3562">
                        <c:v>319.5</c:v>
                      </c:pt>
                      <c:pt idx="3563">
                        <c:v>17.3</c:v>
                      </c:pt>
                      <c:pt idx="3564">
                        <c:v>0</c:v>
                      </c:pt>
                      <c:pt idx="3565">
                        <c:v>0</c:v>
                      </c:pt>
                      <c:pt idx="3566">
                        <c:v>204</c:v>
                      </c:pt>
                      <c:pt idx="3567">
                        <c:v>318.39999999999998</c:v>
                      </c:pt>
                      <c:pt idx="3568">
                        <c:v>0</c:v>
                      </c:pt>
                      <c:pt idx="3569">
                        <c:v>0</c:v>
                      </c:pt>
                      <c:pt idx="3570">
                        <c:v>17.899999999999999</c:v>
                      </c:pt>
                      <c:pt idx="3571">
                        <c:v>288.89999999999998</c:v>
                      </c:pt>
                      <c:pt idx="3572">
                        <c:v>261.89999999999998</c:v>
                      </c:pt>
                      <c:pt idx="3573">
                        <c:v>0</c:v>
                      </c:pt>
                      <c:pt idx="3574">
                        <c:v>0</c:v>
                      </c:pt>
                      <c:pt idx="3575">
                        <c:v>45</c:v>
                      </c:pt>
                      <c:pt idx="3576">
                        <c:v>318.8</c:v>
                      </c:pt>
                      <c:pt idx="3577">
                        <c:v>269.2</c:v>
                      </c:pt>
                      <c:pt idx="3578">
                        <c:v>0</c:v>
                      </c:pt>
                      <c:pt idx="3579">
                        <c:v>0</c:v>
                      </c:pt>
                      <c:pt idx="3580">
                        <c:v>14</c:v>
                      </c:pt>
                      <c:pt idx="3581">
                        <c:v>318.7</c:v>
                      </c:pt>
                      <c:pt idx="3582">
                        <c:v>301.5</c:v>
                      </c:pt>
                      <c:pt idx="3583">
                        <c:v>0</c:v>
                      </c:pt>
                      <c:pt idx="3584">
                        <c:v>0</c:v>
                      </c:pt>
                      <c:pt idx="3585">
                        <c:v>9.5</c:v>
                      </c:pt>
                      <c:pt idx="3586">
                        <c:v>319</c:v>
                      </c:pt>
                      <c:pt idx="3587">
                        <c:v>245.9</c:v>
                      </c:pt>
                      <c:pt idx="3588">
                        <c:v>0</c:v>
                      </c:pt>
                      <c:pt idx="3589">
                        <c:v>0</c:v>
                      </c:pt>
                      <c:pt idx="3590">
                        <c:v>38.4</c:v>
                      </c:pt>
                      <c:pt idx="3591">
                        <c:v>319.10000000000002</c:v>
                      </c:pt>
                      <c:pt idx="3592">
                        <c:v>188.3</c:v>
                      </c:pt>
                      <c:pt idx="3593">
                        <c:v>0</c:v>
                      </c:pt>
                      <c:pt idx="3594">
                        <c:v>0</c:v>
                      </c:pt>
                      <c:pt idx="3595">
                        <c:v>126.6</c:v>
                      </c:pt>
                      <c:pt idx="3596">
                        <c:v>319.60000000000002</c:v>
                      </c:pt>
                      <c:pt idx="3597">
                        <c:v>257.39999999999998</c:v>
                      </c:pt>
                      <c:pt idx="3598">
                        <c:v>0</c:v>
                      </c:pt>
                      <c:pt idx="3599">
                        <c:v>0</c:v>
                      </c:pt>
                      <c:pt idx="3600">
                        <c:v>52.8</c:v>
                      </c:pt>
                      <c:pt idx="3601">
                        <c:v>319.8</c:v>
                      </c:pt>
                      <c:pt idx="3602">
                        <c:v>0</c:v>
                      </c:pt>
                      <c:pt idx="3603">
                        <c:v>0</c:v>
                      </c:pt>
                      <c:pt idx="3604">
                        <c:v>0</c:v>
                      </c:pt>
                      <c:pt idx="3605">
                        <c:v>239.4</c:v>
                      </c:pt>
                      <c:pt idx="3606">
                        <c:v>319.5</c:v>
                      </c:pt>
                      <c:pt idx="3607">
                        <c:v>0</c:v>
                      </c:pt>
                      <c:pt idx="3608">
                        <c:v>0</c:v>
                      </c:pt>
                      <c:pt idx="3609">
                        <c:v>0</c:v>
                      </c:pt>
                      <c:pt idx="3610">
                        <c:v>301.2</c:v>
                      </c:pt>
                      <c:pt idx="3611">
                        <c:v>293.89999999999998</c:v>
                      </c:pt>
                      <c:pt idx="3612">
                        <c:v>0</c:v>
                      </c:pt>
                      <c:pt idx="3613">
                        <c:v>0</c:v>
                      </c:pt>
                      <c:pt idx="3614">
                        <c:v>5.4</c:v>
                      </c:pt>
                      <c:pt idx="3615">
                        <c:v>307.60000000000002</c:v>
                      </c:pt>
                      <c:pt idx="3616">
                        <c:v>319.7</c:v>
                      </c:pt>
                      <c:pt idx="3617">
                        <c:v>0</c:v>
                      </c:pt>
                      <c:pt idx="3618">
                        <c:v>0</c:v>
                      </c:pt>
                      <c:pt idx="3619">
                        <c:v>0</c:v>
                      </c:pt>
                      <c:pt idx="3620">
                        <c:v>249</c:v>
                      </c:pt>
                      <c:pt idx="3621">
                        <c:v>319.39999999999998</c:v>
                      </c:pt>
                      <c:pt idx="3622">
                        <c:v>0</c:v>
                      </c:pt>
                      <c:pt idx="3623">
                        <c:v>0</c:v>
                      </c:pt>
                      <c:pt idx="3624">
                        <c:v>0</c:v>
                      </c:pt>
                      <c:pt idx="3625">
                        <c:v>220.3</c:v>
                      </c:pt>
                      <c:pt idx="3626">
                        <c:v>319.39999999999998</c:v>
                      </c:pt>
                      <c:pt idx="3627">
                        <c:v>0</c:v>
                      </c:pt>
                      <c:pt idx="3628">
                        <c:v>0</c:v>
                      </c:pt>
                      <c:pt idx="3629">
                        <c:v>0</c:v>
                      </c:pt>
                      <c:pt idx="3630">
                        <c:v>259</c:v>
                      </c:pt>
                      <c:pt idx="3631">
                        <c:v>319</c:v>
                      </c:pt>
                      <c:pt idx="3632">
                        <c:v>26.6</c:v>
                      </c:pt>
                      <c:pt idx="3633">
                        <c:v>0</c:v>
                      </c:pt>
                      <c:pt idx="3634">
                        <c:v>0</c:v>
                      </c:pt>
                      <c:pt idx="3635">
                        <c:v>266.7</c:v>
                      </c:pt>
                      <c:pt idx="3636">
                        <c:v>173.2</c:v>
                      </c:pt>
                      <c:pt idx="3637">
                        <c:v>0</c:v>
                      </c:pt>
                      <c:pt idx="3638">
                        <c:v>0</c:v>
                      </c:pt>
                      <c:pt idx="3639">
                        <c:v>104.8</c:v>
                      </c:pt>
                      <c:pt idx="3640">
                        <c:v>319.5</c:v>
                      </c:pt>
                      <c:pt idx="3641">
                        <c:v>44</c:v>
                      </c:pt>
                      <c:pt idx="3642">
                        <c:v>0</c:v>
                      </c:pt>
                      <c:pt idx="3643">
                        <c:v>0</c:v>
                      </c:pt>
                      <c:pt idx="3644">
                        <c:v>141.19999999999999</c:v>
                      </c:pt>
                      <c:pt idx="3645">
                        <c:v>320.5</c:v>
                      </c:pt>
                      <c:pt idx="3646">
                        <c:v>27.1</c:v>
                      </c:pt>
                      <c:pt idx="3647">
                        <c:v>0</c:v>
                      </c:pt>
                      <c:pt idx="3648">
                        <c:v>0</c:v>
                      </c:pt>
                      <c:pt idx="3649">
                        <c:v>121.2</c:v>
                      </c:pt>
                      <c:pt idx="3650">
                        <c:v>318.7</c:v>
                      </c:pt>
                      <c:pt idx="3651">
                        <c:v>149.1</c:v>
                      </c:pt>
                      <c:pt idx="3652">
                        <c:v>0</c:v>
                      </c:pt>
                      <c:pt idx="3653">
                        <c:v>0</c:v>
                      </c:pt>
                      <c:pt idx="3654">
                        <c:v>137.6</c:v>
                      </c:pt>
                      <c:pt idx="3655">
                        <c:v>320.60000000000002</c:v>
                      </c:pt>
                      <c:pt idx="3656">
                        <c:v>129.80000000000001</c:v>
                      </c:pt>
                      <c:pt idx="3657">
                        <c:v>0</c:v>
                      </c:pt>
                      <c:pt idx="3658">
                        <c:v>0</c:v>
                      </c:pt>
                      <c:pt idx="3659">
                        <c:v>132.5</c:v>
                      </c:pt>
                      <c:pt idx="3660">
                        <c:v>319.7</c:v>
                      </c:pt>
                      <c:pt idx="3661">
                        <c:v>35.700000000000003</c:v>
                      </c:pt>
                      <c:pt idx="3662">
                        <c:v>0</c:v>
                      </c:pt>
                      <c:pt idx="3663">
                        <c:v>0</c:v>
                      </c:pt>
                      <c:pt idx="3664">
                        <c:v>123.5</c:v>
                      </c:pt>
                      <c:pt idx="3665">
                        <c:v>320.60000000000002</c:v>
                      </c:pt>
                      <c:pt idx="3666">
                        <c:v>105.2</c:v>
                      </c:pt>
                      <c:pt idx="3667">
                        <c:v>0</c:v>
                      </c:pt>
                      <c:pt idx="3668">
                        <c:v>0</c:v>
                      </c:pt>
                      <c:pt idx="3669">
                        <c:v>299.5</c:v>
                      </c:pt>
                      <c:pt idx="3670">
                        <c:v>320.3</c:v>
                      </c:pt>
                      <c:pt idx="3671">
                        <c:v>0</c:v>
                      </c:pt>
                      <c:pt idx="3672">
                        <c:v>0</c:v>
                      </c:pt>
                      <c:pt idx="3673">
                        <c:v>11.1</c:v>
                      </c:pt>
                      <c:pt idx="3674">
                        <c:v>262.8</c:v>
                      </c:pt>
                      <c:pt idx="3675">
                        <c:v>320.7</c:v>
                      </c:pt>
                      <c:pt idx="3676">
                        <c:v>0</c:v>
                      </c:pt>
                      <c:pt idx="3677">
                        <c:v>0</c:v>
                      </c:pt>
                      <c:pt idx="3678">
                        <c:v>0</c:v>
                      </c:pt>
                      <c:pt idx="3679">
                        <c:v>271.10000000000002</c:v>
                      </c:pt>
                      <c:pt idx="3680">
                        <c:v>320.2</c:v>
                      </c:pt>
                      <c:pt idx="3681">
                        <c:v>0</c:v>
                      </c:pt>
                      <c:pt idx="3682">
                        <c:v>0</c:v>
                      </c:pt>
                      <c:pt idx="3683">
                        <c:v>0</c:v>
                      </c:pt>
                      <c:pt idx="3684">
                        <c:v>197.5</c:v>
                      </c:pt>
                      <c:pt idx="3685">
                        <c:v>319.3</c:v>
                      </c:pt>
                      <c:pt idx="3686">
                        <c:v>6.8</c:v>
                      </c:pt>
                      <c:pt idx="3687">
                        <c:v>0</c:v>
                      </c:pt>
                      <c:pt idx="3688">
                        <c:v>0</c:v>
                      </c:pt>
                      <c:pt idx="3689">
                        <c:v>167</c:v>
                      </c:pt>
                      <c:pt idx="3690">
                        <c:v>319.10000000000002</c:v>
                      </c:pt>
                      <c:pt idx="3691">
                        <c:v>50.7</c:v>
                      </c:pt>
                      <c:pt idx="3692">
                        <c:v>0</c:v>
                      </c:pt>
                      <c:pt idx="3693">
                        <c:v>0</c:v>
                      </c:pt>
                      <c:pt idx="3694">
                        <c:v>204.2</c:v>
                      </c:pt>
                      <c:pt idx="3695">
                        <c:v>320</c:v>
                      </c:pt>
                      <c:pt idx="3696">
                        <c:v>0</c:v>
                      </c:pt>
                      <c:pt idx="3697">
                        <c:v>0</c:v>
                      </c:pt>
                      <c:pt idx="3698">
                        <c:v>0</c:v>
                      </c:pt>
                      <c:pt idx="3699">
                        <c:v>121.8</c:v>
                      </c:pt>
                      <c:pt idx="3700">
                        <c:v>318.60000000000002</c:v>
                      </c:pt>
                      <c:pt idx="3701">
                        <c:v>0</c:v>
                      </c:pt>
                      <c:pt idx="3702">
                        <c:v>0</c:v>
                      </c:pt>
                      <c:pt idx="3703">
                        <c:v>0</c:v>
                      </c:pt>
                      <c:pt idx="3704">
                        <c:v>241</c:v>
                      </c:pt>
                      <c:pt idx="3705">
                        <c:v>319.10000000000002</c:v>
                      </c:pt>
                      <c:pt idx="3706">
                        <c:v>0</c:v>
                      </c:pt>
                      <c:pt idx="3707">
                        <c:v>0</c:v>
                      </c:pt>
                      <c:pt idx="3708">
                        <c:v>0</c:v>
                      </c:pt>
                      <c:pt idx="3709">
                        <c:v>206.5</c:v>
                      </c:pt>
                      <c:pt idx="3710">
                        <c:v>321.2</c:v>
                      </c:pt>
                      <c:pt idx="3711">
                        <c:v>0</c:v>
                      </c:pt>
                      <c:pt idx="3712">
                        <c:v>0</c:v>
                      </c:pt>
                      <c:pt idx="3713">
                        <c:v>0</c:v>
                      </c:pt>
                      <c:pt idx="3714">
                        <c:v>133</c:v>
                      </c:pt>
                      <c:pt idx="3715">
                        <c:v>319.7</c:v>
                      </c:pt>
                      <c:pt idx="3716">
                        <c:v>23</c:v>
                      </c:pt>
                      <c:pt idx="3717">
                        <c:v>0</c:v>
                      </c:pt>
                      <c:pt idx="3718">
                        <c:v>0</c:v>
                      </c:pt>
                      <c:pt idx="3719">
                        <c:v>127.5</c:v>
                      </c:pt>
                      <c:pt idx="3720">
                        <c:v>319.89999999999998</c:v>
                      </c:pt>
                      <c:pt idx="3721">
                        <c:v>72.2</c:v>
                      </c:pt>
                      <c:pt idx="3722">
                        <c:v>0</c:v>
                      </c:pt>
                      <c:pt idx="3723">
                        <c:v>0</c:v>
                      </c:pt>
                      <c:pt idx="3724">
                        <c:v>157.6</c:v>
                      </c:pt>
                      <c:pt idx="3725">
                        <c:v>319.10000000000002</c:v>
                      </c:pt>
                      <c:pt idx="3726">
                        <c:v>63.2</c:v>
                      </c:pt>
                      <c:pt idx="3727">
                        <c:v>0</c:v>
                      </c:pt>
                      <c:pt idx="3728">
                        <c:v>0</c:v>
                      </c:pt>
                      <c:pt idx="3729">
                        <c:v>101.1</c:v>
                      </c:pt>
                      <c:pt idx="3730">
                        <c:v>319.89999999999998</c:v>
                      </c:pt>
                      <c:pt idx="3731">
                        <c:v>0</c:v>
                      </c:pt>
                      <c:pt idx="3732">
                        <c:v>0</c:v>
                      </c:pt>
                      <c:pt idx="3733">
                        <c:v>0</c:v>
                      </c:pt>
                      <c:pt idx="3734">
                        <c:v>203</c:v>
                      </c:pt>
                      <c:pt idx="3735">
                        <c:v>319.8</c:v>
                      </c:pt>
                      <c:pt idx="3736">
                        <c:v>23.7</c:v>
                      </c:pt>
                      <c:pt idx="3737">
                        <c:v>0</c:v>
                      </c:pt>
                      <c:pt idx="3738">
                        <c:v>0</c:v>
                      </c:pt>
                      <c:pt idx="3739">
                        <c:v>215.7</c:v>
                      </c:pt>
                      <c:pt idx="3740">
                        <c:v>319.60000000000002</c:v>
                      </c:pt>
                      <c:pt idx="3741">
                        <c:v>0</c:v>
                      </c:pt>
                      <c:pt idx="3742">
                        <c:v>0</c:v>
                      </c:pt>
                      <c:pt idx="3743">
                        <c:v>0</c:v>
                      </c:pt>
                      <c:pt idx="3744">
                        <c:v>155.5</c:v>
                      </c:pt>
                      <c:pt idx="3745">
                        <c:v>320</c:v>
                      </c:pt>
                      <c:pt idx="3746">
                        <c:v>50.4</c:v>
                      </c:pt>
                      <c:pt idx="3747">
                        <c:v>0</c:v>
                      </c:pt>
                      <c:pt idx="3748">
                        <c:v>0</c:v>
                      </c:pt>
                      <c:pt idx="3749">
                        <c:v>110.9</c:v>
                      </c:pt>
                      <c:pt idx="3750">
                        <c:v>321</c:v>
                      </c:pt>
                      <c:pt idx="3751">
                        <c:v>40.1</c:v>
                      </c:pt>
                      <c:pt idx="3752">
                        <c:v>0</c:v>
                      </c:pt>
                      <c:pt idx="3753">
                        <c:v>0</c:v>
                      </c:pt>
                      <c:pt idx="3754">
                        <c:v>135.6</c:v>
                      </c:pt>
                      <c:pt idx="3755">
                        <c:v>320.3</c:v>
                      </c:pt>
                      <c:pt idx="3756">
                        <c:v>30.8</c:v>
                      </c:pt>
                      <c:pt idx="3757">
                        <c:v>0</c:v>
                      </c:pt>
                      <c:pt idx="3758">
                        <c:v>0</c:v>
                      </c:pt>
                      <c:pt idx="3759">
                        <c:v>114.1</c:v>
                      </c:pt>
                      <c:pt idx="3760">
                        <c:v>269.8</c:v>
                      </c:pt>
                      <c:pt idx="3761">
                        <c:v>269.7</c:v>
                      </c:pt>
                      <c:pt idx="3762">
                        <c:v>0</c:v>
                      </c:pt>
                      <c:pt idx="3763">
                        <c:v>0</c:v>
                      </c:pt>
                      <c:pt idx="3764">
                        <c:v>124.5</c:v>
                      </c:pt>
                      <c:pt idx="3765">
                        <c:v>270.10000000000002</c:v>
                      </c:pt>
                      <c:pt idx="3766">
                        <c:v>217.1</c:v>
                      </c:pt>
                      <c:pt idx="3767">
                        <c:v>0</c:v>
                      </c:pt>
                      <c:pt idx="3768">
                        <c:v>0</c:v>
                      </c:pt>
                      <c:pt idx="3769">
                        <c:v>142.6</c:v>
                      </c:pt>
                      <c:pt idx="3770">
                        <c:v>269.8</c:v>
                      </c:pt>
                      <c:pt idx="3771">
                        <c:v>218</c:v>
                      </c:pt>
                      <c:pt idx="3772">
                        <c:v>0</c:v>
                      </c:pt>
                      <c:pt idx="3773">
                        <c:v>0</c:v>
                      </c:pt>
                      <c:pt idx="3774">
                        <c:v>118.8</c:v>
                      </c:pt>
                      <c:pt idx="3775">
                        <c:v>270.60000000000002</c:v>
                      </c:pt>
                      <c:pt idx="3776">
                        <c:v>236.4</c:v>
                      </c:pt>
                      <c:pt idx="3777">
                        <c:v>0</c:v>
                      </c:pt>
                      <c:pt idx="3778">
                        <c:v>0</c:v>
                      </c:pt>
                      <c:pt idx="3779">
                        <c:v>107.4</c:v>
                      </c:pt>
                      <c:pt idx="3780">
                        <c:v>270.10000000000002</c:v>
                      </c:pt>
                      <c:pt idx="3781">
                        <c:v>238.2</c:v>
                      </c:pt>
                      <c:pt idx="3782">
                        <c:v>0</c:v>
                      </c:pt>
                      <c:pt idx="3783">
                        <c:v>0</c:v>
                      </c:pt>
                      <c:pt idx="3784">
                        <c:v>132.5</c:v>
                      </c:pt>
                      <c:pt idx="3785">
                        <c:v>270.7</c:v>
                      </c:pt>
                      <c:pt idx="3786">
                        <c:v>218.7</c:v>
                      </c:pt>
                      <c:pt idx="3787">
                        <c:v>0</c:v>
                      </c:pt>
                      <c:pt idx="3788">
                        <c:v>0</c:v>
                      </c:pt>
                      <c:pt idx="3789">
                        <c:v>159.4</c:v>
                      </c:pt>
                      <c:pt idx="3790">
                        <c:v>270.3</c:v>
                      </c:pt>
                      <c:pt idx="3791">
                        <c:v>209</c:v>
                      </c:pt>
                      <c:pt idx="3792">
                        <c:v>0</c:v>
                      </c:pt>
                      <c:pt idx="3793">
                        <c:v>0</c:v>
                      </c:pt>
                      <c:pt idx="3794">
                        <c:v>144.80000000000001</c:v>
                      </c:pt>
                      <c:pt idx="3795">
                        <c:v>271.10000000000002</c:v>
                      </c:pt>
                      <c:pt idx="3796">
                        <c:v>87.8</c:v>
                      </c:pt>
                      <c:pt idx="3797">
                        <c:v>0</c:v>
                      </c:pt>
                      <c:pt idx="3798">
                        <c:v>39</c:v>
                      </c:pt>
                      <c:pt idx="3799">
                        <c:v>259.5</c:v>
                      </c:pt>
                      <c:pt idx="3800">
                        <c:v>270.89999999999998</c:v>
                      </c:pt>
                      <c:pt idx="3801">
                        <c:v>33.9</c:v>
                      </c:pt>
                      <c:pt idx="3802">
                        <c:v>0</c:v>
                      </c:pt>
                      <c:pt idx="3803">
                        <c:v>50.5</c:v>
                      </c:pt>
                      <c:pt idx="3804">
                        <c:v>243.4</c:v>
                      </c:pt>
                      <c:pt idx="3805">
                        <c:v>271</c:v>
                      </c:pt>
                      <c:pt idx="3806">
                        <c:v>74.2</c:v>
                      </c:pt>
                      <c:pt idx="3807">
                        <c:v>0</c:v>
                      </c:pt>
                      <c:pt idx="3808">
                        <c:v>45.8</c:v>
                      </c:pt>
                      <c:pt idx="3809">
                        <c:v>256.89999999999998</c:v>
                      </c:pt>
                      <c:pt idx="3810">
                        <c:v>271.8</c:v>
                      </c:pt>
                      <c:pt idx="3811">
                        <c:v>37.700000000000003</c:v>
                      </c:pt>
                      <c:pt idx="3812">
                        <c:v>0</c:v>
                      </c:pt>
                      <c:pt idx="3813">
                        <c:v>43.2</c:v>
                      </c:pt>
                      <c:pt idx="3814">
                        <c:v>230.5</c:v>
                      </c:pt>
                      <c:pt idx="3815">
                        <c:v>271</c:v>
                      </c:pt>
                      <c:pt idx="3816">
                        <c:v>85.8</c:v>
                      </c:pt>
                      <c:pt idx="3817">
                        <c:v>0</c:v>
                      </c:pt>
                      <c:pt idx="3818">
                        <c:v>12.8</c:v>
                      </c:pt>
                      <c:pt idx="3819">
                        <c:v>220.5</c:v>
                      </c:pt>
                      <c:pt idx="3820">
                        <c:v>270.7</c:v>
                      </c:pt>
                      <c:pt idx="3821">
                        <c:v>134.4</c:v>
                      </c:pt>
                      <c:pt idx="3822">
                        <c:v>0</c:v>
                      </c:pt>
                      <c:pt idx="3823">
                        <c:v>26</c:v>
                      </c:pt>
                      <c:pt idx="3824">
                        <c:v>225.4</c:v>
                      </c:pt>
                      <c:pt idx="3825">
                        <c:v>271.10000000000002</c:v>
                      </c:pt>
                      <c:pt idx="3826">
                        <c:v>152.9</c:v>
                      </c:pt>
                      <c:pt idx="3827">
                        <c:v>0</c:v>
                      </c:pt>
                      <c:pt idx="3828">
                        <c:v>91.7</c:v>
                      </c:pt>
                      <c:pt idx="3829">
                        <c:v>270.2</c:v>
                      </c:pt>
                      <c:pt idx="3830">
                        <c:v>259.3</c:v>
                      </c:pt>
                      <c:pt idx="3831">
                        <c:v>39.200000000000003</c:v>
                      </c:pt>
                      <c:pt idx="3832">
                        <c:v>0</c:v>
                      </c:pt>
                      <c:pt idx="3833">
                        <c:v>107.2</c:v>
                      </c:pt>
                      <c:pt idx="3834">
                        <c:v>272.2</c:v>
                      </c:pt>
                      <c:pt idx="3835">
                        <c:v>232.9</c:v>
                      </c:pt>
                      <c:pt idx="3836">
                        <c:v>0</c:v>
                      </c:pt>
                      <c:pt idx="3837">
                        <c:v>0</c:v>
                      </c:pt>
                      <c:pt idx="3838">
                        <c:v>68.099999999999994</c:v>
                      </c:pt>
                      <c:pt idx="3839">
                        <c:v>271.2</c:v>
                      </c:pt>
                      <c:pt idx="3840">
                        <c:v>270.8</c:v>
                      </c:pt>
                      <c:pt idx="3841">
                        <c:v>18</c:v>
                      </c:pt>
                      <c:pt idx="3842">
                        <c:v>0</c:v>
                      </c:pt>
                      <c:pt idx="3843">
                        <c:v>77.7</c:v>
                      </c:pt>
                      <c:pt idx="3844">
                        <c:v>259.60000000000002</c:v>
                      </c:pt>
                      <c:pt idx="3845">
                        <c:v>271.3</c:v>
                      </c:pt>
                      <c:pt idx="3846">
                        <c:v>60.1</c:v>
                      </c:pt>
                      <c:pt idx="3847">
                        <c:v>0</c:v>
                      </c:pt>
                      <c:pt idx="3848">
                        <c:v>57.3</c:v>
                      </c:pt>
                      <c:pt idx="3849">
                        <c:v>271.10000000000002</c:v>
                      </c:pt>
                      <c:pt idx="3850">
                        <c:v>271.3</c:v>
                      </c:pt>
                      <c:pt idx="3851">
                        <c:v>11.1</c:v>
                      </c:pt>
                      <c:pt idx="3852">
                        <c:v>0</c:v>
                      </c:pt>
                      <c:pt idx="3853">
                        <c:v>52.8</c:v>
                      </c:pt>
                      <c:pt idx="3854">
                        <c:v>250.7</c:v>
                      </c:pt>
                      <c:pt idx="3855">
                        <c:v>271.8</c:v>
                      </c:pt>
                      <c:pt idx="3856">
                        <c:v>77.400000000000006</c:v>
                      </c:pt>
                      <c:pt idx="3857">
                        <c:v>0</c:v>
                      </c:pt>
                      <c:pt idx="3858">
                        <c:v>38.700000000000003</c:v>
                      </c:pt>
                      <c:pt idx="3859">
                        <c:v>246.4</c:v>
                      </c:pt>
                      <c:pt idx="3860">
                        <c:v>271.3</c:v>
                      </c:pt>
                      <c:pt idx="3861">
                        <c:v>0</c:v>
                      </c:pt>
                      <c:pt idx="3862">
                        <c:v>0</c:v>
                      </c:pt>
                      <c:pt idx="3863">
                        <c:v>152.1</c:v>
                      </c:pt>
                      <c:pt idx="3864">
                        <c:v>271.39999999999998</c:v>
                      </c:pt>
                      <c:pt idx="3865">
                        <c:v>214.8</c:v>
                      </c:pt>
                      <c:pt idx="3866">
                        <c:v>0</c:v>
                      </c:pt>
                      <c:pt idx="3867">
                        <c:v>0</c:v>
                      </c:pt>
                      <c:pt idx="3868">
                        <c:v>144.69999999999999</c:v>
                      </c:pt>
                      <c:pt idx="3869">
                        <c:v>270.39999999999998</c:v>
                      </c:pt>
                      <c:pt idx="3870">
                        <c:v>270.89999999999998</c:v>
                      </c:pt>
                      <c:pt idx="3871">
                        <c:v>0</c:v>
                      </c:pt>
                      <c:pt idx="3872">
                        <c:v>0</c:v>
                      </c:pt>
                      <c:pt idx="3873">
                        <c:v>45.7</c:v>
                      </c:pt>
                      <c:pt idx="3874">
                        <c:v>268.39999999999998</c:v>
                      </c:pt>
                      <c:pt idx="3875">
                        <c:v>271.39999999999998</c:v>
                      </c:pt>
                      <c:pt idx="3876">
                        <c:v>51.6</c:v>
                      </c:pt>
                      <c:pt idx="3877">
                        <c:v>0</c:v>
                      </c:pt>
                      <c:pt idx="3878">
                        <c:v>57.1</c:v>
                      </c:pt>
                      <c:pt idx="3879">
                        <c:v>268.3</c:v>
                      </c:pt>
                      <c:pt idx="3880">
                        <c:v>271.60000000000002</c:v>
                      </c:pt>
                      <c:pt idx="3881">
                        <c:v>80</c:v>
                      </c:pt>
                      <c:pt idx="3882">
                        <c:v>0</c:v>
                      </c:pt>
                      <c:pt idx="3883">
                        <c:v>12.2</c:v>
                      </c:pt>
                      <c:pt idx="3884">
                        <c:v>213.1</c:v>
                      </c:pt>
                      <c:pt idx="3885">
                        <c:v>270.8</c:v>
                      </c:pt>
                      <c:pt idx="3886">
                        <c:v>122</c:v>
                      </c:pt>
                      <c:pt idx="3887">
                        <c:v>0</c:v>
                      </c:pt>
                      <c:pt idx="3888">
                        <c:v>0</c:v>
                      </c:pt>
                      <c:pt idx="3889">
                        <c:v>174.5</c:v>
                      </c:pt>
                      <c:pt idx="3890">
                        <c:v>271.10000000000002</c:v>
                      </c:pt>
                      <c:pt idx="3891">
                        <c:v>179.3</c:v>
                      </c:pt>
                      <c:pt idx="3892">
                        <c:v>0</c:v>
                      </c:pt>
                      <c:pt idx="3893">
                        <c:v>6.7</c:v>
                      </c:pt>
                      <c:pt idx="3894">
                        <c:v>272.5</c:v>
                      </c:pt>
                      <c:pt idx="3895">
                        <c:v>270.5</c:v>
                      </c:pt>
                      <c:pt idx="3896">
                        <c:v>15.9</c:v>
                      </c:pt>
                      <c:pt idx="3897">
                        <c:v>0</c:v>
                      </c:pt>
                      <c:pt idx="3898">
                        <c:v>68.2</c:v>
                      </c:pt>
                      <c:pt idx="3899">
                        <c:v>241.1</c:v>
                      </c:pt>
                      <c:pt idx="3900">
                        <c:v>272.3</c:v>
                      </c:pt>
                      <c:pt idx="3901">
                        <c:v>117.9</c:v>
                      </c:pt>
                      <c:pt idx="3902">
                        <c:v>0</c:v>
                      </c:pt>
                      <c:pt idx="3903">
                        <c:v>8.4</c:v>
                      </c:pt>
                      <c:pt idx="3904">
                        <c:v>199.9</c:v>
                      </c:pt>
                      <c:pt idx="3905">
                        <c:v>270.3</c:v>
                      </c:pt>
                      <c:pt idx="3906">
                        <c:v>129.6</c:v>
                      </c:pt>
                      <c:pt idx="3907">
                        <c:v>0</c:v>
                      </c:pt>
                      <c:pt idx="3908">
                        <c:v>9</c:v>
                      </c:pt>
                      <c:pt idx="3909">
                        <c:v>186.9</c:v>
                      </c:pt>
                      <c:pt idx="3910">
                        <c:v>270.89999999999998</c:v>
                      </c:pt>
                      <c:pt idx="3911">
                        <c:v>159.9</c:v>
                      </c:pt>
                      <c:pt idx="3912">
                        <c:v>0</c:v>
                      </c:pt>
                      <c:pt idx="3913">
                        <c:v>0</c:v>
                      </c:pt>
                      <c:pt idx="3914">
                        <c:v>125</c:v>
                      </c:pt>
                      <c:pt idx="3915">
                        <c:v>271.10000000000002</c:v>
                      </c:pt>
                      <c:pt idx="3916">
                        <c:v>243.5</c:v>
                      </c:pt>
                      <c:pt idx="3917">
                        <c:v>30.8</c:v>
                      </c:pt>
                      <c:pt idx="3918">
                        <c:v>0</c:v>
                      </c:pt>
                      <c:pt idx="3919">
                        <c:v>111.9</c:v>
                      </c:pt>
                      <c:pt idx="3920">
                        <c:v>271.5</c:v>
                      </c:pt>
                      <c:pt idx="3921">
                        <c:v>244.6</c:v>
                      </c:pt>
                      <c:pt idx="3922">
                        <c:v>32.200000000000003</c:v>
                      </c:pt>
                      <c:pt idx="3923">
                        <c:v>0</c:v>
                      </c:pt>
                      <c:pt idx="3924">
                        <c:v>99.4</c:v>
                      </c:pt>
                      <c:pt idx="3925">
                        <c:v>270.2</c:v>
                      </c:pt>
                      <c:pt idx="3926">
                        <c:v>239</c:v>
                      </c:pt>
                      <c:pt idx="3927">
                        <c:v>0</c:v>
                      </c:pt>
                      <c:pt idx="3928">
                        <c:v>15.3</c:v>
                      </c:pt>
                      <c:pt idx="3929">
                        <c:v>147.80000000000001</c:v>
                      </c:pt>
                      <c:pt idx="3930">
                        <c:v>271.60000000000002</c:v>
                      </c:pt>
                      <c:pt idx="3931">
                        <c:v>194.3</c:v>
                      </c:pt>
                      <c:pt idx="3932">
                        <c:v>0</c:v>
                      </c:pt>
                      <c:pt idx="3933">
                        <c:v>0</c:v>
                      </c:pt>
                      <c:pt idx="3934">
                        <c:v>106.1</c:v>
                      </c:pt>
                      <c:pt idx="3935">
                        <c:v>259.39999999999998</c:v>
                      </c:pt>
                      <c:pt idx="3936">
                        <c:v>255.2</c:v>
                      </c:pt>
                      <c:pt idx="3937">
                        <c:v>2.9</c:v>
                      </c:pt>
                      <c:pt idx="3938">
                        <c:v>0</c:v>
                      </c:pt>
                      <c:pt idx="3939">
                        <c:v>71.8</c:v>
                      </c:pt>
                      <c:pt idx="3940">
                        <c:v>266.5</c:v>
                      </c:pt>
                      <c:pt idx="3941">
                        <c:v>270.39999999999998</c:v>
                      </c:pt>
                      <c:pt idx="3942">
                        <c:v>34.6</c:v>
                      </c:pt>
                      <c:pt idx="3943">
                        <c:v>0</c:v>
                      </c:pt>
                      <c:pt idx="3944">
                        <c:v>30.2</c:v>
                      </c:pt>
                      <c:pt idx="3945">
                        <c:v>230.8</c:v>
                      </c:pt>
                      <c:pt idx="3946">
                        <c:v>271.7</c:v>
                      </c:pt>
                      <c:pt idx="3947">
                        <c:v>81.3</c:v>
                      </c:pt>
                      <c:pt idx="3948">
                        <c:v>0</c:v>
                      </c:pt>
                      <c:pt idx="3949">
                        <c:v>0</c:v>
                      </c:pt>
                      <c:pt idx="3950">
                        <c:v>176.5</c:v>
                      </c:pt>
                      <c:pt idx="3951">
                        <c:v>271</c:v>
                      </c:pt>
                      <c:pt idx="3952">
                        <c:v>172.8</c:v>
                      </c:pt>
                      <c:pt idx="3953">
                        <c:v>0</c:v>
                      </c:pt>
                      <c:pt idx="3954">
                        <c:v>3</c:v>
                      </c:pt>
                      <c:pt idx="3955">
                        <c:v>160.9</c:v>
                      </c:pt>
                      <c:pt idx="3956">
                        <c:v>270.8</c:v>
                      </c:pt>
                      <c:pt idx="3957">
                        <c:v>201.2</c:v>
                      </c:pt>
                      <c:pt idx="3958">
                        <c:v>0</c:v>
                      </c:pt>
                      <c:pt idx="3959">
                        <c:v>0</c:v>
                      </c:pt>
                      <c:pt idx="3960">
                        <c:v>236.3</c:v>
                      </c:pt>
                      <c:pt idx="3961">
                        <c:v>272</c:v>
                      </c:pt>
                      <c:pt idx="3962">
                        <c:v>112.7</c:v>
                      </c:pt>
                      <c:pt idx="3963">
                        <c:v>0</c:v>
                      </c:pt>
                      <c:pt idx="3964">
                        <c:v>5.5</c:v>
                      </c:pt>
                      <c:pt idx="3965">
                        <c:v>188.4</c:v>
                      </c:pt>
                      <c:pt idx="3966">
                        <c:v>271.7</c:v>
                      </c:pt>
                      <c:pt idx="3967">
                        <c:v>219.5</c:v>
                      </c:pt>
                      <c:pt idx="3968">
                        <c:v>0</c:v>
                      </c:pt>
                      <c:pt idx="3969">
                        <c:v>0</c:v>
                      </c:pt>
                      <c:pt idx="3970">
                        <c:v>101.1</c:v>
                      </c:pt>
                      <c:pt idx="3971">
                        <c:v>271.60000000000002</c:v>
                      </c:pt>
                      <c:pt idx="3972">
                        <c:v>232.3</c:v>
                      </c:pt>
                      <c:pt idx="3973">
                        <c:v>0.9</c:v>
                      </c:pt>
                      <c:pt idx="3974">
                        <c:v>0</c:v>
                      </c:pt>
                      <c:pt idx="3975">
                        <c:v>87.4</c:v>
                      </c:pt>
                      <c:pt idx="3976">
                        <c:v>271.89999999999998</c:v>
                      </c:pt>
                      <c:pt idx="3977">
                        <c:v>266.2</c:v>
                      </c:pt>
                      <c:pt idx="3978">
                        <c:v>28.9</c:v>
                      </c:pt>
                      <c:pt idx="3979">
                        <c:v>0</c:v>
                      </c:pt>
                      <c:pt idx="3980">
                        <c:v>35.4</c:v>
                      </c:pt>
                      <c:pt idx="3981">
                        <c:v>248.9</c:v>
                      </c:pt>
                      <c:pt idx="3982">
                        <c:v>271.2</c:v>
                      </c:pt>
                      <c:pt idx="3983">
                        <c:v>101.5</c:v>
                      </c:pt>
                      <c:pt idx="3984">
                        <c:v>0</c:v>
                      </c:pt>
                      <c:pt idx="3985">
                        <c:v>8.6</c:v>
                      </c:pt>
                      <c:pt idx="3986">
                        <c:v>187.9</c:v>
                      </c:pt>
                      <c:pt idx="3987">
                        <c:v>270.89999999999998</c:v>
                      </c:pt>
                      <c:pt idx="3988">
                        <c:v>151.6</c:v>
                      </c:pt>
                      <c:pt idx="3989">
                        <c:v>0</c:v>
                      </c:pt>
                      <c:pt idx="3990">
                        <c:v>0</c:v>
                      </c:pt>
                      <c:pt idx="3991">
                        <c:v>136.5</c:v>
                      </c:pt>
                      <c:pt idx="3992">
                        <c:v>271.39999999999998</c:v>
                      </c:pt>
                      <c:pt idx="3993">
                        <c:v>49.4</c:v>
                      </c:pt>
                      <c:pt idx="3994">
                        <c:v>0</c:v>
                      </c:pt>
                      <c:pt idx="3995">
                        <c:v>17.2</c:v>
                      </c:pt>
                      <c:pt idx="3996">
                        <c:v>193.7</c:v>
                      </c:pt>
                      <c:pt idx="3997">
                        <c:v>271.10000000000002</c:v>
                      </c:pt>
                      <c:pt idx="3998">
                        <c:v>150</c:v>
                      </c:pt>
                      <c:pt idx="3999">
                        <c:v>0</c:v>
                      </c:pt>
                      <c:pt idx="4000">
                        <c:v>0</c:v>
                      </c:pt>
                      <c:pt idx="4001">
                        <c:v>130.5</c:v>
                      </c:pt>
                      <c:pt idx="4002">
                        <c:v>264</c:v>
                      </c:pt>
                      <c:pt idx="4003">
                        <c:v>271.5</c:v>
                      </c:pt>
                      <c:pt idx="4004">
                        <c:v>24</c:v>
                      </c:pt>
                      <c:pt idx="4005">
                        <c:v>0</c:v>
                      </c:pt>
                      <c:pt idx="4006">
                        <c:v>40</c:v>
                      </c:pt>
                      <c:pt idx="4007">
                        <c:v>247.8</c:v>
                      </c:pt>
                      <c:pt idx="4008">
                        <c:v>271</c:v>
                      </c:pt>
                      <c:pt idx="4009">
                        <c:v>100.1</c:v>
                      </c:pt>
                      <c:pt idx="4010">
                        <c:v>0</c:v>
                      </c:pt>
                      <c:pt idx="4011">
                        <c:v>9</c:v>
                      </c:pt>
                      <c:pt idx="4012">
                        <c:v>196.9</c:v>
                      </c:pt>
                      <c:pt idx="4013">
                        <c:v>270.3</c:v>
                      </c:pt>
                      <c:pt idx="4014">
                        <c:v>175.3</c:v>
                      </c:pt>
                      <c:pt idx="4015">
                        <c:v>0</c:v>
                      </c:pt>
                      <c:pt idx="4016">
                        <c:v>0</c:v>
                      </c:pt>
                      <c:pt idx="4017">
                        <c:v>117.3</c:v>
                      </c:pt>
                      <c:pt idx="4018">
                        <c:v>271.7</c:v>
                      </c:pt>
                      <c:pt idx="4019">
                        <c:v>247.9</c:v>
                      </c:pt>
                      <c:pt idx="4020">
                        <c:v>2.9</c:v>
                      </c:pt>
                      <c:pt idx="4021">
                        <c:v>0</c:v>
                      </c:pt>
                      <c:pt idx="4022">
                        <c:v>80.5</c:v>
                      </c:pt>
                      <c:pt idx="4023">
                        <c:v>271.60000000000002</c:v>
                      </c:pt>
                      <c:pt idx="4024">
                        <c:v>271.5</c:v>
                      </c:pt>
                      <c:pt idx="4025">
                        <c:v>44.7</c:v>
                      </c:pt>
                      <c:pt idx="4026">
                        <c:v>0</c:v>
                      </c:pt>
                      <c:pt idx="4027">
                        <c:v>127</c:v>
                      </c:pt>
                      <c:pt idx="4028">
                        <c:v>271.7</c:v>
                      </c:pt>
                      <c:pt idx="4029">
                        <c:v>257</c:v>
                      </c:pt>
                      <c:pt idx="4030">
                        <c:v>10.6</c:v>
                      </c:pt>
                      <c:pt idx="4031">
                        <c:v>0</c:v>
                      </c:pt>
                      <c:pt idx="4032">
                        <c:v>34.9</c:v>
                      </c:pt>
                      <c:pt idx="4033">
                        <c:v>271.2</c:v>
                      </c:pt>
                      <c:pt idx="4034">
                        <c:v>270.3</c:v>
                      </c:pt>
                      <c:pt idx="4035">
                        <c:v>103.2</c:v>
                      </c:pt>
                      <c:pt idx="4036">
                        <c:v>0</c:v>
                      </c:pt>
                      <c:pt idx="4037">
                        <c:v>9.8000000000000007</c:v>
                      </c:pt>
                      <c:pt idx="4038">
                        <c:v>194.7</c:v>
                      </c:pt>
                      <c:pt idx="4039">
                        <c:v>271.5</c:v>
                      </c:pt>
                      <c:pt idx="4040">
                        <c:v>178.8</c:v>
                      </c:pt>
                      <c:pt idx="4041">
                        <c:v>0</c:v>
                      </c:pt>
                      <c:pt idx="4042">
                        <c:v>0</c:v>
                      </c:pt>
                      <c:pt idx="4043">
                        <c:v>83.3</c:v>
                      </c:pt>
                      <c:pt idx="4044">
                        <c:v>271.39999999999998</c:v>
                      </c:pt>
                      <c:pt idx="4045">
                        <c:v>266.39999999999998</c:v>
                      </c:pt>
                      <c:pt idx="4046">
                        <c:v>26.5</c:v>
                      </c:pt>
                      <c:pt idx="4047">
                        <c:v>0</c:v>
                      </c:pt>
                      <c:pt idx="4048">
                        <c:v>57.8</c:v>
                      </c:pt>
                      <c:pt idx="4049">
                        <c:v>250.5</c:v>
                      </c:pt>
                      <c:pt idx="4050">
                        <c:v>269.60000000000002</c:v>
                      </c:pt>
                      <c:pt idx="4051">
                        <c:v>99.1</c:v>
                      </c:pt>
                      <c:pt idx="4052">
                        <c:v>0</c:v>
                      </c:pt>
                      <c:pt idx="4053">
                        <c:v>0</c:v>
                      </c:pt>
                      <c:pt idx="4054">
                        <c:v>168.2</c:v>
                      </c:pt>
                      <c:pt idx="4055">
                        <c:v>270.39999999999998</c:v>
                      </c:pt>
                      <c:pt idx="4056">
                        <c:v>185.2</c:v>
                      </c:pt>
                      <c:pt idx="4057">
                        <c:v>0</c:v>
                      </c:pt>
                      <c:pt idx="4058">
                        <c:v>0</c:v>
                      </c:pt>
                      <c:pt idx="4059">
                        <c:v>181.7</c:v>
                      </c:pt>
                      <c:pt idx="4060">
                        <c:v>270.60000000000002</c:v>
                      </c:pt>
                      <c:pt idx="4061">
                        <c:v>143.19999999999999</c:v>
                      </c:pt>
                      <c:pt idx="4062">
                        <c:v>0</c:v>
                      </c:pt>
                      <c:pt idx="4063">
                        <c:v>0</c:v>
                      </c:pt>
                      <c:pt idx="4064">
                        <c:v>125.7</c:v>
                      </c:pt>
                      <c:pt idx="4065">
                        <c:v>270.8</c:v>
                      </c:pt>
                      <c:pt idx="4066">
                        <c:v>214.6</c:v>
                      </c:pt>
                      <c:pt idx="4067">
                        <c:v>0</c:v>
                      </c:pt>
                      <c:pt idx="4068">
                        <c:v>0</c:v>
                      </c:pt>
                      <c:pt idx="4069">
                        <c:v>54.7</c:v>
                      </c:pt>
                      <c:pt idx="4070">
                        <c:v>260.8</c:v>
                      </c:pt>
                      <c:pt idx="4071">
                        <c:v>271.60000000000002</c:v>
                      </c:pt>
                      <c:pt idx="4072">
                        <c:v>50.1</c:v>
                      </c:pt>
                      <c:pt idx="4073">
                        <c:v>0</c:v>
                      </c:pt>
                      <c:pt idx="4074">
                        <c:v>20.6</c:v>
                      </c:pt>
                      <c:pt idx="4075">
                        <c:v>177</c:v>
                      </c:pt>
                      <c:pt idx="4076">
                        <c:v>271.89999999999998</c:v>
                      </c:pt>
                      <c:pt idx="4077">
                        <c:v>198.9</c:v>
                      </c:pt>
                      <c:pt idx="4078">
                        <c:v>0</c:v>
                      </c:pt>
                      <c:pt idx="4079">
                        <c:v>0</c:v>
                      </c:pt>
                      <c:pt idx="4080">
                        <c:v>75.8</c:v>
                      </c:pt>
                      <c:pt idx="4081">
                        <c:v>224.5</c:v>
                      </c:pt>
                      <c:pt idx="4082">
                        <c:v>271.7</c:v>
                      </c:pt>
                      <c:pt idx="4083">
                        <c:v>53.2</c:v>
                      </c:pt>
                      <c:pt idx="4084">
                        <c:v>0</c:v>
                      </c:pt>
                      <c:pt idx="4085">
                        <c:v>0</c:v>
                      </c:pt>
                      <c:pt idx="4086">
                        <c:v>157.5</c:v>
                      </c:pt>
                      <c:pt idx="4087">
                        <c:v>271.7</c:v>
                      </c:pt>
                      <c:pt idx="4088">
                        <c:v>181.6</c:v>
                      </c:pt>
                      <c:pt idx="4089">
                        <c:v>0</c:v>
                      </c:pt>
                      <c:pt idx="4090">
                        <c:v>0</c:v>
                      </c:pt>
                      <c:pt idx="4091">
                        <c:v>201.1</c:v>
                      </c:pt>
                      <c:pt idx="4092">
                        <c:v>271.2</c:v>
                      </c:pt>
                      <c:pt idx="4093">
                        <c:v>113.4</c:v>
                      </c:pt>
                      <c:pt idx="4094">
                        <c:v>0</c:v>
                      </c:pt>
                      <c:pt idx="4095">
                        <c:v>0</c:v>
                      </c:pt>
                      <c:pt idx="4096">
                        <c:v>116.1</c:v>
                      </c:pt>
                      <c:pt idx="4097">
                        <c:v>271.10000000000002</c:v>
                      </c:pt>
                      <c:pt idx="4098">
                        <c:v>241.5</c:v>
                      </c:pt>
                      <c:pt idx="4099">
                        <c:v>24.9</c:v>
                      </c:pt>
                      <c:pt idx="4100">
                        <c:v>0</c:v>
                      </c:pt>
                      <c:pt idx="4101">
                        <c:v>45.5</c:v>
                      </c:pt>
                      <c:pt idx="4102">
                        <c:v>245.3</c:v>
                      </c:pt>
                      <c:pt idx="4103">
                        <c:v>270.3</c:v>
                      </c:pt>
                      <c:pt idx="4104">
                        <c:v>92.1</c:v>
                      </c:pt>
                      <c:pt idx="4105">
                        <c:v>0</c:v>
                      </c:pt>
                      <c:pt idx="4106">
                        <c:v>6.6</c:v>
                      </c:pt>
                      <c:pt idx="4107">
                        <c:v>169.5</c:v>
                      </c:pt>
                      <c:pt idx="4108">
                        <c:v>270.89999999999998</c:v>
                      </c:pt>
                      <c:pt idx="4109">
                        <c:v>178.3</c:v>
                      </c:pt>
                      <c:pt idx="4110">
                        <c:v>0</c:v>
                      </c:pt>
                      <c:pt idx="4111">
                        <c:v>0</c:v>
                      </c:pt>
                      <c:pt idx="4112">
                        <c:v>82.9</c:v>
                      </c:pt>
                      <c:pt idx="4113">
                        <c:v>269.39999999999998</c:v>
                      </c:pt>
                      <c:pt idx="4114">
                        <c:v>255.1</c:v>
                      </c:pt>
                      <c:pt idx="4115">
                        <c:v>21.9</c:v>
                      </c:pt>
                      <c:pt idx="4116">
                        <c:v>0</c:v>
                      </c:pt>
                      <c:pt idx="4117">
                        <c:v>56</c:v>
                      </c:pt>
                      <c:pt idx="4118">
                        <c:v>243.5</c:v>
                      </c:pt>
                      <c:pt idx="4119">
                        <c:v>271</c:v>
                      </c:pt>
                      <c:pt idx="4120">
                        <c:v>100.8</c:v>
                      </c:pt>
                      <c:pt idx="4121">
                        <c:v>0</c:v>
                      </c:pt>
                      <c:pt idx="4122">
                        <c:v>0</c:v>
                      </c:pt>
                      <c:pt idx="4123">
                        <c:v>144.80000000000001</c:v>
                      </c:pt>
                      <c:pt idx="4124">
                        <c:v>271.2</c:v>
                      </c:pt>
                      <c:pt idx="4125">
                        <c:v>137.1</c:v>
                      </c:pt>
                      <c:pt idx="4126">
                        <c:v>0</c:v>
                      </c:pt>
                      <c:pt idx="4127">
                        <c:v>0</c:v>
                      </c:pt>
                      <c:pt idx="4128">
                        <c:v>112.6</c:v>
                      </c:pt>
                      <c:pt idx="4129">
                        <c:v>262.5</c:v>
                      </c:pt>
                      <c:pt idx="4130">
                        <c:v>241.5</c:v>
                      </c:pt>
                      <c:pt idx="4131">
                        <c:v>15.6</c:v>
                      </c:pt>
                      <c:pt idx="4132">
                        <c:v>0</c:v>
                      </c:pt>
                      <c:pt idx="4133">
                        <c:v>45.7</c:v>
                      </c:pt>
                      <c:pt idx="4134">
                        <c:v>222.8</c:v>
                      </c:pt>
                      <c:pt idx="4135">
                        <c:v>271</c:v>
                      </c:pt>
                      <c:pt idx="4136">
                        <c:v>64</c:v>
                      </c:pt>
                      <c:pt idx="4137">
                        <c:v>0</c:v>
                      </c:pt>
                      <c:pt idx="4138">
                        <c:v>0</c:v>
                      </c:pt>
                      <c:pt idx="4139">
                        <c:v>148.5</c:v>
                      </c:pt>
                      <c:pt idx="4140">
                        <c:v>271.7</c:v>
                      </c:pt>
                      <c:pt idx="4141">
                        <c:v>197.1</c:v>
                      </c:pt>
                      <c:pt idx="4142">
                        <c:v>0</c:v>
                      </c:pt>
                      <c:pt idx="4143">
                        <c:v>0</c:v>
                      </c:pt>
                      <c:pt idx="4144">
                        <c:v>62.2</c:v>
                      </c:pt>
                      <c:pt idx="4145">
                        <c:v>252.4</c:v>
                      </c:pt>
                      <c:pt idx="4146">
                        <c:v>271.10000000000002</c:v>
                      </c:pt>
                      <c:pt idx="4147">
                        <c:v>60</c:v>
                      </c:pt>
                      <c:pt idx="4148">
                        <c:v>0</c:v>
                      </c:pt>
                      <c:pt idx="4149">
                        <c:v>8</c:v>
                      </c:pt>
                      <c:pt idx="4150">
                        <c:v>190.4</c:v>
                      </c:pt>
                      <c:pt idx="4151">
                        <c:v>271.2</c:v>
                      </c:pt>
                      <c:pt idx="4152">
                        <c:v>142.9</c:v>
                      </c:pt>
                      <c:pt idx="4153">
                        <c:v>0</c:v>
                      </c:pt>
                      <c:pt idx="4154">
                        <c:v>0</c:v>
                      </c:pt>
                      <c:pt idx="4155">
                        <c:v>108.8</c:v>
                      </c:pt>
                      <c:pt idx="4156">
                        <c:v>271.89999999999998</c:v>
                      </c:pt>
                      <c:pt idx="4157">
                        <c:v>223.6</c:v>
                      </c:pt>
                      <c:pt idx="4158">
                        <c:v>0</c:v>
                      </c:pt>
                      <c:pt idx="4159">
                        <c:v>0</c:v>
                      </c:pt>
                      <c:pt idx="4160">
                        <c:v>134.69999999999999</c:v>
                      </c:pt>
                      <c:pt idx="4161">
                        <c:v>272.2</c:v>
                      </c:pt>
                      <c:pt idx="4162">
                        <c:v>210</c:v>
                      </c:pt>
                      <c:pt idx="4163">
                        <c:v>0</c:v>
                      </c:pt>
                      <c:pt idx="4164">
                        <c:v>0</c:v>
                      </c:pt>
                      <c:pt idx="4165">
                        <c:v>45</c:v>
                      </c:pt>
                      <c:pt idx="4166">
                        <c:v>216.4</c:v>
                      </c:pt>
                      <c:pt idx="4167">
                        <c:v>272.10000000000002</c:v>
                      </c:pt>
                      <c:pt idx="4168">
                        <c:v>98.2</c:v>
                      </c:pt>
                      <c:pt idx="4169">
                        <c:v>0</c:v>
                      </c:pt>
                      <c:pt idx="4170">
                        <c:v>0</c:v>
                      </c:pt>
                      <c:pt idx="4171">
                        <c:v>130.30000000000001</c:v>
                      </c:pt>
                      <c:pt idx="4172">
                        <c:v>237.7</c:v>
                      </c:pt>
                      <c:pt idx="4173">
                        <c:v>271.8</c:v>
                      </c:pt>
                      <c:pt idx="4174">
                        <c:v>36.700000000000003</c:v>
                      </c:pt>
                      <c:pt idx="4175">
                        <c:v>0</c:v>
                      </c:pt>
                      <c:pt idx="4176">
                        <c:v>16.3</c:v>
                      </c:pt>
                      <c:pt idx="4177">
                        <c:v>204.1</c:v>
                      </c:pt>
                      <c:pt idx="4178">
                        <c:v>272</c:v>
                      </c:pt>
                      <c:pt idx="4179">
                        <c:v>162</c:v>
                      </c:pt>
                      <c:pt idx="4180">
                        <c:v>0</c:v>
                      </c:pt>
                      <c:pt idx="4181">
                        <c:v>0</c:v>
                      </c:pt>
                      <c:pt idx="4182">
                        <c:v>121.1</c:v>
                      </c:pt>
                      <c:pt idx="4183">
                        <c:v>271.7</c:v>
                      </c:pt>
                      <c:pt idx="4184">
                        <c:v>234.8</c:v>
                      </c:pt>
                      <c:pt idx="4185">
                        <c:v>0</c:v>
                      </c:pt>
                      <c:pt idx="4186">
                        <c:v>0</c:v>
                      </c:pt>
                      <c:pt idx="4187">
                        <c:v>25</c:v>
                      </c:pt>
                      <c:pt idx="4188">
                        <c:v>215.9</c:v>
                      </c:pt>
                      <c:pt idx="4189">
                        <c:v>272</c:v>
                      </c:pt>
                      <c:pt idx="4190">
                        <c:v>112.9</c:v>
                      </c:pt>
                      <c:pt idx="4191">
                        <c:v>0</c:v>
                      </c:pt>
                      <c:pt idx="4192">
                        <c:v>14.1</c:v>
                      </c:pt>
                      <c:pt idx="4193">
                        <c:v>196</c:v>
                      </c:pt>
                      <c:pt idx="4194">
                        <c:v>273.3</c:v>
                      </c:pt>
                      <c:pt idx="4195">
                        <c:v>113.4</c:v>
                      </c:pt>
                      <c:pt idx="4196">
                        <c:v>0</c:v>
                      </c:pt>
                      <c:pt idx="4197">
                        <c:v>0</c:v>
                      </c:pt>
                      <c:pt idx="4198">
                        <c:v>94.9</c:v>
                      </c:pt>
                      <c:pt idx="4199">
                        <c:v>268.7</c:v>
                      </c:pt>
                      <c:pt idx="4200">
                        <c:v>255.3</c:v>
                      </c:pt>
                      <c:pt idx="4201">
                        <c:v>18.399999999999999</c:v>
                      </c:pt>
                      <c:pt idx="4202">
                        <c:v>0</c:v>
                      </c:pt>
                      <c:pt idx="4203">
                        <c:v>28.1</c:v>
                      </c:pt>
                      <c:pt idx="4204">
                        <c:v>199.2</c:v>
                      </c:pt>
                      <c:pt idx="4205">
                        <c:v>272.10000000000002</c:v>
                      </c:pt>
                      <c:pt idx="4206">
                        <c:v>140.80000000000001</c:v>
                      </c:pt>
                      <c:pt idx="4207">
                        <c:v>0</c:v>
                      </c:pt>
                      <c:pt idx="4208">
                        <c:v>0</c:v>
                      </c:pt>
                      <c:pt idx="4209">
                        <c:v>117.3</c:v>
                      </c:pt>
                      <c:pt idx="4210">
                        <c:v>270.89999999999998</c:v>
                      </c:pt>
                      <c:pt idx="4211">
                        <c:v>235.1</c:v>
                      </c:pt>
                      <c:pt idx="4212">
                        <c:v>0</c:v>
                      </c:pt>
                      <c:pt idx="4213">
                        <c:v>0</c:v>
                      </c:pt>
                      <c:pt idx="4214">
                        <c:v>23.5</c:v>
                      </c:pt>
                      <c:pt idx="4215">
                        <c:v>194.4</c:v>
                      </c:pt>
                      <c:pt idx="4216">
                        <c:v>272.10000000000002</c:v>
                      </c:pt>
                      <c:pt idx="4217">
                        <c:v>134.80000000000001</c:v>
                      </c:pt>
                      <c:pt idx="4218">
                        <c:v>0</c:v>
                      </c:pt>
                      <c:pt idx="4219">
                        <c:v>0</c:v>
                      </c:pt>
                      <c:pt idx="4220">
                        <c:v>101.4</c:v>
                      </c:pt>
                      <c:pt idx="4221">
                        <c:v>235</c:v>
                      </c:pt>
                      <c:pt idx="4222">
                        <c:v>271.2</c:v>
                      </c:pt>
                      <c:pt idx="4223">
                        <c:v>71.900000000000006</c:v>
                      </c:pt>
                      <c:pt idx="4224">
                        <c:v>0</c:v>
                      </c:pt>
                      <c:pt idx="4225">
                        <c:v>31.9</c:v>
                      </c:pt>
                      <c:pt idx="4226">
                        <c:v>216.8</c:v>
                      </c:pt>
                      <c:pt idx="4227">
                        <c:v>271.3</c:v>
                      </c:pt>
                      <c:pt idx="4228">
                        <c:v>126.7</c:v>
                      </c:pt>
                      <c:pt idx="4229">
                        <c:v>0</c:v>
                      </c:pt>
                      <c:pt idx="4230">
                        <c:v>0</c:v>
                      </c:pt>
                      <c:pt idx="4231">
                        <c:v>118.1</c:v>
                      </c:pt>
                      <c:pt idx="4232">
                        <c:v>267.5</c:v>
                      </c:pt>
                      <c:pt idx="4233">
                        <c:v>235.3</c:v>
                      </c:pt>
                      <c:pt idx="4234">
                        <c:v>41.4</c:v>
                      </c:pt>
                      <c:pt idx="4235">
                        <c:v>0</c:v>
                      </c:pt>
                      <c:pt idx="4236">
                        <c:v>46.7</c:v>
                      </c:pt>
                      <c:pt idx="4237">
                        <c:v>226.6</c:v>
                      </c:pt>
                      <c:pt idx="4238">
                        <c:v>271.5</c:v>
                      </c:pt>
                      <c:pt idx="4239">
                        <c:v>62.6</c:v>
                      </c:pt>
                      <c:pt idx="4240">
                        <c:v>0</c:v>
                      </c:pt>
                      <c:pt idx="4241">
                        <c:v>0</c:v>
                      </c:pt>
                      <c:pt idx="4242">
                        <c:v>127.9</c:v>
                      </c:pt>
                      <c:pt idx="4243">
                        <c:v>272.3</c:v>
                      </c:pt>
                      <c:pt idx="4244">
                        <c:v>207.4</c:v>
                      </c:pt>
                      <c:pt idx="4245">
                        <c:v>0</c:v>
                      </c:pt>
                      <c:pt idx="4246">
                        <c:v>0</c:v>
                      </c:pt>
                      <c:pt idx="4247">
                        <c:v>37.4</c:v>
                      </c:pt>
                      <c:pt idx="4248">
                        <c:v>190.5</c:v>
                      </c:pt>
                      <c:pt idx="4249">
                        <c:v>270.10000000000002</c:v>
                      </c:pt>
                      <c:pt idx="4250">
                        <c:v>142.4</c:v>
                      </c:pt>
                      <c:pt idx="4251">
                        <c:v>0</c:v>
                      </c:pt>
                      <c:pt idx="4252">
                        <c:v>0</c:v>
                      </c:pt>
                      <c:pt idx="4253">
                        <c:v>100.7</c:v>
                      </c:pt>
                      <c:pt idx="4254">
                        <c:v>263.3</c:v>
                      </c:pt>
                      <c:pt idx="4255">
                        <c:v>242.2</c:v>
                      </c:pt>
                      <c:pt idx="4256">
                        <c:v>38.200000000000003</c:v>
                      </c:pt>
                      <c:pt idx="4257">
                        <c:v>0</c:v>
                      </c:pt>
                      <c:pt idx="4258">
                        <c:v>90.8</c:v>
                      </c:pt>
                      <c:pt idx="4259">
                        <c:v>236.7</c:v>
                      </c:pt>
                      <c:pt idx="4260">
                        <c:v>271.89999999999998</c:v>
                      </c:pt>
                      <c:pt idx="4261">
                        <c:v>52.4</c:v>
                      </c:pt>
                      <c:pt idx="4262">
                        <c:v>0</c:v>
                      </c:pt>
                      <c:pt idx="4263">
                        <c:v>0.2</c:v>
                      </c:pt>
                      <c:pt idx="4264">
                        <c:v>156.1</c:v>
                      </c:pt>
                      <c:pt idx="4265">
                        <c:v>271</c:v>
                      </c:pt>
                      <c:pt idx="4266">
                        <c:v>161.1</c:v>
                      </c:pt>
                      <c:pt idx="4267">
                        <c:v>0</c:v>
                      </c:pt>
                      <c:pt idx="4268">
                        <c:v>0</c:v>
                      </c:pt>
                      <c:pt idx="4269">
                        <c:v>49.5</c:v>
                      </c:pt>
                      <c:pt idx="4270">
                        <c:v>240.9</c:v>
                      </c:pt>
                      <c:pt idx="4271">
                        <c:v>270.60000000000002</c:v>
                      </c:pt>
                      <c:pt idx="4272">
                        <c:v>52.7</c:v>
                      </c:pt>
                      <c:pt idx="4273">
                        <c:v>0</c:v>
                      </c:pt>
                      <c:pt idx="4274">
                        <c:v>0</c:v>
                      </c:pt>
                      <c:pt idx="4275">
                        <c:v>76.7</c:v>
                      </c:pt>
                      <c:pt idx="4276">
                        <c:v>271.7</c:v>
                      </c:pt>
                      <c:pt idx="4277">
                        <c:v>245.5</c:v>
                      </c:pt>
                      <c:pt idx="4278">
                        <c:v>8</c:v>
                      </c:pt>
                      <c:pt idx="4279">
                        <c:v>0</c:v>
                      </c:pt>
                      <c:pt idx="4280">
                        <c:v>21</c:v>
                      </c:pt>
                      <c:pt idx="4281">
                        <c:v>158.30000000000001</c:v>
                      </c:pt>
                      <c:pt idx="4282">
                        <c:v>271.3</c:v>
                      </c:pt>
                      <c:pt idx="4283">
                        <c:v>210.2</c:v>
                      </c:pt>
                      <c:pt idx="4284">
                        <c:v>0</c:v>
                      </c:pt>
                      <c:pt idx="4285">
                        <c:v>0</c:v>
                      </c:pt>
                      <c:pt idx="4286">
                        <c:v>36.9</c:v>
                      </c:pt>
                      <c:pt idx="4287">
                        <c:v>210.5</c:v>
                      </c:pt>
                      <c:pt idx="4288">
                        <c:v>270.3</c:v>
                      </c:pt>
                      <c:pt idx="4289">
                        <c:v>159.1</c:v>
                      </c:pt>
                      <c:pt idx="4290">
                        <c:v>0</c:v>
                      </c:pt>
                      <c:pt idx="4291">
                        <c:v>24.3</c:v>
                      </c:pt>
                      <c:pt idx="4292">
                        <c:v>199.2</c:v>
                      </c:pt>
                      <c:pt idx="4293">
                        <c:v>241.9</c:v>
                      </c:pt>
                      <c:pt idx="4294">
                        <c:v>154.69999999999999</c:v>
                      </c:pt>
                      <c:pt idx="4295">
                        <c:v>2.4</c:v>
                      </c:pt>
                      <c:pt idx="4296">
                        <c:v>10.8</c:v>
                      </c:pt>
                      <c:pt idx="4297">
                        <c:v>129.5</c:v>
                      </c:pt>
                      <c:pt idx="4298">
                        <c:v>268.7</c:v>
                      </c:pt>
                      <c:pt idx="4299">
                        <c:v>224.6</c:v>
                      </c:pt>
                      <c:pt idx="4300">
                        <c:v>17.2</c:v>
                      </c:pt>
                      <c:pt idx="4301">
                        <c:v>0</c:v>
                      </c:pt>
                      <c:pt idx="4302">
                        <c:v>29.9</c:v>
                      </c:pt>
                      <c:pt idx="4303">
                        <c:v>200.4</c:v>
                      </c:pt>
                      <c:pt idx="4304">
                        <c:v>270.39999999999998</c:v>
                      </c:pt>
                      <c:pt idx="4305">
                        <c:v>85.9</c:v>
                      </c:pt>
                      <c:pt idx="4306">
                        <c:v>0</c:v>
                      </c:pt>
                      <c:pt idx="4307">
                        <c:v>0</c:v>
                      </c:pt>
                      <c:pt idx="4308">
                        <c:v>89.5</c:v>
                      </c:pt>
                      <c:pt idx="4309">
                        <c:v>253.5</c:v>
                      </c:pt>
                      <c:pt idx="4310">
                        <c:v>250.1</c:v>
                      </c:pt>
                      <c:pt idx="4311">
                        <c:v>20.100000000000001</c:v>
                      </c:pt>
                      <c:pt idx="4312">
                        <c:v>0</c:v>
                      </c:pt>
                      <c:pt idx="4313">
                        <c:v>11.7</c:v>
                      </c:pt>
                      <c:pt idx="4314">
                        <c:v>172.1</c:v>
                      </c:pt>
                      <c:pt idx="4315">
                        <c:v>271.10000000000002</c:v>
                      </c:pt>
                      <c:pt idx="4316">
                        <c:v>177.5</c:v>
                      </c:pt>
                      <c:pt idx="4317">
                        <c:v>0</c:v>
                      </c:pt>
                      <c:pt idx="4318">
                        <c:v>0</c:v>
                      </c:pt>
                      <c:pt idx="4319">
                        <c:v>67.599999999999994</c:v>
                      </c:pt>
                      <c:pt idx="4320">
                        <c:v>232.1</c:v>
                      </c:pt>
                      <c:pt idx="4321">
                        <c:v>269.8</c:v>
                      </c:pt>
                      <c:pt idx="4322">
                        <c:v>42.3</c:v>
                      </c:pt>
                      <c:pt idx="4323">
                        <c:v>0</c:v>
                      </c:pt>
                      <c:pt idx="4324">
                        <c:v>51.7</c:v>
                      </c:pt>
                      <c:pt idx="4325">
                        <c:v>227.5</c:v>
                      </c:pt>
                      <c:pt idx="4326">
                        <c:v>266.3</c:v>
                      </c:pt>
                      <c:pt idx="4327">
                        <c:v>97.9</c:v>
                      </c:pt>
                      <c:pt idx="4328">
                        <c:v>0</c:v>
                      </c:pt>
                      <c:pt idx="4329">
                        <c:v>0</c:v>
                      </c:pt>
                      <c:pt idx="4330">
                        <c:v>127.4</c:v>
                      </c:pt>
                      <c:pt idx="4331">
                        <c:v>270.3</c:v>
                      </c:pt>
                      <c:pt idx="4332">
                        <c:v>219</c:v>
                      </c:pt>
                      <c:pt idx="4333">
                        <c:v>0</c:v>
                      </c:pt>
                      <c:pt idx="4334">
                        <c:v>0</c:v>
                      </c:pt>
                      <c:pt idx="4335">
                        <c:v>16.3</c:v>
                      </c:pt>
                      <c:pt idx="4336">
                        <c:v>162.30000000000001</c:v>
                      </c:pt>
                      <c:pt idx="4337">
                        <c:v>271</c:v>
                      </c:pt>
                      <c:pt idx="4338">
                        <c:v>159</c:v>
                      </c:pt>
                      <c:pt idx="4339">
                        <c:v>0</c:v>
                      </c:pt>
                      <c:pt idx="4340">
                        <c:v>0</c:v>
                      </c:pt>
                      <c:pt idx="4341">
                        <c:v>57.2</c:v>
                      </c:pt>
                      <c:pt idx="4342">
                        <c:v>180.9</c:v>
                      </c:pt>
                      <c:pt idx="4343">
                        <c:v>271.3</c:v>
                      </c:pt>
                      <c:pt idx="4344">
                        <c:v>133.19999999999999</c:v>
                      </c:pt>
                      <c:pt idx="4345">
                        <c:v>0</c:v>
                      </c:pt>
                      <c:pt idx="4346">
                        <c:v>0</c:v>
                      </c:pt>
                      <c:pt idx="4347">
                        <c:v>76.2</c:v>
                      </c:pt>
                      <c:pt idx="4348">
                        <c:v>200.5</c:v>
                      </c:pt>
                      <c:pt idx="4349">
                        <c:v>271.10000000000002</c:v>
                      </c:pt>
                      <c:pt idx="4350">
                        <c:v>100.7</c:v>
                      </c:pt>
                      <c:pt idx="4351">
                        <c:v>0</c:v>
                      </c:pt>
                      <c:pt idx="4352">
                        <c:v>0</c:v>
                      </c:pt>
                      <c:pt idx="4353">
                        <c:v>100.4</c:v>
                      </c:pt>
                      <c:pt idx="4354">
                        <c:v>212.3</c:v>
                      </c:pt>
                      <c:pt idx="4355">
                        <c:v>243.1</c:v>
                      </c:pt>
                      <c:pt idx="4356">
                        <c:v>0</c:v>
                      </c:pt>
                      <c:pt idx="4357">
                        <c:v>0</c:v>
                      </c:pt>
                      <c:pt idx="4358">
                        <c:v>101.5</c:v>
                      </c:pt>
                      <c:pt idx="4359">
                        <c:v>241.9</c:v>
                      </c:pt>
                      <c:pt idx="4360">
                        <c:v>229.5</c:v>
                      </c:pt>
                      <c:pt idx="4361">
                        <c:v>68.5</c:v>
                      </c:pt>
                      <c:pt idx="4362">
                        <c:v>0</c:v>
                      </c:pt>
                      <c:pt idx="4363">
                        <c:v>27</c:v>
                      </c:pt>
                      <c:pt idx="4364">
                        <c:v>173.3</c:v>
                      </c:pt>
                      <c:pt idx="4365">
                        <c:v>260.89999999999998</c:v>
                      </c:pt>
                      <c:pt idx="4366">
                        <c:v>151.4</c:v>
                      </c:pt>
                      <c:pt idx="4367">
                        <c:v>0</c:v>
                      </c:pt>
                      <c:pt idx="4368">
                        <c:v>0</c:v>
                      </c:pt>
                      <c:pt idx="4369">
                        <c:v>84.4</c:v>
                      </c:pt>
                      <c:pt idx="4370">
                        <c:v>233.5</c:v>
                      </c:pt>
                      <c:pt idx="4371">
                        <c:v>246.5</c:v>
                      </c:pt>
                      <c:pt idx="4372">
                        <c:v>89</c:v>
                      </c:pt>
                      <c:pt idx="4373">
                        <c:v>0</c:v>
                      </c:pt>
                      <c:pt idx="4374">
                        <c:v>9.4</c:v>
                      </c:pt>
                      <c:pt idx="4375">
                        <c:v>149.30000000000001</c:v>
                      </c:pt>
                      <c:pt idx="4376">
                        <c:v>264.5</c:v>
                      </c:pt>
                      <c:pt idx="4377">
                        <c:v>195.1</c:v>
                      </c:pt>
                      <c:pt idx="4378">
                        <c:v>3.1</c:v>
                      </c:pt>
                      <c:pt idx="4379">
                        <c:v>0</c:v>
                      </c:pt>
                      <c:pt idx="4380">
                        <c:v>49.1</c:v>
                      </c:pt>
                      <c:pt idx="4381">
                        <c:v>206.6</c:v>
                      </c:pt>
                      <c:pt idx="4382">
                        <c:v>270.7</c:v>
                      </c:pt>
                      <c:pt idx="4383">
                        <c:v>78.8</c:v>
                      </c:pt>
                      <c:pt idx="4384">
                        <c:v>0</c:v>
                      </c:pt>
                      <c:pt idx="4385">
                        <c:v>0</c:v>
                      </c:pt>
                      <c:pt idx="4386">
                        <c:v>101.5</c:v>
                      </c:pt>
                      <c:pt idx="4387">
                        <c:v>244.4</c:v>
                      </c:pt>
                      <c:pt idx="4388">
                        <c:v>143.80000000000001</c:v>
                      </c:pt>
                      <c:pt idx="4389">
                        <c:v>0</c:v>
                      </c:pt>
                      <c:pt idx="4390">
                        <c:v>0</c:v>
                      </c:pt>
                      <c:pt idx="4391">
                        <c:v>88.3</c:v>
                      </c:pt>
                      <c:pt idx="4392">
                        <c:v>250</c:v>
                      </c:pt>
                      <c:pt idx="4393">
                        <c:v>247.3</c:v>
                      </c:pt>
                      <c:pt idx="4394">
                        <c:v>25.2</c:v>
                      </c:pt>
                      <c:pt idx="4395">
                        <c:v>0</c:v>
                      </c:pt>
                      <c:pt idx="4396">
                        <c:v>8.6</c:v>
                      </c:pt>
                      <c:pt idx="4397">
                        <c:v>144.4</c:v>
                      </c:pt>
                      <c:pt idx="4398">
                        <c:v>264.7</c:v>
                      </c:pt>
                      <c:pt idx="4399">
                        <c:v>171</c:v>
                      </c:pt>
                      <c:pt idx="4400">
                        <c:v>0</c:v>
                      </c:pt>
                      <c:pt idx="4401">
                        <c:v>0</c:v>
                      </c:pt>
                      <c:pt idx="4402">
                        <c:v>56</c:v>
                      </c:pt>
                      <c:pt idx="4403">
                        <c:v>186.4</c:v>
                      </c:pt>
                      <c:pt idx="4404">
                        <c:v>270.89999999999998</c:v>
                      </c:pt>
                      <c:pt idx="4405">
                        <c:v>134.1</c:v>
                      </c:pt>
                      <c:pt idx="4406">
                        <c:v>0</c:v>
                      </c:pt>
                      <c:pt idx="4407">
                        <c:v>0</c:v>
                      </c:pt>
                      <c:pt idx="4408">
                        <c:v>77.400000000000006</c:v>
                      </c:pt>
                      <c:pt idx="4409">
                        <c:v>224</c:v>
                      </c:pt>
                      <c:pt idx="4410">
                        <c:v>269.39999999999998</c:v>
                      </c:pt>
                      <c:pt idx="4411">
                        <c:v>97.4</c:v>
                      </c:pt>
                      <c:pt idx="4412">
                        <c:v>0</c:v>
                      </c:pt>
                      <c:pt idx="4413">
                        <c:v>0</c:v>
                      </c:pt>
                      <c:pt idx="4414">
                        <c:v>86.9</c:v>
                      </c:pt>
                      <c:pt idx="4415">
                        <c:v>210.4</c:v>
                      </c:pt>
                      <c:pt idx="4416">
                        <c:v>271.3</c:v>
                      </c:pt>
                      <c:pt idx="4417">
                        <c:v>54.1</c:v>
                      </c:pt>
                      <c:pt idx="4418">
                        <c:v>0</c:v>
                      </c:pt>
                      <c:pt idx="4419">
                        <c:v>0</c:v>
                      </c:pt>
                      <c:pt idx="4420">
                        <c:v>92.9</c:v>
                      </c:pt>
                      <c:pt idx="4421">
                        <c:v>253.5</c:v>
                      </c:pt>
                      <c:pt idx="4422">
                        <c:v>185.1</c:v>
                      </c:pt>
                      <c:pt idx="4423">
                        <c:v>0</c:v>
                      </c:pt>
                      <c:pt idx="4424">
                        <c:v>0</c:v>
                      </c:pt>
                      <c:pt idx="4425">
                        <c:v>48.5</c:v>
                      </c:pt>
                      <c:pt idx="4426">
                        <c:v>199.3</c:v>
                      </c:pt>
                      <c:pt idx="4427">
                        <c:v>264.89999999999998</c:v>
                      </c:pt>
                      <c:pt idx="4428">
                        <c:v>126.3</c:v>
                      </c:pt>
                      <c:pt idx="4429">
                        <c:v>2.9</c:v>
                      </c:pt>
                      <c:pt idx="4430">
                        <c:v>0</c:v>
                      </c:pt>
                      <c:pt idx="4431">
                        <c:v>92.2</c:v>
                      </c:pt>
                      <c:pt idx="4432">
                        <c:v>230.8</c:v>
                      </c:pt>
                      <c:pt idx="4433">
                        <c:v>226.1</c:v>
                      </c:pt>
                      <c:pt idx="4434">
                        <c:v>55.8</c:v>
                      </c:pt>
                      <c:pt idx="4435">
                        <c:v>0</c:v>
                      </c:pt>
                      <c:pt idx="4436">
                        <c:v>32.700000000000003</c:v>
                      </c:pt>
                      <c:pt idx="4437">
                        <c:v>153.30000000000001</c:v>
                      </c:pt>
                      <c:pt idx="4438">
                        <c:v>254.7</c:v>
                      </c:pt>
                      <c:pt idx="4439">
                        <c:v>183.3</c:v>
                      </c:pt>
                      <c:pt idx="4440">
                        <c:v>0</c:v>
                      </c:pt>
                      <c:pt idx="4441">
                        <c:v>0</c:v>
                      </c:pt>
                      <c:pt idx="4442">
                        <c:v>64.599999999999994</c:v>
                      </c:pt>
                      <c:pt idx="4443">
                        <c:v>216.8</c:v>
                      </c:pt>
                      <c:pt idx="4444">
                        <c:v>256.3</c:v>
                      </c:pt>
                      <c:pt idx="4445">
                        <c:v>151.9</c:v>
                      </c:pt>
                      <c:pt idx="4446">
                        <c:v>0</c:v>
                      </c:pt>
                      <c:pt idx="4447">
                        <c:v>0</c:v>
                      </c:pt>
                      <c:pt idx="4448">
                        <c:v>84.5</c:v>
                      </c:pt>
                      <c:pt idx="4449">
                        <c:v>230.3</c:v>
                      </c:pt>
                      <c:pt idx="4450">
                        <c:v>254.4</c:v>
                      </c:pt>
                      <c:pt idx="4451">
                        <c:v>99.1</c:v>
                      </c:pt>
                      <c:pt idx="4452">
                        <c:v>0</c:v>
                      </c:pt>
                      <c:pt idx="4453">
                        <c:v>0</c:v>
                      </c:pt>
                      <c:pt idx="4454">
                        <c:v>104.5</c:v>
                      </c:pt>
                      <c:pt idx="4455">
                        <c:v>267.7</c:v>
                      </c:pt>
                      <c:pt idx="4456">
                        <c:v>144.6</c:v>
                      </c:pt>
                      <c:pt idx="4457">
                        <c:v>5.2</c:v>
                      </c:pt>
                      <c:pt idx="4458">
                        <c:v>0</c:v>
                      </c:pt>
                      <c:pt idx="4459">
                        <c:v>75.5</c:v>
                      </c:pt>
                      <c:pt idx="4460">
                        <c:v>223.6</c:v>
                      </c:pt>
                      <c:pt idx="4461">
                        <c:v>258.10000000000002</c:v>
                      </c:pt>
                      <c:pt idx="4462">
                        <c:v>62.1</c:v>
                      </c:pt>
                      <c:pt idx="4463">
                        <c:v>0</c:v>
                      </c:pt>
                      <c:pt idx="4464">
                        <c:v>0</c:v>
                      </c:pt>
                      <c:pt idx="4465">
                        <c:v>101.2</c:v>
                      </c:pt>
                      <c:pt idx="4466">
                        <c:v>237.8</c:v>
                      </c:pt>
                      <c:pt idx="4467">
                        <c:v>224.2</c:v>
                      </c:pt>
                      <c:pt idx="4468">
                        <c:v>27.1</c:v>
                      </c:pt>
                      <c:pt idx="4469">
                        <c:v>0</c:v>
                      </c:pt>
                      <c:pt idx="4470">
                        <c:v>26.5</c:v>
                      </c:pt>
                      <c:pt idx="4471">
                        <c:v>139.6</c:v>
                      </c:pt>
                      <c:pt idx="4472">
                        <c:v>254.4</c:v>
                      </c:pt>
                      <c:pt idx="4473">
                        <c:v>196.8</c:v>
                      </c:pt>
                      <c:pt idx="4474">
                        <c:v>9.6999999999999993</c:v>
                      </c:pt>
                      <c:pt idx="4475">
                        <c:v>0</c:v>
                      </c:pt>
                      <c:pt idx="4476">
                        <c:v>47.8</c:v>
                      </c:pt>
                      <c:pt idx="4477">
                        <c:v>203.8</c:v>
                      </c:pt>
                      <c:pt idx="4478">
                        <c:v>257.60000000000002</c:v>
                      </c:pt>
                      <c:pt idx="4479">
                        <c:v>140.6</c:v>
                      </c:pt>
                      <c:pt idx="4480">
                        <c:v>0</c:v>
                      </c:pt>
                      <c:pt idx="4481">
                        <c:v>0</c:v>
                      </c:pt>
                      <c:pt idx="4482">
                        <c:v>94.1</c:v>
                      </c:pt>
                      <c:pt idx="4483">
                        <c:v>239.8</c:v>
                      </c:pt>
                      <c:pt idx="4484">
                        <c:v>238.3</c:v>
                      </c:pt>
                      <c:pt idx="4485">
                        <c:v>37.1</c:v>
                      </c:pt>
                      <c:pt idx="4486">
                        <c:v>0</c:v>
                      </c:pt>
                      <c:pt idx="4487">
                        <c:v>14.8</c:v>
                      </c:pt>
                      <c:pt idx="4488">
                        <c:v>219.7</c:v>
                      </c:pt>
                      <c:pt idx="4489">
                        <c:v>256.7</c:v>
                      </c:pt>
                      <c:pt idx="4490">
                        <c:v>107.3</c:v>
                      </c:pt>
                      <c:pt idx="4491">
                        <c:v>0</c:v>
                      </c:pt>
                      <c:pt idx="4492">
                        <c:v>0</c:v>
                      </c:pt>
                      <c:pt idx="4493">
                        <c:v>96.7</c:v>
                      </c:pt>
                      <c:pt idx="4494">
                        <c:v>234.4</c:v>
                      </c:pt>
                      <c:pt idx="4495">
                        <c:v>261.8</c:v>
                      </c:pt>
                      <c:pt idx="4496">
                        <c:v>40.299999999999997</c:v>
                      </c:pt>
                      <c:pt idx="4497">
                        <c:v>0</c:v>
                      </c:pt>
                      <c:pt idx="4498">
                        <c:v>0</c:v>
                      </c:pt>
                      <c:pt idx="4499">
                        <c:v>87.3</c:v>
                      </c:pt>
                      <c:pt idx="4500">
                        <c:v>224</c:v>
                      </c:pt>
                      <c:pt idx="4501">
                        <c:v>252.9</c:v>
                      </c:pt>
                      <c:pt idx="4502">
                        <c:v>45.9</c:v>
                      </c:pt>
                      <c:pt idx="4503">
                        <c:v>0</c:v>
                      </c:pt>
                      <c:pt idx="4504">
                        <c:v>0</c:v>
                      </c:pt>
                      <c:pt idx="4505">
                        <c:v>79.400000000000006</c:v>
                      </c:pt>
                      <c:pt idx="4506">
                        <c:v>210.7</c:v>
                      </c:pt>
                      <c:pt idx="4507">
                        <c:v>264.3</c:v>
                      </c:pt>
                      <c:pt idx="4508">
                        <c:v>74.5</c:v>
                      </c:pt>
                      <c:pt idx="4509">
                        <c:v>0</c:v>
                      </c:pt>
                      <c:pt idx="4510">
                        <c:v>0</c:v>
                      </c:pt>
                      <c:pt idx="4511">
                        <c:v>100.2</c:v>
                      </c:pt>
                      <c:pt idx="4512">
                        <c:v>211.1</c:v>
                      </c:pt>
                      <c:pt idx="4513">
                        <c:v>257.39999999999998</c:v>
                      </c:pt>
                      <c:pt idx="4514">
                        <c:v>109.8</c:v>
                      </c:pt>
                      <c:pt idx="4515">
                        <c:v>0</c:v>
                      </c:pt>
                      <c:pt idx="4516">
                        <c:v>0</c:v>
                      </c:pt>
                      <c:pt idx="4517">
                        <c:v>84.8</c:v>
                      </c:pt>
                      <c:pt idx="4518">
                        <c:v>190</c:v>
                      </c:pt>
                      <c:pt idx="4519">
                        <c:v>206.5</c:v>
                      </c:pt>
                      <c:pt idx="4520">
                        <c:v>9.5</c:v>
                      </c:pt>
                      <c:pt idx="4521">
                        <c:v>0</c:v>
                      </c:pt>
                      <c:pt idx="4522">
                        <c:v>26</c:v>
                      </c:pt>
                      <c:pt idx="4523">
                        <c:v>168.8</c:v>
                      </c:pt>
                      <c:pt idx="4524">
                        <c:v>228.6</c:v>
                      </c:pt>
                      <c:pt idx="4525">
                        <c:v>208.2</c:v>
                      </c:pt>
                      <c:pt idx="4526">
                        <c:v>29.8</c:v>
                      </c:pt>
                      <c:pt idx="4527">
                        <c:v>0</c:v>
                      </c:pt>
                      <c:pt idx="4528">
                        <c:v>38.1</c:v>
                      </c:pt>
                      <c:pt idx="4529">
                        <c:v>178.3</c:v>
                      </c:pt>
                      <c:pt idx="4530">
                        <c:v>244</c:v>
                      </c:pt>
                      <c:pt idx="4531">
                        <c:v>160</c:v>
                      </c:pt>
                      <c:pt idx="4532">
                        <c:v>27.2</c:v>
                      </c:pt>
                      <c:pt idx="4533">
                        <c:v>0</c:v>
                      </c:pt>
                      <c:pt idx="4534">
                        <c:v>69</c:v>
                      </c:pt>
                      <c:pt idx="4535">
                        <c:v>196.1</c:v>
                      </c:pt>
                      <c:pt idx="4536">
                        <c:v>230.6</c:v>
                      </c:pt>
                      <c:pt idx="4537">
                        <c:v>119</c:v>
                      </c:pt>
                      <c:pt idx="4538">
                        <c:v>11.2</c:v>
                      </c:pt>
                      <c:pt idx="4539">
                        <c:v>23.2</c:v>
                      </c:pt>
                      <c:pt idx="4540">
                        <c:v>120.3</c:v>
                      </c:pt>
                      <c:pt idx="4541">
                        <c:v>227.3</c:v>
                      </c:pt>
                      <c:pt idx="4542">
                        <c:v>215</c:v>
                      </c:pt>
                      <c:pt idx="4543">
                        <c:v>38.299999999999997</c:v>
                      </c:pt>
                      <c:pt idx="4544">
                        <c:v>0</c:v>
                      </c:pt>
                      <c:pt idx="4545">
                        <c:v>34.4</c:v>
                      </c:pt>
                      <c:pt idx="4546">
                        <c:v>166.9</c:v>
                      </c:pt>
                      <c:pt idx="4547">
                        <c:v>235</c:v>
                      </c:pt>
                      <c:pt idx="4548">
                        <c:v>167.6</c:v>
                      </c:pt>
                      <c:pt idx="4549">
                        <c:v>16.399999999999999</c:v>
                      </c:pt>
                      <c:pt idx="4550">
                        <c:v>0</c:v>
                      </c:pt>
                      <c:pt idx="4551">
                        <c:v>125</c:v>
                      </c:pt>
                      <c:pt idx="4552">
                        <c:v>237.6</c:v>
                      </c:pt>
                      <c:pt idx="4553">
                        <c:v>204.6</c:v>
                      </c:pt>
                      <c:pt idx="4554">
                        <c:v>47.4</c:v>
                      </c:pt>
                      <c:pt idx="4555">
                        <c:v>0</c:v>
                      </c:pt>
                      <c:pt idx="4556">
                        <c:v>31.3</c:v>
                      </c:pt>
                      <c:pt idx="4557">
                        <c:v>165.5</c:v>
                      </c:pt>
                      <c:pt idx="4558">
                        <c:v>237</c:v>
                      </c:pt>
                      <c:pt idx="4559">
                        <c:v>181.3</c:v>
                      </c:pt>
                      <c:pt idx="4560">
                        <c:v>46.6</c:v>
                      </c:pt>
                      <c:pt idx="4561">
                        <c:v>0</c:v>
                      </c:pt>
                      <c:pt idx="4562">
                        <c:v>58.1</c:v>
                      </c:pt>
                      <c:pt idx="4563">
                        <c:v>192.7</c:v>
                      </c:pt>
                      <c:pt idx="4564">
                        <c:v>251.5</c:v>
                      </c:pt>
                      <c:pt idx="4565">
                        <c:v>115.3</c:v>
                      </c:pt>
                      <c:pt idx="4566">
                        <c:v>9.4</c:v>
                      </c:pt>
                      <c:pt idx="4567">
                        <c:v>6.8</c:v>
                      </c:pt>
                      <c:pt idx="4568">
                        <c:v>89.3</c:v>
                      </c:pt>
                      <c:pt idx="4569">
                        <c:v>215</c:v>
                      </c:pt>
                      <c:pt idx="4570">
                        <c:v>228.8</c:v>
                      </c:pt>
                      <c:pt idx="4571">
                        <c:v>76.599999999999994</c:v>
                      </c:pt>
                      <c:pt idx="4572">
                        <c:v>0</c:v>
                      </c:pt>
                      <c:pt idx="4573">
                        <c:v>20.8</c:v>
                      </c:pt>
                      <c:pt idx="4574">
                        <c:v>125.5</c:v>
                      </c:pt>
                      <c:pt idx="4575">
                        <c:v>231.9</c:v>
                      </c:pt>
                      <c:pt idx="4576">
                        <c:v>203.2</c:v>
                      </c:pt>
                      <c:pt idx="4577">
                        <c:v>36.9</c:v>
                      </c:pt>
                      <c:pt idx="4578">
                        <c:v>0</c:v>
                      </c:pt>
                      <c:pt idx="4579">
                        <c:v>42.8</c:v>
                      </c:pt>
                      <c:pt idx="4580">
                        <c:v>188.2</c:v>
                      </c:pt>
                      <c:pt idx="4581">
                        <c:v>234.4</c:v>
                      </c:pt>
                      <c:pt idx="4582">
                        <c:v>161.19999999999999</c:v>
                      </c:pt>
                      <c:pt idx="4583">
                        <c:v>18.7</c:v>
                      </c:pt>
                      <c:pt idx="4584">
                        <c:v>7.1</c:v>
                      </c:pt>
                      <c:pt idx="4585">
                        <c:v>142.69999999999999</c:v>
                      </c:pt>
                      <c:pt idx="4586">
                        <c:v>240.1</c:v>
                      </c:pt>
                      <c:pt idx="4587">
                        <c:v>185.7</c:v>
                      </c:pt>
                      <c:pt idx="4588">
                        <c:v>19.899999999999999</c:v>
                      </c:pt>
                      <c:pt idx="4589">
                        <c:v>0</c:v>
                      </c:pt>
                      <c:pt idx="4590">
                        <c:v>53.3</c:v>
                      </c:pt>
                      <c:pt idx="4591">
                        <c:v>197.8</c:v>
                      </c:pt>
                      <c:pt idx="4592">
                        <c:v>244</c:v>
                      </c:pt>
                      <c:pt idx="4593">
                        <c:v>153.4</c:v>
                      </c:pt>
                      <c:pt idx="4594">
                        <c:v>6.1</c:v>
                      </c:pt>
                      <c:pt idx="4595">
                        <c:v>0</c:v>
                      </c:pt>
                      <c:pt idx="4596">
                        <c:v>76.8</c:v>
                      </c:pt>
                      <c:pt idx="4597">
                        <c:v>198.2</c:v>
                      </c:pt>
                      <c:pt idx="4598">
                        <c:v>258.60000000000002</c:v>
                      </c:pt>
                      <c:pt idx="4599">
                        <c:v>95.7</c:v>
                      </c:pt>
                      <c:pt idx="4600">
                        <c:v>0</c:v>
                      </c:pt>
                      <c:pt idx="4601">
                        <c:v>0</c:v>
                      </c:pt>
                      <c:pt idx="4602">
                        <c:v>72.5</c:v>
                      </c:pt>
                      <c:pt idx="4603">
                        <c:v>189.1</c:v>
                      </c:pt>
                      <c:pt idx="4604">
                        <c:v>261.8</c:v>
                      </c:pt>
                      <c:pt idx="4605">
                        <c:v>117.8</c:v>
                      </c:pt>
                      <c:pt idx="4606">
                        <c:v>0</c:v>
                      </c:pt>
                      <c:pt idx="4607">
                        <c:v>0</c:v>
                      </c:pt>
                      <c:pt idx="4608">
                        <c:v>53.8</c:v>
                      </c:pt>
                      <c:pt idx="4609">
                        <c:v>171.3</c:v>
                      </c:pt>
                      <c:pt idx="4610">
                        <c:v>255.5</c:v>
                      </c:pt>
                      <c:pt idx="4611">
                        <c:v>130.5</c:v>
                      </c:pt>
                      <c:pt idx="4612">
                        <c:v>0</c:v>
                      </c:pt>
                      <c:pt idx="4613">
                        <c:v>0</c:v>
                      </c:pt>
                      <c:pt idx="4614">
                        <c:v>64.7</c:v>
                      </c:pt>
                      <c:pt idx="4615">
                        <c:v>140.4</c:v>
                      </c:pt>
                      <c:pt idx="4616">
                        <c:v>230.1</c:v>
                      </c:pt>
                      <c:pt idx="4617">
                        <c:v>42</c:v>
                      </c:pt>
                      <c:pt idx="4618">
                        <c:v>0</c:v>
                      </c:pt>
                      <c:pt idx="4619">
                        <c:v>8.3000000000000007</c:v>
                      </c:pt>
                      <c:pt idx="4620">
                        <c:v>114.1</c:v>
                      </c:pt>
                      <c:pt idx="4621">
                        <c:v>214.7</c:v>
                      </c:pt>
                      <c:pt idx="4622">
                        <c:v>228.4</c:v>
                      </c:pt>
                      <c:pt idx="4623">
                        <c:v>53.1</c:v>
                      </c:pt>
                      <c:pt idx="4624">
                        <c:v>0</c:v>
                      </c:pt>
                      <c:pt idx="4625">
                        <c:v>7</c:v>
                      </c:pt>
                      <c:pt idx="4626">
                        <c:v>122.1</c:v>
                      </c:pt>
                      <c:pt idx="4627">
                        <c:v>197</c:v>
                      </c:pt>
                      <c:pt idx="4628">
                        <c:v>237.5</c:v>
                      </c:pt>
                      <c:pt idx="4629">
                        <c:v>92.1</c:v>
                      </c:pt>
                      <c:pt idx="4630">
                        <c:v>0</c:v>
                      </c:pt>
                      <c:pt idx="4631">
                        <c:v>7.1</c:v>
                      </c:pt>
                      <c:pt idx="4632">
                        <c:v>112</c:v>
                      </c:pt>
                      <c:pt idx="4633">
                        <c:v>209</c:v>
                      </c:pt>
                      <c:pt idx="4634">
                        <c:v>230.1</c:v>
                      </c:pt>
                      <c:pt idx="4635">
                        <c:v>114</c:v>
                      </c:pt>
                      <c:pt idx="4636">
                        <c:v>2.4</c:v>
                      </c:pt>
                      <c:pt idx="4637">
                        <c:v>11.7</c:v>
                      </c:pt>
                      <c:pt idx="4638">
                        <c:v>105.4</c:v>
                      </c:pt>
                      <c:pt idx="4639">
                        <c:v>196.4</c:v>
                      </c:pt>
                      <c:pt idx="4640">
                        <c:v>231.6</c:v>
                      </c:pt>
                      <c:pt idx="4641">
                        <c:v>85.1</c:v>
                      </c:pt>
                      <c:pt idx="4642">
                        <c:v>8.9</c:v>
                      </c:pt>
                      <c:pt idx="4643">
                        <c:v>16.600000000000001</c:v>
                      </c:pt>
                      <c:pt idx="4644">
                        <c:v>113.5</c:v>
                      </c:pt>
                      <c:pt idx="4645">
                        <c:v>217.3</c:v>
                      </c:pt>
                      <c:pt idx="4646">
                        <c:v>209.6</c:v>
                      </c:pt>
                      <c:pt idx="4647">
                        <c:v>84.2</c:v>
                      </c:pt>
                      <c:pt idx="4648">
                        <c:v>13.2</c:v>
                      </c:pt>
                      <c:pt idx="4649">
                        <c:v>86.9</c:v>
                      </c:pt>
                      <c:pt idx="4650">
                        <c:v>197.9</c:v>
                      </c:pt>
                      <c:pt idx="4651">
                        <c:v>218.9</c:v>
                      </c:pt>
                      <c:pt idx="4652">
                        <c:v>131.4</c:v>
                      </c:pt>
                      <c:pt idx="4653">
                        <c:v>21.1</c:v>
                      </c:pt>
                      <c:pt idx="4654">
                        <c:v>26.4</c:v>
                      </c:pt>
                      <c:pt idx="4655">
                        <c:v>117.8</c:v>
                      </c:pt>
                      <c:pt idx="4656">
                        <c:v>215.3</c:v>
                      </c:pt>
                      <c:pt idx="4657">
                        <c:v>204.9</c:v>
                      </c:pt>
                      <c:pt idx="4658">
                        <c:v>55</c:v>
                      </c:pt>
                      <c:pt idx="4659">
                        <c:v>6.8</c:v>
                      </c:pt>
                      <c:pt idx="4660">
                        <c:v>39.5</c:v>
                      </c:pt>
                      <c:pt idx="4661">
                        <c:v>149.1</c:v>
                      </c:pt>
                      <c:pt idx="4662">
                        <c:v>229.9</c:v>
                      </c:pt>
                      <c:pt idx="4663">
                        <c:v>174</c:v>
                      </c:pt>
                      <c:pt idx="4664">
                        <c:v>24.1</c:v>
                      </c:pt>
                      <c:pt idx="4665">
                        <c:v>0</c:v>
                      </c:pt>
                      <c:pt idx="4666">
                        <c:v>43.9</c:v>
                      </c:pt>
                      <c:pt idx="4667">
                        <c:v>175.4</c:v>
                      </c:pt>
                      <c:pt idx="4668">
                        <c:v>226.6</c:v>
                      </c:pt>
                      <c:pt idx="4669">
                        <c:v>160.9</c:v>
                      </c:pt>
                      <c:pt idx="4670">
                        <c:v>27.8</c:v>
                      </c:pt>
                      <c:pt idx="4671">
                        <c:v>3</c:v>
                      </c:pt>
                      <c:pt idx="4672">
                        <c:v>66.099999999999994</c:v>
                      </c:pt>
                      <c:pt idx="4673">
                        <c:v>189.1</c:v>
                      </c:pt>
                      <c:pt idx="4674">
                        <c:v>237.2</c:v>
                      </c:pt>
                      <c:pt idx="4675">
                        <c:v>123.2</c:v>
                      </c:pt>
                      <c:pt idx="4676">
                        <c:v>25.4</c:v>
                      </c:pt>
                      <c:pt idx="4677">
                        <c:v>6.1</c:v>
                      </c:pt>
                      <c:pt idx="4678">
                        <c:v>78.099999999999994</c:v>
                      </c:pt>
                      <c:pt idx="4679">
                        <c:v>194</c:v>
                      </c:pt>
                      <c:pt idx="4680">
                        <c:v>225</c:v>
                      </c:pt>
                      <c:pt idx="4681">
                        <c:v>109.4</c:v>
                      </c:pt>
                      <c:pt idx="4682">
                        <c:v>11.5</c:v>
                      </c:pt>
                      <c:pt idx="4683">
                        <c:v>53.4</c:v>
                      </c:pt>
                      <c:pt idx="4684">
                        <c:v>167</c:v>
                      </c:pt>
                      <c:pt idx="4685">
                        <c:v>233.2</c:v>
                      </c:pt>
                      <c:pt idx="4686">
                        <c:v>146.19999999999999</c:v>
                      </c:pt>
                      <c:pt idx="4687">
                        <c:v>33.6</c:v>
                      </c:pt>
                      <c:pt idx="4688">
                        <c:v>14.4</c:v>
                      </c:pt>
                      <c:pt idx="4689">
                        <c:v>72.900000000000006</c:v>
                      </c:pt>
                      <c:pt idx="4690">
                        <c:v>182.9</c:v>
                      </c:pt>
                      <c:pt idx="4691">
                        <c:v>230.4</c:v>
                      </c:pt>
                      <c:pt idx="4692">
                        <c:v>128.4</c:v>
                      </c:pt>
                      <c:pt idx="4693">
                        <c:v>13.8</c:v>
                      </c:pt>
                      <c:pt idx="4694">
                        <c:v>20.2</c:v>
                      </c:pt>
                      <c:pt idx="4695">
                        <c:v>89.9</c:v>
                      </c:pt>
                      <c:pt idx="4696">
                        <c:v>195.3</c:v>
                      </c:pt>
                      <c:pt idx="4697">
                        <c:v>219.6</c:v>
                      </c:pt>
                      <c:pt idx="4698">
                        <c:v>101.6</c:v>
                      </c:pt>
                      <c:pt idx="4699">
                        <c:v>7.9</c:v>
                      </c:pt>
                      <c:pt idx="4700">
                        <c:v>26.5</c:v>
                      </c:pt>
                      <c:pt idx="4701">
                        <c:v>120</c:v>
                      </c:pt>
                      <c:pt idx="4702">
                        <c:v>203.2</c:v>
                      </c:pt>
                      <c:pt idx="4703">
                        <c:v>210.9</c:v>
                      </c:pt>
                      <c:pt idx="4704">
                        <c:v>86.5</c:v>
                      </c:pt>
                      <c:pt idx="4705">
                        <c:v>10.199999999999999</c:v>
                      </c:pt>
                      <c:pt idx="4706">
                        <c:v>35.1</c:v>
                      </c:pt>
                      <c:pt idx="4707">
                        <c:v>144.6</c:v>
                      </c:pt>
                      <c:pt idx="4708">
                        <c:v>229.6</c:v>
                      </c:pt>
                      <c:pt idx="4709">
                        <c:v>176.4</c:v>
                      </c:pt>
                      <c:pt idx="4710">
                        <c:v>55.1</c:v>
                      </c:pt>
                      <c:pt idx="4711">
                        <c:v>8.8000000000000007</c:v>
                      </c:pt>
                      <c:pt idx="4712">
                        <c:v>38.5</c:v>
                      </c:pt>
                      <c:pt idx="4713">
                        <c:v>161</c:v>
                      </c:pt>
                      <c:pt idx="4714">
                        <c:v>232.9</c:v>
                      </c:pt>
                      <c:pt idx="4715">
                        <c:v>94.3</c:v>
                      </c:pt>
                      <c:pt idx="4716">
                        <c:v>8.6</c:v>
                      </c:pt>
                      <c:pt idx="4717">
                        <c:v>26.4</c:v>
                      </c:pt>
                      <c:pt idx="4718">
                        <c:v>116.4</c:v>
                      </c:pt>
                      <c:pt idx="4719">
                        <c:v>226.9</c:v>
                      </c:pt>
                      <c:pt idx="4720">
                        <c:v>202</c:v>
                      </c:pt>
                      <c:pt idx="4721">
                        <c:v>73.099999999999994</c:v>
                      </c:pt>
                      <c:pt idx="4722">
                        <c:v>0</c:v>
                      </c:pt>
                      <c:pt idx="4723">
                        <c:v>26</c:v>
                      </c:pt>
                      <c:pt idx="4724">
                        <c:v>109.2</c:v>
                      </c:pt>
                      <c:pt idx="4725">
                        <c:v>232.3</c:v>
                      </c:pt>
                      <c:pt idx="4726">
                        <c:v>209.7</c:v>
                      </c:pt>
                      <c:pt idx="4727">
                        <c:v>34.4</c:v>
                      </c:pt>
                      <c:pt idx="4728">
                        <c:v>0</c:v>
                      </c:pt>
                      <c:pt idx="4729">
                        <c:v>16.600000000000001</c:v>
                      </c:pt>
                      <c:pt idx="4730">
                        <c:v>91.5</c:v>
                      </c:pt>
                      <c:pt idx="4731">
                        <c:v>220.9</c:v>
                      </c:pt>
                      <c:pt idx="4732">
                        <c:v>210.8</c:v>
                      </c:pt>
                      <c:pt idx="4733">
                        <c:v>44.6</c:v>
                      </c:pt>
                      <c:pt idx="4734">
                        <c:v>0</c:v>
                      </c:pt>
                      <c:pt idx="4735">
                        <c:v>19.7</c:v>
                      </c:pt>
                      <c:pt idx="4736">
                        <c:v>105.6</c:v>
                      </c:pt>
                      <c:pt idx="4737">
                        <c:v>214.2</c:v>
                      </c:pt>
                      <c:pt idx="4738">
                        <c:v>221.7</c:v>
                      </c:pt>
                      <c:pt idx="4739">
                        <c:v>68.8</c:v>
                      </c:pt>
                      <c:pt idx="4740">
                        <c:v>0</c:v>
                      </c:pt>
                      <c:pt idx="4741">
                        <c:v>16.3</c:v>
                      </c:pt>
                      <c:pt idx="4742">
                        <c:v>117.4</c:v>
                      </c:pt>
                      <c:pt idx="4743">
                        <c:v>216.4</c:v>
                      </c:pt>
                      <c:pt idx="4744">
                        <c:v>223</c:v>
                      </c:pt>
                      <c:pt idx="4745">
                        <c:v>97.8</c:v>
                      </c:pt>
                      <c:pt idx="4746">
                        <c:v>0</c:v>
                      </c:pt>
                      <c:pt idx="4747">
                        <c:v>13.4</c:v>
                      </c:pt>
                      <c:pt idx="4748">
                        <c:v>124.2</c:v>
                      </c:pt>
                      <c:pt idx="4749">
                        <c:v>230.7</c:v>
                      </c:pt>
                      <c:pt idx="4750">
                        <c:v>183.1</c:v>
                      </c:pt>
                      <c:pt idx="4751">
                        <c:v>26.8</c:v>
                      </c:pt>
                      <c:pt idx="4752">
                        <c:v>0</c:v>
                      </c:pt>
                      <c:pt idx="4753">
                        <c:v>41.8</c:v>
                      </c:pt>
                      <c:pt idx="4754">
                        <c:v>133.30000000000001</c:v>
                      </c:pt>
                      <c:pt idx="4755">
                        <c:v>218.5</c:v>
                      </c:pt>
                      <c:pt idx="4756">
                        <c:v>204.5</c:v>
                      </c:pt>
                      <c:pt idx="4757">
                        <c:v>55.7</c:v>
                      </c:pt>
                      <c:pt idx="4758">
                        <c:v>0</c:v>
                      </c:pt>
                      <c:pt idx="4759">
                        <c:v>26.8</c:v>
                      </c:pt>
                      <c:pt idx="4760">
                        <c:v>134</c:v>
                      </c:pt>
                      <c:pt idx="4761">
                        <c:v>221.4</c:v>
                      </c:pt>
                      <c:pt idx="4762">
                        <c:v>204.7</c:v>
                      </c:pt>
                      <c:pt idx="4763">
                        <c:v>76.099999999999994</c:v>
                      </c:pt>
                      <c:pt idx="4764">
                        <c:v>0</c:v>
                      </c:pt>
                      <c:pt idx="4765">
                        <c:v>17.600000000000001</c:v>
                      </c:pt>
                      <c:pt idx="4766">
                        <c:v>115.2</c:v>
                      </c:pt>
                      <c:pt idx="4767">
                        <c:v>208.2</c:v>
                      </c:pt>
                      <c:pt idx="4768">
                        <c:v>220.7</c:v>
                      </c:pt>
                      <c:pt idx="4769">
                        <c:v>82.3</c:v>
                      </c:pt>
                      <c:pt idx="4770">
                        <c:v>0</c:v>
                      </c:pt>
                      <c:pt idx="4771">
                        <c:v>15.5</c:v>
                      </c:pt>
                      <c:pt idx="4772">
                        <c:v>99.4</c:v>
                      </c:pt>
                      <c:pt idx="4773">
                        <c:v>187.3</c:v>
                      </c:pt>
                      <c:pt idx="4774">
                        <c:v>220.8</c:v>
                      </c:pt>
                      <c:pt idx="4775">
                        <c:v>102.4</c:v>
                      </c:pt>
                      <c:pt idx="4776">
                        <c:v>5.4</c:v>
                      </c:pt>
                      <c:pt idx="4777">
                        <c:v>17.5</c:v>
                      </c:pt>
                      <c:pt idx="4778">
                        <c:v>87.3</c:v>
                      </c:pt>
                      <c:pt idx="4779">
                        <c:v>171.9</c:v>
                      </c:pt>
                      <c:pt idx="4780">
                        <c:v>225.6</c:v>
                      </c:pt>
                      <c:pt idx="4781">
                        <c:v>124</c:v>
                      </c:pt>
                      <c:pt idx="4782">
                        <c:v>10.8</c:v>
                      </c:pt>
                      <c:pt idx="4783">
                        <c:v>32.700000000000003</c:v>
                      </c:pt>
                      <c:pt idx="4784">
                        <c:v>135.1</c:v>
                      </c:pt>
                      <c:pt idx="4785">
                        <c:v>215.2</c:v>
                      </c:pt>
                      <c:pt idx="4786">
                        <c:v>199.1</c:v>
                      </c:pt>
                      <c:pt idx="4787">
                        <c:v>57.6</c:v>
                      </c:pt>
                      <c:pt idx="4788">
                        <c:v>6</c:v>
                      </c:pt>
                      <c:pt idx="4789">
                        <c:v>32</c:v>
                      </c:pt>
                      <c:pt idx="4790">
                        <c:v>123.9</c:v>
                      </c:pt>
                      <c:pt idx="4791">
                        <c:v>196.8</c:v>
                      </c:pt>
                      <c:pt idx="4792">
                        <c:v>202.2</c:v>
                      </c:pt>
                      <c:pt idx="4793">
                        <c:v>79.599999999999994</c:v>
                      </c:pt>
                      <c:pt idx="4794">
                        <c:v>7.3</c:v>
                      </c:pt>
                      <c:pt idx="4795">
                        <c:v>33.5</c:v>
                      </c:pt>
                      <c:pt idx="4796">
                        <c:v>127</c:v>
                      </c:pt>
                      <c:pt idx="4797">
                        <c:v>180.5</c:v>
                      </c:pt>
                      <c:pt idx="4798">
                        <c:v>206.4</c:v>
                      </c:pt>
                      <c:pt idx="4799">
                        <c:v>104.3</c:v>
                      </c:pt>
                      <c:pt idx="4800">
                        <c:v>20.2</c:v>
                      </c:pt>
                      <c:pt idx="4801">
                        <c:v>36.200000000000003</c:v>
                      </c:pt>
                      <c:pt idx="4802">
                        <c:v>119.5</c:v>
                      </c:pt>
                      <c:pt idx="4803">
                        <c:v>188.3</c:v>
                      </c:pt>
                      <c:pt idx="4804">
                        <c:v>197.1</c:v>
                      </c:pt>
                      <c:pt idx="4805">
                        <c:v>100.9</c:v>
                      </c:pt>
                      <c:pt idx="4806">
                        <c:v>21.4</c:v>
                      </c:pt>
                      <c:pt idx="4807">
                        <c:v>39.6</c:v>
                      </c:pt>
                      <c:pt idx="4808">
                        <c:v>127.3</c:v>
                      </c:pt>
                      <c:pt idx="4809">
                        <c:v>186.3</c:v>
                      </c:pt>
                      <c:pt idx="4810">
                        <c:v>191.3</c:v>
                      </c:pt>
                      <c:pt idx="4811">
                        <c:v>85.2</c:v>
                      </c:pt>
                      <c:pt idx="4812">
                        <c:v>31.7</c:v>
                      </c:pt>
                      <c:pt idx="4813">
                        <c:v>47.4</c:v>
                      </c:pt>
                      <c:pt idx="4814">
                        <c:v>131.4</c:v>
                      </c:pt>
                      <c:pt idx="4815">
                        <c:v>191.7</c:v>
                      </c:pt>
                      <c:pt idx="4816">
                        <c:v>137.6</c:v>
                      </c:pt>
                      <c:pt idx="4817">
                        <c:v>45.8</c:v>
                      </c:pt>
                      <c:pt idx="4818">
                        <c:v>39.6</c:v>
                      </c:pt>
                      <c:pt idx="4819">
                        <c:v>110</c:v>
                      </c:pt>
                      <c:pt idx="4820">
                        <c:v>191.1</c:v>
                      </c:pt>
                      <c:pt idx="4821">
                        <c:v>195.8</c:v>
                      </c:pt>
                      <c:pt idx="4822">
                        <c:v>100.4</c:v>
                      </c:pt>
                      <c:pt idx="4823">
                        <c:v>38.799999999999997</c:v>
                      </c:pt>
                      <c:pt idx="4824">
                        <c:v>45.1</c:v>
                      </c:pt>
                      <c:pt idx="4825">
                        <c:v>123</c:v>
                      </c:pt>
                      <c:pt idx="4826">
                        <c:v>197.6</c:v>
                      </c:pt>
                      <c:pt idx="4827">
                        <c:v>185.9</c:v>
                      </c:pt>
                      <c:pt idx="4828">
                        <c:v>68.5</c:v>
                      </c:pt>
                      <c:pt idx="4829">
                        <c:v>21.4</c:v>
                      </c:pt>
                      <c:pt idx="4830">
                        <c:v>60.2</c:v>
                      </c:pt>
                      <c:pt idx="4831">
                        <c:v>138.6</c:v>
                      </c:pt>
                      <c:pt idx="4832">
                        <c:v>206.9</c:v>
                      </c:pt>
                      <c:pt idx="4833">
                        <c:v>171.1</c:v>
                      </c:pt>
                      <c:pt idx="4834">
                        <c:v>54.2</c:v>
                      </c:pt>
                      <c:pt idx="4835">
                        <c:v>13.5</c:v>
                      </c:pt>
                      <c:pt idx="4836">
                        <c:v>55.7</c:v>
                      </c:pt>
                      <c:pt idx="4837">
                        <c:v>161.80000000000001</c:v>
                      </c:pt>
                      <c:pt idx="4838">
                        <c:v>217.3</c:v>
                      </c:pt>
                      <c:pt idx="4839">
                        <c:v>164</c:v>
                      </c:pt>
                      <c:pt idx="4840">
                        <c:v>51</c:v>
                      </c:pt>
                      <c:pt idx="4841">
                        <c:v>14</c:v>
                      </c:pt>
                      <c:pt idx="4842">
                        <c:v>60.2</c:v>
                      </c:pt>
                      <c:pt idx="4843">
                        <c:v>153.30000000000001</c:v>
                      </c:pt>
                      <c:pt idx="4844">
                        <c:v>219.1</c:v>
                      </c:pt>
                      <c:pt idx="4845">
                        <c:v>152</c:v>
                      </c:pt>
                      <c:pt idx="4846">
                        <c:v>54</c:v>
                      </c:pt>
                      <c:pt idx="4847">
                        <c:v>20.9</c:v>
                      </c:pt>
                      <c:pt idx="4848">
                        <c:v>110.7</c:v>
                      </c:pt>
                      <c:pt idx="4849">
                        <c:v>196.1</c:v>
                      </c:pt>
                      <c:pt idx="4850">
                        <c:v>202</c:v>
                      </c:pt>
                      <c:pt idx="4851">
                        <c:v>110.1</c:v>
                      </c:pt>
                      <c:pt idx="4852">
                        <c:v>23.6</c:v>
                      </c:pt>
                      <c:pt idx="4853">
                        <c:v>28.1</c:v>
                      </c:pt>
                      <c:pt idx="4854">
                        <c:v>104.4</c:v>
                      </c:pt>
                      <c:pt idx="4855">
                        <c:v>200</c:v>
                      </c:pt>
                      <c:pt idx="4856">
                        <c:v>197.9</c:v>
                      </c:pt>
                      <c:pt idx="4857">
                        <c:v>84.1</c:v>
                      </c:pt>
                      <c:pt idx="4858">
                        <c:v>28.6</c:v>
                      </c:pt>
                      <c:pt idx="4859">
                        <c:v>31.5</c:v>
                      </c:pt>
                      <c:pt idx="4860">
                        <c:v>112.6</c:v>
                      </c:pt>
                      <c:pt idx="4861">
                        <c:v>195.2</c:v>
                      </c:pt>
                      <c:pt idx="4862">
                        <c:v>194</c:v>
                      </c:pt>
                      <c:pt idx="4863">
                        <c:v>89.7</c:v>
                      </c:pt>
                      <c:pt idx="4864">
                        <c:v>24.9</c:v>
                      </c:pt>
                      <c:pt idx="4865">
                        <c:v>37.9</c:v>
                      </c:pt>
                      <c:pt idx="4866">
                        <c:v>115.9</c:v>
                      </c:pt>
                      <c:pt idx="4867">
                        <c:v>192.9</c:v>
                      </c:pt>
                      <c:pt idx="4868">
                        <c:v>185.5</c:v>
                      </c:pt>
                      <c:pt idx="4869">
                        <c:v>80.599999999999994</c:v>
                      </c:pt>
                      <c:pt idx="4870">
                        <c:v>26.8</c:v>
                      </c:pt>
                      <c:pt idx="4871">
                        <c:v>48.3</c:v>
                      </c:pt>
                      <c:pt idx="4872">
                        <c:v>137.5</c:v>
                      </c:pt>
                      <c:pt idx="4873">
                        <c:v>191.2</c:v>
                      </c:pt>
                      <c:pt idx="4874">
                        <c:v>182.6</c:v>
                      </c:pt>
                      <c:pt idx="4875">
                        <c:v>83.4</c:v>
                      </c:pt>
                      <c:pt idx="4876">
                        <c:v>33.799999999999997</c:v>
                      </c:pt>
                      <c:pt idx="4877">
                        <c:v>55.1</c:v>
                      </c:pt>
                      <c:pt idx="4878">
                        <c:v>144.1</c:v>
                      </c:pt>
                      <c:pt idx="4879">
                        <c:v>206.1</c:v>
                      </c:pt>
                      <c:pt idx="4880">
                        <c:v>119.6</c:v>
                      </c:pt>
                      <c:pt idx="4881">
                        <c:v>27.9</c:v>
                      </c:pt>
                      <c:pt idx="4882">
                        <c:v>32.4</c:v>
                      </c:pt>
                      <c:pt idx="4883">
                        <c:v>105.1</c:v>
                      </c:pt>
                      <c:pt idx="4884">
                        <c:v>174.2</c:v>
                      </c:pt>
                      <c:pt idx="4885">
                        <c:v>201.6</c:v>
                      </c:pt>
                      <c:pt idx="4886">
                        <c:v>122</c:v>
                      </c:pt>
                      <c:pt idx="4887">
                        <c:v>30.6</c:v>
                      </c:pt>
                      <c:pt idx="4888">
                        <c:v>35.700000000000003</c:v>
                      </c:pt>
                      <c:pt idx="4889">
                        <c:v>110.7</c:v>
                      </c:pt>
                      <c:pt idx="4890">
                        <c:v>181.7</c:v>
                      </c:pt>
                      <c:pt idx="4891">
                        <c:v>191.9</c:v>
                      </c:pt>
                      <c:pt idx="4892">
                        <c:v>114.2</c:v>
                      </c:pt>
                      <c:pt idx="4893">
                        <c:v>30.4</c:v>
                      </c:pt>
                      <c:pt idx="4894">
                        <c:v>38.5</c:v>
                      </c:pt>
                      <c:pt idx="4895">
                        <c:v>112.4</c:v>
                      </c:pt>
                      <c:pt idx="4896">
                        <c:v>194.7</c:v>
                      </c:pt>
                      <c:pt idx="4897">
                        <c:v>188.6</c:v>
                      </c:pt>
                      <c:pt idx="4898">
                        <c:v>84.4</c:v>
                      </c:pt>
                      <c:pt idx="4899">
                        <c:v>31.6</c:v>
                      </c:pt>
                      <c:pt idx="4900">
                        <c:v>39.700000000000003</c:v>
                      </c:pt>
                      <c:pt idx="4901">
                        <c:v>123.4</c:v>
                      </c:pt>
                      <c:pt idx="4902">
                        <c:v>192.5</c:v>
                      </c:pt>
                      <c:pt idx="4903">
                        <c:v>175.9</c:v>
                      </c:pt>
                      <c:pt idx="4904">
                        <c:v>71.8</c:v>
                      </c:pt>
                      <c:pt idx="4905">
                        <c:v>24.6</c:v>
                      </c:pt>
                      <c:pt idx="4906">
                        <c:v>50.7</c:v>
                      </c:pt>
                      <c:pt idx="4907">
                        <c:v>132.19999999999999</c:v>
                      </c:pt>
                      <c:pt idx="4908">
                        <c:v>201.4</c:v>
                      </c:pt>
                      <c:pt idx="4909">
                        <c:v>172.1</c:v>
                      </c:pt>
                      <c:pt idx="4910">
                        <c:v>62.3</c:v>
                      </c:pt>
                      <c:pt idx="4911">
                        <c:v>22.9</c:v>
                      </c:pt>
                      <c:pt idx="4912">
                        <c:v>65</c:v>
                      </c:pt>
                      <c:pt idx="4913">
                        <c:v>154.9</c:v>
                      </c:pt>
                      <c:pt idx="4914">
                        <c:v>194.3</c:v>
                      </c:pt>
                      <c:pt idx="4915">
                        <c:v>99.7</c:v>
                      </c:pt>
                      <c:pt idx="4916">
                        <c:v>23.1</c:v>
                      </c:pt>
                      <c:pt idx="4917">
                        <c:v>36.299999999999997</c:v>
                      </c:pt>
                      <c:pt idx="4918">
                        <c:v>85.2</c:v>
                      </c:pt>
                      <c:pt idx="4919">
                        <c:v>186</c:v>
                      </c:pt>
                      <c:pt idx="4920">
                        <c:v>197.8</c:v>
                      </c:pt>
                      <c:pt idx="4921">
                        <c:v>101.9</c:v>
                      </c:pt>
                      <c:pt idx="4922">
                        <c:v>20.7</c:v>
                      </c:pt>
                      <c:pt idx="4923">
                        <c:v>31.7</c:v>
                      </c:pt>
                      <c:pt idx="4924">
                        <c:v>96.6</c:v>
                      </c:pt>
                      <c:pt idx="4925">
                        <c:v>174.9</c:v>
                      </c:pt>
                      <c:pt idx="4926">
                        <c:v>200.3</c:v>
                      </c:pt>
                      <c:pt idx="4927">
                        <c:v>115.8</c:v>
                      </c:pt>
                      <c:pt idx="4928">
                        <c:v>23.4</c:v>
                      </c:pt>
                      <c:pt idx="4929">
                        <c:v>28.3</c:v>
                      </c:pt>
                      <c:pt idx="4930">
                        <c:v>104.2</c:v>
                      </c:pt>
                      <c:pt idx="4931">
                        <c:v>184</c:v>
                      </c:pt>
                      <c:pt idx="4932">
                        <c:v>204.5</c:v>
                      </c:pt>
                      <c:pt idx="4933">
                        <c:v>122.1</c:v>
                      </c:pt>
                      <c:pt idx="4934">
                        <c:v>25.3</c:v>
                      </c:pt>
                      <c:pt idx="4935">
                        <c:v>23.5</c:v>
                      </c:pt>
                      <c:pt idx="4936">
                        <c:v>89.3</c:v>
                      </c:pt>
                      <c:pt idx="4937">
                        <c:v>171.8</c:v>
                      </c:pt>
                      <c:pt idx="4938">
                        <c:v>212.7</c:v>
                      </c:pt>
                      <c:pt idx="4939">
                        <c:v>123.3</c:v>
                      </c:pt>
                      <c:pt idx="4940">
                        <c:v>19.8</c:v>
                      </c:pt>
                      <c:pt idx="4941">
                        <c:v>17.600000000000001</c:v>
                      </c:pt>
                      <c:pt idx="4942">
                        <c:v>70.900000000000006</c:v>
                      </c:pt>
                      <c:pt idx="4943">
                        <c:v>151.19999999999999</c:v>
                      </c:pt>
                      <c:pt idx="4944">
                        <c:v>191</c:v>
                      </c:pt>
                      <c:pt idx="4945">
                        <c:v>91.6</c:v>
                      </c:pt>
                      <c:pt idx="4946">
                        <c:v>17.600000000000001</c:v>
                      </c:pt>
                      <c:pt idx="4947">
                        <c:v>29.9</c:v>
                      </c:pt>
                      <c:pt idx="4948">
                        <c:v>111.5</c:v>
                      </c:pt>
                      <c:pt idx="4949">
                        <c:v>188.8</c:v>
                      </c:pt>
                      <c:pt idx="4950">
                        <c:v>201.4</c:v>
                      </c:pt>
                      <c:pt idx="4951">
                        <c:v>92</c:v>
                      </c:pt>
                      <c:pt idx="4952">
                        <c:v>25</c:v>
                      </c:pt>
                      <c:pt idx="4953">
                        <c:v>26</c:v>
                      </c:pt>
                      <c:pt idx="4954">
                        <c:v>93.8</c:v>
                      </c:pt>
                      <c:pt idx="4955">
                        <c:v>172.5</c:v>
                      </c:pt>
                      <c:pt idx="4956">
                        <c:v>203.5</c:v>
                      </c:pt>
                      <c:pt idx="4957">
                        <c:v>117.9</c:v>
                      </c:pt>
                      <c:pt idx="4958">
                        <c:v>23.9</c:v>
                      </c:pt>
                      <c:pt idx="4959">
                        <c:v>24.3</c:v>
                      </c:pt>
                      <c:pt idx="4960">
                        <c:v>79.2</c:v>
                      </c:pt>
                      <c:pt idx="4961">
                        <c:v>152</c:v>
                      </c:pt>
                      <c:pt idx="4962">
                        <c:v>202.2</c:v>
                      </c:pt>
                      <c:pt idx="4963">
                        <c:v>138.6</c:v>
                      </c:pt>
                      <c:pt idx="4964">
                        <c:v>33.200000000000003</c:v>
                      </c:pt>
                      <c:pt idx="4965">
                        <c:v>21.3</c:v>
                      </c:pt>
                      <c:pt idx="4966">
                        <c:v>75.900000000000006</c:v>
                      </c:pt>
                      <c:pt idx="4967">
                        <c:v>132.30000000000001</c:v>
                      </c:pt>
                      <c:pt idx="4968">
                        <c:v>199.3</c:v>
                      </c:pt>
                      <c:pt idx="4969">
                        <c:v>162.9</c:v>
                      </c:pt>
                      <c:pt idx="4970">
                        <c:v>52.2</c:v>
                      </c:pt>
                      <c:pt idx="4971">
                        <c:v>20.5</c:v>
                      </c:pt>
                      <c:pt idx="4972">
                        <c:v>61.2</c:v>
                      </c:pt>
                      <c:pt idx="4973">
                        <c:v>134.1</c:v>
                      </c:pt>
                      <c:pt idx="4974">
                        <c:v>203.4</c:v>
                      </c:pt>
                      <c:pt idx="4975">
                        <c:v>170.9</c:v>
                      </c:pt>
                      <c:pt idx="4976">
                        <c:v>64.7</c:v>
                      </c:pt>
                      <c:pt idx="4977">
                        <c:v>20.8</c:v>
                      </c:pt>
                      <c:pt idx="4978">
                        <c:v>88.2</c:v>
                      </c:pt>
                      <c:pt idx="4979">
                        <c:v>155.19999999999999</c:v>
                      </c:pt>
                      <c:pt idx="4980">
                        <c:v>198.1</c:v>
                      </c:pt>
                      <c:pt idx="4981">
                        <c:v>133</c:v>
                      </c:pt>
                      <c:pt idx="4982">
                        <c:v>35.5</c:v>
                      </c:pt>
                      <c:pt idx="4983">
                        <c:v>28.1</c:v>
                      </c:pt>
                      <c:pt idx="4984">
                        <c:v>84.4</c:v>
                      </c:pt>
                      <c:pt idx="4985">
                        <c:v>151.5</c:v>
                      </c:pt>
                      <c:pt idx="4986">
                        <c:v>192.2</c:v>
                      </c:pt>
                      <c:pt idx="4987">
                        <c:v>146.1</c:v>
                      </c:pt>
                      <c:pt idx="4988">
                        <c:v>50.9</c:v>
                      </c:pt>
                      <c:pt idx="4989">
                        <c:v>28.8</c:v>
                      </c:pt>
                      <c:pt idx="4990">
                        <c:v>77.7</c:v>
                      </c:pt>
                      <c:pt idx="4991">
                        <c:v>141.6</c:v>
                      </c:pt>
                      <c:pt idx="4992">
                        <c:v>199.3</c:v>
                      </c:pt>
                      <c:pt idx="4993">
                        <c:v>140.5</c:v>
                      </c:pt>
                      <c:pt idx="4994">
                        <c:v>60</c:v>
                      </c:pt>
                      <c:pt idx="4995">
                        <c:v>26.8</c:v>
                      </c:pt>
                      <c:pt idx="4996">
                        <c:v>65.400000000000006</c:v>
                      </c:pt>
                      <c:pt idx="4997">
                        <c:v>126.4</c:v>
                      </c:pt>
                      <c:pt idx="4998">
                        <c:v>194.2</c:v>
                      </c:pt>
                      <c:pt idx="4999">
                        <c:v>161.80000000000001</c:v>
                      </c:pt>
                      <c:pt idx="5000">
                        <c:v>64.5</c:v>
                      </c:pt>
                      <c:pt idx="5001">
                        <c:v>27.8</c:v>
                      </c:pt>
                      <c:pt idx="5002">
                        <c:v>56.1</c:v>
                      </c:pt>
                      <c:pt idx="5003">
                        <c:v>129.80000000000001</c:v>
                      </c:pt>
                      <c:pt idx="5004">
                        <c:v>182.7</c:v>
                      </c:pt>
                      <c:pt idx="5005">
                        <c:v>165.6</c:v>
                      </c:pt>
                      <c:pt idx="5006">
                        <c:v>74.599999999999994</c:v>
                      </c:pt>
                      <c:pt idx="5007">
                        <c:v>27.8</c:v>
                      </c:pt>
                      <c:pt idx="5008">
                        <c:v>56.5</c:v>
                      </c:pt>
                      <c:pt idx="5009">
                        <c:v>130.30000000000001</c:v>
                      </c:pt>
                      <c:pt idx="5010">
                        <c:v>170.8</c:v>
                      </c:pt>
                      <c:pt idx="5011">
                        <c:v>135.4</c:v>
                      </c:pt>
                      <c:pt idx="5012">
                        <c:v>67.3</c:v>
                      </c:pt>
                      <c:pt idx="5013">
                        <c:v>37.5</c:v>
                      </c:pt>
                      <c:pt idx="5014">
                        <c:v>77.7</c:v>
                      </c:pt>
                      <c:pt idx="5015">
                        <c:v>130.1</c:v>
                      </c:pt>
                      <c:pt idx="5016">
                        <c:v>184.1</c:v>
                      </c:pt>
                      <c:pt idx="5017">
                        <c:v>148.80000000000001</c:v>
                      </c:pt>
                      <c:pt idx="5018">
                        <c:v>65.099999999999994</c:v>
                      </c:pt>
                      <c:pt idx="5019">
                        <c:v>36.9</c:v>
                      </c:pt>
                      <c:pt idx="5020">
                        <c:v>69.8</c:v>
                      </c:pt>
                      <c:pt idx="5021">
                        <c:v>135.80000000000001</c:v>
                      </c:pt>
                      <c:pt idx="5022">
                        <c:v>178.1</c:v>
                      </c:pt>
                      <c:pt idx="5023">
                        <c:v>157</c:v>
                      </c:pt>
                      <c:pt idx="5024">
                        <c:v>74.3</c:v>
                      </c:pt>
                      <c:pt idx="5025">
                        <c:v>36.6</c:v>
                      </c:pt>
                      <c:pt idx="5026">
                        <c:v>68.8</c:v>
                      </c:pt>
                      <c:pt idx="5027">
                        <c:v>141</c:v>
                      </c:pt>
                      <c:pt idx="5028">
                        <c:v>171.3</c:v>
                      </c:pt>
                      <c:pt idx="5029">
                        <c:v>165.6</c:v>
                      </c:pt>
                      <c:pt idx="5030">
                        <c:v>91.9</c:v>
                      </c:pt>
                      <c:pt idx="5031">
                        <c:v>41.1</c:v>
                      </c:pt>
                      <c:pt idx="5032">
                        <c:v>63.2</c:v>
                      </c:pt>
                      <c:pt idx="5033">
                        <c:v>133.19999999999999</c:v>
                      </c:pt>
                      <c:pt idx="5034">
                        <c:v>174.9</c:v>
                      </c:pt>
                      <c:pt idx="5035">
                        <c:v>162</c:v>
                      </c:pt>
                      <c:pt idx="5036">
                        <c:v>101.8</c:v>
                      </c:pt>
                      <c:pt idx="5037">
                        <c:v>45.2</c:v>
                      </c:pt>
                      <c:pt idx="5038">
                        <c:v>61.6</c:v>
                      </c:pt>
                      <c:pt idx="5039">
                        <c:v>121.6</c:v>
                      </c:pt>
                      <c:pt idx="5040">
                        <c:v>164.2</c:v>
                      </c:pt>
                      <c:pt idx="5041">
                        <c:v>165.7</c:v>
                      </c:pt>
                      <c:pt idx="5042">
                        <c:v>101.6</c:v>
                      </c:pt>
                      <c:pt idx="5043">
                        <c:v>61.2</c:v>
                      </c:pt>
                      <c:pt idx="5044">
                        <c:v>92.5</c:v>
                      </c:pt>
                      <c:pt idx="5045">
                        <c:v>149.9</c:v>
                      </c:pt>
                      <c:pt idx="5046">
                        <c:v>161.4</c:v>
                      </c:pt>
                      <c:pt idx="5047">
                        <c:v>142.80000000000001</c:v>
                      </c:pt>
                      <c:pt idx="5048">
                        <c:v>84.9</c:v>
                      </c:pt>
                      <c:pt idx="5049">
                        <c:v>60.1</c:v>
                      </c:pt>
                      <c:pt idx="5050">
                        <c:v>92.5</c:v>
                      </c:pt>
                      <c:pt idx="5051">
                        <c:v>144.6</c:v>
                      </c:pt>
                      <c:pt idx="5052">
                        <c:v>167.8</c:v>
                      </c:pt>
                      <c:pt idx="5053">
                        <c:v>138.4</c:v>
                      </c:pt>
                      <c:pt idx="5054">
                        <c:v>89.6</c:v>
                      </c:pt>
                      <c:pt idx="5055">
                        <c:v>59.7</c:v>
                      </c:pt>
                      <c:pt idx="5056">
                        <c:v>88.4</c:v>
                      </c:pt>
                      <c:pt idx="5057">
                        <c:v>140.6</c:v>
                      </c:pt>
                      <c:pt idx="5058">
                        <c:v>159.5</c:v>
                      </c:pt>
                      <c:pt idx="5059">
                        <c:v>134.19999999999999</c:v>
                      </c:pt>
                      <c:pt idx="5060">
                        <c:v>84.7</c:v>
                      </c:pt>
                      <c:pt idx="5061">
                        <c:v>67.099999999999994</c:v>
                      </c:pt>
                      <c:pt idx="5062">
                        <c:v>93.6</c:v>
                      </c:pt>
                      <c:pt idx="5063">
                        <c:v>138.30000000000001</c:v>
                      </c:pt>
                      <c:pt idx="5064">
                        <c:v>153.6</c:v>
                      </c:pt>
                      <c:pt idx="5065">
                        <c:v>131.4</c:v>
                      </c:pt>
                      <c:pt idx="5066">
                        <c:v>86.7</c:v>
                      </c:pt>
                      <c:pt idx="5067">
                        <c:v>70.7</c:v>
                      </c:pt>
                      <c:pt idx="5068">
                        <c:v>103</c:v>
                      </c:pt>
                      <c:pt idx="5069">
                        <c:v>143.19999999999999</c:v>
                      </c:pt>
                      <c:pt idx="5070">
                        <c:v>146.6</c:v>
                      </c:pt>
                      <c:pt idx="5071">
                        <c:v>127.5</c:v>
                      </c:pt>
                      <c:pt idx="5072">
                        <c:v>89.5</c:v>
                      </c:pt>
                      <c:pt idx="5073">
                        <c:v>81</c:v>
                      </c:pt>
                      <c:pt idx="5074">
                        <c:v>109.5</c:v>
                      </c:pt>
                      <c:pt idx="5075">
                        <c:v>143.5</c:v>
                      </c:pt>
                      <c:pt idx="5076">
                        <c:v>147.5</c:v>
                      </c:pt>
                      <c:pt idx="5077">
                        <c:v>99.5</c:v>
                      </c:pt>
                      <c:pt idx="5078">
                        <c:v>78.599999999999994</c:v>
                      </c:pt>
                      <c:pt idx="5079">
                        <c:v>95.9</c:v>
                      </c:pt>
                      <c:pt idx="5080">
                        <c:v>133.6</c:v>
                      </c:pt>
                      <c:pt idx="5081">
                        <c:v>147.9</c:v>
                      </c:pt>
                      <c:pt idx="5082">
                        <c:v>133.30000000000001</c:v>
                      </c:pt>
                      <c:pt idx="5083">
                        <c:v>95.6</c:v>
                      </c:pt>
                      <c:pt idx="5084">
                        <c:v>80.2</c:v>
                      </c:pt>
                      <c:pt idx="5085">
                        <c:v>105.6</c:v>
                      </c:pt>
                      <c:pt idx="5086">
                        <c:v>138.69999999999999</c:v>
                      </c:pt>
                      <c:pt idx="5087">
                        <c:v>148.69999999999999</c:v>
                      </c:pt>
                      <c:pt idx="5088">
                        <c:v>131.5</c:v>
                      </c:pt>
                      <c:pt idx="5089">
                        <c:v>90.7</c:v>
                      </c:pt>
                      <c:pt idx="5090">
                        <c:v>76.900000000000006</c:v>
                      </c:pt>
                      <c:pt idx="5091">
                        <c:v>104.6</c:v>
                      </c:pt>
                      <c:pt idx="5092">
                        <c:v>142.4</c:v>
                      </c:pt>
                      <c:pt idx="5093">
                        <c:v>149.4</c:v>
                      </c:pt>
                      <c:pt idx="5094">
                        <c:v>126.4</c:v>
                      </c:pt>
                      <c:pt idx="5095">
                        <c:v>82.9</c:v>
                      </c:pt>
                      <c:pt idx="5096">
                        <c:v>80.400000000000006</c:v>
                      </c:pt>
                      <c:pt idx="5097">
                        <c:v>108.1</c:v>
                      </c:pt>
                      <c:pt idx="5098">
                        <c:v>142.9</c:v>
                      </c:pt>
                      <c:pt idx="5099">
                        <c:v>148.30000000000001</c:v>
                      </c:pt>
                      <c:pt idx="5100">
                        <c:v>115</c:v>
                      </c:pt>
                      <c:pt idx="5101">
                        <c:v>79.7</c:v>
                      </c:pt>
                      <c:pt idx="5102">
                        <c:v>81.2</c:v>
                      </c:pt>
                      <c:pt idx="5103">
                        <c:v>115</c:v>
                      </c:pt>
                      <c:pt idx="5104">
                        <c:v>142</c:v>
                      </c:pt>
                      <c:pt idx="5105">
                        <c:v>147.1</c:v>
                      </c:pt>
                      <c:pt idx="5106">
                        <c:v>115.3</c:v>
                      </c:pt>
                      <c:pt idx="5107">
                        <c:v>82</c:v>
                      </c:pt>
                      <c:pt idx="5108">
                        <c:v>81.5</c:v>
                      </c:pt>
                      <c:pt idx="5109">
                        <c:v>116.4</c:v>
                      </c:pt>
                      <c:pt idx="5110">
                        <c:v>148.1</c:v>
                      </c:pt>
                      <c:pt idx="5111">
                        <c:v>129.6</c:v>
                      </c:pt>
                      <c:pt idx="5112">
                        <c:v>96.6</c:v>
                      </c:pt>
                      <c:pt idx="5113">
                        <c:v>78.3</c:v>
                      </c:pt>
                      <c:pt idx="5114">
                        <c:v>103</c:v>
                      </c:pt>
                      <c:pt idx="5115">
                        <c:v>130.5</c:v>
                      </c:pt>
                      <c:pt idx="5116">
                        <c:v>147.19999999999999</c:v>
                      </c:pt>
                      <c:pt idx="5117">
                        <c:v>128.80000000000001</c:v>
                      </c:pt>
                      <c:pt idx="5118">
                        <c:v>92</c:v>
                      </c:pt>
                      <c:pt idx="5119">
                        <c:v>78.8</c:v>
                      </c:pt>
                      <c:pt idx="5120">
                        <c:v>102.4</c:v>
                      </c:pt>
                      <c:pt idx="5121">
                        <c:v>134.9</c:v>
                      </c:pt>
                      <c:pt idx="5122">
                        <c:v>145.9</c:v>
                      </c:pt>
                      <c:pt idx="5123">
                        <c:v>126.2</c:v>
                      </c:pt>
                      <c:pt idx="5124">
                        <c:v>93.7</c:v>
                      </c:pt>
                      <c:pt idx="5125">
                        <c:v>83</c:v>
                      </c:pt>
                      <c:pt idx="5126">
                        <c:v>103</c:v>
                      </c:pt>
                      <c:pt idx="5127">
                        <c:v>132.9</c:v>
                      </c:pt>
                      <c:pt idx="5128">
                        <c:v>144.6</c:v>
                      </c:pt>
                      <c:pt idx="5129">
                        <c:v>121.8</c:v>
                      </c:pt>
                      <c:pt idx="5130">
                        <c:v>97.2</c:v>
                      </c:pt>
                      <c:pt idx="5131">
                        <c:v>86.6</c:v>
                      </c:pt>
                      <c:pt idx="5132">
                        <c:v>102</c:v>
                      </c:pt>
                      <c:pt idx="5133">
                        <c:v>129.9</c:v>
                      </c:pt>
                      <c:pt idx="5134">
                        <c:v>139.4</c:v>
                      </c:pt>
                      <c:pt idx="5135">
                        <c:v>121.4</c:v>
                      </c:pt>
                      <c:pt idx="5136">
                        <c:v>91.7</c:v>
                      </c:pt>
                      <c:pt idx="5137">
                        <c:v>85</c:v>
                      </c:pt>
                      <c:pt idx="5138">
                        <c:v>104.5</c:v>
                      </c:pt>
                      <c:pt idx="5139">
                        <c:v>132.1</c:v>
                      </c:pt>
                      <c:pt idx="5140">
                        <c:v>139.5</c:v>
                      </c:pt>
                      <c:pt idx="5141">
                        <c:v>118.6</c:v>
                      </c:pt>
                      <c:pt idx="5142">
                        <c:v>90.4</c:v>
                      </c:pt>
                      <c:pt idx="5143">
                        <c:v>98.3</c:v>
                      </c:pt>
                      <c:pt idx="5144">
                        <c:v>121.4</c:v>
                      </c:pt>
                      <c:pt idx="5145">
                        <c:v>136.5</c:v>
                      </c:pt>
                      <c:pt idx="5146">
                        <c:v>126.4</c:v>
                      </c:pt>
                      <c:pt idx="5147">
                        <c:v>101.9</c:v>
                      </c:pt>
                      <c:pt idx="5148">
                        <c:v>90.8</c:v>
                      </c:pt>
                      <c:pt idx="5149">
                        <c:v>104.3</c:v>
                      </c:pt>
                      <c:pt idx="5150">
                        <c:v>122.8</c:v>
                      </c:pt>
                      <c:pt idx="5151">
                        <c:v>132.9</c:v>
                      </c:pt>
                      <c:pt idx="5152">
                        <c:v>122.2</c:v>
                      </c:pt>
                      <c:pt idx="5153">
                        <c:v>99.5</c:v>
                      </c:pt>
                      <c:pt idx="5154">
                        <c:v>91.1</c:v>
                      </c:pt>
                      <c:pt idx="5155">
                        <c:v>103.3</c:v>
                      </c:pt>
                      <c:pt idx="5156">
                        <c:v>120.2</c:v>
                      </c:pt>
                      <c:pt idx="5157">
                        <c:v>133.4</c:v>
                      </c:pt>
                      <c:pt idx="5158">
                        <c:v>122.5</c:v>
                      </c:pt>
                      <c:pt idx="5159">
                        <c:v>99.2</c:v>
                      </c:pt>
                      <c:pt idx="5160">
                        <c:v>90.3</c:v>
                      </c:pt>
                      <c:pt idx="5161">
                        <c:v>104.1</c:v>
                      </c:pt>
                      <c:pt idx="5162">
                        <c:v>128.9</c:v>
                      </c:pt>
                      <c:pt idx="5163">
                        <c:v>135.5</c:v>
                      </c:pt>
                      <c:pt idx="5164">
                        <c:v>120.7</c:v>
                      </c:pt>
                      <c:pt idx="5165">
                        <c:v>97.4</c:v>
                      </c:pt>
                      <c:pt idx="5166">
                        <c:v>89.7</c:v>
                      </c:pt>
                      <c:pt idx="5167">
                        <c:v>102.2</c:v>
                      </c:pt>
                      <c:pt idx="5168">
                        <c:v>127.8</c:v>
                      </c:pt>
                      <c:pt idx="5169">
                        <c:v>133.6</c:v>
                      </c:pt>
                      <c:pt idx="5170">
                        <c:v>119.5</c:v>
                      </c:pt>
                      <c:pt idx="5171">
                        <c:v>93.9</c:v>
                      </c:pt>
                      <c:pt idx="5172">
                        <c:v>91</c:v>
                      </c:pt>
                      <c:pt idx="5173">
                        <c:v>105.6</c:v>
                      </c:pt>
                      <c:pt idx="5174">
                        <c:v>127.4</c:v>
                      </c:pt>
                      <c:pt idx="5175">
                        <c:v>133.9</c:v>
                      </c:pt>
                      <c:pt idx="5176">
                        <c:v>104.6</c:v>
                      </c:pt>
                      <c:pt idx="5177">
                        <c:v>88.7</c:v>
                      </c:pt>
                      <c:pt idx="5178">
                        <c:v>96.9</c:v>
                      </c:pt>
                      <c:pt idx="5179">
                        <c:v>114.7</c:v>
                      </c:pt>
                      <c:pt idx="5180">
                        <c:v>134.6</c:v>
                      </c:pt>
                      <c:pt idx="5181">
                        <c:v>126.3</c:v>
                      </c:pt>
                      <c:pt idx="5182">
                        <c:v>101.5</c:v>
                      </c:pt>
                      <c:pt idx="5183">
                        <c:v>90</c:v>
                      </c:pt>
                      <c:pt idx="5184">
                        <c:v>95.9</c:v>
                      </c:pt>
                      <c:pt idx="5185">
                        <c:v>111.7</c:v>
                      </c:pt>
                      <c:pt idx="5186">
                        <c:v>132.30000000000001</c:v>
                      </c:pt>
                      <c:pt idx="5187">
                        <c:v>123.6</c:v>
                      </c:pt>
                      <c:pt idx="5188">
                        <c:v>101.7</c:v>
                      </c:pt>
                      <c:pt idx="5189">
                        <c:v>88.4</c:v>
                      </c:pt>
                      <c:pt idx="5190">
                        <c:v>99.6</c:v>
                      </c:pt>
                      <c:pt idx="5191">
                        <c:v>115.9</c:v>
                      </c:pt>
                      <c:pt idx="5192">
                        <c:v>132.4</c:v>
                      </c:pt>
                      <c:pt idx="5193">
                        <c:v>126.6</c:v>
                      </c:pt>
                      <c:pt idx="5194">
                        <c:v>99.1</c:v>
                      </c:pt>
                      <c:pt idx="5195">
                        <c:v>86.8</c:v>
                      </c:pt>
                      <c:pt idx="5196">
                        <c:v>98.8</c:v>
                      </c:pt>
                      <c:pt idx="5197">
                        <c:v>122</c:v>
                      </c:pt>
                      <c:pt idx="5198">
                        <c:v>124.6</c:v>
                      </c:pt>
                      <c:pt idx="5199">
                        <c:v>124.2</c:v>
                      </c:pt>
                      <c:pt idx="5200">
                        <c:v>106.3</c:v>
                      </c:pt>
                      <c:pt idx="5201">
                        <c:v>91.1</c:v>
                      </c:pt>
                      <c:pt idx="5202">
                        <c:v>99.2</c:v>
                      </c:pt>
                      <c:pt idx="5203">
                        <c:v>116.3</c:v>
                      </c:pt>
                      <c:pt idx="5204">
                        <c:v>129.1</c:v>
                      </c:pt>
                      <c:pt idx="5205">
                        <c:v>124.7</c:v>
                      </c:pt>
                      <c:pt idx="5206">
                        <c:v>107.3</c:v>
                      </c:pt>
                      <c:pt idx="5207">
                        <c:v>91</c:v>
                      </c:pt>
                      <c:pt idx="5208">
                        <c:v>95</c:v>
                      </c:pt>
                      <c:pt idx="5209">
                        <c:v>118.8</c:v>
                      </c:pt>
                      <c:pt idx="5210">
                        <c:v>126</c:v>
                      </c:pt>
                      <c:pt idx="5211">
                        <c:v>116.3</c:v>
                      </c:pt>
                      <c:pt idx="5212">
                        <c:v>99.5</c:v>
                      </c:pt>
                      <c:pt idx="5213">
                        <c:v>95.4</c:v>
                      </c:pt>
                      <c:pt idx="5214">
                        <c:v>106.3</c:v>
                      </c:pt>
                      <c:pt idx="5215">
                        <c:v>121.5</c:v>
                      </c:pt>
                      <c:pt idx="5216">
                        <c:v>126.1</c:v>
                      </c:pt>
                      <c:pt idx="5217">
                        <c:v>115.3</c:v>
                      </c:pt>
                      <c:pt idx="5218">
                        <c:v>101</c:v>
                      </c:pt>
                      <c:pt idx="5219">
                        <c:v>93.7</c:v>
                      </c:pt>
                      <c:pt idx="5220">
                        <c:v>104.2</c:v>
                      </c:pt>
                      <c:pt idx="5221">
                        <c:v>117.8</c:v>
                      </c:pt>
                      <c:pt idx="5222">
                        <c:v>123.2</c:v>
                      </c:pt>
                      <c:pt idx="5223">
                        <c:v>115</c:v>
                      </c:pt>
                      <c:pt idx="5224">
                        <c:v>100</c:v>
                      </c:pt>
                      <c:pt idx="5225">
                        <c:v>96</c:v>
                      </c:pt>
                      <c:pt idx="5226">
                        <c:v>103</c:v>
                      </c:pt>
                      <c:pt idx="5227">
                        <c:v>114.3</c:v>
                      </c:pt>
                      <c:pt idx="5228">
                        <c:v>117</c:v>
                      </c:pt>
                      <c:pt idx="5229">
                        <c:v>116.3</c:v>
                      </c:pt>
                      <c:pt idx="5230">
                        <c:v>109.6</c:v>
                      </c:pt>
                      <c:pt idx="5231">
                        <c:v>104.1</c:v>
                      </c:pt>
                      <c:pt idx="5232">
                        <c:v>103.9</c:v>
                      </c:pt>
                      <c:pt idx="5233">
                        <c:v>110.8</c:v>
                      </c:pt>
                      <c:pt idx="5234">
                        <c:v>116.3</c:v>
                      </c:pt>
                      <c:pt idx="5235">
                        <c:v>0</c:v>
                      </c:pt>
                      <c:pt idx="5236">
                        <c:v>0</c:v>
                      </c:pt>
                      <c:pt idx="5237">
                        <c:v>0</c:v>
                      </c:pt>
                      <c:pt idx="5238">
                        <c:v>0</c:v>
                      </c:pt>
                      <c:pt idx="5239">
                        <c:v>0</c:v>
                      </c:pt>
                      <c:pt idx="5240">
                        <c:v>0</c:v>
                      </c:pt>
                      <c:pt idx="5241">
                        <c:v>0</c:v>
                      </c:pt>
                      <c:pt idx="5242">
                        <c:v>0</c:v>
                      </c:pt>
                      <c:pt idx="5243">
                        <c:v>0</c:v>
                      </c:pt>
                      <c:pt idx="5244">
                        <c:v>0</c:v>
                      </c:pt>
                      <c:pt idx="5245">
                        <c:v>0</c:v>
                      </c:pt>
                      <c:pt idx="5246">
                        <c:v>0</c:v>
                      </c:pt>
                      <c:pt idx="5247">
                        <c:v>0</c:v>
                      </c:pt>
                      <c:pt idx="5248">
                        <c:v>0</c:v>
                      </c:pt>
                      <c:pt idx="5249">
                        <c:v>0</c:v>
                      </c:pt>
                      <c:pt idx="5250">
                        <c:v>0</c:v>
                      </c:pt>
                      <c:pt idx="5251">
                        <c:v>0</c:v>
                      </c:pt>
                      <c:pt idx="5252">
                        <c:v>0</c:v>
                      </c:pt>
                      <c:pt idx="5253">
                        <c:v>0</c:v>
                      </c:pt>
                      <c:pt idx="5254">
                        <c:v>0</c:v>
                      </c:pt>
                      <c:pt idx="5255">
                        <c:v>0</c:v>
                      </c:pt>
                      <c:pt idx="5256">
                        <c:v>0</c:v>
                      </c:pt>
                      <c:pt idx="5257">
                        <c:v>0</c:v>
                      </c:pt>
                      <c:pt idx="5258">
                        <c:v>0</c:v>
                      </c:pt>
                      <c:pt idx="5259">
                        <c:v>0</c:v>
                      </c:pt>
                      <c:pt idx="5260">
                        <c:v>0</c:v>
                      </c:pt>
                      <c:pt idx="5261">
                        <c:v>0</c:v>
                      </c:pt>
                      <c:pt idx="5262">
                        <c:v>0</c:v>
                      </c:pt>
                      <c:pt idx="5263">
                        <c:v>0</c:v>
                      </c:pt>
                      <c:pt idx="5264">
                        <c:v>0</c:v>
                      </c:pt>
                      <c:pt idx="5265">
                        <c:v>0</c:v>
                      </c:pt>
                      <c:pt idx="5266">
                        <c:v>0</c:v>
                      </c:pt>
                      <c:pt idx="5267">
                        <c:v>0</c:v>
                      </c:pt>
                      <c:pt idx="5268">
                        <c:v>0</c:v>
                      </c:pt>
                      <c:pt idx="5269">
                        <c:v>0</c:v>
                      </c:pt>
                      <c:pt idx="5270">
                        <c:v>0</c:v>
                      </c:pt>
                      <c:pt idx="5271">
                        <c:v>0</c:v>
                      </c:pt>
                      <c:pt idx="5272">
                        <c:v>0</c:v>
                      </c:pt>
                      <c:pt idx="5273">
                        <c:v>0</c:v>
                      </c:pt>
                      <c:pt idx="5274">
                        <c:v>0</c:v>
                      </c:pt>
                      <c:pt idx="5275">
                        <c:v>0</c:v>
                      </c:pt>
                      <c:pt idx="5276">
                        <c:v>0</c:v>
                      </c:pt>
                      <c:pt idx="5277">
                        <c:v>0</c:v>
                      </c:pt>
                      <c:pt idx="5278">
                        <c:v>0</c:v>
                      </c:pt>
                      <c:pt idx="5279">
                        <c:v>0</c:v>
                      </c:pt>
                      <c:pt idx="5280">
                        <c:v>0</c:v>
                      </c:pt>
                      <c:pt idx="5281">
                        <c:v>0</c:v>
                      </c:pt>
                      <c:pt idx="5282">
                        <c:v>0</c:v>
                      </c:pt>
                      <c:pt idx="5283">
                        <c:v>0</c:v>
                      </c:pt>
                      <c:pt idx="5284">
                        <c:v>0</c:v>
                      </c:pt>
                      <c:pt idx="5285">
                        <c:v>0</c:v>
                      </c:pt>
                      <c:pt idx="5286">
                        <c:v>0</c:v>
                      </c:pt>
                      <c:pt idx="5287">
                        <c:v>0</c:v>
                      </c:pt>
                      <c:pt idx="5288">
                        <c:v>0</c:v>
                      </c:pt>
                      <c:pt idx="5289">
                        <c:v>0</c:v>
                      </c:pt>
                      <c:pt idx="5290">
                        <c:v>0</c:v>
                      </c:pt>
                      <c:pt idx="5291">
                        <c:v>0</c:v>
                      </c:pt>
                      <c:pt idx="5292">
                        <c:v>0</c:v>
                      </c:pt>
                      <c:pt idx="5293">
                        <c:v>0</c:v>
                      </c:pt>
                      <c:pt idx="5294">
                        <c:v>0</c:v>
                      </c:pt>
                      <c:pt idx="5295">
                        <c:v>0</c:v>
                      </c:pt>
                      <c:pt idx="5296">
                        <c:v>0</c:v>
                      </c:pt>
                      <c:pt idx="5297">
                        <c:v>0</c:v>
                      </c:pt>
                      <c:pt idx="5298">
                        <c:v>0</c:v>
                      </c:pt>
                      <c:pt idx="5299">
                        <c:v>0</c:v>
                      </c:pt>
                      <c:pt idx="5300">
                        <c:v>0</c:v>
                      </c:pt>
                      <c:pt idx="5301">
                        <c:v>0</c:v>
                      </c:pt>
                      <c:pt idx="5302">
                        <c:v>0</c:v>
                      </c:pt>
                      <c:pt idx="5303">
                        <c:v>0</c:v>
                      </c:pt>
                      <c:pt idx="5304">
                        <c:v>0</c:v>
                      </c:pt>
                      <c:pt idx="5305">
                        <c:v>0</c:v>
                      </c:pt>
                      <c:pt idx="5306">
                        <c:v>0</c:v>
                      </c:pt>
                      <c:pt idx="5307">
                        <c:v>0</c:v>
                      </c:pt>
                      <c:pt idx="5308">
                        <c:v>0</c:v>
                      </c:pt>
                      <c:pt idx="5309">
                        <c:v>0</c:v>
                      </c:pt>
                      <c:pt idx="5310">
                        <c:v>0</c:v>
                      </c:pt>
                      <c:pt idx="5311">
                        <c:v>0</c:v>
                      </c:pt>
                      <c:pt idx="5312">
                        <c:v>0</c:v>
                      </c:pt>
                      <c:pt idx="5313">
                        <c:v>0</c:v>
                      </c:pt>
                      <c:pt idx="5314">
                        <c:v>0</c:v>
                      </c:pt>
                      <c:pt idx="5315">
                        <c:v>0</c:v>
                      </c:pt>
                      <c:pt idx="5316">
                        <c:v>0</c:v>
                      </c:pt>
                      <c:pt idx="5317">
                        <c:v>0</c:v>
                      </c:pt>
                      <c:pt idx="5318">
                        <c:v>0</c:v>
                      </c:pt>
                      <c:pt idx="5319">
                        <c:v>0</c:v>
                      </c:pt>
                      <c:pt idx="5320">
                        <c:v>0</c:v>
                      </c:pt>
                      <c:pt idx="5321">
                        <c:v>0</c:v>
                      </c:pt>
                      <c:pt idx="5322">
                        <c:v>0</c:v>
                      </c:pt>
                      <c:pt idx="5323">
                        <c:v>0</c:v>
                      </c:pt>
                      <c:pt idx="5324">
                        <c:v>0</c:v>
                      </c:pt>
                      <c:pt idx="5325">
                        <c:v>0</c:v>
                      </c:pt>
                      <c:pt idx="5326">
                        <c:v>0</c:v>
                      </c:pt>
                      <c:pt idx="5327">
                        <c:v>0</c:v>
                      </c:pt>
                      <c:pt idx="5328">
                        <c:v>0</c:v>
                      </c:pt>
                      <c:pt idx="5329">
                        <c:v>0</c:v>
                      </c:pt>
                      <c:pt idx="5330">
                        <c:v>0</c:v>
                      </c:pt>
                      <c:pt idx="5331">
                        <c:v>0</c:v>
                      </c:pt>
                      <c:pt idx="5332">
                        <c:v>0</c:v>
                      </c:pt>
                      <c:pt idx="5333">
                        <c:v>0</c:v>
                      </c:pt>
                      <c:pt idx="5334">
                        <c:v>0</c:v>
                      </c:pt>
                      <c:pt idx="5335">
                        <c:v>0</c:v>
                      </c:pt>
                      <c:pt idx="5336">
                        <c:v>0</c:v>
                      </c:pt>
                      <c:pt idx="5337">
                        <c:v>0</c:v>
                      </c:pt>
                      <c:pt idx="5338">
                        <c:v>0</c:v>
                      </c:pt>
                      <c:pt idx="5339">
                        <c:v>0</c:v>
                      </c:pt>
                      <c:pt idx="5340">
                        <c:v>0</c:v>
                      </c:pt>
                      <c:pt idx="5341">
                        <c:v>0</c:v>
                      </c:pt>
                      <c:pt idx="5342">
                        <c:v>0</c:v>
                      </c:pt>
                      <c:pt idx="5343">
                        <c:v>0</c:v>
                      </c:pt>
                      <c:pt idx="5344">
                        <c:v>0</c:v>
                      </c:pt>
                      <c:pt idx="5345">
                        <c:v>0</c:v>
                      </c:pt>
                      <c:pt idx="5346">
                        <c:v>0</c:v>
                      </c:pt>
                      <c:pt idx="5347">
                        <c:v>0</c:v>
                      </c:pt>
                      <c:pt idx="5348">
                        <c:v>0</c:v>
                      </c:pt>
                      <c:pt idx="5349">
                        <c:v>0</c:v>
                      </c:pt>
                      <c:pt idx="5350">
                        <c:v>0</c:v>
                      </c:pt>
                      <c:pt idx="5351">
                        <c:v>0</c:v>
                      </c:pt>
                      <c:pt idx="5352">
                        <c:v>0</c:v>
                      </c:pt>
                      <c:pt idx="5353">
                        <c:v>0</c:v>
                      </c:pt>
                      <c:pt idx="5354">
                        <c:v>0</c:v>
                      </c:pt>
                      <c:pt idx="5355">
                        <c:v>0</c:v>
                      </c:pt>
                      <c:pt idx="5356">
                        <c:v>0</c:v>
                      </c:pt>
                      <c:pt idx="5357">
                        <c:v>0</c:v>
                      </c:pt>
                      <c:pt idx="5358">
                        <c:v>0</c:v>
                      </c:pt>
                      <c:pt idx="5359">
                        <c:v>0</c:v>
                      </c:pt>
                      <c:pt idx="5360">
                        <c:v>0</c:v>
                      </c:pt>
                      <c:pt idx="5361">
                        <c:v>0</c:v>
                      </c:pt>
                      <c:pt idx="5362">
                        <c:v>0</c:v>
                      </c:pt>
                      <c:pt idx="5363">
                        <c:v>0</c:v>
                      </c:pt>
                      <c:pt idx="5364">
                        <c:v>0</c:v>
                      </c:pt>
                      <c:pt idx="5365">
                        <c:v>0</c:v>
                      </c:pt>
                      <c:pt idx="5366">
                        <c:v>0</c:v>
                      </c:pt>
                      <c:pt idx="5367">
                        <c:v>0</c:v>
                      </c:pt>
                      <c:pt idx="5368">
                        <c:v>0</c:v>
                      </c:pt>
                      <c:pt idx="5369">
                        <c:v>0</c:v>
                      </c:pt>
                      <c:pt idx="5370">
                        <c:v>0</c:v>
                      </c:pt>
                      <c:pt idx="5371">
                        <c:v>0</c:v>
                      </c:pt>
                      <c:pt idx="5372">
                        <c:v>0</c:v>
                      </c:pt>
                      <c:pt idx="5373">
                        <c:v>0</c:v>
                      </c:pt>
                      <c:pt idx="5374">
                        <c:v>0</c:v>
                      </c:pt>
                      <c:pt idx="5375">
                        <c:v>0</c:v>
                      </c:pt>
                      <c:pt idx="5376">
                        <c:v>0</c:v>
                      </c:pt>
                      <c:pt idx="5377">
                        <c:v>0</c:v>
                      </c:pt>
                      <c:pt idx="5378">
                        <c:v>0</c:v>
                      </c:pt>
                      <c:pt idx="5379">
                        <c:v>0</c:v>
                      </c:pt>
                      <c:pt idx="5380">
                        <c:v>0</c:v>
                      </c:pt>
                      <c:pt idx="5381">
                        <c:v>0</c:v>
                      </c:pt>
                      <c:pt idx="5382">
                        <c:v>0</c:v>
                      </c:pt>
                      <c:pt idx="5383">
                        <c:v>0</c:v>
                      </c:pt>
                      <c:pt idx="5384">
                        <c:v>0</c:v>
                      </c:pt>
                      <c:pt idx="5385">
                        <c:v>0</c:v>
                      </c:pt>
                      <c:pt idx="5386">
                        <c:v>0</c:v>
                      </c:pt>
                      <c:pt idx="5387">
                        <c:v>0</c:v>
                      </c:pt>
                      <c:pt idx="5388">
                        <c:v>0</c:v>
                      </c:pt>
                      <c:pt idx="5389">
                        <c:v>0</c:v>
                      </c:pt>
                      <c:pt idx="5390">
                        <c:v>0</c:v>
                      </c:pt>
                    </c:numCache>
                  </c:numRef>
                </c:yVal>
                <c:smooth val="0"/>
                <c:extLst>
                  <c:ext xmlns:c16="http://schemas.microsoft.com/office/drawing/2014/chart" uri="{C3380CC4-5D6E-409C-BE32-E72D297353CC}">
                    <c16:uniqueId val="{00000001-B204-40F6-864B-699F4B6735D1}"/>
                  </c:ext>
                </c:extLst>
              </c15:ser>
            </c15:filteredScatterSeries>
            <c15:filteredScatter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2023.xlsx]Foglio1'!$F$8</c15:sqref>
                        </c15:formulaRef>
                      </c:ext>
                    </c:extLst>
                    <c:strCache>
                      <c:ptCount val="1"/>
                      <c:pt idx="0">
                        <c:v>CURRENT (A)</c:v>
                      </c:pt>
                    </c:strCache>
                  </c:strRef>
                </c:tx>
                <c:spPr>
                  <a:ln w="9525" cap="rnd">
                    <a:solidFill>
                      <a:schemeClr val="accent3"/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2023.xlsx]Foglio1'!$C$9:$C$5399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1.6666666666666666E-2</c:v>
                      </c:pt>
                      <c:pt idx="1">
                        <c:v>3.3333333333333333E-2</c:v>
                      </c:pt>
                      <c:pt idx="2">
                        <c:v>0.05</c:v>
                      </c:pt>
                      <c:pt idx="3">
                        <c:v>6.6666666666666666E-2</c:v>
                      </c:pt>
                      <c:pt idx="4">
                        <c:v>8.3333333333333329E-2</c:v>
                      </c:pt>
                      <c:pt idx="5">
                        <c:v>0.1</c:v>
                      </c:pt>
                      <c:pt idx="6">
                        <c:v>0.11666666666666667</c:v>
                      </c:pt>
                      <c:pt idx="7">
                        <c:v>0.13333333333333333</c:v>
                      </c:pt>
                      <c:pt idx="8">
                        <c:v>0.15</c:v>
                      </c:pt>
                      <c:pt idx="9">
                        <c:v>0.16666666666666666</c:v>
                      </c:pt>
                      <c:pt idx="10">
                        <c:v>0.18333333333333332</c:v>
                      </c:pt>
                      <c:pt idx="11">
                        <c:v>0.2</c:v>
                      </c:pt>
                      <c:pt idx="12">
                        <c:v>0.21666666666666667</c:v>
                      </c:pt>
                      <c:pt idx="13">
                        <c:v>0.23333333333333334</c:v>
                      </c:pt>
                      <c:pt idx="14">
                        <c:v>0.25</c:v>
                      </c:pt>
                      <c:pt idx="15">
                        <c:v>0.26666666666666666</c:v>
                      </c:pt>
                      <c:pt idx="16">
                        <c:v>0.28333333333333333</c:v>
                      </c:pt>
                      <c:pt idx="17">
                        <c:v>0.3</c:v>
                      </c:pt>
                      <c:pt idx="18">
                        <c:v>0.31666666666666665</c:v>
                      </c:pt>
                      <c:pt idx="19">
                        <c:v>0.33333333333333331</c:v>
                      </c:pt>
                      <c:pt idx="20">
                        <c:v>0.35</c:v>
                      </c:pt>
                      <c:pt idx="21">
                        <c:v>0.36666666666666664</c:v>
                      </c:pt>
                      <c:pt idx="22">
                        <c:v>0.38333333333333336</c:v>
                      </c:pt>
                      <c:pt idx="23">
                        <c:v>0.4</c:v>
                      </c:pt>
                      <c:pt idx="24">
                        <c:v>0.41666666666666669</c:v>
                      </c:pt>
                      <c:pt idx="25">
                        <c:v>0.43333333333333335</c:v>
                      </c:pt>
                      <c:pt idx="26">
                        <c:v>0.45</c:v>
                      </c:pt>
                      <c:pt idx="27">
                        <c:v>0.46666666666666667</c:v>
                      </c:pt>
                      <c:pt idx="28">
                        <c:v>0.48333333333333334</c:v>
                      </c:pt>
                      <c:pt idx="29">
                        <c:v>0.5</c:v>
                      </c:pt>
                      <c:pt idx="30">
                        <c:v>0.51666666666666672</c:v>
                      </c:pt>
                      <c:pt idx="31">
                        <c:v>0.53333333333333333</c:v>
                      </c:pt>
                      <c:pt idx="32">
                        <c:v>0.55000000000000004</c:v>
                      </c:pt>
                      <c:pt idx="33">
                        <c:v>0.56666666666666665</c:v>
                      </c:pt>
                      <c:pt idx="34">
                        <c:v>0.58333333333333337</c:v>
                      </c:pt>
                      <c:pt idx="35">
                        <c:v>0.6</c:v>
                      </c:pt>
                      <c:pt idx="36">
                        <c:v>0.6166666666666667</c:v>
                      </c:pt>
                      <c:pt idx="37">
                        <c:v>0.6333333333333333</c:v>
                      </c:pt>
                      <c:pt idx="38">
                        <c:v>0.65</c:v>
                      </c:pt>
                      <c:pt idx="39">
                        <c:v>0.66666666666666663</c:v>
                      </c:pt>
                      <c:pt idx="40">
                        <c:v>0.68333333333333335</c:v>
                      </c:pt>
                      <c:pt idx="41">
                        <c:v>0.7</c:v>
                      </c:pt>
                      <c:pt idx="42">
                        <c:v>0.71666666666666667</c:v>
                      </c:pt>
                      <c:pt idx="43">
                        <c:v>0.73333333333333328</c:v>
                      </c:pt>
                      <c:pt idx="44">
                        <c:v>0.75</c:v>
                      </c:pt>
                      <c:pt idx="45">
                        <c:v>0.76666666666666672</c:v>
                      </c:pt>
                      <c:pt idx="46">
                        <c:v>0.78333333333333333</c:v>
                      </c:pt>
                      <c:pt idx="47">
                        <c:v>0.8</c:v>
                      </c:pt>
                      <c:pt idx="48">
                        <c:v>0.81666666666666665</c:v>
                      </c:pt>
                      <c:pt idx="49">
                        <c:v>0.83333333333333337</c:v>
                      </c:pt>
                      <c:pt idx="50">
                        <c:v>0.85</c:v>
                      </c:pt>
                      <c:pt idx="51">
                        <c:v>0.8666666666666667</c:v>
                      </c:pt>
                      <c:pt idx="52">
                        <c:v>0.8833333333333333</c:v>
                      </c:pt>
                      <c:pt idx="53">
                        <c:v>0.9</c:v>
                      </c:pt>
                      <c:pt idx="54">
                        <c:v>0.91666666666666663</c:v>
                      </c:pt>
                      <c:pt idx="55">
                        <c:v>0.93333333333333335</c:v>
                      </c:pt>
                      <c:pt idx="56">
                        <c:v>0.95</c:v>
                      </c:pt>
                      <c:pt idx="57">
                        <c:v>0.96666666666666667</c:v>
                      </c:pt>
                      <c:pt idx="58">
                        <c:v>0.98333333333333328</c:v>
                      </c:pt>
                      <c:pt idx="59">
                        <c:v>1</c:v>
                      </c:pt>
                      <c:pt idx="60">
                        <c:v>1.0166666666666666</c:v>
                      </c:pt>
                      <c:pt idx="61">
                        <c:v>1.0333333333333334</c:v>
                      </c:pt>
                      <c:pt idx="62">
                        <c:v>1.05</c:v>
                      </c:pt>
                      <c:pt idx="63">
                        <c:v>1.0666666666666667</c:v>
                      </c:pt>
                      <c:pt idx="64">
                        <c:v>1.0833333333333333</c:v>
                      </c:pt>
                      <c:pt idx="65">
                        <c:v>1.1000000000000001</c:v>
                      </c:pt>
                      <c:pt idx="66">
                        <c:v>1.1166666666666667</c:v>
                      </c:pt>
                      <c:pt idx="67">
                        <c:v>1.1333333333333333</c:v>
                      </c:pt>
                      <c:pt idx="68">
                        <c:v>1.1499999999999999</c:v>
                      </c:pt>
                      <c:pt idx="69">
                        <c:v>1.1666666666666667</c:v>
                      </c:pt>
                      <c:pt idx="70">
                        <c:v>1.1833333333333333</c:v>
                      </c:pt>
                      <c:pt idx="71">
                        <c:v>1.2</c:v>
                      </c:pt>
                      <c:pt idx="72">
                        <c:v>1.2166666666666666</c:v>
                      </c:pt>
                      <c:pt idx="73">
                        <c:v>1.2333333333333334</c:v>
                      </c:pt>
                      <c:pt idx="74">
                        <c:v>1.25</c:v>
                      </c:pt>
                      <c:pt idx="75">
                        <c:v>1.2666666666666666</c:v>
                      </c:pt>
                      <c:pt idx="76">
                        <c:v>1.2833333333333334</c:v>
                      </c:pt>
                      <c:pt idx="77">
                        <c:v>1.3</c:v>
                      </c:pt>
                      <c:pt idx="78">
                        <c:v>1.3166666666666667</c:v>
                      </c:pt>
                      <c:pt idx="79">
                        <c:v>1.3333333333333333</c:v>
                      </c:pt>
                      <c:pt idx="80">
                        <c:v>1.35</c:v>
                      </c:pt>
                      <c:pt idx="81">
                        <c:v>1.3666666666666667</c:v>
                      </c:pt>
                      <c:pt idx="82">
                        <c:v>1.3833333333333333</c:v>
                      </c:pt>
                      <c:pt idx="83">
                        <c:v>1.4</c:v>
                      </c:pt>
                      <c:pt idx="84">
                        <c:v>1.4166666666666667</c:v>
                      </c:pt>
                      <c:pt idx="85">
                        <c:v>1.4333333333333333</c:v>
                      </c:pt>
                      <c:pt idx="86">
                        <c:v>1.45</c:v>
                      </c:pt>
                      <c:pt idx="87">
                        <c:v>1.4666666666666666</c:v>
                      </c:pt>
                      <c:pt idx="88">
                        <c:v>1.4833333333333334</c:v>
                      </c:pt>
                      <c:pt idx="89">
                        <c:v>1.5</c:v>
                      </c:pt>
                      <c:pt idx="90">
                        <c:v>1.5166666666666666</c:v>
                      </c:pt>
                      <c:pt idx="91">
                        <c:v>1.5333333333333334</c:v>
                      </c:pt>
                      <c:pt idx="92">
                        <c:v>1.55</c:v>
                      </c:pt>
                      <c:pt idx="93">
                        <c:v>1.5666666666666667</c:v>
                      </c:pt>
                      <c:pt idx="94">
                        <c:v>1.5833333333333333</c:v>
                      </c:pt>
                      <c:pt idx="95">
                        <c:v>1.6</c:v>
                      </c:pt>
                      <c:pt idx="96">
                        <c:v>1.6166666666666667</c:v>
                      </c:pt>
                      <c:pt idx="97">
                        <c:v>1.6333333333333333</c:v>
                      </c:pt>
                      <c:pt idx="98">
                        <c:v>1.65</c:v>
                      </c:pt>
                      <c:pt idx="99">
                        <c:v>1.6666666666666667</c:v>
                      </c:pt>
                      <c:pt idx="100">
                        <c:v>1.6833333333333333</c:v>
                      </c:pt>
                      <c:pt idx="101">
                        <c:v>1.7</c:v>
                      </c:pt>
                      <c:pt idx="102">
                        <c:v>1.7166666666666666</c:v>
                      </c:pt>
                      <c:pt idx="103">
                        <c:v>1.7333333333333334</c:v>
                      </c:pt>
                      <c:pt idx="104">
                        <c:v>1.75</c:v>
                      </c:pt>
                      <c:pt idx="105">
                        <c:v>1.7666666666666666</c:v>
                      </c:pt>
                      <c:pt idx="106">
                        <c:v>1.7833333333333334</c:v>
                      </c:pt>
                      <c:pt idx="107">
                        <c:v>1.8</c:v>
                      </c:pt>
                      <c:pt idx="108">
                        <c:v>1.8166666666666667</c:v>
                      </c:pt>
                      <c:pt idx="109">
                        <c:v>1.8333333333333333</c:v>
                      </c:pt>
                      <c:pt idx="110">
                        <c:v>1.85</c:v>
                      </c:pt>
                      <c:pt idx="111">
                        <c:v>1.8666666666666667</c:v>
                      </c:pt>
                      <c:pt idx="112">
                        <c:v>1.8833333333333333</c:v>
                      </c:pt>
                      <c:pt idx="113">
                        <c:v>1.9</c:v>
                      </c:pt>
                      <c:pt idx="114">
                        <c:v>1.9166666666666667</c:v>
                      </c:pt>
                      <c:pt idx="115">
                        <c:v>1.9333333333333333</c:v>
                      </c:pt>
                      <c:pt idx="116">
                        <c:v>1.95</c:v>
                      </c:pt>
                      <c:pt idx="117">
                        <c:v>1.9666666666666666</c:v>
                      </c:pt>
                      <c:pt idx="118">
                        <c:v>1.9833333333333334</c:v>
                      </c:pt>
                      <c:pt idx="119">
                        <c:v>2</c:v>
                      </c:pt>
                      <c:pt idx="120">
                        <c:v>2.0166666666666666</c:v>
                      </c:pt>
                      <c:pt idx="121">
                        <c:v>2.0333333333333332</c:v>
                      </c:pt>
                      <c:pt idx="122">
                        <c:v>2.0499999999999998</c:v>
                      </c:pt>
                      <c:pt idx="123">
                        <c:v>2.0666666666666669</c:v>
                      </c:pt>
                      <c:pt idx="124">
                        <c:v>2.0833333333333335</c:v>
                      </c:pt>
                      <c:pt idx="125">
                        <c:v>2.1</c:v>
                      </c:pt>
                      <c:pt idx="126">
                        <c:v>2.1166666666666667</c:v>
                      </c:pt>
                      <c:pt idx="127">
                        <c:v>2.1333333333333333</c:v>
                      </c:pt>
                      <c:pt idx="128">
                        <c:v>2.15</c:v>
                      </c:pt>
                      <c:pt idx="129">
                        <c:v>2.1666666666666665</c:v>
                      </c:pt>
                      <c:pt idx="130">
                        <c:v>2.1833333333333331</c:v>
                      </c:pt>
                      <c:pt idx="131">
                        <c:v>2.2000000000000002</c:v>
                      </c:pt>
                      <c:pt idx="132">
                        <c:v>2.2166666666666668</c:v>
                      </c:pt>
                      <c:pt idx="133">
                        <c:v>2.2333333333333334</c:v>
                      </c:pt>
                      <c:pt idx="134">
                        <c:v>2.25</c:v>
                      </c:pt>
                      <c:pt idx="135">
                        <c:v>2.2666666666666666</c:v>
                      </c:pt>
                      <c:pt idx="136">
                        <c:v>2.2833333333333332</c:v>
                      </c:pt>
                      <c:pt idx="137">
                        <c:v>2.2999999999999998</c:v>
                      </c:pt>
                      <c:pt idx="138">
                        <c:v>2.3166666666666669</c:v>
                      </c:pt>
                      <c:pt idx="139">
                        <c:v>2.3333333333333335</c:v>
                      </c:pt>
                      <c:pt idx="140">
                        <c:v>2.35</c:v>
                      </c:pt>
                      <c:pt idx="141">
                        <c:v>2.3666666666666667</c:v>
                      </c:pt>
                      <c:pt idx="142">
                        <c:v>2.3833333333333333</c:v>
                      </c:pt>
                      <c:pt idx="143">
                        <c:v>2.4</c:v>
                      </c:pt>
                      <c:pt idx="144">
                        <c:v>2.4166666666666665</c:v>
                      </c:pt>
                      <c:pt idx="145">
                        <c:v>2.4333333333333331</c:v>
                      </c:pt>
                      <c:pt idx="146">
                        <c:v>2.4500000000000002</c:v>
                      </c:pt>
                      <c:pt idx="147">
                        <c:v>2.4666666666666668</c:v>
                      </c:pt>
                      <c:pt idx="148">
                        <c:v>2.4833333333333334</c:v>
                      </c:pt>
                      <c:pt idx="149">
                        <c:v>2.5</c:v>
                      </c:pt>
                      <c:pt idx="150">
                        <c:v>2.5166666666666666</c:v>
                      </c:pt>
                      <c:pt idx="151">
                        <c:v>2.5333333333333332</c:v>
                      </c:pt>
                      <c:pt idx="152">
                        <c:v>2.5499999999999998</c:v>
                      </c:pt>
                      <c:pt idx="153">
                        <c:v>2.5666666666666669</c:v>
                      </c:pt>
                      <c:pt idx="154">
                        <c:v>2.5833333333333335</c:v>
                      </c:pt>
                      <c:pt idx="155">
                        <c:v>2.6</c:v>
                      </c:pt>
                      <c:pt idx="156">
                        <c:v>2.6166666666666667</c:v>
                      </c:pt>
                      <c:pt idx="157">
                        <c:v>2.6333333333333333</c:v>
                      </c:pt>
                      <c:pt idx="158">
                        <c:v>2.65</c:v>
                      </c:pt>
                      <c:pt idx="159">
                        <c:v>2.6666666666666665</c:v>
                      </c:pt>
                      <c:pt idx="160">
                        <c:v>2.6833333333333331</c:v>
                      </c:pt>
                      <c:pt idx="161">
                        <c:v>2.7</c:v>
                      </c:pt>
                      <c:pt idx="162">
                        <c:v>2.7166666666666668</c:v>
                      </c:pt>
                      <c:pt idx="163">
                        <c:v>2.7333333333333334</c:v>
                      </c:pt>
                      <c:pt idx="164">
                        <c:v>2.75</c:v>
                      </c:pt>
                      <c:pt idx="165">
                        <c:v>2.7666666666666666</c:v>
                      </c:pt>
                      <c:pt idx="166">
                        <c:v>2.7833333333333332</c:v>
                      </c:pt>
                      <c:pt idx="167">
                        <c:v>2.8</c:v>
                      </c:pt>
                      <c:pt idx="168">
                        <c:v>2.8166666666666669</c:v>
                      </c:pt>
                      <c:pt idx="169">
                        <c:v>2.8333333333333335</c:v>
                      </c:pt>
                      <c:pt idx="170">
                        <c:v>2.85</c:v>
                      </c:pt>
                      <c:pt idx="171">
                        <c:v>2.8666666666666667</c:v>
                      </c:pt>
                      <c:pt idx="172">
                        <c:v>2.8833333333333333</c:v>
                      </c:pt>
                      <c:pt idx="173">
                        <c:v>2.9</c:v>
                      </c:pt>
                      <c:pt idx="174">
                        <c:v>2.9166666666666665</c:v>
                      </c:pt>
                      <c:pt idx="175">
                        <c:v>2.9333333333333331</c:v>
                      </c:pt>
                      <c:pt idx="176">
                        <c:v>2.95</c:v>
                      </c:pt>
                      <c:pt idx="177">
                        <c:v>2.9666666666666668</c:v>
                      </c:pt>
                      <c:pt idx="178">
                        <c:v>2.9833333333333334</c:v>
                      </c:pt>
                      <c:pt idx="179">
                        <c:v>3</c:v>
                      </c:pt>
                      <c:pt idx="180">
                        <c:v>3.0166666666666666</c:v>
                      </c:pt>
                      <c:pt idx="181">
                        <c:v>3.0333333333333332</c:v>
                      </c:pt>
                      <c:pt idx="182">
                        <c:v>3.05</c:v>
                      </c:pt>
                      <c:pt idx="183">
                        <c:v>3.0666666666666669</c:v>
                      </c:pt>
                      <c:pt idx="184">
                        <c:v>3.0833333333333335</c:v>
                      </c:pt>
                      <c:pt idx="185">
                        <c:v>3.1</c:v>
                      </c:pt>
                      <c:pt idx="186">
                        <c:v>3.1166666666666667</c:v>
                      </c:pt>
                      <c:pt idx="187">
                        <c:v>3.1333333333333333</c:v>
                      </c:pt>
                      <c:pt idx="188">
                        <c:v>3.15</c:v>
                      </c:pt>
                      <c:pt idx="189">
                        <c:v>3.1666666666666665</c:v>
                      </c:pt>
                      <c:pt idx="190">
                        <c:v>3.1833333333333331</c:v>
                      </c:pt>
                      <c:pt idx="191">
                        <c:v>3.2</c:v>
                      </c:pt>
                      <c:pt idx="192">
                        <c:v>3.2166666666666668</c:v>
                      </c:pt>
                      <c:pt idx="193">
                        <c:v>3.2333333333333334</c:v>
                      </c:pt>
                      <c:pt idx="194">
                        <c:v>3.25</c:v>
                      </c:pt>
                      <c:pt idx="195">
                        <c:v>3.2666666666666666</c:v>
                      </c:pt>
                      <c:pt idx="196">
                        <c:v>3.2833333333333332</c:v>
                      </c:pt>
                      <c:pt idx="197">
                        <c:v>3.3</c:v>
                      </c:pt>
                      <c:pt idx="198">
                        <c:v>3.3166666666666669</c:v>
                      </c:pt>
                      <c:pt idx="199">
                        <c:v>3.3333333333333335</c:v>
                      </c:pt>
                      <c:pt idx="200">
                        <c:v>3.35</c:v>
                      </c:pt>
                      <c:pt idx="201">
                        <c:v>3.3666666666666667</c:v>
                      </c:pt>
                      <c:pt idx="202">
                        <c:v>3.3833333333333333</c:v>
                      </c:pt>
                      <c:pt idx="203">
                        <c:v>3.4</c:v>
                      </c:pt>
                      <c:pt idx="204">
                        <c:v>3.4166666666666665</c:v>
                      </c:pt>
                      <c:pt idx="205">
                        <c:v>3.4333333333333331</c:v>
                      </c:pt>
                      <c:pt idx="206">
                        <c:v>3.45</c:v>
                      </c:pt>
                      <c:pt idx="207">
                        <c:v>3.4666666666666668</c:v>
                      </c:pt>
                      <c:pt idx="208">
                        <c:v>3.4833333333333334</c:v>
                      </c:pt>
                      <c:pt idx="209">
                        <c:v>3.5</c:v>
                      </c:pt>
                      <c:pt idx="210">
                        <c:v>3.5166666666666666</c:v>
                      </c:pt>
                      <c:pt idx="211">
                        <c:v>3.5333333333333332</c:v>
                      </c:pt>
                      <c:pt idx="212">
                        <c:v>3.55</c:v>
                      </c:pt>
                      <c:pt idx="213">
                        <c:v>3.5666666666666669</c:v>
                      </c:pt>
                      <c:pt idx="214">
                        <c:v>3.5833333333333335</c:v>
                      </c:pt>
                      <c:pt idx="215">
                        <c:v>3.6</c:v>
                      </c:pt>
                      <c:pt idx="216">
                        <c:v>3.6166666666666667</c:v>
                      </c:pt>
                      <c:pt idx="217">
                        <c:v>3.6333333333333333</c:v>
                      </c:pt>
                      <c:pt idx="218">
                        <c:v>3.65</c:v>
                      </c:pt>
                      <c:pt idx="219">
                        <c:v>3.6666666666666665</c:v>
                      </c:pt>
                      <c:pt idx="220">
                        <c:v>3.6833333333333331</c:v>
                      </c:pt>
                      <c:pt idx="221">
                        <c:v>3.7</c:v>
                      </c:pt>
                      <c:pt idx="222">
                        <c:v>3.7166666666666668</c:v>
                      </c:pt>
                      <c:pt idx="223">
                        <c:v>3.7333333333333334</c:v>
                      </c:pt>
                      <c:pt idx="224">
                        <c:v>3.75</c:v>
                      </c:pt>
                      <c:pt idx="225">
                        <c:v>3.7666666666666666</c:v>
                      </c:pt>
                      <c:pt idx="226">
                        <c:v>3.7833333333333332</c:v>
                      </c:pt>
                      <c:pt idx="227">
                        <c:v>3.8</c:v>
                      </c:pt>
                      <c:pt idx="228">
                        <c:v>3.8166666666666669</c:v>
                      </c:pt>
                      <c:pt idx="229">
                        <c:v>3.8333333333333335</c:v>
                      </c:pt>
                      <c:pt idx="230">
                        <c:v>3.85</c:v>
                      </c:pt>
                      <c:pt idx="231">
                        <c:v>3.8666666666666667</c:v>
                      </c:pt>
                      <c:pt idx="232">
                        <c:v>3.8833333333333333</c:v>
                      </c:pt>
                      <c:pt idx="233">
                        <c:v>3.9</c:v>
                      </c:pt>
                      <c:pt idx="234">
                        <c:v>3.9166666666666665</c:v>
                      </c:pt>
                      <c:pt idx="235">
                        <c:v>3.9333333333333331</c:v>
                      </c:pt>
                      <c:pt idx="236">
                        <c:v>3.95</c:v>
                      </c:pt>
                      <c:pt idx="237">
                        <c:v>3.9666666666666668</c:v>
                      </c:pt>
                      <c:pt idx="238">
                        <c:v>3.9833333333333334</c:v>
                      </c:pt>
                      <c:pt idx="239">
                        <c:v>4</c:v>
                      </c:pt>
                      <c:pt idx="240">
                        <c:v>4.0166666666666666</c:v>
                      </c:pt>
                      <c:pt idx="241">
                        <c:v>4.0333333333333332</c:v>
                      </c:pt>
                      <c:pt idx="242">
                        <c:v>4.05</c:v>
                      </c:pt>
                      <c:pt idx="243">
                        <c:v>4.0666666666666664</c:v>
                      </c:pt>
                      <c:pt idx="244">
                        <c:v>4.083333333333333</c:v>
                      </c:pt>
                      <c:pt idx="245">
                        <c:v>4.0999999999999996</c:v>
                      </c:pt>
                      <c:pt idx="246">
                        <c:v>4.1166666666666663</c:v>
                      </c:pt>
                      <c:pt idx="247">
                        <c:v>4.1333333333333337</c:v>
                      </c:pt>
                      <c:pt idx="248">
                        <c:v>4.1500000000000004</c:v>
                      </c:pt>
                      <c:pt idx="249">
                        <c:v>4.166666666666667</c:v>
                      </c:pt>
                      <c:pt idx="250">
                        <c:v>4.1833333333333336</c:v>
                      </c:pt>
                      <c:pt idx="251">
                        <c:v>4.2</c:v>
                      </c:pt>
                      <c:pt idx="252">
                        <c:v>4.2166666666666668</c:v>
                      </c:pt>
                      <c:pt idx="253">
                        <c:v>4.2333333333333334</c:v>
                      </c:pt>
                      <c:pt idx="254">
                        <c:v>4.25</c:v>
                      </c:pt>
                      <c:pt idx="255">
                        <c:v>4.2666666666666666</c:v>
                      </c:pt>
                      <c:pt idx="256">
                        <c:v>4.2833333333333332</c:v>
                      </c:pt>
                      <c:pt idx="257">
                        <c:v>4.3</c:v>
                      </c:pt>
                      <c:pt idx="258">
                        <c:v>4.3166666666666664</c:v>
                      </c:pt>
                      <c:pt idx="259">
                        <c:v>4.333333333333333</c:v>
                      </c:pt>
                      <c:pt idx="260">
                        <c:v>4.3499999999999996</c:v>
                      </c:pt>
                      <c:pt idx="261">
                        <c:v>4.3666666666666663</c:v>
                      </c:pt>
                      <c:pt idx="262">
                        <c:v>4.3833333333333337</c:v>
                      </c:pt>
                      <c:pt idx="263">
                        <c:v>4.4000000000000004</c:v>
                      </c:pt>
                      <c:pt idx="264">
                        <c:v>4.416666666666667</c:v>
                      </c:pt>
                      <c:pt idx="265">
                        <c:v>4.4333333333333336</c:v>
                      </c:pt>
                      <c:pt idx="266">
                        <c:v>4.45</c:v>
                      </c:pt>
                      <c:pt idx="267">
                        <c:v>4.4666666666666668</c:v>
                      </c:pt>
                      <c:pt idx="268">
                        <c:v>4.4833333333333334</c:v>
                      </c:pt>
                      <c:pt idx="269">
                        <c:v>4.5</c:v>
                      </c:pt>
                      <c:pt idx="270">
                        <c:v>4.5166666666666666</c:v>
                      </c:pt>
                      <c:pt idx="271">
                        <c:v>4.5333333333333332</c:v>
                      </c:pt>
                      <c:pt idx="272">
                        <c:v>4.55</c:v>
                      </c:pt>
                      <c:pt idx="273">
                        <c:v>4.5666666666666664</c:v>
                      </c:pt>
                      <c:pt idx="274">
                        <c:v>4.583333333333333</c:v>
                      </c:pt>
                      <c:pt idx="275">
                        <c:v>4.5999999999999996</c:v>
                      </c:pt>
                      <c:pt idx="276">
                        <c:v>4.6166666666666663</c:v>
                      </c:pt>
                      <c:pt idx="277">
                        <c:v>4.6333333333333337</c:v>
                      </c:pt>
                      <c:pt idx="278">
                        <c:v>4.6500000000000004</c:v>
                      </c:pt>
                      <c:pt idx="279">
                        <c:v>4.666666666666667</c:v>
                      </c:pt>
                      <c:pt idx="280">
                        <c:v>4.6833333333333336</c:v>
                      </c:pt>
                      <c:pt idx="281">
                        <c:v>4.7</c:v>
                      </c:pt>
                      <c:pt idx="282">
                        <c:v>4.7166666666666668</c:v>
                      </c:pt>
                      <c:pt idx="283">
                        <c:v>4.7333333333333334</c:v>
                      </c:pt>
                      <c:pt idx="284">
                        <c:v>4.75</c:v>
                      </c:pt>
                      <c:pt idx="285">
                        <c:v>4.7666666666666666</c:v>
                      </c:pt>
                      <c:pt idx="286">
                        <c:v>4.7833333333333332</c:v>
                      </c:pt>
                      <c:pt idx="287">
                        <c:v>4.8</c:v>
                      </c:pt>
                      <c:pt idx="288">
                        <c:v>4.8166666666666664</c:v>
                      </c:pt>
                      <c:pt idx="289">
                        <c:v>4.833333333333333</c:v>
                      </c:pt>
                      <c:pt idx="290">
                        <c:v>4.8499999999999996</c:v>
                      </c:pt>
                      <c:pt idx="291">
                        <c:v>4.8666666666666663</c:v>
                      </c:pt>
                      <c:pt idx="292">
                        <c:v>4.8833333333333337</c:v>
                      </c:pt>
                      <c:pt idx="293">
                        <c:v>4.9000000000000004</c:v>
                      </c:pt>
                      <c:pt idx="294">
                        <c:v>4.916666666666667</c:v>
                      </c:pt>
                      <c:pt idx="295">
                        <c:v>4.9333333333333336</c:v>
                      </c:pt>
                      <c:pt idx="296">
                        <c:v>4.95</c:v>
                      </c:pt>
                      <c:pt idx="297">
                        <c:v>4.9666666666666668</c:v>
                      </c:pt>
                      <c:pt idx="298">
                        <c:v>4.9833333333333334</c:v>
                      </c:pt>
                      <c:pt idx="299">
                        <c:v>5</c:v>
                      </c:pt>
                      <c:pt idx="300">
                        <c:v>5.0166666666666666</c:v>
                      </c:pt>
                      <c:pt idx="301">
                        <c:v>5.0333333333333332</c:v>
                      </c:pt>
                      <c:pt idx="302">
                        <c:v>5.05</c:v>
                      </c:pt>
                      <c:pt idx="303">
                        <c:v>5.0666666666666664</c:v>
                      </c:pt>
                      <c:pt idx="304">
                        <c:v>5.083333333333333</c:v>
                      </c:pt>
                      <c:pt idx="305">
                        <c:v>5.0999999999999996</c:v>
                      </c:pt>
                      <c:pt idx="306">
                        <c:v>5.1166666666666663</c:v>
                      </c:pt>
                      <c:pt idx="307">
                        <c:v>5.1333333333333337</c:v>
                      </c:pt>
                      <c:pt idx="308">
                        <c:v>5.15</c:v>
                      </c:pt>
                      <c:pt idx="309">
                        <c:v>5.166666666666667</c:v>
                      </c:pt>
                      <c:pt idx="310">
                        <c:v>5.1833333333333336</c:v>
                      </c:pt>
                      <c:pt idx="311">
                        <c:v>5.2</c:v>
                      </c:pt>
                      <c:pt idx="312">
                        <c:v>5.2166666666666668</c:v>
                      </c:pt>
                      <c:pt idx="313">
                        <c:v>5.2333333333333334</c:v>
                      </c:pt>
                      <c:pt idx="314">
                        <c:v>5.25</c:v>
                      </c:pt>
                      <c:pt idx="315">
                        <c:v>5.2666666666666666</c:v>
                      </c:pt>
                      <c:pt idx="316">
                        <c:v>5.2833333333333332</c:v>
                      </c:pt>
                      <c:pt idx="317">
                        <c:v>5.3</c:v>
                      </c:pt>
                      <c:pt idx="318">
                        <c:v>5.3166666666666664</c:v>
                      </c:pt>
                      <c:pt idx="319">
                        <c:v>5.333333333333333</c:v>
                      </c:pt>
                      <c:pt idx="320">
                        <c:v>5.35</c:v>
                      </c:pt>
                      <c:pt idx="321">
                        <c:v>5.3666666666666663</c:v>
                      </c:pt>
                      <c:pt idx="322">
                        <c:v>5.3833333333333337</c:v>
                      </c:pt>
                      <c:pt idx="323">
                        <c:v>5.4</c:v>
                      </c:pt>
                      <c:pt idx="324">
                        <c:v>5.416666666666667</c:v>
                      </c:pt>
                      <c:pt idx="325">
                        <c:v>5.4333333333333336</c:v>
                      </c:pt>
                      <c:pt idx="326">
                        <c:v>5.45</c:v>
                      </c:pt>
                      <c:pt idx="327">
                        <c:v>5.4666666666666668</c:v>
                      </c:pt>
                      <c:pt idx="328">
                        <c:v>5.4833333333333334</c:v>
                      </c:pt>
                      <c:pt idx="329">
                        <c:v>5.5</c:v>
                      </c:pt>
                      <c:pt idx="330">
                        <c:v>5.5166666666666666</c:v>
                      </c:pt>
                      <c:pt idx="331">
                        <c:v>5.5333333333333332</c:v>
                      </c:pt>
                      <c:pt idx="332">
                        <c:v>5.55</c:v>
                      </c:pt>
                      <c:pt idx="333">
                        <c:v>5.5666666666666664</c:v>
                      </c:pt>
                      <c:pt idx="334">
                        <c:v>5.583333333333333</c:v>
                      </c:pt>
                      <c:pt idx="335">
                        <c:v>5.6</c:v>
                      </c:pt>
                      <c:pt idx="336">
                        <c:v>5.6166666666666663</c:v>
                      </c:pt>
                      <c:pt idx="337">
                        <c:v>5.6333333333333337</c:v>
                      </c:pt>
                      <c:pt idx="338">
                        <c:v>5.65</c:v>
                      </c:pt>
                      <c:pt idx="339">
                        <c:v>5.666666666666667</c:v>
                      </c:pt>
                      <c:pt idx="340">
                        <c:v>5.6833333333333336</c:v>
                      </c:pt>
                      <c:pt idx="341">
                        <c:v>5.7</c:v>
                      </c:pt>
                      <c:pt idx="342">
                        <c:v>5.7166666666666668</c:v>
                      </c:pt>
                      <c:pt idx="343">
                        <c:v>5.7333333333333334</c:v>
                      </c:pt>
                      <c:pt idx="344">
                        <c:v>5.75</c:v>
                      </c:pt>
                      <c:pt idx="345">
                        <c:v>5.7666666666666666</c:v>
                      </c:pt>
                      <c:pt idx="346">
                        <c:v>5.7833333333333332</c:v>
                      </c:pt>
                      <c:pt idx="347">
                        <c:v>5.8</c:v>
                      </c:pt>
                      <c:pt idx="348">
                        <c:v>5.8166666666666664</c:v>
                      </c:pt>
                      <c:pt idx="349">
                        <c:v>5.833333333333333</c:v>
                      </c:pt>
                      <c:pt idx="350">
                        <c:v>5.85</c:v>
                      </c:pt>
                      <c:pt idx="351">
                        <c:v>5.8666666666666663</c:v>
                      </c:pt>
                      <c:pt idx="352">
                        <c:v>5.8833333333333337</c:v>
                      </c:pt>
                      <c:pt idx="353">
                        <c:v>5.9</c:v>
                      </c:pt>
                      <c:pt idx="354">
                        <c:v>5.916666666666667</c:v>
                      </c:pt>
                      <c:pt idx="355">
                        <c:v>5.9333333333333336</c:v>
                      </c:pt>
                      <c:pt idx="356">
                        <c:v>5.95</c:v>
                      </c:pt>
                      <c:pt idx="357">
                        <c:v>5.9666666666666668</c:v>
                      </c:pt>
                      <c:pt idx="358">
                        <c:v>5.9833333333333334</c:v>
                      </c:pt>
                      <c:pt idx="359">
                        <c:v>6</c:v>
                      </c:pt>
                      <c:pt idx="360">
                        <c:v>6.0166666666666666</c:v>
                      </c:pt>
                      <c:pt idx="361">
                        <c:v>6.0333333333333332</c:v>
                      </c:pt>
                      <c:pt idx="362">
                        <c:v>6.05</c:v>
                      </c:pt>
                      <c:pt idx="363">
                        <c:v>6.0666666666666664</c:v>
                      </c:pt>
                      <c:pt idx="364">
                        <c:v>6.083333333333333</c:v>
                      </c:pt>
                      <c:pt idx="365">
                        <c:v>6.1</c:v>
                      </c:pt>
                      <c:pt idx="366">
                        <c:v>6.1166666666666663</c:v>
                      </c:pt>
                      <c:pt idx="367">
                        <c:v>6.1333333333333337</c:v>
                      </c:pt>
                      <c:pt idx="368">
                        <c:v>6.15</c:v>
                      </c:pt>
                      <c:pt idx="369">
                        <c:v>6.166666666666667</c:v>
                      </c:pt>
                      <c:pt idx="370">
                        <c:v>6.1833333333333336</c:v>
                      </c:pt>
                      <c:pt idx="371">
                        <c:v>6.2</c:v>
                      </c:pt>
                      <c:pt idx="372">
                        <c:v>6.2166666666666668</c:v>
                      </c:pt>
                      <c:pt idx="373">
                        <c:v>6.2333333333333334</c:v>
                      </c:pt>
                      <c:pt idx="374">
                        <c:v>6.25</c:v>
                      </c:pt>
                      <c:pt idx="375">
                        <c:v>6.2666666666666666</c:v>
                      </c:pt>
                      <c:pt idx="376">
                        <c:v>6.2833333333333332</c:v>
                      </c:pt>
                      <c:pt idx="377">
                        <c:v>6.3</c:v>
                      </c:pt>
                      <c:pt idx="378">
                        <c:v>6.3166666666666664</c:v>
                      </c:pt>
                      <c:pt idx="379">
                        <c:v>6.333333333333333</c:v>
                      </c:pt>
                      <c:pt idx="380">
                        <c:v>6.35</c:v>
                      </c:pt>
                      <c:pt idx="381">
                        <c:v>6.3666666666666663</c:v>
                      </c:pt>
                      <c:pt idx="382">
                        <c:v>6.3833333333333337</c:v>
                      </c:pt>
                      <c:pt idx="383">
                        <c:v>6.4</c:v>
                      </c:pt>
                      <c:pt idx="384">
                        <c:v>6.416666666666667</c:v>
                      </c:pt>
                      <c:pt idx="385">
                        <c:v>6.4333333333333336</c:v>
                      </c:pt>
                      <c:pt idx="386">
                        <c:v>6.45</c:v>
                      </c:pt>
                      <c:pt idx="387">
                        <c:v>6.4666666666666668</c:v>
                      </c:pt>
                      <c:pt idx="388">
                        <c:v>6.4833333333333334</c:v>
                      </c:pt>
                      <c:pt idx="389">
                        <c:v>6.5</c:v>
                      </c:pt>
                      <c:pt idx="390">
                        <c:v>6.5166666666666666</c:v>
                      </c:pt>
                      <c:pt idx="391">
                        <c:v>6.5333333333333332</c:v>
                      </c:pt>
                      <c:pt idx="392">
                        <c:v>6.55</c:v>
                      </c:pt>
                      <c:pt idx="393">
                        <c:v>6.5666666666666664</c:v>
                      </c:pt>
                      <c:pt idx="394">
                        <c:v>6.583333333333333</c:v>
                      </c:pt>
                      <c:pt idx="395">
                        <c:v>6.6</c:v>
                      </c:pt>
                      <c:pt idx="396">
                        <c:v>6.6166666666666663</c:v>
                      </c:pt>
                      <c:pt idx="397">
                        <c:v>6.6333333333333337</c:v>
                      </c:pt>
                      <c:pt idx="398">
                        <c:v>6.65</c:v>
                      </c:pt>
                      <c:pt idx="399">
                        <c:v>6.666666666666667</c:v>
                      </c:pt>
                      <c:pt idx="400">
                        <c:v>6.6833333333333336</c:v>
                      </c:pt>
                      <c:pt idx="401">
                        <c:v>6.7</c:v>
                      </c:pt>
                      <c:pt idx="402">
                        <c:v>6.7166666666666668</c:v>
                      </c:pt>
                      <c:pt idx="403">
                        <c:v>6.7333333333333334</c:v>
                      </c:pt>
                      <c:pt idx="404">
                        <c:v>6.75</c:v>
                      </c:pt>
                      <c:pt idx="405">
                        <c:v>6.7666666666666666</c:v>
                      </c:pt>
                      <c:pt idx="406">
                        <c:v>6.7833333333333332</c:v>
                      </c:pt>
                      <c:pt idx="407">
                        <c:v>6.8</c:v>
                      </c:pt>
                      <c:pt idx="408">
                        <c:v>6.8166666666666664</c:v>
                      </c:pt>
                      <c:pt idx="409">
                        <c:v>6.833333333333333</c:v>
                      </c:pt>
                      <c:pt idx="410">
                        <c:v>6.85</c:v>
                      </c:pt>
                      <c:pt idx="411">
                        <c:v>6.8666666666666663</c:v>
                      </c:pt>
                      <c:pt idx="412">
                        <c:v>6.8833333333333337</c:v>
                      </c:pt>
                      <c:pt idx="413">
                        <c:v>6.9</c:v>
                      </c:pt>
                      <c:pt idx="414">
                        <c:v>6.916666666666667</c:v>
                      </c:pt>
                      <c:pt idx="415">
                        <c:v>6.9333333333333336</c:v>
                      </c:pt>
                      <c:pt idx="416">
                        <c:v>6.95</c:v>
                      </c:pt>
                      <c:pt idx="417">
                        <c:v>6.9666666666666668</c:v>
                      </c:pt>
                      <c:pt idx="418">
                        <c:v>6.9833333333333334</c:v>
                      </c:pt>
                      <c:pt idx="419">
                        <c:v>7</c:v>
                      </c:pt>
                      <c:pt idx="420">
                        <c:v>7.0166666666666666</c:v>
                      </c:pt>
                      <c:pt idx="421">
                        <c:v>7.0333333333333332</c:v>
                      </c:pt>
                      <c:pt idx="422">
                        <c:v>7.05</c:v>
                      </c:pt>
                      <c:pt idx="423">
                        <c:v>7.0666666666666664</c:v>
                      </c:pt>
                      <c:pt idx="424">
                        <c:v>7.083333333333333</c:v>
                      </c:pt>
                      <c:pt idx="425">
                        <c:v>7.1</c:v>
                      </c:pt>
                      <c:pt idx="426">
                        <c:v>7.1166666666666663</c:v>
                      </c:pt>
                      <c:pt idx="427">
                        <c:v>7.1333333333333337</c:v>
                      </c:pt>
                      <c:pt idx="428">
                        <c:v>7.15</c:v>
                      </c:pt>
                      <c:pt idx="429">
                        <c:v>7.166666666666667</c:v>
                      </c:pt>
                      <c:pt idx="430">
                        <c:v>7.1833333333333336</c:v>
                      </c:pt>
                      <c:pt idx="431">
                        <c:v>7.2</c:v>
                      </c:pt>
                      <c:pt idx="432">
                        <c:v>7.2166666666666668</c:v>
                      </c:pt>
                      <c:pt idx="433">
                        <c:v>7.2333333333333334</c:v>
                      </c:pt>
                      <c:pt idx="434">
                        <c:v>7.25</c:v>
                      </c:pt>
                      <c:pt idx="435">
                        <c:v>7.2666666666666666</c:v>
                      </c:pt>
                      <c:pt idx="436">
                        <c:v>7.2833333333333332</c:v>
                      </c:pt>
                      <c:pt idx="437">
                        <c:v>7.3</c:v>
                      </c:pt>
                      <c:pt idx="438">
                        <c:v>7.3166666666666664</c:v>
                      </c:pt>
                      <c:pt idx="439">
                        <c:v>7.333333333333333</c:v>
                      </c:pt>
                      <c:pt idx="440">
                        <c:v>7.35</c:v>
                      </c:pt>
                      <c:pt idx="441">
                        <c:v>7.3666666666666663</c:v>
                      </c:pt>
                      <c:pt idx="442">
                        <c:v>7.3833333333333337</c:v>
                      </c:pt>
                      <c:pt idx="443">
                        <c:v>7.4</c:v>
                      </c:pt>
                      <c:pt idx="444">
                        <c:v>7.416666666666667</c:v>
                      </c:pt>
                      <c:pt idx="445">
                        <c:v>7.4333333333333336</c:v>
                      </c:pt>
                      <c:pt idx="446">
                        <c:v>7.45</c:v>
                      </c:pt>
                      <c:pt idx="447">
                        <c:v>7.4666666666666668</c:v>
                      </c:pt>
                      <c:pt idx="448">
                        <c:v>7.4833333333333334</c:v>
                      </c:pt>
                      <c:pt idx="449">
                        <c:v>7.5</c:v>
                      </c:pt>
                      <c:pt idx="450">
                        <c:v>7.5166666666666666</c:v>
                      </c:pt>
                      <c:pt idx="451">
                        <c:v>7.5333333333333332</c:v>
                      </c:pt>
                      <c:pt idx="452">
                        <c:v>7.55</c:v>
                      </c:pt>
                      <c:pt idx="453">
                        <c:v>7.5666666666666664</c:v>
                      </c:pt>
                      <c:pt idx="454">
                        <c:v>7.583333333333333</c:v>
                      </c:pt>
                      <c:pt idx="455">
                        <c:v>7.6</c:v>
                      </c:pt>
                      <c:pt idx="456">
                        <c:v>7.6166666666666663</c:v>
                      </c:pt>
                      <c:pt idx="457">
                        <c:v>7.6333333333333337</c:v>
                      </c:pt>
                      <c:pt idx="458">
                        <c:v>7.65</c:v>
                      </c:pt>
                      <c:pt idx="459">
                        <c:v>7.666666666666667</c:v>
                      </c:pt>
                      <c:pt idx="460">
                        <c:v>7.6833333333333336</c:v>
                      </c:pt>
                      <c:pt idx="461">
                        <c:v>7.7</c:v>
                      </c:pt>
                      <c:pt idx="462">
                        <c:v>7.7166666666666668</c:v>
                      </c:pt>
                      <c:pt idx="463">
                        <c:v>7.7333333333333334</c:v>
                      </c:pt>
                      <c:pt idx="464">
                        <c:v>7.75</c:v>
                      </c:pt>
                      <c:pt idx="465">
                        <c:v>7.7666666666666666</c:v>
                      </c:pt>
                      <c:pt idx="466">
                        <c:v>7.7833333333333332</c:v>
                      </c:pt>
                      <c:pt idx="467">
                        <c:v>7.8</c:v>
                      </c:pt>
                      <c:pt idx="468">
                        <c:v>7.8166666666666664</c:v>
                      </c:pt>
                      <c:pt idx="469">
                        <c:v>7.833333333333333</c:v>
                      </c:pt>
                      <c:pt idx="470">
                        <c:v>7.85</c:v>
                      </c:pt>
                      <c:pt idx="471">
                        <c:v>7.8666666666666663</c:v>
                      </c:pt>
                      <c:pt idx="472">
                        <c:v>7.8833333333333337</c:v>
                      </c:pt>
                      <c:pt idx="473">
                        <c:v>7.9</c:v>
                      </c:pt>
                      <c:pt idx="474">
                        <c:v>7.916666666666667</c:v>
                      </c:pt>
                      <c:pt idx="475">
                        <c:v>7.9333333333333336</c:v>
                      </c:pt>
                      <c:pt idx="476">
                        <c:v>7.95</c:v>
                      </c:pt>
                      <c:pt idx="477">
                        <c:v>7.9666666666666668</c:v>
                      </c:pt>
                      <c:pt idx="478">
                        <c:v>7.9833333333333334</c:v>
                      </c:pt>
                      <c:pt idx="479">
                        <c:v>8</c:v>
                      </c:pt>
                      <c:pt idx="480">
                        <c:v>8.0166666666666675</c:v>
                      </c:pt>
                      <c:pt idx="481">
                        <c:v>8.0333333333333332</c:v>
                      </c:pt>
                      <c:pt idx="482">
                        <c:v>8.0500000000000007</c:v>
                      </c:pt>
                      <c:pt idx="483">
                        <c:v>8.0666666666666664</c:v>
                      </c:pt>
                      <c:pt idx="484">
                        <c:v>8.0833333333333339</c:v>
                      </c:pt>
                      <c:pt idx="485">
                        <c:v>8.1</c:v>
                      </c:pt>
                      <c:pt idx="486">
                        <c:v>8.1166666666666671</c:v>
                      </c:pt>
                      <c:pt idx="487">
                        <c:v>8.1333333333333329</c:v>
                      </c:pt>
                      <c:pt idx="488">
                        <c:v>8.15</c:v>
                      </c:pt>
                      <c:pt idx="489">
                        <c:v>8.1666666666666661</c:v>
                      </c:pt>
                      <c:pt idx="490">
                        <c:v>8.1833333333333336</c:v>
                      </c:pt>
                      <c:pt idx="491">
                        <c:v>8.1999999999999993</c:v>
                      </c:pt>
                      <c:pt idx="492">
                        <c:v>8.2166666666666668</c:v>
                      </c:pt>
                      <c:pt idx="493">
                        <c:v>8.2333333333333325</c:v>
                      </c:pt>
                      <c:pt idx="494">
                        <c:v>8.25</c:v>
                      </c:pt>
                      <c:pt idx="495">
                        <c:v>8.2666666666666675</c:v>
                      </c:pt>
                      <c:pt idx="496">
                        <c:v>8.2833333333333332</c:v>
                      </c:pt>
                      <c:pt idx="497">
                        <c:v>8.3000000000000007</c:v>
                      </c:pt>
                      <c:pt idx="498">
                        <c:v>8.3166666666666664</c:v>
                      </c:pt>
                      <c:pt idx="499">
                        <c:v>8.3333333333333339</c:v>
                      </c:pt>
                      <c:pt idx="500">
                        <c:v>8.35</c:v>
                      </c:pt>
                      <c:pt idx="501">
                        <c:v>8.3666666666666671</c:v>
                      </c:pt>
                      <c:pt idx="502">
                        <c:v>8.3833333333333329</c:v>
                      </c:pt>
                      <c:pt idx="503">
                        <c:v>8.4</c:v>
                      </c:pt>
                      <c:pt idx="504">
                        <c:v>8.4166666666666661</c:v>
                      </c:pt>
                      <c:pt idx="505">
                        <c:v>8.4333333333333336</c:v>
                      </c:pt>
                      <c:pt idx="506">
                        <c:v>8.4499999999999993</c:v>
                      </c:pt>
                      <c:pt idx="507">
                        <c:v>8.4666666666666668</c:v>
                      </c:pt>
                      <c:pt idx="508">
                        <c:v>8.4833333333333325</c:v>
                      </c:pt>
                      <c:pt idx="509">
                        <c:v>8.5</c:v>
                      </c:pt>
                      <c:pt idx="510">
                        <c:v>8.5166666666666675</c:v>
                      </c:pt>
                      <c:pt idx="511">
                        <c:v>8.5333333333333332</c:v>
                      </c:pt>
                      <c:pt idx="512">
                        <c:v>8.5500000000000007</c:v>
                      </c:pt>
                      <c:pt idx="513">
                        <c:v>8.5666666666666664</c:v>
                      </c:pt>
                      <c:pt idx="514">
                        <c:v>8.5833333333333339</c:v>
                      </c:pt>
                      <c:pt idx="515">
                        <c:v>8.6</c:v>
                      </c:pt>
                      <c:pt idx="516">
                        <c:v>8.6166666666666671</c:v>
                      </c:pt>
                      <c:pt idx="517">
                        <c:v>8.6333333333333329</c:v>
                      </c:pt>
                      <c:pt idx="518">
                        <c:v>8.65</c:v>
                      </c:pt>
                      <c:pt idx="519">
                        <c:v>8.6666666666666661</c:v>
                      </c:pt>
                      <c:pt idx="520">
                        <c:v>8.6833333333333336</c:v>
                      </c:pt>
                      <c:pt idx="521">
                        <c:v>8.6999999999999993</c:v>
                      </c:pt>
                      <c:pt idx="522">
                        <c:v>8.7166666666666668</c:v>
                      </c:pt>
                      <c:pt idx="523">
                        <c:v>8.7333333333333325</c:v>
                      </c:pt>
                      <c:pt idx="524">
                        <c:v>8.75</c:v>
                      </c:pt>
                      <c:pt idx="525">
                        <c:v>8.7666666666666675</c:v>
                      </c:pt>
                      <c:pt idx="526">
                        <c:v>8.7833333333333332</c:v>
                      </c:pt>
                      <c:pt idx="527">
                        <c:v>8.8000000000000007</c:v>
                      </c:pt>
                      <c:pt idx="528">
                        <c:v>8.8166666666666664</c:v>
                      </c:pt>
                      <c:pt idx="529">
                        <c:v>8.8333333333333339</c:v>
                      </c:pt>
                      <c:pt idx="530">
                        <c:v>8.85</c:v>
                      </c:pt>
                      <c:pt idx="531">
                        <c:v>8.8666666666666671</c:v>
                      </c:pt>
                      <c:pt idx="532">
                        <c:v>8.8833333333333329</c:v>
                      </c:pt>
                      <c:pt idx="533">
                        <c:v>8.9</c:v>
                      </c:pt>
                      <c:pt idx="534">
                        <c:v>8.9166666666666661</c:v>
                      </c:pt>
                      <c:pt idx="535">
                        <c:v>8.9333333333333336</c:v>
                      </c:pt>
                      <c:pt idx="536">
                        <c:v>8.9499999999999993</c:v>
                      </c:pt>
                      <c:pt idx="537">
                        <c:v>8.9666666666666668</c:v>
                      </c:pt>
                      <c:pt idx="538">
                        <c:v>8.9833333333333325</c:v>
                      </c:pt>
                      <c:pt idx="539">
                        <c:v>9</c:v>
                      </c:pt>
                      <c:pt idx="540">
                        <c:v>9.0166666666666675</c:v>
                      </c:pt>
                      <c:pt idx="541">
                        <c:v>9.0333333333333332</c:v>
                      </c:pt>
                      <c:pt idx="542">
                        <c:v>9.0500000000000007</c:v>
                      </c:pt>
                      <c:pt idx="543">
                        <c:v>9.0666666666666664</c:v>
                      </c:pt>
                      <c:pt idx="544">
                        <c:v>9.0833333333333339</c:v>
                      </c:pt>
                      <c:pt idx="545">
                        <c:v>9.1</c:v>
                      </c:pt>
                      <c:pt idx="546">
                        <c:v>9.1166666666666671</c:v>
                      </c:pt>
                      <c:pt idx="547">
                        <c:v>9.1333333333333329</c:v>
                      </c:pt>
                      <c:pt idx="548">
                        <c:v>9.15</c:v>
                      </c:pt>
                      <c:pt idx="549">
                        <c:v>9.1666666666666661</c:v>
                      </c:pt>
                      <c:pt idx="550">
                        <c:v>9.1833333333333336</c:v>
                      </c:pt>
                      <c:pt idx="551">
                        <c:v>9.1999999999999993</c:v>
                      </c:pt>
                      <c:pt idx="552">
                        <c:v>9.2166666666666668</c:v>
                      </c:pt>
                      <c:pt idx="553">
                        <c:v>9.2333333333333325</c:v>
                      </c:pt>
                      <c:pt idx="554">
                        <c:v>9.25</c:v>
                      </c:pt>
                      <c:pt idx="555">
                        <c:v>9.2666666666666675</c:v>
                      </c:pt>
                      <c:pt idx="556">
                        <c:v>9.2833333333333332</c:v>
                      </c:pt>
                      <c:pt idx="557">
                        <c:v>9.3000000000000007</c:v>
                      </c:pt>
                      <c:pt idx="558">
                        <c:v>9.3166666666666664</c:v>
                      </c:pt>
                      <c:pt idx="559">
                        <c:v>9.3333333333333339</c:v>
                      </c:pt>
                      <c:pt idx="560">
                        <c:v>9.35</c:v>
                      </c:pt>
                      <c:pt idx="561">
                        <c:v>9.3666666666666671</c:v>
                      </c:pt>
                      <c:pt idx="562">
                        <c:v>9.3833333333333329</c:v>
                      </c:pt>
                      <c:pt idx="563">
                        <c:v>9.4</c:v>
                      </c:pt>
                      <c:pt idx="564">
                        <c:v>9.4166666666666661</c:v>
                      </c:pt>
                      <c:pt idx="565">
                        <c:v>9.4333333333333336</c:v>
                      </c:pt>
                      <c:pt idx="566">
                        <c:v>9.4499999999999993</c:v>
                      </c:pt>
                      <c:pt idx="567">
                        <c:v>9.4666666666666668</c:v>
                      </c:pt>
                      <c:pt idx="568">
                        <c:v>9.4833333333333325</c:v>
                      </c:pt>
                      <c:pt idx="569">
                        <c:v>9.5</c:v>
                      </c:pt>
                      <c:pt idx="570">
                        <c:v>9.5166666666666675</c:v>
                      </c:pt>
                      <c:pt idx="571">
                        <c:v>9.5333333333333332</c:v>
                      </c:pt>
                      <c:pt idx="572">
                        <c:v>9.5500000000000007</c:v>
                      </c:pt>
                      <c:pt idx="573">
                        <c:v>9.5666666666666664</c:v>
                      </c:pt>
                      <c:pt idx="574">
                        <c:v>9.5833333333333339</c:v>
                      </c:pt>
                      <c:pt idx="575">
                        <c:v>9.6</c:v>
                      </c:pt>
                      <c:pt idx="576">
                        <c:v>9.6166666666666671</c:v>
                      </c:pt>
                      <c:pt idx="577">
                        <c:v>9.6333333333333329</c:v>
                      </c:pt>
                      <c:pt idx="578">
                        <c:v>9.65</c:v>
                      </c:pt>
                      <c:pt idx="579">
                        <c:v>9.6666666666666661</c:v>
                      </c:pt>
                      <c:pt idx="580">
                        <c:v>9.6833333333333336</c:v>
                      </c:pt>
                      <c:pt idx="581">
                        <c:v>9.6999999999999993</c:v>
                      </c:pt>
                      <c:pt idx="582">
                        <c:v>9.7166666666666668</c:v>
                      </c:pt>
                      <c:pt idx="583">
                        <c:v>9.7333333333333325</c:v>
                      </c:pt>
                      <c:pt idx="584">
                        <c:v>9.75</c:v>
                      </c:pt>
                      <c:pt idx="585">
                        <c:v>9.7666666666666675</c:v>
                      </c:pt>
                      <c:pt idx="586">
                        <c:v>9.7833333333333332</c:v>
                      </c:pt>
                      <c:pt idx="587">
                        <c:v>9.8000000000000007</c:v>
                      </c:pt>
                      <c:pt idx="588">
                        <c:v>9.8166666666666664</c:v>
                      </c:pt>
                      <c:pt idx="589">
                        <c:v>9.8333333333333339</c:v>
                      </c:pt>
                      <c:pt idx="590">
                        <c:v>9.85</c:v>
                      </c:pt>
                      <c:pt idx="591">
                        <c:v>9.8666666666666671</c:v>
                      </c:pt>
                      <c:pt idx="592">
                        <c:v>9.8833333333333329</c:v>
                      </c:pt>
                      <c:pt idx="593">
                        <c:v>9.9</c:v>
                      </c:pt>
                      <c:pt idx="594">
                        <c:v>9.9166666666666661</c:v>
                      </c:pt>
                      <c:pt idx="595">
                        <c:v>9.9333333333333336</c:v>
                      </c:pt>
                      <c:pt idx="596">
                        <c:v>9.9499999999999993</c:v>
                      </c:pt>
                      <c:pt idx="597">
                        <c:v>9.9666666666666668</c:v>
                      </c:pt>
                      <c:pt idx="598">
                        <c:v>9.9833333333333325</c:v>
                      </c:pt>
                      <c:pt idx="599">
                        <c:v>10</c:v>
                      </c:pt>
                      <c:pt idx="600">
                        <c:v>10.016666666666667</c:v>
                      </c:pt>
                      <c:pt idx="601">
                        <c:v>10.033333333333333</c:v>
                      </c:pt>
                      <c:pt idx="602">
                        <c:v>10.050000000000001</c:v>
                      </c:pt>
                      <c:pt idx="603">
                        <c:v>10.066666666666666</c:v>
                      </c:pt>
                      <c:pt idx="604">
                        <c:v>10.083333333333334</c:v>
                      </c:pt>
                      <c:pt idx="605">
                        <c:v>10.1</c:v>
                      </c:pt>
                      <c:pt idx="606">
                        <c:v>10.116666666666667</c:v>
                      </c:pt>
                      <c:pt idx="607">
                        <c:v>10.133333333333333</c:v>
                      </c:pt>
                      <c:pt idx="608">
                        <c:v>10.15</c:v>
                      </c:pt>
                      <c:pt idx="609">
                        <c:v>10.166666666666666</c:v>
                      </c:pt>
                      <c:pt idx="610">
                        <c:v>10.183333333333334</c:v>
                      </c:pt>
                      <c:pt idx="611">
                        <c:v>10.199999999999999</c:v>
                      </c:pt>
                      <c:pt idx="612">
                        <c:v>10.216666666666667</c:v>
                      </c:pt>
                      <c:pt idx="613">
                        <c:v>10.233333333333333</c:v>
                      </c:pt>
                      <c:pt idx="614">
                        <c:v>10.25</c:v>
                      </c:pt>
                      <c:pt idx="615">
                        <c:v>10.266666666666667</c:v>
                      </c:pt>
                      <c:pt idx="616">
                        <c:v>10.283333333333333</c:v>
                      </c:pt>
                      <c:pt idx="617">
                        <c:v>10.3</c:v>
                      </c:pt>
                      <c:pt idx="618">
                        <c:v>10.316666666666666</c:v>
                      </c:pt>
                      <c:pt idx="619">
                        <c:v>10.333333333333334</c:v>
                      </c:pt>
                      <c:pt idx="620">
                        <c:v>10.35</c:v>
                      </c:pt>
                      <c:pt idx="621">
                        <c:v>10.366666666666667</c:v>
                      </c:pt>
                      <c:pt idx="622">
                        <c:v>10.383333333333333</c:v>
                      </c:pt>
                      <c:pt idx="623">
                        <c:v>10.4</c:v>
                      </c:pt>
                      <c:pt idx="624">
                        <c:v>10.416666666666666</c:v>
                      </c:pt>
                      <c:pt idx="625">
                        <c:v>10.433333333333334</c:v>
                      </c:pt>
                      <c:pt idx="626">
                        <c:v>10.45</c:v>
                      </c:pt>
                      <c:pt idx="627">
                        <c:v>10.466666666666667</c:v>
                      </c:pt>
                      <c:pt idx="628">
                        <c:v>10.483333333333333</c:v>
                      </c:pt>
                      <c:pt idx="629">
                        <c:v>10.5</c:v>
                      </c:pt>
                      <c:pt idx="630">
                        <c:v>10.516666666666667</c:v>
                      </c:pt>
                      <c:pt idx="631">
                        <c:v>10.533333333333333</c:v>
                      </c:pt>
                      <c:pt idx="632">
                        <c:v>10.55</c:v>
                      </c:pt>
                      <c:pt idx="633">
                        <c:v>10.566666666666666</c:v>
                      </c:pt>
                      <c:pt idx="634">
                        <c:v>10.583333333333334</c:v>
                      </c:pt>
                      <c:pt idx="635">
                        <c:v>10.6</c:v>
                      </c:pt>
                      <c:pt idx="636">
                        <c:v>10.616666666666667</c:v>
                      </c:pt>
                      <c:pt idx="637">
                        <c:v>10.633333333333333</c:v>
                      </c:pt>
                      <c:pt idx="638">
                        <c:v>10.65</c:v>
                      </c:pt>
                      <c:pt idx="639">
                        <c:v>10.666666666666666</c:v>
                      </c:pt>
                      <c:pt idx="640">
                        <c:v>10.683333333333334</c:v>
                      </c:pt>
                      <c:pt idx="641">
                        <c:v>10.7</c:v>
                      </c:pt>
                      <c:pt idx="642">
                        <c:v>10.716666666666667</c:v>
                      </c:pt>
                      <c:pt idx="643">
                        <c:v>10.733333333333333</c:v>
                      </c:pt>
                      <c:pt idx="644">
                        <c:v>10.75</c:v>
                      </c:pt>
                      <c:pt idx="645">
                        <c:v>10.766666666666667</c:v>
                      </c:pt>
                      <c:pt idx="646">
                        <c:v>10.783333333333333</c:v>
                      </c:pt>
                      <c:pt idx="647">
                        <c:v>10.8</c:v>
                      </c:pt>
                      <c:pt idx="648">
                        <c:v>10.816666666666666</c:v>
                      </c:pt>
                      <c:pt idx="649">
                        <c:v>10.833333333333334</c:v>
                      </c:pt>
                      <c:pt idx="650">
                        <c:v>10.85</c:v>
                      </c:pt>
                      <c:pt idx="651">
                        <c:v>10.866666666666667</c:v>
                      </c:pt>
                      <c:pt idx="652">
                        <c:v>10.883333333333333</c:v>
                      </c:pt>
                      <c:pt idx="653">
                        <c:v>10.9</c:v>
                      </c:pt>
                      <c:pt idx="654">
                        <c:v>10.916666666666666</c:v>
                      </c:pt>
                      <c:pt idx="655">
                        <c:v>10.933333333333334</c:v>
                      </c:pt>
                      <c:pt idx="656">
                        <c:v>10.95</c:v>
                      </c:pt>
                      <c:pt idx="657">
                        <c:v>10.966666666666667</c:v>
                      </c:pt>
                      <c:pt idx="658">
                        <c:v>10.983333333333333</c:v>
                      </c:pt>
                      <c:pt idx="659">
                        <c:v>11</c:v>
                      </c:pt>
                      <c:pt idx="660">
                        <c:v>11.016666666666667</c:v>
                      </c:pt>
                      <c:pt idx="661">
                        <c:v>11.033333333333333</c:v>
                      </c:pt>
                      <c:pt idx="662">
                        <c:v>11.05</c:v>
                      </c:pt>
                      <c:pt idx="663">
                        <c:v>11.066666666666666</c:v>
                      </c:pt>
                      <c:pt idx="664">
                        <c:v>11.083333333333334</c:v>
                      </c:pt>
                      <c:pt idx="665">
                        <c:v>11.1</c:v>
                      </c:pt>
                      <c:pt idx="666">
                        <c:v>11.116666666666667</c:v>
                      </c:pt>
                      <c:pt idx="667">
                        <c:v>11.133333333333333</c:v>
                      </c:pt>
                      <c:pt idx="668">
                        <c:v>11.15</c:v>
                      </c:pt>
                      <c:pt idx="669">
                        <c:v>11.166666666666666</c:v>
                      </c:pt>
                      <c:pt idx="670">
                        <c:v>11.183333333333334</c:v>
                      </c:pt>
                      <c:pt idx="671">
                        <c:v>11.2</c:v>
                      </c:pt>
                      <c:pt idx="672">
                        <c:v>11.216666666666667</c:v>
                      </c:pt>
                      <c:pt idx="673">
                        <c:v>11.233333333333333</c:v>
                      </c:pt>
                      <c:pt idx="674">
                        <c:v>11.25</c:v>
                      </c:pt>
                      <c:pt idx="675">
                        <c:v>11.266666666666667</c:v>
                      </c:pt>
                      <c:pt idx="676">
                        <c:v>11.283333333333333</c:v>
                      </c:pt>
                      <c:pt idx="677">
                        <c:v>11.3</c:v>
                      </c:pt>
                      <c:pt idx="678">
                        <c:v>11.316666666666666</c:v>
                      </c:pt>
                      <c:pt idx="679">
                        <c:v>11.333333333333334</c:v>
                      </c:pt>
                      <c:pt idx="680">
                        <c:v>11.35</c:v>
                      </c:pt>
                      <c:pt idx="681">
                        <c:v>11.366666666666667</c:v>
                      </c:pt>
                      <c:pt idx="682">
                        <c:v>11.383333333333333</c:v>
                      </c:pt>
                      <c:pt idx="683">
                        <c:v>11.4</c:v>
                      </c:pt>
                      <c:pt idx="684">
                        <c:v>11.416666666666666</c:v>
                      </c:pt>
                      <c:pt idx="685">
                        <c:v>11.433333333333334</c:v>
                      </c:pt>
                      <c:pt idx="686">
                        <c:v>11.45</c:v>
                      </c:pt>
                      <c:pt idx="687">
                        <c:v>11.466666666666667</c:v>
                      </c:pt>
                      <c:pt idx="688">
                        <c:v>11.483333333333333</c:v>
                      </c:pt>
                      <c:pt idx="689">
                        <c:v>11.5</c:v>
                      </c:pt>
                      <c:pt idx="690">
                        <c:v>11.516666666666667</c:v>
                      </c:pt>
                      <c:pt idx="691">
                        <c:v>11.533333333333333</c:v>
                      </c:pt>
                      <c:pt idx="692">
                        <c:v>11.55</c:v>
                      </c:pt>
                      <c:pt idx="693">
                        <c:v>11.566666666666666</c:v>
                      </c:pt>
                      <c:pt idx="694">
                        <c:v>11.583333333333334</c:v>
                      </c:pt>
                      <c:pt idx="695">
                        <c:v>11.6</c:v>
                      </c:pt>
                      <c:pt idx="696">
                        <c:v>11.616666666666667</c:v>
                      </c:pt>
                      <c:pt idx="697">
                        <c:v>11.633333333333333</c:v>
                      </c:pt>
                      <c:pt idx="698">
                        <c:v>11.65</c:v>
                      </c:pt>
                      <c:pt idx="699">
                        <c:v>11.666666666666666</c:v>
                      </c:pt>
                      <c:pt idx="700">
                        <c:v>11.683333333333334</c:v>
                      </c:pt>
                      <c:pt idx="701">
                        <c:v>11.7</c:v>
                      </c:pt>
                      <c:pt idx="702">
                        <c:v>11.716666666666667</c:v>
                      </c:pt>
                      <c:pt idx="703">
                        <c:v>11.733333333333333</c:v>
                      </c:pt>
                      <c:pt idx="704">
                        <c:v>11.75</c:v>
                      </c:pt>
                      <c:pt idx="705">
                        <c:v>11.766666666666667</c:v>
                      </c:pt>
                      <c:pt idx="706">
                        <c:v>11.783333333333333</c:v>
                      </c:pt>
                      <c:pt idx="707">
                        <c:v>11.8</c:v>
                      </c:pt>
                      <c:pt idx="708">
                        <c:v>11.816666666666666</c:v>
                      </c:pt>
                      <c:pt idx="709">
                        <c:v>11.833333333333334</c:v>
                      </c:pt>
                      <c:pt idx="710">
                        <c:v>11.85</c:v>
                      </c:pt>
                      <c:pt idx="711">
                        <c:v>11.866666666666667</c:v>
                      </c:pt>
                      <c:pt idx="712">
                        <c:v>11.883333333333333</c:v>
                      </c:pt>
                      <c:pt idx="713">
                        <c:v>11.9</c:v>
                      </c:pt>
                      <c:pt idx="714">
                        <c:v>11.916666666666666</c:v>
                      </c:pt>
                      <c:pt idx="715">
                        <c:v>11.933333333333334</c:v>
                      </c:pt>
                      <c:pt idx="716">
                        <c:v>11.95</c:v>
                      </c:pt>
                      <c:pt idx="717">
                        <c:v>11.966666666666667</c:v>
                      </c:pt>
                      <c:pt idx="718">
                        <c:v>11.983333333333333</c:v>
                      </c:pt>
                      <c:pt idx="719">
                        <c:v>12</c:v>
                      </c:pt>
                      <c:pt idx="720">
                        <c:v>12.016666666666667</c:v>
                      </c:pt>
                      <c:pt idx="721">
                        <c:v>12.033333333333333</c:v>
                      </c:pt>
                      <c:pt idx="722">
                        <c:v>12.05</c:v>
                      </c:pt>
                      <c:pt idx="723">
                        <c:v>12.066666666666666</c:v>
                      </c:pt>
                      <c:pt idx="724">
                        <c:v>12.083333333333334</c:v>
                      </c:pt>
                      <c:pt idx="725">
                        <c:v>12.1</c:v>
                      </c:pt>
                      <c:pt idx="726">
                        <c:v>12.116666666666667</c:v>
                      </c:pt>
                      <c:pt idx="727">
                        <c:v>12.133333333333333</c:v>
                      </c:pt>
                      <c:pt idx="728">
                        <c:v>12.15</c:v>
                      </c:pt>
                      <c:pt idx="729">
                        <c:v>12.166666666666666</c:v>
                      </c:pt>
                      <c:pt idx="730">
                        <c:v>12.183333333333334</c:v>
                      </c:pt>
                      <c:pt idx="731">
                        <c:v>12.2</c:v>
                      </c:pt>
                      <c:pt idx="732">
                        <c:v>12.216666666666667</c:v>
                      </c:pt>
                      <c:pt idx="733">
                        <c:v>12.233333333333333</c:v>
                      </c:pt>
                      <c:pt idx="734">
                        <c:v>12.25</c:v>
                      </c:pt>
                      <c:pt idx="735">
                        <c:v>12.266666666666667</c:v>
                      </c:pt>
                      <c:pt idx="736">
                        <c:v>12.283333333333333</c:v>
                      </c:pt>
                      <c:pt idx="737">
                        <c:v>12.3</c:v>
                      </c:pt>
                      <c:pt idx="738">
                        <c:v>12.316666666666666</c:v>
                      </c:pt>
                      <c:pt idx="739">
                        <c:v>12.333333333333334</c:v>
                      </c:pt>
                      <c:pt idx="740">
                        <c:v>12.35</c:v>
                      </c:pt>
                      <c:pt idx="741">
                        <c:v>12.366666666666667</c:v>
                      </c:pt>
                      <c:pt idx="742">
                        <c:v>12.383333333333333</c:v>
                      </c:pt>
                      <c:pt idx="743">
                        <c:v>12.4</c:v>
                      </c:pt>
                      <c:pt idx="744">
                        <c:v>12.416666666666666</c:v>
                      </c:pt>
                      <c:pt idx="745">
                        <c:v>12.433333333333334</c:v>
                      </c:pt>
                      <c:pt idx="746">
                        <c:v>12.45</c:v>
                      </c:pt>
                      <c:pt idx="747">
                        <c:v>12.466666666666667</c:v>
                      </c:pt>
                      <c:pt idx="748">
                        <c:v>12.483333333333333</c:v>
                      </c:pt>
                      <c:pt idx="749">
                        <c:v>12.5</c:v>
                      </c:pt>
                      <c:pt idx="750">
                        <c:v>12.516666666666667</c:v>
                      </c:pt>
                      <c:pt idx="751">
                        <c:v>12.533333333333333</c:v>
                      </c:pt>
                      <c:pt idx="752">
                        <c:v>12.55</c:v>
                      </c:pt>
                      <c:pt idx="753">
                        <c:v>12.566666666666666</c:v>
                      </c:pt>
                      <c:pt idx="754">
                        <c:v>12.583333333333334</c:v>
                      </c:pt>
                      <c:pt idx="755">
                        <c:v>12.6</c:v>
                      </c:pt>
                      <c:pt idx="756">
                        <c:v>12.616666666666667</c:v>
                      </c:pt>
                      <c:pt idx="757">
                        <c:v>12.633333333333333</c:v>
                      </c:pt>
                      <c:pt idx="758">
                        <c:v>12.65</c:v>
                      </c:pt>
                      <c:pt idx="759">
                        <c:v>12.666666666666666</c:v>
                      </c:pt>
                      <c:pt idx="760">
                        <c:v>12.683333333333334</c:v>
                      </c:pt>
                      <c:pt idx="761">
                        <c:v>12.7</c:v>
                      </c:pt>
                      <c:pt idx="762">
                        <c:v>12.716666666666667</c:v>
                      </c:pt>
                      <c:pt idx="763">
                        <c:v>12.733333333333333</c:v>
                      </c:pt>
                      <c:pt idx="764">
                        <c:v>12.75</c:v>
                      </c:pt>
                      <c:pt idx="765">
                        <c:v>12.766666666666667</c:v>
                      </c:pt>
                      <c:pt idx="766">
                        <c:v>12.783333333333333</c:v>
                      </c:pt>
                      <c:pt idx="767">
                        <c:v>12.8</c:v>
                      </c:pt>
                      <c:pt idx="768">
                        <c:v>12.816666666666666</c:v>
                      </c:pt>
                      <c:pt idx="769">
                        <c:v>12.833333333333334</c:v>
                      </c:pt>
                      <c:pt idx="770">
                        <c:v>12.85</c:v>
                      </c:pt>
                      <c:pt idx="771">
                        <c:v>12.866666666666667</c:v>
                      </c:pt>
                      <c:pt idx="772">
                        <c:v>12.883333333333333</c:v>
                      </c:pt>
                      <c:pt idx="773">
                        <c:v>12.9</c:v>
                      </c:pt>
                      <c:pt idx="774">
                        <c:v>12.916666666666666</c:v>
                      </c:pt>
                      <c:pt idx="775">
                        <c:v>12.933333333333334</c:v>
                      </c:pt>
                      <c:pt idx="776">
                        <c:v>12.95</c:v>
                      </c:pt>
                      <c:pt idx="777">
                        <c:v>12.966666666666667</c:v>
                      </c:pt>
                      <c:pt idx="778">
                        <c:v>12.983333333333333</c:v>
                      </c:pt>
                      <c:pt idx="779">
                        <c:v>13</c:v>
                      </c:pt>
                      <c:pt idx="780">
                        <c:v>13.016666666666667</c:v>
                      </c:pt>
                      <c:pt idx="781">
                        <c:v>13.033333333333333</c:v>
                      </c:pt>
                      <c:pt idx="782">
                        <c:v>13.05</c:v>
                      </c:pt>
                      <c:pt idx="783">
                        <c:v>13.066666666666666</c:v>
                      </c:pt>
                      <c:pt idx="784">
                        <c:v>13.083333333333334</c:v>
                      </c:pt>
                      <c:pt idx="785">
                        <c:v>13.1</c:v>
                      </c:pt>
                      <c:pt idx="786">
                        <c:v>13.116666666666667</c:v>
                      </c:pt>
                      <c:pt idx="787">
                        <c:v>13.133333333333333</c:v>
                      </c:pt>
                      <c:pt idx="788">
                        <c:v>13.15</c:v>
                      </c:pt>
                      <c:pt idx="789">
                        <c:v>13.166666666666666</c:v>
                      </c:pt>
                      <c:pt idx="790">
                        <c:v>13.183333333333334</c:v>
                      </c:pt>
                      <c:pt idx="791">
                        <c:v>13.2</c:v>
                      </c:pt>
                      <c:pt idx="792">
                        <c:v>13.216666666666667</c:v>
                      </c:pt>
                      <c:pt idx="793">
                        <c:v>13.233333333333333</c:v>
                      </c:pt>
                      <c:pt idx="794">
                        <c:v>13.25</c:v>
                      </c:pt>
                      <c:pt idx="795">
                        <c:v>13.266666666666667</c:v>
                      </c:pt>
                      <c:pt idx="796">
                        <c:v>13.283333333333333</c:v>
                      </c:pt>
                      <c:pt idx="797">
                        <c:v>13.3</c:v>
                      </c:pt>
                      <c:pt idx="798">
                        <c:v>13.316666666666666</c:v>
                      </c:pt>
                      <c:pt idx="799">
                        <c:v>13.333333333333334</c:v>
                      </c:pt>
                      <c:pt idx="800">
                        <c:v>13.35</c:v>
                      </c:pt>
                      <c:pt idx="801">
                        <c:v>13.366666666666667</c:v>
                      </c:pt>
                      <c:pt idx="802">
                        <c:v>13.383333333333333</c:v>
                      </c:pt>
                      <c:pt idx="803">
                        <c:v>13.4</c:v>
                      </c:pt>
                      <c:pt idx="804">
                        <c:v>13.416666666666666</c:v>
                      </c:pt>
                      <c:pt idx="805">
                        <c:v>13.433333333333334</c:v>
                      </c:pt>
                      <c:pt idx="806">
                        <c:v>13.45</c:v>
                      </c:pt>
                      <c:pt idx="807">
                        <c:v>13.466666666666667</c:v>
                      </c:pt>
                      <c:pt idx="808">
                        <c:v>13.483333333333333</c:v>
                      </c:pt>
                      <c:pt idx="809">
                        <c:v>13.5</c:v>
                      </c:pt>
                      <c:pt idx="810">
                        <c:v>13.516666666666667</c:v>
                      </c:pt>
                      <c:pt idx="811">
                        <c:v>13.533333333333333</c:v>
                      </c:pt>
                      <c:pt idx="812">
                        <c:v>13.55</c:v>
                      </c:pt>
                      <c:pt idx="813">
                        <c:v>13.566666666666666</c:v>
                      </c:pt>
                      <c:pt idx="814">
                        <c:v>13.583333333333334</c:v>
                      </c:pt>
                      <c:pt idx="815">
                        <c:v>13.6</c:v>
                      </c:pt>
                      <c:pt idx="816">
                        <c:v>13.616666666666667</c:v>
                      </c:pt>
                      <c:pt idx="817">
                        <c:v>13.633333333333333</c:v>
                      </c:pt>
                      <c:pt idx="818">
                        <c:v>13.65</c:v>
                      </c:pt>
                      <c:pt idx="819">
                        <c:v>13.666666666666666</c:v>
                      </c:pt>
                      <c:pt idx="820">
                        <c:v>13.683333333333334</c:v>
                      </c:pt>
                      <c:pt idx="821">
                        <c:v>13.7</c:v>
                      </c:pt>
                      <c:pt idx="822">
                        <c:v>13.716666666666667</c:v>
                      </c:pt>
                      <c:pt idx="823">
                        <c:v>13.733333333333333</c:v>
                      </c:pt>
                      <c:pt idx="824">
                        <c:v>13.75</c:v>
                      </c:pt>
                      <c:pt idx="825">
                        <c:v>13.766666666666667</c:v>
                      </c:pt>
                      <c:pt idx="826">
                        <c:v>13.783333333333333</c:v>
                      </c:pt>
                      <c:pt idx="827">
                        <c:v>13.8</c:v>
                      </c:pt>
                      <c:pt idx="828">
                        <c:v>13.816666666666666</c:v>
                      </c:pt>
                      <c:pt idx="829">
                        <c:v>13.833333333333334</c:v>
                      </c:pt>
                      <c:pt idx="830">
                        <c:v>13.85</c:v>
                      </c:pt>
                      <c:pt idx="831">
                        <c:v>13.866666666666667</c:v>
                      </c:pt>
                      <c:pt idx="832">
                        <c:v>13.883333333333333</c:v>
                      </c:pt>
                      <c:pt idx="833">
                        <c:v>13.9</c:v>
                      </c:pt>
                      <c:pt idx="834">
                        <c:v>13.916666666666666</c:v>
                      </c:pt>
                      <c:pt idx="835">
                        <c:v>13.933333333333334</c:v>
                      </c:pt>
                      <c:pt idx="836">
                        <c:v>13.95</c:v>
                      </c:pt>
                      <c:pt idx="837">
                        <c:v>13.966666666666667</c:v>
                      </c:pt>
                      <c:pt idx="838">
                        <c:v>13.983333333333333</c:v>
                      </c:pt>
                      <c:pt idx="839">
                        <c:v>14</c:v>
                      </c:pt>
                      <c:pt idx="840">
                        <c:v>14.016666666666667</c:v>
                      </c:pt>
                      <c:pt idx="841">
                        <c:v>14.033333333333333</c:v>
                      </c:pt>
                      <c:pt idx="842">
                        <c:v>14.05</c:v>
                      </c:pt>
                      <c:pt idx="843">
                        <c:v>14.066666666666666</c:v>
                      </c:pt>
                      <c:pt idx="844">
                        <c:v>14.083333333333334</c:v>
                      </c:pt>
                      <c:pt idx="845">
                        <c:v>14.1</c:v>
                      </c:pt>
                      <c:pt idx="846">
                        <c:v>14.116666666666667</c:v>
                      </c:pt>
                      <c:pt idx="847">
                        <c:v>14.133333333333333</c:v>
                      </c:pt>
                      <c:pt idx="848">
                        <c:v>14.15</c:v>
                      </c:pt>
                      <c:pt idx="849">
                        <c:v>14.166666666666666</c:v>
                      </c:pt>
                      <c:pt idx="850">
                        <c:v>14.183333333333334</c:v>
                      </c:pt>
                      <c:pt idx="851">
                        <c:v>14.2</c:v>
                      </c:pt>
                      <c:pt idx="852">
                        <c:v>14.216666666666667</c:v>
                      </c:pt>
                      <c:pt idx="853">
                        <c:v>14.233333333333333</c:v>
                      </c:pt>
                      <c:pt idx="854">
                        <c:v>14.25</c:v>
                      </c:pt>
                      <c:pt idx="855">
                        <c:v>14.266666666666667</c:v>
                      </c:pt>
                      <c:pt idx="856">
                        <c:v>14.283333333333333</c:v>
                      </c:pt>
                      <c:pt idx="857">
                        <c:v>14.3</c:v>
                      </c:pt>
                      <c:pt idx="858">
                        <c:v>14.316666666666666</c:v>
                      </c:pt>
                      <c:pt idx="859">
                        <c:v>14.333333333333334</c:v>
                      </c:pt>
                      <c:pt idx="860">
                        <c:v>14.35</c:v>
                      </c:pt>
                      <c:pt idx="861">
                        <c:v>14.366666666666667</c:v>
                      </c:pt>
                      <c:pt idx="862">
                        <c:v>14.383333333333333</c:v>
                      </c:pt>
                      <c:pt idx="863">
                        <c:v>14.4</c:v>
                      </c:pt>
                      <c:pt idx="864">
                        <c:v>14.416666666666666</c:v>
                      </c:pt>
                      <c:pt idx="865">
                        <c:v>14.433333333333334</c:v>
                      </c:pt>
                      <c:pt idx="866">
                        <c:v>14.45</c:v>
                      </c:pt>
                      <c:pt idx="867">
                        <c:v>14.466666666666667</c:v>
                      </c:pt>
                      <c:pt idx="868">
                        <c:v>14.483333333333333</c:v>
                      </c:pt>
                      <c:pt idx="869">
                        <c:v>14.5</c:v>
                      </c:pt>
                      <c:pt idx="870">
                        <c:v>14.516666666666667</c:v>
                      </c:pt>
                      <c:pt idx="871">
                        <c:v>14.533333333333333</c:v>
                      </c:pt>
                      <c:pt idx="872">
                        <c:v>14.55</c:v>
                      </c:pt>
                      <c:pt idx="873">
                        <c:v>14.566666666666666</c:v>
                      </c:pt>
                      <c:pt idx="874">
                        <c:v>14.583333333333334</c:v>
                      </c:pt>
                      <c:pt idx="875">
                        <c:v>14.6</c:v>
                      </c:pt>
                      <c:pt idx="876">
                        <c:v>14.616666666666667</c:v>
                      </c:pt>
                      <c:pt idx="877">
                        <c:v>14.633333333333333</c:v>
                      </c:pt>
                      <c:pt idx="878">
                        <c:v>14.65</c:v>
                      </c:pt>
                      <c:pt idx="879">
                        <c:v>14.666666666666666</c:v>
                      </c:pt>
                      <c:pt idx="880">
                        <c:v>14.683333333333334</c:v>
                      </c:pt>
                      <c:pt idx="881">
                        <c:v>14.7</c:v>
                      </c:pt>
                      <c:pt idx="882">
                        <c:v>14.716666666666667</c:v>
                      </c:pt>
                      <c:pt idx="883">
                        <c:v>14.733333333333333</c:v>
                      </c:pt>
                      <c:pt idx="884">
                        <c:v>14.75</c:v>
                      </c:pt>
                      <c:pt idx="885">
                        <c:v>14.766666666666667</c:v>
                      </c:pt>
                      <c:pt idx="886">
                        <c:v>14.783333333333333</c:v>
                      </c:pt>
                      <c:pt idx="887">
                        <c:v>14.8</c:v>
                      </c:pt>
                      <c:pt idx="888">
                        <c:v>14.816666666666666</c:v>
                      </c:pt>
                      <c:pt idx="889">
                        <c:v>14.833333333333334</c:v>
                      </c:pt>
                      <c:pt idx="890">
                        <c:v>14.85</c:v>
                      </c:pt>
                      <c:pt idx="891">
                        <c:v>14.866666666666667</c:v>
                      </c:pt>
                      <c:pt idx="892">
                        <c:v>14.883333333333333</c:v>
                      </c:pt>
                      <c:pt idx="893">
                        <c:v>14.9</c:v>
                      </c:pt>
                      <c:pt idx="894">
                        <c:v>14.916666666666666</c:v>
                      </c:pt>
                      <c:pt idx="895">
                        <c:v>14.933333333333334</c:v>
                      </c:pt>
                      <c:pt idx="896">
                        <c:v>14.95</c:v>
                      </c:pt>
                      <c:pt idx="897">
                        <c:v>14.966666666666667</c:v>
                      </c:pt>
                      <c:pt idx="898">
                        <c:v>14.983333333333333</c:v>
                      </c:pt>
                      <c:pt idx="899">
                        <c:v>15</c:v>
                      </c:pt>
                      <c:pt idx="900">
                        <c:v>15.016666666666667</c:v>
                      </c:pt>
                      <c:pt idx="901">
                        <c:v>15.033333333333333</c:v>
                      </c:pt>
                      <c:pt idx="902">
                        <c:v>15.05</c:v>
                      </c:pt>
                      <c:pt idx="903">
                        <c:v>15.066666666666666</c:v>
                      </c:pt>
                      <c:pt idx="904">
                        <c:v>15.083333333333334</c:v>
                      </c:pt>
                      <c:pt idx="905">
                        <c:v>15.1</c:v>
                      </c:pt>
                      <c:pt idx="906">
                        <c:v>15.116666666666667</c:v>
                      </c:pt>
                      <c:pt idx="907">
                        <c:v>15.133333333333333</c:v>
                      </c:pt>
                      <c:pt idx="908">
                        <c:v>15.15</c:v>
                      </c:pt>
                      <c:pt idx="909">
                        <c:v>15.166666666666666</c:v>
                      </c:pt>
                      <c:pt idx="910">
                        <c:v>15.183333333333334</c:v>
                      </c:pt>
                      <c:pt idx="911">
                        <c:v>15.2</c:v>
                      </c:pt>
                      <c:pt idx="912">
                        <c:v>15.216666666666667</c:v>
                      </c:pt>
                      <c:pt idx="913">
                        <c:v>15.233333333333333</c:v>
                      </c:pt>
                      <c:pt idx="914">
                        <c:v>15.25</c:v>
                      </c:pt>
                      <c:pt idx="915">
                        <c:v>15.266666666666667</c:v>
                      </c:pt>
                      <c:pt idx="916">
                        <c:v>15.283333333333333</c:v>
                      </c:pt>
                      <c:pt idx="917">
                        <c:v>15.3</c:v>
                      </c:pt>
                      <c:pt idx="918">
                        <c:v>15.316666666666666</c:v>
                      </c:pt>
                      <c:pt idx="919">
                        <c:v>15.333333333333334</c:v>
                      </c:pt>
                      <c:pt idx="920">
                        <c:v>15.35</c:v>
                      </c:pt>
                      <c:pt idx="921">
                        <c:v>15.366666666666667</c:v>
                      </c:pt>
                      <c:pt idx="922">
                        <c:v>15.383333333333333</c:v>
                      </c:pt>
                      <c:pt idx="923">
                        <c:v>15.4</c:v>
                      </c:pt>
                      <c:pt idx="924">
                        <c:v>15.416666666666666</c:v>
                      </c:pt>
                      <c:pt idx="925">
                        <c:v>15.433333333333334</c:v>
                      </c:pt>
                      <c:pt idx="926">
                        <c:v>15.45</c:v>
                      </c:pt>
                      <c:pt idx="927">
                        <c:v>15.466666666666667</c:v>
                      </c:pt>
                      <c:pt idx="928">
                        <c:v>15.483333333333333</c:v>
                      </c:pt>
                      <c:pt idx="929">
                        <c:v>15.5</c:v>
                      </c:pt>
                      <c:pt idx="930">
                        <c:v>15.516666666666667</c:v>
                      </c:pt>
                      <c:pt idx="931">
                        <c:v>15.533333333333333</c:v>
                      </c:pt>
                      <c:pt idx="932">
                        <c:v>15.55</c:v>
                      </c:pt>
                      <c:pt idx="933">
                        <c:v>15.566666666666666</c:v>
                      </c:pt>
                      <c:pt idx="934">
                        <c:v>15.583333333333334</c:v>
                      </c:pt>
                      <c:pt idx="935">
                        <c:v>15.6</c:v>
                      </c:pt>
                      <c:pt idx="936">
                        <c:v>15.616666666666667</c:v>
                      </c:pt>
                      <c:pt idx="937">
                        <c:v>15.633333333333333</c:v>
                      </c:pt>
                      <c:pt idx="938">
                        <c:v>15.65</c:v>
                      </c:pt>
                      <c:pt idx="939">
                        <c:v>15.666666666666666</c:v>
                      </c:pt>
                      <c:pt idx="940">
                        <c:v>15.683333333333334</c:v>
                      </c:pt>
                      <c:pt idx="941">
                        <c:v>15.7</c:v>
                      </c:pt>
                      <c:pt idx="942">
                        <c:v>15.716666666666667</c:v>
                      </c:pt>
                      <c:pt idx="943">
                        <c:v>15.733333333333333</c:v>
                      </c:pt>
                      <c:pt idx="944">
                        <c:v>15.75</c:v>
                      </c:pt>
                      <c:pt idx="945">
                        <c:v>15.766666666666667</c:v>
                      </c:pt>
                      <c:pt idx="946">
                        <c:v>15.783333333333333</c:v>
                      </c:pt>
                      <c:pt idx="947">
                        <c:v>15.8</c:v>
                      </c:pt>
                      <c:pt idx="948">
                        <c:v>15.816666666666666</c:v>
                      </c:pt>
                      <c:pt idx="949">
                        <c:v>15.833333333333334</c:v>
                      </c:pt>
                      <c:pt idx="950">
                        <c:v>15.85</c:v>
                      </c:pt>
                      <c:pt idx="951">
                        <c:v>15.866666666666667</c:v>
                      </c:pt>
                      <c:pt idx="952">
                        <c:v>15.883333333333333</c:v>
                      </c:pt>
                      <c:pt idx="953">
                        <c:v>15.9</c:v>
                      </c:pt>
                      <c:pt idx="954">
                        <c:v>15.916666666666666</c:v>
                      </c:pt>
                      <c:pt idx="955">
                        <c:v>15.933333333333334</c:v>
                      </c:pt>
                      <c:pt idx="956">
                        <c:v>15.95</c:v>
                      </c:pt>
                      <c:pt idx="957">
                        <c:v>15.966666666666667</c:v>
                      </c:pt>
                      <c:pt idx="958">
                        <c:v>15.983333333333333</c:v>
                      </c:pt>
                      <c:pt idx="959">
                        <c:v>16</c:v>
                      </c:pt>
                      <c:pt idx="960">
                        <c:v>16.016666666666666</c:v>
                      </c:pt>
                      <c:pt idx="961">
                        <c:v>16.033333333333335</c:v>
                      </c:pt>
                      <c:pt idx="962">
                        <c:v>16.05</c:v>
                      </c:pt>
                      <c:pt idx="963">
                        <c:v>16.066666666666666</c:v>
                      </c:pt>
                      <c:pt idx="964">
                        <c:v>16.083333333333332</c:v>
                      </c:pt>
                      <c:pt idx="965">
                        <c:v>16.100000000000001</c:v>
                      </c:pt>
                      <c:pt idx="966">
                        <c:v>16.116666666666667</c:v>
                      </c:pt>
                      <c:pt idx="967">
                        <c:v>16.133333333333333</c:v>
                      </c:pt>
                      <c:pt idx="968">
                        <c:v>16.149999999999999</c:v>
                      </c:pt>
                      <c:pt idx="969">
                        <c:v>16.166666666666668</c:v>
                      </c:pt>
                      <c:pt idx="970">
                        <c:v>16.183333333333334</c:v>
                      </c:pt>
                      <c:pt idx="971">
                        <c:v>16.2</c:v>
                      </c:pt>
                      <c:pt idx="972">
                        <c:v>16.216666666666665</c:v>
                      </c:pt>
                      <c:pt idx="973">
                        <c:v>16.233333333333334</c:v>
                      </c:pt>
                      <c:pt idx="974">
                        <c:v>16.25</c:v>
                      </c:pt>
                      <c:pt idx="975">
                        <c:v>16.266666666666666</c:v>
                      </c:pt>
                      <c:pt idx="976">
                        <c:v>16.283333333333335</c:v>
                      </c:pt>
                      <c:pt idx="977">
                        <c:v>16.3</c:v>
                      </c:pt>
                      <c:pt idx="978">
                        <c:v>16.316666666666666</c:v>
                      </c:pt>
                      <c:pt idx="979">
                        <c:v>16.333333333333332</c:v>
                      </c:pt>
                      <c:pt idx="980">
                        <c:v>16.350000000000001</c:v>
                      </c:pt>
                      <c:pt idx="981">
                        <c:v>16.366666666666667</c:v>
                      </c:pt>
                      <c:pt idx="982">
                        <c:v>16.383333333333333</c:v>
                      </c:pt>
                      <c:pt idx="983">
                        <c:v>16.399999999999999</c:v>
                      </c:pt>
                      <c:pt idx="984">
                        <c:v>16.416666666666668</c:v>
                      </c:pt>
                      <c:pt idx="985">
                        <c:v>16.433333333333334</c:v>
                      </c:pt>
                      <c:pt idx="986">
                        <c:v>16.45</c:v>
                      </c:pt>
                      <c:pt idx="987">
                        <c:v>16.466666666666665</c:v>
                      </c:pt>
                      <c:pt idx="988">
                        <c:v>16.483333333333334</c:v>
                      </c:pt>
                      <c:pt idx="989">
                        <c:v>16.5</c:v>
                      </c:pt>
                      <c:pt idx="990">
                        <c:v>16.516666666666666</c:v>
                      </c:pt>
                      <c:pt idx="991">
                        <c:v>16.533333333333335</c:v>
                      </c:pt>
                      <c:pt idx="992">
                        <c:v>16.55</c:v>
                      </c:pt>
                      <c:pt idx="993">
                        <c:v>16.566666666666666</c:v>
                      </c:pt>
                      <c:pt idx="994">
                        <c:v>16.583333333333332</c:v>
                      </c:pt>
                      <c:pt idx="995">
                        <c:v>16.600000000000001</c:v>
                      </c:pt>
                      <c:pt idx="996">
                        <c:v>16.616666666666667</c:v>
                      </c:pt>
                      <c:pt idx="997">
                        <c:v>16.633333333333333</c:v>
                      </c:pt>
                      <c:pt idx="998">
                        <c:v>16.649999999999999</c:v>
                      </c:pt>
                      <c:pt idx="999">
                        <c:v>16.666666666666668</c:v>
                      </c:pt>
                      <c:pt idx="1000">
                        <c:v>16.683333333333334</c:v>
                      </c:pt>
                      <c:pt idx="1001">
                        <c:v>16.7</c:v>
                      </c:pt>
                      <c:pt idx="1002">
                        <c:v>16.716666666666665</c:v>
                      </c:pt>
                      <c:pt idx="1003">
                        <c:v>16.733333333333334</c:v>
                      </c:pt>
                      <c:pt idx="1004">
                        <c:v>16.75</c:v>
                      </c:pt>
                      <c:pt idx="1005">
                        <c:v>16.766666666666666</c:v>
                      </c:pt>
                      <c:pt idx="1006">
                        <c:v>16.783333333333335</c:v>
                      </c:pt>
                      <c:pt idx="1007">
                        <c:v>16.8</c:v>
                      </c:pt>
                      <c:pt idx="1008">
                        <c:v>16.816666666666666</c:v>
                      </c:pt>
                      <c:pt idx="1009">
                        <c:v>16.833333333333332</c:v>
                      </c:pt>
                      <c:pt idx="1010">
                        <c:v>16.850000000000001</c:v>
                      </c:pt>
                      <c:pt idx="1011">
                        <c:v>16.866666666666667</c:v>
                      </c:pt>
                      <c:pt idx="1012">
                        <c:v>16.883333333333333</c:v>
                      </c:pt>
                      <c:pt idx="1013">
                        <c:v>16.899999999999999</c:v>
                      </c:pt>
                      <c:pt idx="1014">
                        <c:v>16.916666666666668</c:v>
                      </c:pt>
                      <c:pt idx="1015">
                        <c:v>16.933333333333334</c:v>
                      </c:pt>
                      <c:pt idx="1016">
                        <c:v>16.95</c:v>
                      </c:pt>
                      <c:pt idx="1017">
                        <c:v>16.966666666666665</c:v>
                      </c:pt>
                      <c:pt idx="1018">
                        <c:v>16.983333333333334</c:v>
                      </c:pt>
                      <c:pt idx="1019">
                        <c:v>17</c:v>
                      </c:pt>
                      <c:pt idx="1020">
                        <c:v>17.016666666666666</c:v>
                      </c:pt>
                      <c:pt idx="1021">
                        <c:v>17.033333333333335</c:v>
                      </c:pt>
                      <c:pt idx="1022">
                        <c:v>17.05</c:v>
                      </c:pt>
                      <c:pt idx="1023">
                        <c:v>17.066666666666666</c:v>
                      </c:pt>
                      <c:pt idx="1024">
                        <c:v>17.083333333333332</c:v>
                      </c:pt>
                      <c:pt idx="1025">
                        <c:v>17.100000000000001</c:v>
                      </c:pt>
                      <c:pt idx="1026">
                        <c:v>17.116666666666667</c:v>
                      </c:pt>
                      <c:pt idx="1027">
                        <c:v>17.133333333333333</c:v>
                      </c:pt>
                      <c:pt idx="1028">
                        <c:v>17.149999999999999</c:v>
                      </c:pt>
                      <c:pt idx="1029">
                        <c:v>17.166666666666668</c:v>
                      </c:pt>
                      <c:pt idx="1030">
                        <c:v>17.183333333333334</c:v>
                      </c:pt>
                      <c:pt idx="1031">
                        <c:v>17.2</c:v>
                      </c:pt>
                      <c:pt idx="1032">
                        <c:v>17.216666666666665</c:v>
                      </c:pt>
                      <c:pt idx="1033">
                        <c:v>17.233333333333334</c:v>
                      </c:pt>
                      <c:pt idx="1034">
                        <c:v>17.25</c:v>
                      </c:pt>
                      <c:pt idx="1035">
                        <c:v>17.266666666666666</c:v>
                      </c:pt>
                      <c:pt idx="1036">
                        <c:v>17.283333333333335</c:v>
                      </c:pt>
                      <c:pt idx="1037">
                        <c:v>17.3</c:v>
                      </c:pt>
                      <c:pt idx="1038">
                        <c:v>17.316666666666666</c:v>
                      </c:pt>
                      <c:pt idx="1039">
                        <c:v>17.333333333333332</c:v>
                      </c:pt>
                      <c:pt idx="1040">
                        <c:v>17.350000000000001</c:v>
                      </c:pt>
                      <c:pt idx="1041">
                        <c:v>17.366666666666667</c:v>
                      </c:pt>
                      <c:pt idx="1042">
                        <c:v>17.383333333333333</c:v>
                      </c:pt>
                      <c:pt idx="1043">
                        <c:v>17.399999999999999</c:v>
                      </c:pt>
                      <c:pt idx="1044">
                        <c:v>17.416666666666668</c:v>
                      </c:pt>
                      <c:pt idx="1045">
                        <c:v>17.433333333333334</c:v>
                      </c:pt>
                      <c:pt idx="1046">
                        <c:v>17.45</c:v>
                      </c:pt>
                      <c:pt idx="1047">
                        <c:v>17.466666666666665</c:v>
                      </c:pt>
                      <c:pt idx="1048">
                        <c:v>17.483333333333334</c:v>
                      </c:pt>
                      <c:pt idx="1049">
                        <c:v>17.5</c:v>
                      </c:pt>
                      <c:pt idx="1050">
                        <c:v>17.516666666666666</c:v>
                      </c:pt>
                      <c:pt idx="1051">
                        <c:v>17.533333333333335</c:v>
                      </c:pt>
                      <c:pt idx="1052">
                        <c:v>17.55</c:v>
                      </c:pt>
                      <c:pt idx="1053">
                        <c:v>17.566666666666666</c:v>
                      </c:pt>
                      <c:pt idx="1054">
                        <c:v>17.583333333333332</c:v>
                      </c:pt>
                      <c:pt idx="1055">
                        <c:v>17.600000000000001</c:v>
                      </c:pt>
                      <c:pt idx="1056">
                        <c:v>17.616666666666667</c:v>
                      </c:pt>
                      <c:pt idx="1057">
                        <c:v>17.633333333333333</c:v>
                      </c:pt>
                      <c:pt idx="1058">
                        <c:v>17.649999999999999</c:v>
                      </c:pt>
                      <c:pt idx="1059">
                        <c:v>17.666666666666668</c:v>
                      </c:pt>
                      <c:pt idx="1060">
                        <c:v>17.683333333333334</c:v>
                      </c:pt>
                      <c:pt idx="1061">
                        <c:v>17.7</c:v>
                      </c:pt>
                      <c:pt idx="1062">
                        <c:v>17.716666666666665</c:v>
                      </c:pt>
                      <c:pt idx="1063">
                        <c:v>17.733333333333334</c:v>
                      </c:pt>
                      <c:pt idx="1064">
                        <c:v>17.75</c:v>
                      </c:pt>
                      <c:pt idx="1065">
                        <c:v>17.766666666666666</c:v>
                      </c:pt>
                      <c:pt idx="1066">
                        <c:v>17.783333333333335</c:v>
                      </c:pt>
                      <c:pt idx="1067">
                        <c:v>17.8</c:v>
                      </c:pt>
                      <c:pt idx="1068">
                        <c:v>17.816666666666666</c:v>
                      </c:pt>
                      <c:pt idx="1069">
                        <c:v>17.833333333333332</c:v>
                      </c:pt>
                      <c:pt idx="1070">
                        <c:v>17.850000000000001</c:v>
                      </c:pt>
                      <c:pt idx="1071">
                        <c:v>17.866666666666667</c:v>
                      </c:pt>
                      <c:pt idx="1072">
                        <c:v>17.883333333333333</c:v>
                      </c:pt>
                      <c:pt idx="1073">
                        <c:v>17.899999999999999</c:v>
                      </c:pt>
                      <c:pt idx="1074">
                        <c:v>17.916666666666668</c:v>
                      </c:pt>
                      <c:pt idx="1075">
                        <c:v>17.933333333333334</c:v>
                      </c:pt>
                      <c:pt idx="1076">
                        <c:v>17.95</c:v>
                      </c:pt>
                      <c:pt idx="1077">
                        <c:v>17.966666666666665</c:v>
                      </c:pt>
                      <c:pt idx="1078">
                        <c:v>17.983333333333334</c:v>
                      </c:pt>
                      <c:pt idx="1079">
                        <c:v>18</c:v>
                      </c:pt>
                      <c:pt idx="1080">
                        <c:v>18.016666666666666</c:v>
                      </c:pt>
                      <c:pt idx="1081">
                        <c:v>18.033333333333335</c:v>
                      </c:pt>
                      <c:pt idx="1082">
                        <c:v>18.05</c:v>
                      </c:pt>
                      <c:pt idx="1083">
                        <c:v>18.066666666666666</c:v>
                      </c:pt>
                      <c:pt idx="1084">
                        <c:v>18.083333333333332</c:v>
                      </c:pt>
                      <c:pt idx="1085">
                        <c:v>18.100000000000001</c:v>
                      </c:pt>
                      <c:pt idx="1086">
                        <c:v>18.116666666666667</c:v>
                      </c:pt>
                      <c:pt idx="1087">
                        <c:v>18.133333333333333</c:v>
                      </c:pt>
                      <c:pt idx="1088">
                        <c:v>18.149999999999999</c:v>
                      </c:pt>
                      <c:pt idx="1089">
                        <c:v>18.166666666666668</c:v>
                      </c:pt>
                      <c:pt idx="1090">
                        <c:v>18.183333333333334</c:v>
                      </c:pt>
                      <c:pt idx="1091">
                        <c:v>18.2</c:v>
                      </c:pt>
                      <c:pt idx="1092">
                        <c:v>18.216666666666665</c:v>
                      </c:pt>
                      <c:pt idx="1093">
                        <c:v>18.233333333333334</c:v>
                      </c:pt>
                      <c:pt idx="1094">
                        <c:v>18.25</c:v>
                      </c:pt>
                      <c:pt idx="1095">
                        <c:v>18.266666666666666</c:v>
                      </c:pt>
                      <c:pt idx="1096">
                        <c:v>18.283333333333335</c:v>
                      </c:pt>
                      <c:pt idx="1097">
                        <c:v>18.3</c:v>
                      </c:pt>
                      <c:pt idx="1098">
                        <c:v>18.316666666666666</c:v>
                      </c:pt>
                      <c:pt idx="1099">
                        <c:v>18.333333333333332</c:v>
                      </c:pt>
                      <c:pt idx="1100">
                        <c:v>18.350000000000001</c:v>
                      </c:pt>
                      <c:pt idx="1101">
                        <c:v>18.366666666666667</c:v>
                      </c:pt>
                      <c:pt idx="1102">
                        <c:v>18.383333333333333</c:v>
                      </c:pt>
                      <c:pt idx="1103">
                        <c:v>18.399999999999999</c:v>
                      </c:pt>
                      <c:pt idx="1104">
                        <c:v>18.416666666666668</c:v>
                      </c:pt>
                      <c:pt idx="1105">
                        <c:v>18.433333333333334</c:v>
                      </c:pt>
                      <c:pt idx="1106">
                        <c:v>18.45</c:v>
                      </c:pt>
                      <c:pt idx="1107">
                        <c:v>18.466666666666665</c:v>
                      </c:pt>
                      <c:pt idx="1108">
                        <c:v>18.483333333333334</c:v>
                      </c:pt>
                      <c:pt idx="1109">
                        <c:v>18.5</c:v>
                      </c:pt>
                      <c:pt idx="1110">
                        <c:v>18.516666666666666</c:v>
                      </c:pt>
                      <c:pt idx="1111">
                        <c:v>18.533333333333335</c:v>
                      </c:pt>
                      <c:pt idx="1112">
                        <c:v>18.55</c:v>
                      </c:pt>
                      <c:pt idx="1113">
                        <c:v>18.566666666666666</c:v>
                      </c:pt>
                      <c:pt idx="1114">
                        <c:v>18.583333333333332</c:v>
                      </c:pt>
                      <c:pt idx="1115">
                        <c:v>18.600000000000001</c:v>
                      </c:pt>
                      <c:pt idx="1116">
                        <c:v>18.616666666666667</c:v>
                      </c:pt>
                      <c:pt idx="1117">
                        <c:v>18.633333333333333</c:v>
                      </c:pt>
                      <c:pt idx="1118">
                        <c:v>18.649999999999999</c:v>
                      </c:pt>
                      <c:pt idx="1119">
                        <c:v>18.666666666666668</c:v>
                      </c:pt>
                      <c:pt idx="1120">
                        <c:v>18.683333333333334</c:v>
                      </c:pt>
                      <c:pt idx="1121">
                        <c:v>18.7</c:v>
                      </c:pt>
                      <c:pt idx="1122">
                        <c:v>18.716666666666665</c:v>
                      </c:pt>
                      <c:pt idx="1123">
                        <c:v>18.733333333333334</c:v>
                      </c:pt>
                      <c:pt idx="1124">
                        <c:v>18.75</c:v>
                      </c:pt>
                      <c:pt idx="1125">
                        <c:v>18.766666666666666</c:v>
                      </c:pt>
                      <c:pt idx="1126">
                        <c:v>18.783333333333335</c:v>
                      </c:pt>
                      <c:pt idx="1127">
                        <c:v>18.8</c:v>
                      </c:pt>
                      <c:pt idx="1128">
                        <c:v>18.816666666666666</c:v>
                      </c:pt>
                      <c:pt idx="1129">
                        <c:v>18.833333333333332</c:v>
                      </c:pt>
                      <c:pt idx="1130">
                        <c:v>18.850000000000001</c:v>
                      </c:pt>
                      <c:pt idx="1131">
                        <c:v>18.866666666666667</c:v>
                      </c:pt>
                      <c:pt idx="1132">
                        <c:v>18.883333333333333</c:v>
                      </c:pt>
                      <c:pt idx="1133">
                        <c:v>18.899999999999999</c:v>
                      </c:pt>
                      <c:pt idx="1134">
                        <c:v>18.916666666666668</c:v>
                      </c:pt>
                      <c:pt idx="1135">
                        <c:v>18.933333333333334</c:v>
                      </c:pt>
                      <c:pt idx="1136">
                        <c:v>18.95</c:v>
                      </c:pt>
                      <c:pt idx="1137">
                        <c:v>18.966666666666665</c:v>
                      </c:pt>
                      <c:pt idx="1138">
                        <c:v>18.983333333333334</c:v>
                      </c:pt>
                      <c:pt idx="1139">
                        <c:v>19</c:v>
                      </c:pt>
                      <c:pt idx="1140">
                        <c:v>19.016666666666666</c:v>
                      </c:pt>
                      <c:pt idx="1141">
                        <c:v>19.033333333333335</c:v>
                      </c:pt>
                      <c:pt idx="1142">
                        <c:v>19.05</c:v>
                      </c:pt>
                      <c:pt idx="1143">
                        <c:v>19.066666666666666</c:v>
                      </c:pt>
                      <c:pt idx="1144">
                        <c:v>19.083333333333332</c:v>
                      </c:pt>
                      <c:pt idx="1145">
                        <c:v>19.100000000000001</c:v>
                      </c:pt>
                      <c:pt idx="1146">
                        <c:v>19.116666666666667</c:v>
                      </c:pt>
                      <c:pt idx="1147">
                        <c:v>19.133333333333333</c:v>
                      </c:pt>
                      <c:pt idx="1148">
                        <c:v>19.149999999999999</c:v>
                      </c:pt>
                      <c:pt idx="1149">
                        <c:v>19.166666666666668</c:v>
                      </c:pt>
                      <c:pt idx="1150">
                        <c:v>19.183333333333334</c:v>
                      </c:pt>
                      <c:pt idx="1151">
                        <c:v>19.2</c:v>
                      </c:pt>
                      <c:pt idx="1152">
                        <c:v>19.216666666666665</c:v>
                      </c:pt>
                      <c:pt idx="1153">
                        <c:v>19.233333333333334</c:v>
                      </c:pt>
                      <c:pt idx="1154">
                        <c:v>19.25</c:v>
                      </c:pt>
                      <c:pt idx="1155">
                        <c:v>19.266666666666666</c:v>
                      </c:pt>
                      <c:pt idx="1156">
                        <c:v>19.283333333333335</c:v>
                      </c:pt>
                      <c:pt idx="1157">
                        <c:v>19.3</c:v>
                      </c:pt>
                      <c:pt idx="1158">
                        <c:v>19.316666666666666</c:v>
                      </c:pt>
                      <c:pt idx="1159">
                        <c:v>19.333333333333332</c:v>
                      </c:pt>
                      <c:pt idx="1160">
                        <c:v>19.350000000000001</c:v>
                      </c:pt>
                      <c:pt idx="1161">
                        <c:v>19.366666666666667</c:v>
                      </c:pt>
                      <c:pt idx="1162">
                        <c:v>19.383333333333333</c:v>
                      </c:pt>
                      <c:pt idx="1163">
                        <c:v>19.399999999999999</c:v>
                      </c:pt>
                      <c:pt idx="1164">
                        <c:v>19.416666666666668</c:v>
                      </c:pt>
                      <c:pt idx="1165">
                        <c:v>19.433333333333334</c:v>
                      </c:pt>
                      <c:pt idx="1166">
                        <c:v>19.45</c:v>
                      </c:pt>
                      <c:pt idx="1167">
                        <c:v>19.466666666666665</c:v>
                      </c:pt>
                      <c:pt idx="1168">
                        <c:v>19.483333333333334</c:v>
                      </c:pt>
                      <c:pt idx="1169">
                        <c:v>19.5</c:v>
                      </c:pt>
                      <c:pt idx="1170">
                        <c:v>19.516666666666666</c:v>
                      </c:pt>
                      <c:pt idx="1171">
                        <c:v>19.533333333333335</c:v>
                      </c:pt>
                      <c:pt idx="1172">
                        <c:v>19.55</c:v>
                      </c:pt>
                      <c:pt idx="1173">
                        <c:v>19.566666666666666</c:v>
                      </c:pt>
                      <c:pt idx="1174">
                        <c:v>19.583333333333332</c:v>
                      </c:pt>
                      <c:pt idx="1175">
                        <c:v>19.600000000000001</c:v>
                      </c:pt>
                      <c:pt idx="1176">
                        <c:v>19.616666666666667</c:v>
                      </c:pt>
                      <c:pt idx="1177">
                        <c:v>19.633333333333333</c:v>
                      </c:pt>
                      <c:pt idx="1178">
                        <c:v>19.649999999999999</c:v>
                      </c:pt>
                      <c:pt idx="1179">
                        <c:v>19.666666666666668</c:v>
                      </c:pt>
                      <c:pt idx="1180">
                        <c:v>19.683333333333334</c:v>
                      </c:pt>
                      <c:pt idx="1181">
                        <c:v>19.7</c:v>
                      </c:pt>
                      <c:pt idx="1182">
                        <c:v>19.716666666666665</c:v>
                      </c:pt>
                      <c:pt idx="1183">
                        <c:v>19.733333333333334</c:v>
                      </c:pt>
                      <c:pt idx="1184">
                        <c:v>19.75</c:v>
                      </c:pt>
                      <c:pt idx="1185">
                        <c:v>19.766666666666666</c:v>
                      </c:pt>
                      <c:pt idx="1186">
                        <c:v>19.783333333333335</c:v>
                      </c:pt>
                      <c:pt idx="1187">
                        <c:v>19.8</c:v>
                      </c:pt>
                      <c:pt idx="1188">
                        <c:v>19.816666666666666</c:v>
                      </c:pt>
                      <c:pt idx="1189">
                        <c:v>19.833333333333332</c:v>
                      </c:pt>
                      <c:pt idx="1190">
                        <c:v>19.850000000000001</c:v>
                      </c:pt>
                      <c:pt idx="1191">
                        <c:v>19.866666666666667</c:v>
                      </c:pt>
                      <c:pt idx="1192">
                        <c:v>19.883333333333333</c:v>
                      </c:pt>
                      <c:pt idx="1193">
                        <c:v>19.899999999999999</c:v>
                      </c:pt>
                      <c:pt idx="1194">
                        <c:v>19.916666666666668</c:v>
                      </c:pt>
                      <c:pt idx="1195">
                        <c:v>19.933333333333334</c:v>
                      </c:pt>
                      <c:pt idx="1196">
                        <c:v>19.95</c:v>
                      </c:pt>
                      <c:pt idx="1197">
                        <c:v>19.966666666666665</c:v>
                      </c:pt>
                      <c:pt idx="1198">
                        <c:v>19.983333333333334</c:v>
                      </c:pt>
                      <c:pt idx="1199">
                        <c:v>20</c:v>
                      </c:pt>
                      <c:pt idx="1200">
                        <c:v>20.016666666666666</c:v>
                      </c:pt>
                      <c:pt idx="1201">
                        <c:v>20.033333333333335</c:v>
                      </c:pt>
                      <c:pt idx="1202">
                        <c:v>20.05</c:v>
                      </c:pt>
                      <c:pt idx="1203">
                        <c:v>20.066666666666666</c:v>
                      </c:pt>
                      <c:pt idx="1204">
                        <c:v>20.083333333333332</c:v>
                      </c:pt>
                      <c:pt idx="1205">
                        <c:v>20.100000000000001</c:v>
                      </c:pt>
                      <c:pt idx="1206">
                        <c:v>20.116666666666667</c:v>
                      </c:pt>
                      <c:pt idx="1207">
                        <c:v>20.133333333333333</c:v>
                      </c:pt>
                      <c:pt idx="1208">
                        <c:v>20.149999999999999</c:v>
                      </c:pt>
                      <c:pt idx="1209">
                        <c:v>20.166666666666668</c:v>
                      </c:pt>
                      <c:pt idx="1210">
                        <c:v>20.183333333333334</c:v>
                      </c:pt>
                      <c:pt idx="1211">
                        <c:v>20.2</c:v>
                      </c:pt>
                      <c:pt idx="1212">
                        <c:v>20.216666666666665</c:v>
                      </c:pt>
                      <c:pt idx="1213">
                        <c:v>20.233333333333334</c:v>
                      </c:pt>
                      <c:pt idx="1214">
                        <c:v>20.25</c:v>
                      </c:pt>
                      <c:pt idx="1215">
                        <c:v>20.266666666666666</c:v>
                      </c:pt>
                      <c:pt idx="1216">
                        <c:v>20.283333333333335</c:v>
                      </c:pt>
                      <c:pt idx="1217">
                        <c:v>20.3</c:v>
                      </c:pt>
                      <c:pt idx="1218">
                        <c:v>20.316666666666666</c:v>
                      </c:pt>
                      <c:pt idx="1219">
                        <c:v>20.333333333333332</c:v>
                      </c:pt>
                      <c:pt idx="1220">
                        <c:v>20.350000000000001</c:v>
                      </c:pt>
                      <c:pt idx="1221">
                        <c:v>20.366666666666667</c:v>
                      </c:pt>
                      <c:pt idx="1222">
                        <c:v>20.383333333333333</c:v>
                      </c:pt>
                      <c:pt idx="1223">
                        <c:v>20.399999999999999</c:v>
                      </c:pt>
                      <c:pt idx="1224">
                        <c:v>20.416666666666668</c:v>
                      </c:pt>
                      <c:pt idx="1225">
                        <c:v>20.433333333333334</c:v>
                      </c:pt>
                      <c:pt idx="1226">
                        <c:v>20.45</c:v>
                      </c:pt>
                      <c:pt idx="1227">
                        <c:v>20.466666666666665</c:v>
                      </c:pt>
                      <c:pt idx="1228">
                        <c:v>20.483333333333334</c:v>
                      </c:pt>
                      <c:pt idx="1229">
                        <c:v>20.5</c:v>
                      </c:pt>
                      <c:pt idx="1230">
                        <c:v>20.516666666666666</c:v>
                      </c:pt>
                      <c:pt idx="1231">
                        <c:v>20.533333333333335</c:v>
                      </c:pt>
                      <c:pt idx="1232">
                        <c:v>20.55</c:v>
                      </c:pt>
                      <c:pt idx="1233">
                        <c:v>20.566666666666666</c:v>
                      </c:pt>
                      <c:pt idx="1234">
                        <c:v>20.583333333333332</c:v>
                      </c:pt>
                      <c:pt idx="1235">
                        <c:v>20.6</c:v>
                      </c:pt>
                      <c:pt idx="1236">
                        <c:v>20.616666666666667</c:v>
                      </c:pt>
                      <c:pt idx="1237">
                        <c:v>20.633333333333333</c:v>
                      </c:pt>
                      <c:pt idx="1238">
                        <c:v>20.65</c:v>
                      </c:pt>
                      <c:pt idx="1239">
                        <c:v>20.666666666666668</c:v>
                      </c:pt>
                      <c:pt idx="1240">
                        <c:v>20.683333333333334</c:v>
                      </c:pt>
                      <c:pt idx="1241">
                        <c:v>20.7</c:v>
                      </c:pt>
                      <c:pt idx="1242">
                        <c:v>20.716666666666665</c:v>
                      </c:pt>
                      <c:pt idx="1243">
                        <c:v>20.733333333333334</c:v>
                      </c:pt>
                      <c:pt idx="1244">
                        <c:v>20.75</c:v>
                      </c:pt>
                      <c:pt idx="1245">
                        <c:v>20.766666666666666</c:v>
                      </c:pt>
                      <c:pt idx="1246">
                        <c:v>20.783333333333335</c:v>
                      </c:pt>
                      <c:pt idx="1247">
                        <c:v>20.8</c:v>
                      </c:pt>
                      <c:pt idx="1248">
                        <c:v>20.816666666666666</c:v>
                      </c:pt>
                      <c:pt idx="1249">
                        <c:v>20.833333333333332</c:v>
                      </c:pt>
                      <c:pt idx="1250">
                        <c:v>20.85</c:v>
                      </c:pt>
                      <c:pt idx="1251">
                        <c:v>20.866666666666667</c:v>
                      </c:pt>
                      <c:pt idx="1252">
                        <c:v>20.883333333333333</c:v>
                      </c:pt>
                      <c:pt idx="1253">
                        <c:v>20.9</c:v>
                      </c:pt>
                      <c:pt idx="1254">
                        <c:v>20.916666666666668</c:v>
                      </c:pt>
                      <c:pt idx="1255">
                        <c:v>20.933333333333334</c:v>
                      </c:pt>
                      <c:pt idx="1256">
                        <c:v>20.95</c:v>
                      </c:pt>
                      <c:pt idx="1257">
                        <c:v>20.966666666666665</c:v>
                      </c:pt>
                      <c:pt idx="1258">
                        <c:v>20.983333333333334</c:v>
                      </c:pt>
                      <c:pt idx="1259">
                        <c:v>21</c:v>
                      </c:pt>
                      <c:pt idx="1260">
                        <c:v>21.016666666666666</c:v>
                      </c:pt>
                      <c:pt idx="1261">
                        <c:v>21.033333333333335</c:v>
                      </c:pt>
                      <c:pt idx="1262">
                        <c:v>21.05</c:v>
                      </c:pt>
                      <c:pt idx="1263">
                        <c:v>21.066666666666666</c:v>
                      </c:pt>
                      <c:pt idx="1264">
                        <c:v>21.083333333333332</c:v>
                      </c:pt>
                      <c:pt idx="1265">
                        <c:v>21.1</c:v>
                      </c:pt>
                      <c:pt idx="1266">
                        <c:v>21.116666666666667</c:v>
                      </c:pt>
                      <c:pt idx="1267">
                        <c:v>21.133333333333333</c:v>
                      </c:pt>
                      <c:pt idx="1268">
                        <c:v>21.15</c:v>
                      </c:pt>
                      <c:pt idx="1269">
                        <c:v>21.166666666666668</c:v>
                      </c:pt>
                      <c:pt idx="1270">
                        <c:v>21.183333333333334</c:v>
                      </c:pt>
                      <c:pt idx="1271">
                        <c:v>21.2</c:v>
                      </c:pt>
                      <c:pt idx="1272">
                        <c:v>21.216666666666665</c:v>
                      </c:pt>
                      <c:pt idx="1273">
                        <c:v>21.233333333333334</c:v>
                      </c:pt>
                      <c:pt idx="1274">
                        <c:v>21.25</c:v>
                      </c:pt>
                      <c:pt idx="1275">
                        <c:v>21.266666666666666</c:v>
                      </c:pt>
                      <c:pt idx="1276">
                        <c:v>21.283333333333335</c:v>
                      </c:pt>
                      <c:pt idx="1277">
                        <c:v>21.3</c:v>
                      </c:pt>
                      <c:pt idx="1278">
                        <c:v>21.316666666666666</c:v>
                      </c:pt>
                      <c:pt idx="1279">
                        <c:v>21.333333333333332</c:v>
                      </c:pt>
                      <c:pt idx="1280">
                        <c:v>21.35</c:v>
                      </c:pt>
                      <c:pt idx="1281">
                        <c:v>21.366666666666667</c:v>
                      </c:pt>
                      <c:pt idx="1282">
                        <c:v>21.383333333333333</c:v>
                      </c:pt>
                      <c:pt idx="1283">
                        <c:v>21.4</c:v>
                      </c:pt>
                      <c:pt idx="1284">
                        <c:v>21.416666666666668</c:v>
                      </c:pt>
                      <c:pt idx="1285">
                        <c:v>21.433333333333334</c:v>
                      </c:pt>
                      <c:pt idx="1286">
                        <c:v>21.45</c:v>
                      </c:pt>
                      <c:pt idx="1287">
                        <c:v>21.466666666666665</c:v>
                      </c:pt>
                      <c:pt idx="1288">
                        <c:v>21.483333333333334</c:v>
                      </c:pt>
                      <c:pt idx="1289">
                        <c:v>21.5</c:v>
                      </c:pt>
                      <c:pt idx="1290">
                        <c:v>21.516666666666666</c:v>
                      </c:pt>
                      <c:pt idx="1291">
                        <c:v>21.533333333333335</c:v>
                      </c:pt>
                      <c:pt idx="1292">
                        <c:v>21.55</c:v>
                      </c:pt>
                      <c:pt idx="1293">
                        <c:v>21.566666666666666</c:v>
                      </c:pt>
                      <c:pt idx="1294">
                        <c:v>21.583333333333332</c:v>
                      </c:pt>
                      <c:pt idx="1295">
                        <c:v>21.6</c:v>
                      </c:pt>
                      <c:pt idx="1296">
                        <c:v>21.616666666666667</c:v>
                      </c:pt>
                      <c:pt idx="1297">
                        <c:v>21.633333333333333</c:v>
                      </c:pt>
                      <c:pt idx="1298">
                        <c:v>21.65</c:v>
                      </c:pt>
                      <c:pt idx="1299">
                        <c:v>21.666666666666668</c:v>
                      </c:pt>
                      <c:pt idx="1300">
                        <c:v>21.683333333333334</c:v>
                      </c:pt>
                      <c:pt idx="1301">
                        <c:v>21.7</c:v>
                      </c:pt>
                      <c:pt idx="1302">
                        <c:v>21.716666666666665</c:v>
                      </c:pt>
                      <c:pt idx="1303">
                        <c:v>21.733333333333334</c:v>
                      </c:pt>
                      <c:pt idx="1304">
                        <c:v>21.75</c:v>
                      </c:pt>
                      <c:pt idx="1305">
                        <c:v>21.766666666666666</c:v>
                      </c:pt>
                      <c:pt idx="1306">
                        <c:v>21.783333333333335</c:v>
                      </c:pt>
                      <c:pt idx="1307">
                        <c:v>21.8</c:v>
                      </c:pt>
                      <c:pt idx="1308">
                        <c:v>21.816666666666666</c:v>
                      </c:pt>
                      <c:pt idx="1309">
                        <c:v>21.833333333333332</c:v>
                      </c:pt>
                      <c:pt idx="1310">
                        <c:v>21.85</c:v>
                      </c:pt>
                      <c:pt idx="1311">
                        <c:v>21.866666666666667</c:v>
                      </c:pt>
                      <c:pt idx="1312">
                        <c:v>21.883333333333333</c:v>
                      </c:pt>
                      <c:pt idx="1313">
                        <c:v>21.9</c:v>
                      </c:pt>
                      <c:pt idx="1314">
                        <c:v>21.916666666666668</c:v>
                      </c:pt>
                      <c:pt idx="1315">
                        <c:v>21.933333333333334</c:v>
                      </c:pt>
                      <c:pt idx="1316">
                        <c:v>21.95</c:v>
                      </c:pt>
                      <c:pt idx="1317">
                        <c:v>21.966666666666665</c:v>
                      </c:pt>
                      <c:pt idx="1318">
                        <c:v>21.983333333333334</c:v>
                      </c:pt>
                      <c:pt idx="1319">
                        <c:v>22</c:v>
                      </c:pt>
                      <c:pt idx="1320">
                        <c:v>22.016666666666666</c:v>
                      </c:pt>
                      <c:pt idx="1321">
                        <c:v>22.033333333333335</c:v>
                      </c:pt>
                      <c:pt idx="1322">
                        <c:v>22.05</c:v>
                      </c:pt>
                      <c:pt idx="1323">
                        <c:v>22.066666666666666</c:v>
                      </c:pt>
                      <c:pt idx="1324">
                        <c:v>22.083333333333332</c:v>
                      </c:pt>
                      <c:pt idx="1325">
                        <c:v>22.1</c:v>
                      </c:pt>
                      <c:pt idx="1326">
                        <c:v>22.116666666666667</c:v>
                      </c:pt>
                      <c:pt idx="1327">
                        <c:v>22.133333333333333</c:v>
                      </c:pt>
                      <c:pt idx="1328">
                        <c:v>22.15</c:v>
                      </c:pt>
                      <c:pt idx="1329">
                        <c:v>22.166666666666668</c:v>
                      </c:pt>
                      <c:pt idx="1330">
                        <c:v>22.183333333333334</c:v>
                      </c:pt>
                      <c:pt idx="1331">
                        <c:v>22.2</c:v>
                      </c:pt>
                      <c:pt idx="1332">
                        <c:v>22.216666666666665</c:v>
                      </c:pt>
                      <c:pt idx="1333">
                        <c:v>22.233333333333334</c:v>
                      </c:pt>
                      <c:pt idx="1334">
                        <c:v>22.25</c:v>
                      </c:pt>
                      <c:pt idx="1335">
                        <c:v>22.266666666666666</c:v>
                      </c:pt>
                      <c:pt idx="1336">
                        <c:v>22.283333333333335</c:v>
                      </c:pt>
                      <c:pt idx="1337">
                        <c:v>22.3</c:v>
                      </c:pt>
                      <c:pt idx="1338">
                        <c:v>22.316666666666666</c:v>
                      </c:pt>
                      <c:pt idx="1339">
                        <c:v>22.333333333333332</c:v>
                      </c:pt>
                      <c:pt idx="1340">
                        <c:v>22.35</c:v>
                      </c:pt>
                      <c:pt idx="1341">
                        <c:v>22.366666666666667</c:v>
                      </c:pt>
                      <c:pt idx="1342">
                        <c:v>22.383333333333333</c:v>
                      </c:pt>
                      <c:pt idx="1343">
                        <c:v>22.4</c:v>
                      </c:pt>
                      <c:pt idx="1344">
                        <c:v>22.416666666666668</c:v>
                      </c:pt>
                      <c:pt idx="1345">
                        <c:v>22.433333333333334</c:v>
                      </c:pt>
                      <c:pt idx="1346">
                        <c:v>22.45</c:v>
                      </c:pt>
                      <c:pt idx="1347">
                        <c:v>22.466666666666665</c:v>
                      </c:pt>
                      <c:pt idx="1348">
                        <c:v>22.483333333333334</c:v>
                      </c:pt>
                      <c:pt idx="1349">
                        <c:v>22.5</c:v>
                      </c:pt>
                      <c:pt idx="1350">
                        <c:v>22.516666666666666</c:v>
                      </c:pt>
                      <c:pt idx="1351">
                        <c:v>22.533333333333335</c:v>
                      </c:pt>
                      <c:pt idx="1352">
                        <c:v>22.55</c:v>
                      </c:pt>
                      <c:pt idx="1353">
                        <c:v>22.566666666666666</c:v>
                      </c:pt>
                      <c:pt idx="1354">
                        <c:v>22.583333333333332</c:v>
                      </c:pt>
                      <c:pt idx="1355">
                        <c:v>22.6</c:v>
                      </c:pt>
                      <c:pt idx="1356">
                        <c:v>22.616666666666667</c:v>
                      </c:pt>
                      <c:pt idx="1357">
                        <c:v>22.633333333333333</c:v>
                      </c:pt>
                      <c:pt idx="1358">
                        <c:v>22.65</c:v>
                      </c:pt>
                      <c:pt idx="1359">
                        <c:v>22.666666666666668</c:v>
                      </c:pt>
                      <c:pt idx="1360">
                        <c:v>22.683333333333334</c:v>
                      </c:pt>
                      <c:pt idx="1361">
                        <c:v>22.7</c:v>
                      </c:pt>
                      <c:pt idx="1362">
                        <c:v>22.716666666666665</c:v>
                      </c:pt>
                      <c:pt idx="1363">
                        <c:v>22.733333333333334</c:v>
                      </c:pt>
                      <c:pt idx="1364">
                        <c:v>22.75</c:v>
                      </c:pt>
                      <c:pt idx="1365">
                        <c:v>22.766666666666666</c:v>
                      </c:pt>
                      <c:pt idx="1366">
                        <c:v>22.783333333333335</c:v>
                      </c:pt>
                      <c:pt idx="1367">
                        <c:v>22.8</c:v>
                      </c:pt>
                      <c:pt idx="1368">
                        <c:v>22.816666666666666</c:v>
                      </c:pt>
                      <c:pt idx="1369">
                        <c:v>22.833333333333332</c:v>
                      </c:pt>
                      <c:pt idx="1370">
                        <c:v>22.85</c:v>
                      </c:pt>
                      <c:pt idx="1371">
                        <c:v>22.866666666666667</c:v>
                      </c:pt>
                      <c:pt idx="1372">
                        <c:v>22.883333333333333</c:v>
                      </c:pt>
                      <c:pt idx="1373">
                        <c:v>22.9</c:v>
                      </c:pt>
                      <c:pt idx="1374">
                        <c:v>22.916666666666668</c:v>
                      </c:pt>
                      <c:pt idx="1375">
                        <c:v>22.933333333333334</c:v>
                      </c:pt>
                      <c:pt idx="1376">
                        <c:v>22.95</c:v>
                      </c:pt>
                      <c:pt idx="1377">
                        <c:v>22.966666666666665</c:v>
                      </c:pt>
                      <c:pt idx="1378">
                        <c:v>22.983333333333334</c:v>
                      </c:pt>
                      <c:pt idx="1379">
                        <c:v>23</c:v>
                      </c:pt>
                      <c:pt idx="1380">
                        <c:v>23.016666666666666</c:v>
                      </c:pt>
                      <c:pt idx="1381">
                        <c:v>23.033333333333335</c:v>
                      </c:pt>
                      <c:pt idx="1382">
                        <c:v>23.05</c:v>
                      </c:pt>
                      <c:pt idx="1383">
                        <c:v>23.066666666666666</c:v>
                      </c:pt>
                      <c:pt idx="1384">
                        <c:v>23.083333333333332</c:v>
                      </c:pt>
                      <c:pt idx="1385">
                        <c:v>23.1</c:v>
                      </c:pt>
                      <c:pt idx="1386">
                        <c:v>23.116666666666667</c:v>
                      </c:pt>
                      <c:pt idx="1387">
                        <c:v>23.133333333333333</c:v>
                      </c:pt>
                      <c:pt idx="1388">
                        <c:v>23.15</c:v>
                      </c:pt>
                      <c:pt idx="1389">
                        <c:v>23.166666666666668</c:v>
                      </c:pt>
                      <c:pt idx="1390">
                        <c:v>23.183333333333334</c:v>
                      </c:pt>
                      <c:pt idx="1391">
                        <c:v>23.2</c:v>
                      </c:pt>
                      <c:pt idx="1392">
                        <c:v>23.216666666666665</c:v>
                      </c:pt>
                      <c:pt idx="1393">
                        <c:v>23.233333333333334</c:v>
                      </c:pt>
                      <c:pt idx="1394">
                        <c:v>23.25</c:v>
                      </c:pt>
                      <c:pt idx="1395">
                        <c:v>23.266666666666666</c:v>
                      </c:pt>
                      <c:pt idx="1396">
                        <c:v>23.283333333333335</c:v>
                      </c:pt>
                      <c:pt idx="1397">
                        <c:v>23.3</c:v>
                      </c:pt>
                      <c:pt idx="1398">
                        <c:v>23.316666666666666</c:v>
                      </c:pt>
                      <c:pt idx="1399">
                        <c:v>23.333333333333332</c:v>
                      </c:pt>
                      <c:pt idx="1400">
                        <c:v>23.35</c:v>
                      </c:pt>
                      <c:pt idx="1401">
                        <c:v>23.366666666666667</c:v>
                      </c:pt>
                      <c:pt idx="1402">
                        <c:v>23.383333333333333</c:v>
                      </c:pt>
                      <c:pt idx="1403">
                        <c:v>23.4</c:v>
                      </c:pt>
                      <c:pt idx="1404">
                        <c:v>23.416666666666668</c:v>
                      </c:pt>
                      <c:pt idx="1405">
                        <c:v>23.433333333333334</c:v>
                      </c:pt>
                      <c:pt idx="1406">
                        <c:v>23.45</c:v>
                      </c:pt>
                      <c:pt idx="1407">
                        <c:v>23.466666666666665</c:v>
                      </c:pt>
                      <c:pt idx="1408">
                        <c:v>23.483333333333334</c:v>
                      </c:pt>
                      <c:pt idx="1409">
                        <c:v>23.5</c:v>
                      </c:pt>
                      <c:pt idx="1410">
                        <c:v>23.516666666666666</c:v>
                      </c:pt>
                      <c:pt idx="1411">
                        <c:v>23.533333333333335</c:v>
                      </c:pt>
                      <c:pt idx="1412">
                        <c:v>23.55</c:v>
                      </c:pt>
                      <c:pt idx="1413">
                        <c:v>23.566666666666666</c:v>
                      </c:pt>
                      <c:pt idx="1414">
                        <c:v>23.583333333333332</c:v>
                      </c:pt>
                      <c:pt idx="1415">
                        <c:v>23.6</c:v>
                      </c:pt>
                      <c:pt idx="1416">
                        <c:v>23.616666666666667</c:v>
                      </c:pt>
                      <c:pt idx="1417">
                        <c:v>23.633333333333333</c:v>
                      </c:pt>
                      <c:pt idx="1418">
                        <c:v>23.65</c:v>
                      </c:pt>
                      <c:pt idx="1419">
                        <c:v>23.666666666666668</c:v>
                      </c:pt>
                      <c:pt idx="1420">
                        <c:v>23.683333333333334</c:v>
                      </c:pt>
                      <c:pt idx="1421">
                        <c:v>23.7</c:v>
                      </c:pt>
                      <c:pt idx="1422">
                        <c:v>23.716666666666665</c:v>
                      </c:pt>
                      <c:pt idx="1423">
                        <c:v>23.733333333333334</c:v>
                      </c:pt>
                      <c:pt idx="1424">
                        <c:v>23.75</c:v>
                      </c:pt>
                      <c:pt idx="1425">
                        <c:v>23.766666666666666</c:v>
                      </c:pt>
                      <c:pt idx="1426">
                        <c:v>23.783333333333335</c:v>
                      </c:pt>
                      <c:pt idx="1427">
                        <c:v>23.8</c:v>
                      </c:pt>
                      <c:pt idx="1428">
                        <c:v>23.816666666666666</c:v>
                      </c:pt>
                      <c:pt idx="1429">
                        <c:v>23.833333333333332</c:v>
                      </c:pt>
                      <c:pt idx="1430">
                        <c:v>23.85</c:v>
                      </c:pt>
                      <c:pt idx="1431">
                        <c:v>23.866666666666667</c:v>
                      </c:pt>
                      <c:pt idx="1432">
                        <c:v>23.883333333333333</c:v>
                      </c:pt>
                      <c:pt idx="1433">
                        <c:v>23.9</c:v>
                      </c:pt>
                      <c:pt idx="1434">
                        <c:v>23.916666666666668</c:v>
                      </c:pt>
                      <c:pt idx="1435">
                        <c:v>23.933333333333334</c:v>
                      </c:pt>
                      <c:pt idx="1436">
                        <c:v>23.95</c:v>
                      </c:pt>
                      <c:pt idx="1437">
                        <c:v>23.966666666666665</c:v>
                      </c:pt>
                      <c:pt idx="1438">
                        <c:v>23.983333333333334</c:v>
                      </c:pt>
                      <c:pt idx="1439">
                        <c:v>24</c:v>
                      </c:pt>
                      <c:pt idx="1440">
                        <c:v>24.016666666666666</c:v>
                      </c:pt>
                      <c:pt idx="1441">
                        <c:v>24.033333333333335</c:v>
                      </c:pt>
                      <c:pt idx="1442">
                        <c:v>24.05</c:v>
                      </c:pt>
                      <c:pt idx="1443">
                        <c:v>24.066666666666666</c:v>
                      </c:pt>
                      <c:pt idx="1444">
                        <c:v>24.083333333333332</c:v>
                      </c:pt>
                      <c:pt idx="1445">
                        <c:v>24.1</c:v>
                      </c:pt>
                      <c:pt idx="1446">
                        <c:v>24.116666666666667</c:v>
                      </c:pt>
                      <c:pt idx="1447">
                        <c:v>24.133333333333333</c:v>
                      </c:pt>
                      <c:pt idx="1448">
                        <c:v>24.15</c:v>
                      </c:pt>
                      <c:pt idx="1449">
                        <c:v>24.166666666666668</c:v>
                      </c:pt>
                      <c:pt idx="1450">
                        <c:v>24.183333333333334</c:v>
                      </c:pt>
                      <c:pt idx="1451">
                        <c:v>24.2</c:v>
                      </c:pt>
                      <c:pt idx="1452">
                        <c:v>24.216666666666665</c:v>
                      </c:pt>
                      <c:pt idx="1453">
                        <c:v>24.233333333333334</c:v>
                      </c:pt>
                      <c:pt idx="1454">
                        <c:v>24.25</c:v>
                      </c:pt>
                      <c:pt idx="1455">
                        <c:v>24.266666666666666</c:v>
                      </c:pt>
                      <c:pt idx="1456">
                        <c:v>24.283333333333335</c:v>
                      </c:pt>
                      <c:pt idx="1457">
                        <c:v>24.3</c:v>
                      </c:pt>
                      <c:pt idx="1458">
                        <c:v>24.316666666666666</c:v>
                      </c:pt>
                      <c:pt idx="1459">
                        <c:v>24.333333333333332</c:v>
                      </c:pt>
                      <c:pt idx="1460">
                        <c:v>24.35</c:v>
                      </c:pt>
                      <c:pt idx="1461">
                        <c:v>24.366666666666667</c:v>
                      </c:pt>
                      <c:pt idx="1462">
                        <c:v>24.383333333333333</c:v>
                      </c:pt>
                      <c:pt idx="1463">
                        <c:v>24.4</c:v>
                      </c:pt>
                      <c:pt idx="1464">
                        <c:v>24.416666666666668</c:v>
                      </c:pt>
                      <c:pt idx="1465">
                        <c:v>24.433333333333334</c:v>
                      </c:pt>
                      <c:pt idx="1466">
                        <c:v>24.45</c:v>
                      </c:pt>
                      <c:pt idx="1467">
                        <c:v>24.466666666666665</c:v>
                      </c:pt>
                      <c:pt idx="1468">
                        <c:v>24.483333333333334</c:v>
                      </c:pt>
                      <c:pt idx="1469">
                        <c:v>24.5</c:v>
                      </c:pt>
                      <c:pt idx="1470">
                        <c:v>24.516666666666666</c:v>
                      </c:pt>
                      <c:pt idx="1471">
                        <c:v>24.533333333333335</c:v>
                      </c:pt>
                      <c:pt idx="1472">
                        <c:v>24.55</c:v>
                      </c:pt>
                      <c:pt idx="1473">
                        <c:v>24.566666666666666</c:v>
                      </c:pt>
                      <c:pt idx="1474">
                        <c:v>24.583333333333332</c:v>
                      </c:pt>
                      <c:pt idx="1475">
                        <c:v>24.6</c:v>
                      </c:pt>
                      <c:pt idx="1476">
                        <c:v>24.616666666666667</c:v>
                      </c:pt>
                      <c:pt idx="1477">
                        <c:v>24.633333333333333</c:v>
                      </c:pt>
                      <c:pt idx="1478">
                        <c:v>24.65</c:v>
                      </c:pt>
                      <c:pt idx="1479">
                        <c:v>24.666666666666668</c:v>
                      </c:pt>
                      <c:pt idx="1480">
                        <c:v>24.683333333333334</c:v>
                      </c:pt>
                      <c:pt idx="1481">
                        <c:v>24.7</c:v>
                      </c:pt>
                      <c:pt idx="1482">
                        <c:v>24.716666666666665</c:v>
                      </c:pt>
                      <c:pt idx="1483">
                        <c:v>24.733333333333334</c:v>
                      </c:pt>
                      <c:pt idx="1484">
                        <c:v>24.75</c:v>
                      </c:pt>
                      <c:pt idx="1485">
                        <c:v>24.766666666666666</c:v>
                      </c:pt>
                      <c:pt idx="1486">
                        <c:v>24.783333333333335</c:v>
                      </c:pt>
                      <c:pt idx="1487">
                        <c:v>24.8</c:v>
                      </c:pt>
                      <c:pt idx="1488">
                        <c:v>24.816666666666666</c:v>
                      </c:pt>
                      <c:pt idx="1489">
                        <c:v>24.833333333333332</c:v>
                      </c:pt>
                      <c:pt idx="1490">
                        <c:v>24.85</c:v>
                      </c:pt>
                      <c:pt idx="1491">
                        <c:v>24.866666666666667</c:v>
                      </c:pt>
                      <c:pt idx="1492">
                        <c:v>24.883333333333333</c:v>
                      </c:pt>
                      <c:pt idx="1493">
                        <c:v>24.9</c:v>
                      </c:pt>
                      <c:pt idx="1494">
                        <c:v>24.916666666666668</c:v>
                      </c:pt>
                      <c:pt idx="1495">
                        <c:v>24.933333333333334</c:v>
                      </c:pt>
                      <c:pt idx="1496">
                        <c:v>24.95</c:v>
                      </c:pt>
                      <c:pt idx="1497">
                        <c:v>24.966666666666665</c:v>
                      </c:pt>
                      <c:pt idx="1498">
                        <c:v>24.983333333333334</c:v>
                      </c:pt>
                      <c:pt idx="1499">
                        <c:v>25</c:v>
                      </c:pt>
                      <c:pt idx="1500">
                        <c:v>25.016666666666666</c:v>
                      </c:pt>
                      <c:pt idx="1501">
                        <c:v>25.033333333333335</c:v>
                      </c:pt>
                      <c:pt idx="1502">
                        <c:v>25.05</c:v>
                      </c:pt>
                      <c:pt idx="1503">
                        <c:v>25.066666666666666</c:v>
                      </c:pt>
                      <c:pt idx="1504">
                        <c:v>25.083333333333332</c:v>
                      </c:pt>
                      <c:pt idx="1505">
                        <c:v>25.1</c:v>
                      </c:pt>
                      <c:pt idx="1506">
                        <c:v>25.116666666666667</c:v>
                      </c:pt>
                      <c:pt idx="1507">
                        <c:v>25.133333333333333</c:v>
                      </c:pt>
                      <c:pt idx="1508">
                        <c:v>25.15</c:v>
                      </c:pt>
                      <c:pt idx="1509">
                        <c:v>25.166666666666668</c:v>
                      </c:pt>
                      <c:pt idx="1510">
                        <c:v>25.183333333333334</c:v>
                      </c:pt>
                      <c:pt idx="1511">
                        <c:v>25.2</c:v>
                      </c:pt>
                      <c:pt idx="1512">
                        <c:v>25.216666666666665</c:v>
                      </c:pt>
                      <c:pt idx="1513">
                        <c:v>25.233333333333334</c:v>
                      </c:pt>
                      <c:pt idx="1514">
                        <c:v>25.25</c:v>
                      </c:pt>
                      <c:pt idx="1515">
                        <c:v>25.266666666666666</c:v>
                      </c:pt>
                      <c:pt idx="1516">
                        <c:v>25.283333333333335</c:v>
                      </c:pt>
                      <c:pt idx="1517">
                        <c:v>25.3</c:v>
                      </c:pt>
                      <c:pt idx="1518">
                        <c:v>25.316666666666666</c:v>
                      </c:pt>
                      <c:pt idx="1519">
                        <c:v>25.333333333333332</c:v>
                      </c:pt>
                      <c:pt idx="1520">
                        <c:v>25.35</c:v>
                      </c:pt>
                      <c:pt idx="1521">
                        <c:v>25.366666666666667</c:v>
                      </c:pt>
                      <c:pt idx="1522">
                        <c:v>25.383333333333333</c:v>
                      </c:pt>
                      <c:pt idx="1523">
                        <c:v>25.4</c:v>
                      </c:pt>
                      <c:pt idx="1524">
                        <c:v>25.416666666666668</c:v>
                      </c:pt>
                      <c:pt idx="1525">
                        <c:v>25.433333333333334</c:v>
                      </c:pt>
                      <c:pt idx="1526">
                        <c:v>25.45</c:v>
                      </c:pt>
                      <c:pt idx="1527">
                        <c:v>25.466666666666665</c:v>
                      </c:pt>
                      <c:pt idx="1528">
                        <c:v>25.483333333333334</c:v>
                      </c:pt>
                      <c:pt idx="1529">
                        <c:v>25.5</c:v>
                      </c:pt>
                      <c:pt idx="1530">
                        <c:v>25.516666666666666</c:v>
                      </c:pt>
                      <c:pt idx="1531">
                        <c:v>25.533333333333335</c:v>
                      </c:pt>
                      <c:pt idx="1532">
                        <c:v>25.55</c:v>
                      </c:pt>
                      <c:pt idx="1533">
                        <c:v>25.566666666666666</c:v>
                      </c:pt>
                      <c:pt idx="1534">
                        <c:v>25.583333333333332</c:v>
                      </c:pt>
                      <c:pt idx="1535">
                        <c:v>25.6</c:v>
                      </c:pt>
                      <c:pt idx="1536">
                        <c:v>25.616666666666667</c:v>
                      </c:pt>
                      <c:pt idx="1537">
                        <c:v>25.633333333333333</c:v>
                      </c:pt>
                      <c:pt idx="1538">
                        <c:v>25.65</c:v>
                      </c:pt>
                      <c:pt idx="1539">
                        <c:v>25.666666666666668</c:v>
                      </c:pt>
                      <c:pt idx="1540">
                        <c:v>25.683333333333334</c:v>
                      </c:pt>
                      <c:pt idx="1541">
                        <c:v>25.7</c:v>
                      </c:pt>
                      <c:pt idx="1542">
                        <c:v>25.716666666666665</c:v>
                      </c:pt>
                      <c:pt idx="1543">
                        <c:v>25.733333333333334</c:v>
                      </c:pt>
                      <c:pt idx="1544">
                        <c:v>25.75</c:v>
                      </c:pt>
                      <c:pt idx="1545">
                        <c:v>25.766666666666666</c:v>
                      </c:pt>
                      <c:pt idx="1546">
                        <c:v>25.783333333333335</c:v>
                      </c:pt>
                      <c:pt idx="1547">
                        <c:v>25.8</c:v>
                      </c:pt>
                      <c:pt idx="1548">
                        <c:v>25.816666666666666</c:v>
                      </c:pt>
                      <c:pt idx="1549">
                        <c:v>25.833333333333332</c:v>
                      </c:pt>
                      <c:pt idx="1550">
                        <c:v>25.85</c:v>
                      </c:pt>
                      <c:pt idx="1551">
                        <c:v>25.866666666666667</c:v>
                      </c:pt>
                      <c:pt idx="1552">
                        <c:v>25.883333333333333</c:v>
                      </c:pt>
                      <c:pt idx="1553">
                        <c:v>25.9</c:v>
                      </c:pt>
                      <c:pt idx="1554">
                        <c:v>25.916666666666668</c:v>
                      </c:pt>
                      <c:pt idx="1555">
                        <c:v>25.933333333333334</c:v>
                      </c:pt>
                      <c:pt idx="1556">
                        <c:v>25.95</c:v>
                      </c:pt>
                      <c:pt idx="1557">
                        <c:v>25.966666666666665</c:v>
                      </c:pt>
                      <c:pt idx="1558">
                        <c:v>25.983333333333334</c:v>
                      </c:pt>
                      <c:pt idx="1559">
                        <c:v>26</c:v>
                      </c:pt>
                      <c:pt idx="1560">
                        <c:v>26.016666666666666</c:v>
                      </c:pt>
                      <c:pt idx="1561">
                        <c:v>26.033333333333335</c:v>
                      </c:pt>
                      <c:pt idx="1562">
                        <c:v>26.05</c:v>
                      </c:pt>
                      <c:pt idx="1563">
                        <c:v>26.066666666666666</c:v>
                      </c:pt>
                      <c:pt idx="1564">
                        <c:v>26.083333333333332</c:v>
                      </c:pt>
                      <c:pt idx="1565">
                        <c:v>26.1</c:v>
                      </c:pt>
                      <c:pt idx="1566">
                        <c:v>26.116666666666667</c:v>
                      </c:pt>
                      <c:pt idx="1567">
                        <c:v>26.133333333333333</c:v>
                      </c:pt>
                      <c:pt idx="1568">
                        <c:v>26.15</c:v>
                      </c:pt>
                      <c:pt idx="1569">
                        <c:v>26.166666666666668</c:v>
                      </c:pt>
                      <c:pt idx="1570">
                        <c:v>26.183333333333334</c:v>
                      </c:pt>
                      <c:pt idx="1571">
                        <c:v>26.2</c:v>
                      </c:pt>
                      <c:pt idx="1572">
                        <c:v>26.216666666666665</c:v>
                      </c:pt>
                      <c:pt idx="1573">
                        <c:v>26.233333333333334</c:v>
                      </c:pt>
                      <c:pt idx="1574">
                        <c:v>26.25</c:v>
                      </c:pt>
                      <c:pt idx="1575">
                        <c:v>26.266666666666666</c:v>
                      </c:pt>
                      <c:pt idx="1576">
                        <c:v>26.283333333333335</c:v>
                      </c:pt>
                      <c:pt idx="1577">
                        <c:v>26.3</c:v>
                      </c:pt>
                      <c:pt idx="1578">
                        <c:v>26.316666666666666</c:v>
                      </c:pt>
                      <c:pt idx="1579">
                        <c:v>26.333333333333332</c:v>
                      </c:pt>
                      <c:pt idx="1580">
                        <c:v>26.35</c:v>
                      </c:pt>
                      <c:pt idx="1581">
                        <c:v>26.366666666666667</c:v>
                      </c:pt>
                      <c:pt idx="1582">
                        <c:v>26.383333333333333</c:v>
                      </c:pt>
                      <c:pt idx="1583">
                        <c:v>26.4</c:v>
                      </c:pt>
                      <c:pt idx="1584">
                        <c:v>26.416666666666668</c:v>
                      </c:pt>
                      <c:pt idx="1585">
                        <c:v>26.433333333333334</c:v>
                      </c:pt>
                      <c:pt idx="1586">
                        <c:v>26.45</c:v>
                      </c:pt>
                      <c:pt idx="1587">
                        <c:v>26.466666666666665</c:v>
                      </c:pt>
                      <c:pt idx="1588">
                        <c:v>26.483333333333334</c:v>
                      </c:pt>
                      <c:pt idx="1589">
                        <c:v>26.5</c:v>
                      </c:pt>
                      <c:pt idx="1590">
                        <c:v>26.516666666666666</c:v>
                      </c:pt>
                      <c:pt idx="1591">
                        <c:v>26.533333333333335</c:v>
                      </c:pt>
                      <c:pt idx="1592">
                        <c:v>26.55</c:v>
                      </c:pt>
                      <c:pt idx="1593">
                        <c:v>26.566666666666666</c:v>
                      </c:pt>
                      <c:pt idx="1594">
                        <c:v>26.583333333333332</c:v>
                      </c:pt>
                      <c:pt idx="1595">
                        <c:v>26.6</c:v>
                      </c:pt>
                      <c:pt idx="1596">
                        <c:v>26.616666666666667</c:v>
                      </c:pt>
                      <c:pt idx="1597">
                        <c:v>26.633333333333333</c:v>
                      </c:pt>
                      <c:pt idx="1598">
                        <c:v>26.65</c:v>
                      </c:pt>
                      <c:pt idx="1599">
                        <c:v>26.666666666666668</c:v>
                      </c:pt>
                      <c:pt idx="1600">
                        <c:v>26.683333333333334</c:v>
                      </c:pt>
                      <c:pt idx="1601">
                        <c:v>26.7</c:v>
                      </c:pt>
                      <c:pt idx="1602">
                        <c:v>26.716666666666665</c:v>
                      </c:pt>
                      <c:pt idx="1603">
                        <c:v>26.733333333333334</c:v>
                      </c:pt>
                      <c:pt idx="1604">
                        <c:v>26.75</c:v>
                      </c:pt>
                      <c:pt idx="1605">
                        <c:v>26.766666666666666</c:v>
                      </c:pt>
                      <c:pt idx="1606">
                        <c:v>26.783333333333335</c:v>
                      </c:pt>
                      <c:pt idx="1607">
                        <c:v>26.8</c:v>
                      </c:pt>
                      <c:pt idx="1608">
                        <c:v>26.816666666666666</c:v>
                      </c:pt>
                      <c:pt idx="1609">
                        <c:v>26.833333333333332</c:v>
                      </c:pt>
                      <c:pt idx="1610">
                        <c:v>26.85</c:v>
                      </c:pt>
                      <c:pt idx="1611">
                        <c:v>26.866666666666667</c:v>
                      </c:pt>
                      <c:pt idx="1612">
                        <c:v>26.883333333333333</c:v>
                      </c:pt>
                      <c:pt idx="1613">
                        <c:v>26.9</c:v>
                      </c:pt>
                      <c:pt idx="1614">
                        <c:v>26.916666666666668</c:v>
                      </c:pt>
                      <c:pt idx="1615">
                        <c:v>26.933333333333334</c:v>
                      </c:pt>
                      <c:pt idx="1616">
                        <c:v>26.95</c:v>
                      </c:pt>
                      <c:pt idx="1617">
                        <c:v>26.966666666666665</c:v>
                      </c:pt>
                      <c:pt idx="1618">
                        <c:v>26.983333333333334</c:v>
                      </c:pt>
                      <c:pt idx="1619">
                        <c:v>27</c:v>
                      </c:pt>
                      <c:pt idx="1620">
                        <c:v>27.016666666666666</c:v>
                      </c:pt>
                      <c:pt idx="1621">
                        <c:v>27.033333333333335</c:v>
                      </c:pt>
                      <c:pt idx="1622">
                        <c:v>27.05</c:v>
                      </c:pt>
                      <c:pt idx="1623">
                        <c:v>27.066666666666666</c:v>
                      </c:pt>
                      <c:pt idx="1624">
                        <c:v>27.083333333333332</c:v>
                      </c:pt>
                      <c:pt idx="1625">
                        <c:v>27.1</c:v>
                      </c:pt>
                      <c:pt idx="1626">
                        <c:v>27.116666666666667</c:v>
                      </c:pt>
                      <c:pt idx="1627">
                        <c:v>27.133333333333333</c:v>
                      </c:pt>
                      <c:pt idx="1628">
                        <c:v>27.15</c:v>
                      </c:pt>
                      <c:pt idx="1629">
                        <c:v>27.166666666666668</c:v>
                      </c:pt>
                      <c:pt idx="1630">
                        <c:v>27.183333333333334</c:v>
                      </c:pt>
                      <c:pt idx="1631">
                        <c:v>27.2</c:v>
                      </c:pt>
                      <c:pt idx="1632">
                        <c:v>27.216666666666665</c:v>
                      </c:pt>
                      <c:pt idx="1633">
                        <c:v>27.233333333333334</c:v>
                      </c:pt>
                      <c:pt idx="1634">
                        <c:v>27.25</c:v>
                      </c:pt>
                      <c:pt idx="1635">
                        <c:v>27.266666666666666</c:v>
                      </c:pt>
                      <c:pt idx="1636">
                        <c:v>27.283333333333335</c:v>
                      </c:pt>
                      <c:pt idx="1637">
                        <c:v>27.3</c:v>
                      </c:pt>
                      <c:pt idx="1638">
                        <c:v>27.316666666666666</c:v>
                      </c:pt>
                      <c:pt idx="1639">
                        <c:v>27.333333333333332</c:v>
                      </c:pt>
                      <c:pt idx="1640">
                        <c:v>27.35</c:v>
                      </c:pt>
                      <c:pt idx="1641">
                        <c:v>27.366666666666667</c:v>
                      </c:pt>
                      <c:pt idx="1642">
                        <c:v>27.383333333333333</c:v>
                      </c:pt>
                      <c:pt idx="1643">
                        <c:v>27.4</c:v>
                      </c:pt>
                      <c:pt idx="1644">
                        <c:v>27.416666666666668</c:v>
                      </c:pt>
                      <c:pt idx="1645">
                        <c:v>27.433333333333334</c:v>
                      </c:pt>
                      <c:pt idx="1646">
                        <c:v>27.45</c:v>
                      </c:pt>
                      <c:pt idx="1647">
                        <c:v>27.466666666666665</c:v>
                      </c:pt>
                      <c:pt idx="1648">
                        <c:v>27.483333333333334</c:v>
                      </c:pt>
                      <c:pt idx="1649">
                        <c:v>27.5</c:v>
                      </c:pt>
                      <c:pt idx="1650">
                        <c:v>27.516666666666666</c:v>
                      </c:pt>
                      <c:pt idx="1651">
                        <c:v>27.533333333333335</c:v>
                      </c:pt>
                      <c:pt idx="1652">
                        <c:v>27.55</c:v>
                      </c:pt>
                      <c:pt idx="1653">
                        <c:v>27.566666666666666</c:v>
                      </c:pt>
                      <c:pt idx="1654">
                        <c:v>27.583333333333332</c:v>
                      </c:pt>
                      <c:pt idx="1655">
                        <c:v>27.6</c:v>
                      </c:pt>
                      <c:pt idx="1656">
                        <c:v>27.616666666666667</c:v>
                      </c:pt>
                      <c:pt idx="1657">
                        <c:v>27.633333333333333</c:v>
                      </c:pt>
                      <c:pt idx="1658">
                        <c:v>27.65</c:v>
                      </c:pt>
                      <c:pt idx="1659">
                        <c:v>27.666666666666668</c:v>
                      </c:pt>
                      <c:pt idx="1660">
                        <c:v>27.683333333333334</c:v>
                      </c:pt>
                      <c:pt idx="1661">
                        <c:v>27.7</c:v>
                      </c:pt>
                      <c:pt idx="1662">
                        <c:v>27.716666666666665</c:v>
                      </c:pt>
                      <c:pt idx="1663">
                        <c:v>27.733333333333334</c:v>
                      </c:pt>
                      <c:pt idx="1664">
                        <c:v>27.75</c:v>
                      </c:pt>
                      <c:pt idx="1665">
                        <c:v>27.766666666666666</c:v>
                      </c:pt>
                      <c:pt idx="1666">
                        <c:v>27.783333333333335</c:v>
                      </c:pt>
                      <c:pt idx="1667">
                        <c:v>27.8</c:v>
                      </c:pt>
                      <c:pt idx="1668">
                        <c:v>27.816666666666666</c:v>
                      </c:pt>
                      <c:pt idx="1669">
                        <c:v>27.833333333333332</c:v>
                      </c:pt>
                      <c:pt idx="1670">
                        <c:v>27.85</c:v>
                      </c:pt>
                      <c:pt idx="1671">
                        <c:v>27.866666666666667</c:v>
                      </c:pt>
                      <c:pt idx="1672">
                        <c:v>27.883333333333333</c:v>
                      </c:pt>
                      <c:pt idx="1673">
                        <c:v>27.9</c:v>
                      </c:pt>
                      <c:pt idx="1674">
                        <c:v>27.916666666666668</c:v>
                      </c:pt>
                      <c:pt idx="1675">
                        <c:v>27.933333333333334</c:v>
                      </c:pt>
                      <c:pt idx="1676">
                        <c:v>27.95</c:v>
                      </c:pt>
                      <c:pt idx="1677">
                        <c:v>27.966666666666665</c:v>
                      </c:pt>
                      <c:pt idx="1678">
                        <c:v>27.983333333333334</c:v>
                      </c:pt>
                      <c:pt idx="1679">
                        <c:v>28</c:v>
                      </c:pt>
                      <c:pt idx="1680">
                        <c:v>28.016666666666666</c:v>
                      </c:pt>
                      <c:pt idx="1681">
                        <c:v>28.033333333333335</c:v>
                      </c:pt>
                      <c:pt idx="1682">
                        <c:v>28.05</c:v>
                      </c:pt>
                      <c:pt idx="1683">
                        <c:v>28.066666666666666</c:v>
                      </c:pt>
                      <c:pt idx="1684">
                        <c:v>28.083333333333332</c:v>
                      </c:pt>
                      <c:pt idx="1685">
                        <c:v>28.1</c:v>
                      </c:pt>
                      <c:pt idx="1686">
                        <c:v>28.116666666666667</c:v>
                      </c:pt>
                      <c:pt idx="1687">
                        <c:v>28.133333333333333</c:v>
                      </c:pt>
                      <c:pt idx="1688">
                        <c:v>28.15</c:v>
                      </c:pt>
                      <c:pt idx="1689">
                        <c:v>28.166666666666668</c:v>
                      </c:pt>
                      <c:pt idx="1690">
                        <c:v>28.183333333333334</c:v>
                      </c:pt>
                      <c:pt idx="1691">
                        <c:v>28.2</c:v>
                      </c:pt>
                      <c:pt idx="1692">
                        <c:v>28.216666666666665</c:v>
                      </c:pt>
                      <c:pt idx="1693">
                        <c:v>28.233333333333334</c:v>
                      </c:pt>
                      <c:pt idx="1694">
                        <c:v>28.25</c:v>
                      </c:pt>
                      <c:pt idx="1695">
                        <c:v>28.266666666666666</c:v>
                      </c:pt>
                      <c:pt idx="1696">
                        <c:v>28.283333333333335</c:v>
                      </c:pt>
                      <c:pt idx="1697">
                        <c:v>28.3</c:v>
                      </c:pt>
                      <c:pt idx="1698">
                        <c:v>28.316666666666666</c:v>
                      </c:pt>
                      <c:pt idx="1699">
                        <c:v>28.333333333333332</c:v>
                      </c:pt>
                      <c:pt idx="1700">
                        <c:v>28.35</c:v>
                      </c:pt>
                      <c:pt idx="1701">
                        <c:v>28.366666666666667</c:v>
                      </c:pt>
                      <c:pt idx="1702">
                        <c:v>28.383333333333333</c:v>
                      </c:pt>
                      <c:pt idx="1703">
                        <c:v>28.4</c:v>
                      </c:pt>
                      <c:pt idx="1704">
                        <c:v>28.416666666666668</c:v>
                      </c:pt>
                      <c:pt idx="1705">
                        <c:v>28.433333333333334</c:v>
                      </c:pt>
                      <c:pt idx="1706">
                        <c:v>28.45</c:v>
                      </c:pt>
                      <c:pt idx="1707">
                        <c:v>28.466666666666665</c:v>
                      </c:pt>
                      <c:pt idx="1708">
                        <c:v>28.483333333333334</c:v>
                      </c:pt>
                      <c:pt idx="1709">
                        <c:v>28.5</c:v>
                      </c:pt>
                      <c:pt idx="1710">
                        <c:v>28.516666666666666</c:v>
                      </c:pt>
                      <c:pt idx="1711">
                        <c:v>28.533333333333335</c:v>
                      </c:pt>
                      <c:pt idx="1712">
                        <c:v>28.55</c:v>
                      </c:pt>
                      <c:pt idx="1713">
                        <c:v>28.566666666666666</c:v>
                      </c:pt>
                      <c:pt idx="1714">
                        <c:v>28.583333333333332</c:v>
                      </c:pt>
                      <c:pt idx="1715">
                        <c:v>28.6</c:v>
                      </c:pt>
                      <c:pt idx="1716">
                        <c:v>28.616666666666667</c:v>
                      </c:pt>
                      <c:pt idx="1717">
                        <c:v>28.633333333333333</c:v>
                      </c:pt>
                      <c:pt idx="1718">
                        <c:v>28.65</c:v>
                      </c:pt>
                      <c:pt idx="1719">
                        <c:v>28.666666666666668</c:v>
                      </c:pt>
                      <c:pt idx="1720">
                        <c:v>28.683333333333334</c:v>
                      </c:pt>
                      <c:pt idx="1721">
                        <c:v>28.7</c:v>
                      </c:pt>
                      <c:pt idx="1722">
                        <c:v>28.716666666666665</c:v>
                      </c:pt>
                      <c:pt idx="1723">
                        <c:v>28.733333333333334</c:v>
                      </c:pt>
                      <c:pt idx="1724">
                        <c:v>28.75</c:v>
                      </c:pt>
                      <c:pt idx="1725">
                        <c:v>28.766666666666666</c:v>
                      </c:pt>
                      <c:pt idx="1726">
                        <c:v>28.783333333333335</c:v>
                      </c:pt>
                      <c:pt idx="1727">
                        <c:v>28.8</c:v>
                      </c:pt>
                      <c:pt idx="1728">
                        <c:v>28.816666666666666</c:v>
                      </c:pt>
                      <c:pt idx="1729">
                        <c:v>28.833333333333332</c:v>
                      </c:pt>
                      <c:pt idx="1730">
                        <c:v>28.85</c:v>
                      </c:pt>
                      <c:pt idx="1731">
                        <c:v>28.866666666666667</c:v>
                      </c:pt>
                      <c:pt idx="1732">
                        <c:v>28.883333333333333</c:v>
                      </c:pt>
                      <c:pt idx="1733">
                        <c:v>28.9</c:v>
                      </c:pt>
                      <c:pt idx="1734">
                        <c:v>28.916666666666668</c:v>
                      </c:pt>
                      <c:pt idx="1735">
                        <c:v>28.933333333333334</c:v>
                      </c:pt>
                      <c:pt idx="1736">
                        <c:v>28.95</c:v>
                      </c:pt>
                      <c:pt idx="1737">
                        <c:v>28.966666666666665</c:v>
                      </c:pt>
                      <c:pt idx="1738">
                        <c:v>28.983333333333334</c:v>
                      </c:pt>
                      <c:pt idx="1739">
                        <c:v>29</c:v>
                      </c:pt>
                      <c:pt idx="1740">
                        <c:v>29.016666666666666</c:v>
                      </c:pt>
                      <c:pt idx="1741">
                        <c:v>29.033333333333335</c:v>
                      </c:pt>
                      <c:pt idx="1742">
                        <c:v>29.05</c:v>
                      </c:pt>
                      <c:pt idx="1743">
                        <c:v>29.066666666666666</c:v>
                      </c:pt>
                      <c:pt idx="1744">
                        <c:v>29.083333333333332</c:v>
                      </c:pt>
                      <c:pt idx="1745">
                        <c:v>29.1</c:v>
                      </c:pt>
                      <c:pt idx="1746">
                        <c:v>29.116666666666667</c:v>
                      </c:pt>
                      <c:pt idx="1747">
                        <c:v>29.133333333333333</c:v>
                      </c:pt>
                      <c:pt idx="1748">
                        <c:v>29.15</c:v>
                      </c:pt>
                      <c:pt idx="1749">
                        <c:v>29.166666666666668</c:v>
                      </c:pt>
                      <c:pt idx="1750">
                        <c:v>29.183333333333334</c:v>
                      </c:pt>
                      <c:pt idx="1751">
                        <c:v>29.2</c:v>
                      </c:pt>
                      <c:pt idx="1752">
                        <c:v>29.216666666666665</c:v>
                      </c:pt>
                      <c:pt idx="1753">
                        <c:v>29.233333333333334</c:v>
                      </c:pt>
                      <c:pt idx="1754">
                        <c:v>29.25</c:v>
                      </c:pt>
                      <c:pt idx="1755">
                        <c:v>29.266666666666666</c:v>
                      </c:pt>
                      <c:pt idx="1756">
                        <c:v>29.283333333333335</c:v>
                      </c:pt>
                      <c:pt idx="1757">
                        <c:v>29.3</c:v>
                      </c:pt>
                      <c:pt idx="1758">
                        <c:v>29.316666666666666</c:v>
                      </c:pt>
                      <c:pt idx="1759">
                        <c:v>29.333333333333332</c:v>
                      </c:pt>
                      <c:pt idx="1760">
                        <c:v>29.35</c:v>
                      </c:pt>
                      <c:pt idx="1761">
                        <c:v>29.366666666666667</c:v>
                      </c:pt>
                      <c:pt idx="1762">
                        <c:v>29.383333333333333</c:v>
                      </c:pt>
                      <c:pt idx="1763">
                        <c:v>29.4</c:v>
                      </c:pt>
                      <c:pt idx="1764">
                        <c:v>29.416666666666668</c:v>
                      </c:pt>
                      <c:pt idx="1765">
                        <c:v>29.433333333333334</c:v>
                      </c:pt>
                      <c:pt idx="1766">
                        <c:v>29.45</c:v>
                      </c:pt>
                      <c:pt idx="1767">
                        <c:v>29.466666666666665</c:v>
                      </c:pt>
                      <c:pt idx="1768">
                        <c:v>29.483333333333334</c:v>
                      </c:pt>
                      <c:pt idx="1769">
                        <c:v>29.5</c:v>
                      </c:pt>
                      <c:pt idx="1770">
                        <c:v>29.516666666666666</c:v>
                      </c:pt>
                      <c:pt idx="1771">
                        <c:v>29.533333333333335</c:v>
                      </c:pt>
                      <c:pt idx="1772">
                        <c:v>29.55</c:v>
                      </c:pt>
                      <c:pt idx="1773">
                        <c:v>29.566666666666666</c:v>
                      </c:pt>
                      <c:pt idx="1774">
                        <c:v>29.583333333333332</c:v>
                      </c:pt>
                      <c:pt idx="1775">
                        <c:v>29.6</c:v>
                      </c:pt>
                      <c:pt idx="1776">
                        <c:v>29.616666666666667</c:v>
                      </c:pt>
                      <c:pt idx="1777">
                        <c:v>29.633333333333333</c:v>
                      </c:pt>
                      <c:pt idx="1778">
                        <c:v>29.65</c:v>
                      </c:pt>
                      <c:pt idx="1779">
                        <c:v>29.666666666666668</c:v>
                      </c:pt>
                      <c:pt idx="1780">
                        <c:v>29.683333333333334</c:v>
                      </c:pt>
                      <c:pt idx="1781">
                        <c:v>29.7</c:v>
                      </c:pt>
                      <c:pt idx="1782">
                        <c:v>29.716666666666665</c:v>
                      </c:pt>
                      <c:pt idx="1783">
                        <c:v>29.733333333333334</c:v>
                      </c:pt>
                      <c:pt idx="1784">
                        <c:v>29.75</c:v>
                      </c:pt>
                      <c:pt idx="1785">
                        <c:v>29.766666666666666</c:v>
                      </c:pt>
                      <c:pt idx="1786">
                        <c:v>29.783333333333335</c:v>
                      </c:pt>
                      <c:pt idx="1787">
                        <c:v>29.8</c:v>
                      </c:pt>
                      <c:pt idx="1788">
                        <c:v>29.816666666666666</c:v>
                      </c:pt>
                      <c:pt idx="1789">
                        <c:v>29.833333333333332</c:v>
                      </c:pt>
                      <c:pt idx="1790">
                        <c:v>29.85</c:v>
                      </c:pt>
                      <c:pt idx="1791">
                        <c:v>29.866666666666667</c:v>
                      </c:pt>
                      <c:pt idx="1792">
                        <c:v>29.883333333333333</c:v>
                      </c:pt>
                      <c:pt idx="1793">
                        <c:v>29.9</c:v>
                      </c:pt>
                      <c:pt idx="1794">
                        <c:v>29.916666666666668</c:v>
                      </c:pt>
                      <c:pt idx="1795">
                        <c:v>29.933333333333334</c:v>
                      </c:pt>
                      <c:pt idx="1796">
                        <c:v>29.95</c:v>
                      </c:pt>
                      <c:pt idx="1797">
                        <c:v>29.966666666666665</c:v>
                      </c:pt>
                      <c:pt idx="1798">
                        <c:v>29.983333333333334</c:v>
                      </c:pt>
                      <c:pt idx="1799">
                        <c:v>30</c:v>
                      </c:pt>
                      <c:pt idx="1800">
                        <c:v>30.016666666666666</c:v>
                      </c:pt>
                      <c:pt idx="1801">
                        <c:v>30.033333333333335</c:v>
                      </c:pt>
                      <c:pt idx="1802">
                        <c:v>30.05</c:v>
                      </c:pt>
                      <c:pt idx="1803">
                        <c:v>30.066666666666666</c:v>
                      </c:pt>
                      <c:pt idx="1804">
                        <c:v>30.083333333333332</c:v>
                      </c:pt>
                      <c:pt idx="1805">
                        <c:v>30.1</c:v>
                      </c:pt>
                      <c:pt idx="1806">
                        <c:v>30.116666666666667</c:v>
                      </c:pt>
                      <c:pt idx="1807">
                        <c:v>30.133333333333333</c:v>
                      </c:pt>
                      <c:pt idx="1808">
                        <c:v>30.15</c:v>
                      </c:pt>
                      <c:pt idx="1809">
                        <c:v>30.166666666666668</c:v>
                      </c:pt>
                      <c:pt idx="1810">
                        <c:v>30.183333333333334</c:v>
                      </c:pt>
                      <c:pt idx="1811">
                        <c:v>30.2</c:v>
                      </c:pt>
                      <c:pt idx="1812">
                        <c:v>30.216666666666665</c:v>
                      </c:pt>
                      <c:pt idx="1813">
                        <c:v>30.233333333333334</c:v>
                      </c:pt>
                      <c:pt idx="1814">
                        <c:v>30.25</c:v>
                      </c:pt>
                      <c:pt idx="1815">
                        <c:v>30.266666666666666</c:v>
                      </c:pt>
                      <c:pt idx="1816">
                        <c:v>30.283333333333335</c:v>
                      </c:pt>
                      <c:pt idx="1817">
                        <c:v>30.3</c:v>
                      </c:pt>
                      <c:pt idx="1818">
                        <c:v>30.316666666666666</c:v>
                      </c:pt>
                      <c:pt idx="1819">
                        <c:v>30.333333333333332</c:v>
                      </c:pt>
                      <c:pt idx="1820">
                        <c:v>30.35</c:v>
                      </c:pt>
                      <c:pt idx="1821">
                        <c:v>30.366666666666667</c:v>
                      </c:pt>
                      <c:pt idx="1822">
                        <c:v>30.383333333333333</c:v>
                      </c:pt>
                      <c:pt idx="1823">
                        <c:v>30.4</c:v>
                      </c:pt>
                      <c:pt idx="1824">
                        <c:v>30.416666666666668</c:v>
                      </c:pt>
                      <c:pt idx="1825">
                        <c:v>30.433333333333334</c:v>
                      </c:pt>
                      <c:pt idx="1826">
                        <c:v>30.45</c:v>
                      </c:pt>
                      <c:pt idx="1827">
                        <c:v>30.466666666666665</c:v>
                      </c:pt>
                      <c:pt idx="1828">
                        <c:v>30.483333333333334</c:v>
                      </c:pt>
                      <c:pt idx="1829">
                        <c:v>30.5</c:v>
                      </c:pt>
                      <c:pt idx="1830">
                        <c:v>30.516666666666666</c:v>
                      </c:pt>
                      <c:pt idx="1831">
                        <c:v>30.533333333333335</c:v>
                      </c:pt>
                      <c:pt idx="1832">
                        <c:v>30.55</c:v>
                      </c:pt>
                      <c:pt idx="1833">
                        <c:v>30.566666666666666</c:v>
                      </c:pt>
                      <c:pt idx="1834">
                        <c:v>30.583333333333332</c:v>
                      </c:pt>
                      <c:pt idx="1835">
                        <c:v>30.6</c:v>
                      </c:pt>
                      <c:pt idx="1836">
                        <c:v>30.616666666666667</c:v>
                      </c:pt>
                      <c:pt idx="1837">
                        <c:v>30.633333333333333</c:v>
                      </c:pt>
                      <c:pt idx="1838">
                        <c:v>30.65</c:v>
                      </c:pt>
                      <c:pt idx="1839">
                        <c:v>30.666666666666668</c:v>
                      </c:pt>
                      <c:pt idx="1840">
                        <c:v>30.683333333333334</c:v>
                      </c:pt>
                      <c:pt idx="1841">
                        <c:v>30.7</c:v>
                      </c:pt>
                      <c:pt idx="1842">
                        <c:v>30.716666666666665</c:v>
                      </c:pt>
                      <c:pt idx="1843">
                        <c:v>30.733333333333334</c:v>
                      </c:pt>
                      <c:pt idx="1844">
                        <c:v>30.75</c:v>
                      </c:pt>
                      <c:pt idx="1845">
                        <c:v>30.766666666666666</c:v>
                      </c:pt>
                      <c:pt idx="1846">
                        <c:v>30.783333333333335</c:v>
                      </c:pt>
                      <c:pt idx="1847">
                        <c:v>30.8</c:v>
                      </c:pt>
                      <c:pt idx="1848">
                        <c:v>30.816666666666666</c:v>
                      </c:pt>
                      <c:pt idx="1849">
                        <c:v>30.833333333333332</c:v>
                      </c:pt>
                      <c:pt idx="1850">
                        <c:v>30.85</c:v>
                      </c:pt>
                      <c:pt idx="1851">
                        <c:v>30.866666666666667</c:v>
                      </c:pt>
                      <c:pt idx="1852">
                        <c:v>30.883333333333333</c:v>
                      </c:pt>
                      <c:pt idx="1853">
                        <c:v>30.9</c:v>
                      </c:pt>
                      <c:pt idx="1854">
                        <c:v>30.916666666666668</c:v>
                      </c:pt>
                      <c:pt idx="1855">
                        <c:v>30.933333333333334</c:v>
                      </c:pt>
                      <c:pt idx="1856">
                        <c:v>30.95</c:v>
                      </c:pt>
                      <c:pt idx="1857">
                        <c:v>30.966666666666665</c:v>
                      </c:pt>
                      <c:pt idx="1858">
                        <c:v>30.983333333333334</c:v>
                      </c:pt>
                      <c:pt idx="1859">
                        <c:v>31</c:v>
                      </c:pt>
                      <c:pt idx="1860">
                        <c:v>31.016666666666666</c:v>
                      </c:pt>
                      <c:pt idx="1861">
                        <c:v>31.033333333333335</c:v>
                      </c:pt>
                      <c:pt idx="1862">
                        <c:v>31.05</c:v>
                      </c:pt>
                      <c:pt idx="1863">
                        <c:v>31.066666666666666</c:v>
                      </c:pt>
                      <c:pt idx="1864">
                        <c:v>31.083333333333332</c:v>
                      </c:pt>
                      <c:pt idx="1865">
                        <c:v>31.1</c:v>
                      </c:pt>
                      <c:pt idx="1866">
                        <c:v>31.116666666666667</c:v>
                      </c:pt>
                      <c:pt idx="1867">
                        <c:v>31.133333333333333</c:v>
                      </c:pt>
                      <c:pt idx="1868">
                        <c:v>31.15</c:v>
                      </c:pt>
                      <c:pt idx="1869">
                        <c:v>31.166666666666668</c:v>
                      </c:pt>
                      <c:pt idx="1870">
                        <c:v>31.183333333333334</c:v>
                      </c:pt>
                      <c:pt idx="1871">
                        <c:v>31.2</c:v>
                      </c:pt>
                      <c:pt idx="1872">
                        <c:v>31.216666666666665</c:v>
                      </c:pt>
                      <c:pt idx="1873">
                        <c:v>31.233333333333334</c:v>
                      </c:pt>
                      <c:pt idx="1874">
                        <c:v>31.25</c:v>
                      </c:pt>
                      <c:pt idx="1875">
                        <c:v>31.266666666666666</c:v>
                      </c:pt>
                      <c:pt idx="1876">
                        <c:v>31.283333333333335</c:v>
                      </c:pt>
                      <c:pt idx="1877">
                        <c:v>31.3</c:v>
                      </c:pt>
                      <c:pt idx="1878">
                        <c:v>31.316666666666666</c:v>
                      </c:pt>
                      <c:pt idx="1879">
                        <c:v>31.333333333333332</c:v>
                      </c:pt>
                      <c:pt idx="1880">
                        <c:v>31.35</c:v>
                      </c:pt>
                      <c:pt idx="1881">
                        <c:v>31.366666666666667</c:v>
                      </c:pt>
                      <c:pt idx="1882">
                        <c:v>31.383333333333333</c:v>
                      </c:pt>
                      <c:pt idx="1883">
                        <c:v>31.4</c:v>
                      </c:pt>
                      <c:pt idx="1884">
                        <c:v>31.416666666666668</c:v>
                      </c:pt>
                      <c:pt idx="1885">
                        <c:v>31.433333333333334</c:v>
                      </c:pt>
                      <c:pt idx="1886">
                        <c:v>31.45</c:v>
                      </c:pt>
                      <c:pt idx="1887">
                        <c:v>31.466666666666665</c:v>
                      </c:pt>
                      <c:pt idx="1888">
                        <c:v>31.483333333333334</c:v>
                      </c:pt>
                      <c:pt idx="1889">
                        <c:v>31.5</c:v>
                      </c:pt>
                      <c:pt idx="1890">
                        <c:v>31.516666666666666</c:v>
                      </c:pt>
                      <c:pt idx="1891">
                        <c:v>31.533333333333335</c:v>
                      </c:pt>
                      <c:pt idx="1892">
                        <c:v>31.55</c:v>
                      </c:pt>
                      <c:pt idx="1893">
                        <c:v>31.566666666666666</c:v>
                      </c:pt>
                      <c:pt idx="1894">
                        <c:v>31.583333333333332</c:v>
                      </c:pt>
                      <c:pt idx="1895">
                        <c:v>31.6</c:v>
                      </c:pt>
                      <c:pt idx="1896">
                        <c:v>31.616666666666667</c:v>
                      </c:pt>
                      <c:pt idx="1897">
                        <c:v>31.633333333333333</c:v>
                      </c:pt>
                      <c:pt idx="1898">
                        <c:v>31.65</c:v>
                      </c:pt>
                      <c:pt idx="1899">
                        <c:v>31.666666666666668</c:v>
                      </c:pt>
                      <c:pt idx="1900">
                        <c:v>31.683333333333334</c:v>
                      </c:pt>
                      <c:pt idx="1901">
                        <c:v>31.7</c:v>
                      </c:pt>
                      <c:pt idx="1902">
                        <c:v>31.716666666666665</c:v>
                      </c:pt>
                      <c:pt idx="1903">
                        <c:v>31.733333333333334</c:v>
                      </c:pt>
                      <c:pt idx="1904">
                        <c:v>31.75</c:v>
                      </c:pt>
                      <c:pt idx="1905">
                        <c:v>31.766666666666666</c:v>
                      </c:pt>
                      <c:pt idx="1906">
                        <c:v>31.783333333333335</c:v>
                      </c:pt>
                      <c:pt idx="1907">
                        <c:v>31.8</c:v>
                      </c:pt>
                      <c:pt idx="1908">
                        <c:v>31.816666666666666</c:v>
                      </c:pt>
                      <c:pt idx="1909">
                        <c:v>31.833333333333332</c:v>
                      </c:pt>
                      <c:pt idx="1910">
                        <c:v>31.85</c:v>
                      </c:pt>
                      <c:pt idx="1911">
                        <c:v>31.866666666666667</c:v>
                      </c:pt>
                      <c:pt idx="1912">
                        <c:v>31.883333333333333</c:v>
                      </c:pt>
                      <c:pt idx="1913">
                        <c:v>31.9</c:v>
                      </c:pt>
                      <c:pt idx="1914">
                        <c:v>31.916666666666668</c:v>
                      </c:pt>
                      <c:pt idx="1915">
                        <c:v>31.933333333333334</c:v>
                      </c:pt>
                      <c:pt idx="1916">
                        <c:v>31.95</c:v>
                      </c:pt>
                      <c:pt idx="1917">
                        <c:v>31.966666666666665</c:v>
                      </c:pt>
                      <c:pt idx="1918">
                        <c:v>31.983333333333334</c:v>
                      </c:pt>
                      <c:pt idx="1919">
                        <c:v>32</c:v>
                      </c:pt>
                      <c:pt idx="1920">
                        <c:v>32.016666666666666</c:v>
                      </c:pt>
                      <c:pt idx="1921">
                        <c:v>32.033333333333331</c:v>
                      </c:pt>
                      <c:pt idx="1922">
                        <c:v>32.049999999999997</c:v>
                      </c:pt>
                      <c:pt idx="1923">
                        <c:v>32.06666666666667</c:v>
                      </c:pt>
                      <c:pt idx="1924">
                        <c:v>32.083333333333336</c:v>
                      </c:pt>
                      <c:pt idx="1925">
                        <c:v>32.1</c:v>
                      </c:pt>
                      <c:pt idx="1926">
                        <c:v>32.116666666666667</c:v>
                      </c:pt>
                      <c:pt idx="1927">
                        <c:v>32.133333333333333</c:v>
                      </c:pt>
                      <c:pt idx="1928">
                        <c:v>32.15</c:v>
                      </c:pt>
                      <c:pt idx="1929">
                        <c:v>32.166666666666664</c:v>
                      </c:pt>
                      <c:pt idx="1930">
                        <c:v>32.18333333333333</c:v>
                      </c:pt>
                      <c:pt idx="1931">
                        <c:v>32.200000000000003</c:v>
                      </c:pt>
                      <c:pt idx="1932">
                        <c:v>32.216666666666669</c:v>
                      </c:pt>
                      <c:pt idx="1933">
                        <c:v>32.233333333333334</c:v>
                      </c:pt>
                      <c:pt idx="1934">
                        <c:v>32.25</c:v>
                      </c:pt>
                      <c:pt idx="1935">
                        <c:v>32.266666666666666</c:v>
                      </c:pt>
                      <c:pt idx="1936">
                        <c:v>32.283333333333331</c:v>
                      </c:pt>
                      <c:pt idx="1937">
                        <c:v>32.299999999999997</c:v>
                      </c:pt>
                      <c:pt idx="1938">
                        <c:v>32.31666666666667</c:v>
                      </c:pt>
                      <c:pt idx="1939">
                        <c:v>32.333333333333336</c:v>
                      </c:pt>
                      <c:pt idx="1940">
                        <c:v>32.35</c:v>
                      </c:pt>
                      <c:pt idx="1941">
                        <c:v>32.366666666666667</c:v>
                      </c:pt>
                      <c:pt idx="1942">
                        <c:v>32.383333333333333</c:v>
                      </c:pt>
                      <c:pt idx="1943">
                        <c:v>32.4</c:v>
                      </c:pt>
                      <c:pt idx="1944">
                        <c:v>32.416666666666664</c:v>
                      </c:pt>
                      <c:pt idx="1945">
                        <c:v>32.43333333333333</c:v>
                      </c:pt>
                      <c:pt idx="1946">
                        <c:v>32.450000000000003</c:v>
                      </c:pt>
                      <c:pt idx="1947">
                        <c:v>32.466666666666669</c:v>
                      </c:pt>
                      <c:pt idx="1948">
                        <c:v>32.483333333333334</c:v>
                      </c:pt>
                      <c:pt idx="1949">
                        <c:v>32.5</c:v>
                      </c:pt>
                      <c:pt idx="1950">
                        <c:v>32.516666666666666</c:v>
                      </c:pt>
                      <c:pt idx="1951">
                        <c:v>32.533333333333331</c:v>
                      </c:pt>
                      <c:pt idx="1952">
                        <c:v>32.549999999999997</c:v>
                      </c:pt>
                      <c:pt idx="1953">
                        <c:v>32.56666666666667</c:v>
                      </c:pt>
                      <c:pt idx="1954">
                        <c:v>32.583333333333336</c:v>
                      </c:pt>
                      <c:pt idx="1955">
                        <c:v>32.6</c:v>
                      </c:pt>
                      <c:pt idx="1956">
                        <c:v>32.616666666666667</c:v>
                      </c:pt>
                      <c:pt idx="1957">
                        <c:v>32.633333333333333</c:v>
                      </c:pt>
                      <c:pt idx="1958">
                        <c:v>32.65</c:v>
                      </c:pt>
                      <c:pt idx="1959">
                        <c:v>32.666666666666664</c:v>
                      </c:pt>
                      <c:pt idx="1960">
                        <c:v>32.68333333333333</c:v>
                      </c:pt>
                      <c:pt idx="1961">
                        <c:v>32.700000000000003</c:v>
                      </c:pt>
                      <c:pt idx="1962">
                        <c:v>32.716666666666669</c:v>
                      </c:pt>
                      <c:pt idx="1963">
                        <c:v>32.733333333333334</c:v>
                      </c:pt>
                      <c:pt idx="1964">
                        <c:v>32.75</c:v>
                      </c:pt>
                      <c:pt idx="1965">
                        <c:v>32.766666666666666</c:v>
                      </c:pt>
                      <c:pt idx="1966">
                        <c:v>32.783333333333331</c:v>
                      </c:pt>
                      <c:pt idx="1967">
                        <c:v>32.799999999999997</c:v>
                      </c:pt>
                      <c:pt idx="1968">
                        <c:v>32.81666666666667</c:v>
                      </c:pt>
                      <c:pt idx="1969">
                        <c:v>32.833333333333336</c:v>
                      </c:pt>
                      <c:pt idx="1970">
                        <c:v>32.85</c:v>
                      </c:pt>
                      <c:pt idx="1971">
                        <c:v>32.866666666666667</c:v>
                      </c:pt>
                      <c:pt idx="1972">
                        <c:v>32.883333333333333</c:v>
                      </c:pt>
                      <c:pt idx="1973">
                        <c:v>32.9</c:v>
                      </c:pt>
                      <c:pt idx="1974">
                        <c:v>32.916666666666664</c:v>
                      </c:pt>
                      <c:pt idx="1975">
                        <c:v>32.93333333333333</c:v>
                      </c:pt>
                      <c:pt idx="1976">
                        <c:v>32.950000000000003</c:v>
                      </c:pt>
                      <c:pt idx="1977">
                        <c:v>32.966666666666669</c:v>
                      </c:pt>
                      <c:pt idx="1978">
                        <c:v>32.983333333333334</c:v>
                      </c:pt>
                      <c:pt idx="1979">
                        <c:v>33</c:v>
                      </c:pt>
                      <c:pt idx="1980">
                        <c:v>33.016666666666666</c:v>
                      </c:pt>
                      <c:pt idx="1981">
                        <c:v>33.033333333333331</c:v>
                      </c:pt>
                      <c:pt idx="1982">
                        <c:v>33.049999999999997</c:v>
                      </c:pt>
                      <c:pt idx="1983">
                        <c:v>33.06666666666667</c:v>
                      </c:pt>
                      <c:pt idx="1984">
                        <c:v>33.083333333333336</c:v>
                      </c:pt>
                      <c:pt idx="1985">
                        <c:v>33.1</c:v>
                      </c:pt>
                      <c:pt idx="1986">
                        <c:v>33.116666666666667</c:v>
                      </c:pt>
                      <c:pt idx="1987">
                        <c:v>33.133333333333333</c:v>
                      </c:pt>
                      <c:pt idx="1988">
                        <c:v>33.15</c:v>
                      </c:pt>
                      <c:pt idx="1989">
                        <c:v>33.166666666666664</c:v>
                      </c:pt>
                      <c:pt idx="1990">
                        <c:v>33.18333333333333</c:v>
                      </c:pt>
                      <c:pt idx="1991">
                        <c:v>33.200000000000003</c:v>
                      </c:pt>
                      <c:pt idx="1992">
                        <c:v>33.216666666666669</c:v>
                      </c:pt>
                      <c:pt idx="1993">
                        <c:v>33.233333333333334</c:v>
                      </c:pt>
                      <c:pt idx="1994">
                        <c:v>33.25</c:v>
                      </c:pt>
                      <c:pt idx="1995">
                        <c:v>33.266666666666666</c:v>
                      </c:pt>
                      <c:pt idx="1996">
                        <c:v>33.283333333333331</c:v>
                      </c:pt>
                      <c:pt idx="1997">
                        <c:v>33.299999999999997</c:v>
                      </c:pt>
                      <c:pt idx="1998">
                        <c:v>33.31666666666667</c:v>
                      </c:pt>
                      <c:pt idx="1999">
                        <c:v>33.333333333333336</c:v>
                      </c:pt>
                      <c:pt idx="2000">
                        <c:v>33.35</c:v>
                      </c:pt>
                      <c:pt idx="2001">
                        <c:v>33.366666666666667</c:v>
                      </c:pt>
                      <c:pt idx="2002">
                        <c:v>33.383333333333333</c:v>
                      </c:pt>
                      <c:pt idx="2003">
                        <c:v>33.4</c:v>
                      </c:pt>
                      <c:pt idx="2004">
                        <c:v>33.416666666666664</c:v>
                      </c:pt>
                      <c:pt idx="2005">
                        <c:v>33.43333333333333</c:v>
                      </c:pt>
                      <c:pt idx="2006">
                        <c:v>33.450000000000003</c:v>
                      </c:pt>
                      <c:pt idx="2007">
                        <c:v>33.466666666666669</c:v>
                      </c:pt>
                      <c:pt idx="2008">
                        <c:v>33.483333333333334</c:v>
                      </c:pt>
                      <c:pt idx="2009">
                        <c:v>33.5</c:v>
                      </c:pt>
                      <c:pt idx="2010">
                        <c:v>33.516666666666666</c:v>
                      </c:pt>
                      <c:pt idx="2011">
                        <c:v>33.533333333333331</c:v>
                      </c:pt>
                      <c:pt idx="2012">
                        <c:v>33.549999999999997</c:v>
                      </c:pt>
                      <c:pt idx="2013">
                        <c:v>33.56666666666667</c:v>
                      </c:pt>
                      <c:pt idx="2014">
                        <c:v>33.583333333333336</c:v>
                      </c:pt>
                      <c:pt idx="2015">
                        <c:v>33.6</c:v>
                      </c:pt>
                      <c:pt idx="2016">
                        <c:v>33.616666666666667</c:v>
                      </c:pt>
                      <c:pt idx="2017">
                        <c:v>33.633333333333333</c:v>
                      </c:pt>
                      <c:pt idx="2018">
                        <c:v>33.65</c:v>
                      </c:pt>
                      <c:pt idx="2019">
                        <c:v>33.666666666666664</c:v>
                      </c:pt>
                      <c:pt idx="2020">
                        <c:v>33.68333333333333</c:v>
                      </c:pt>
                      <c:pt idx="2021">
                        <c:v>33.700000000000003</c:v>
                      </c:pt>
                      <c:pt idx="2022">
                        <c:v>33.716666666666669</c:v>
                      </c:pt>
                      <c:pt idx="2023">
                        <c:v>33.733333333333334</c:v>
                      </c:pt>
                      <c:pt idx="2024">
                        <c:v>33.75</c:v>
                      </c:pt>
                      <c:pt idx="2025">
                        <c:v>33.766666666666666</c:v>
                      </c:pt>
                      <c:pt idx="2026">
                        <c:v>33.783333333333331</c:v>
                      </c:pt>
                      <c:pt idx="2027">
                        <c:v>33.799999999999997</c:v>
                      </c:pt>
                      <c:pt idx="2028">
                        <c:v>33.81666666666667</c:v>
                      </c:pt>
                      <c:pt idx="2029">
                        <c:v>33.833333333333336</c:v>
                      </c:pt>
                      <c:pt idx="2030">
                        <c:v>33.85</c:v>
                      </c:pt>
                      <c:pt idx="2031">
                        <c:v>33.866666666666667</c:v>
                      </c:pt>
                      <c:pt idx="2032">
                        <c:v>33.883333333333333</c:v>
                      </c:pt>
                      <c:pt idx="2033">
                        <c:v>33.9</c:v>
                      </c:pt>
                      <c:pt idx="2034">
                        <c:v>33.916666666666664</c:v>
                      </c:pt>
                      <c:pt idx="2035">
                        <c:v>33.93333333333333</c:v>
                      </c:pt>
                      <c:pt idx="2036">
                        <c:v>33.950000000000003</c:v>
                      </c:pt>
                      <c:pt idx="2037">
                        <c:v>33.966666666666669</c:v>
                      </c:pt>
                      <c:pt idx="2038">
                        <c:v>33.983333333333334</c:v>
                      </c:pt>
                      <c:pt idx="2039">
                        <c:v>34</c:v>
                      </c:pt>
                      <c:pt idx="2040">
                        <c:v>34.016666666666666</c:v>
                      </c:pt>
                      <c:pt idx="2041">
                        <c:v>34.033333333333331</c:v>
                      </c:pt>
                      <c:pt idx="2042">
                        <c:v>34.049999999999997</c:v>
                      </c:pt>
                      <c:pt idx="2043">
                        <c:v>34.06666666666667</c:v>
                      </c:pt>
                      <c:pt idx="2044">
                        <c:v>34.083333333333336</c:v>
                      </c:pt>
                      <c:pt idx="2045">
                        <c:v>34.1</c:v>
                      </c:pt>
                      <c:pt idx="2046">
                        <c:v>34.116666666666667</c:v>
                      </c:pt>
                      <c:pt idx="2047">
                        <c:v>34.133333333333333</c:v>
                      </c:pt>
                      <c:pt idx="2048">
                        <c:v>34.15</c:v>
                      </c:pt>
                      <c:pt idx="2049">
                        <c:v>34.166666666666664</c:v>
                      </c:pt>
                      <c:pt idx="2050">
                        <c:v>34.18333333333333</c:v>
                      </c:pt>
                      <c:pt idx="2051">
                        <c:v>34.200000000000003</c:v>
                      </c:pt>
                      <c:pt idx="2052">
                        <c:v>34.216666666666669</c:v>
                      </c:pt>
                      <c:pt idx="2053">
                        <c:v>34.233333333333334</c:v>
                      </c:pt>
                      <c:pt idx="2054">
                        <c:v>34.25</c:v>
                      </c:pt>
                      <c:pt idx="2055">
                        <c:v>34.266666666666666</c:v>
                      </c:pt>
                      <c:pt idx="2056">
                        <c:v>34.283333333333331</c:v>
                      </c:pt>
                      <c:pt idx="2057">
                        <c:v>34.299999999999997</c:v>
                      </c:pt>
                      <c:pt idx="2058">
                        <c:v>34.31666666666667</c:v>
                      </c:pt>
                      <c:pt idx="2059">
                        <c:v>34.333333333333336</c:v>
                      </c:pt>
                      <c:pt idx="2060">
                        <c:v>34.35</c:v>
                      </c:pt>
                      <c:pt idx="2061">
                        <c:v>34.366666666666667</c:v>
                      </c:pt>
                      <c:pt idx="2062">
                        <c:v>34.383333333333333</c:v>
                      </c:pt>
                      <c:pt idx="2063">
                        <c:v>34.4</c:v>
                      </c:pt>
                      <c:pt idx="2064">
                        <c:v>34.416666666666664</c:v>
                      </c:pt>
                      <c:pt idx="2065">
                        <c:v>34.43333333333333</c:v>
                      </c:pt>
                      <c:pt idx="2066">
                        <c:v>34.450000000000003</c:v>
                      </c:pt>
                      <c:pt idx="2067">
                        <c:v>34.466666666666669</c:v>
                      </c:pt>
                      <c:pt idx="2068">
                        <c:v>34.483333333333334</c:v>
                      </c:pt>
                      <c:pt idx="2069">
                        <c:v>34.5</c:v>
                      </c:pt>
                      <c:pt idx="2070">
                        <c:v>34.516666666666666</c:v>
                      </c:pt>
                      <c:pt idx="2071">
                        <c:v>34.533333333333331</c:v>
                      </c:pt>
                      <c:pt idx="2072">
                        <c:v>34.549999999999997</c:v>
                      </c:pt>
                      <c:pt idx="2073">
                        <c:v>34.56666666666667</c:v>
                      </c:pt>
                      <c:pt idx="2074">
                        <c:v>34.583333333333336</c:v>
                      </c:pt>
                      <c:pt idx="2075">
                        <c:v>34.6</c:v>
                      </c:pt>
                      <c:pt idx="2076">
                        <c:v>34.616666666666667</c:v>
                      </c:pt>
                      <c:pt idx="2077">
                        <c:v>34.633333333333333</c:v>
                      </c:pt>
                      <c:pt idx="2078">
                        <c:v>34.65</c:v>
                      </c:pt>
                      <c:pt idx="2079">
                        <c:v>34.666666666666664</c:v>
                      </c:pt>
                      <c:pt idx="2080">
                        <c:v>34.68333333333333</c:v>
                      </c:pt>
                      <c:pt idx="2081">
                        <c:v>34.700000000000003</c:v>
                      </c:pt>
                      <c:pt idx="2082">
                        <c:v>34.716666666666669</c:v>
                      </c:pt>
                      <c:pt idx="2083">
                        <c:v>34.733333333333334</c:v>
                      </c:pt>
                      <c:pt idx="2084">
                        <c:v>34.75</c:v>
                      </c:pt>
                      <c:pt idx="2085">
                        <c:v>34.766666666666666</c:v>
                      </c:pt>
                      <c:pt idx="2086">
                        <c:v>34.783333333333331</c:v>
                      </c:pt>
                      <c:pt idx="2087">
                        <c:v>34.799999999999997</c:v>
                      </c:pt>
                      <c:pt idx="2088">
                        <c:v>34.81666666666667</c:v>
                      </c:pt>
                      <c:pt idx="2089">
                        <c:v>34.833333333333336</c:v>
                      </c:pt>
                      <c:pt idx="2090">
                        <c:v>34.85</c:v>
                      </c:pt>
                      <c:pt idx="2091">
                        <c:v>34.866666666666667</c:v>
                      </c:pt>
                      <c:pt idx="2092">
                        <c:v>34.883333333333333</c:v>
                      </c:pt>
                      <c:pt idx="2093">
                        <c:v>34.9</c:v>
                      </c:pt>
                      <c:pt idx="2094">
                        <c:v>34.916666666666664</c:v>
                      </c:pt>
                      <c:pt idx="2095">
                        <c:v>34.93333333333333</c:v>
                      </c:pt>
                      <c:pt idx="2096">
                        <c:v>34.950000000000003</c:v>
                      </c:pt>
                      <c:pt idx="2097">
                        <c:v>34.966666666666669</c:v>
                      </c:pt>
                      <c:pt idx="2098">
                        <c:v>34.983333333333334</c:v>
                      </c:pt>
                      <c:pt idx="2099">
                        <c:v>35</c:v>
                      </c:pt>
                      <c:pt idx="2100">
                        <c:v>35.016666666666666</c:v>
                      </c:pt>
                      <c:pt idx="2101">
                        <c:v>35.033333333333331</c:v>
                      </c:pt>
                      <c:pt idx="2102">
                        <c:v>35.049999999999997</c:v>
                      </c:pt>
                      <c:pt idx="2103">
                        <c:v>35.06666666666667</c:v>
                      </c:pt>
                      <c:pt idx="2104">
                        <c:v>35.083333333333336</c:v>
                      </c:pt>
                      <c:pt idx="2105">
                        <c:v>35.1</c:v>
                      </c:pt>
                      <c:pt idx="2106">
                        <c:v>35.116666666666667</c:v>
                      </c:pt>
                      <c:pt idx="2107">
                        <c:v>35.133333333333333</c:v>
                      </c:pt>
                      <c:pt idx="2108">
                        <c:v>35.15</c:v>
                      </c:pt>
                      <c:pt idx="2109">
                        <c:v>35.166666666666664</c:v>
                      </c:pt>
                      <c:pt idx="2110">
                        <c:v>35.18333333333333</c:v>
                      </c:pt>
                      <c:pt idx="2111">
                        <c:v>35.200000000000003</c:v>
                      </c:pt>
                      <c:pt idx="2112">
                        <c:v>35.216666666666669</c:v>
                      </c:pt>
                      <c:pt idx="2113">
                        <c:v>35.233333333333334</c:v>
                      </c:pt>
                      <c:pt idx="2114">
                        <c:v>35.25</c:v>
                      </c:pt>
                      <c:pt idx="2115">
                        <c:v>35.266666666666666</c:v>
                      </c:pt>
                      <c:pt idx="2116">
                        <c:v>35.283333333333331</c:v>
                      </c:pt>
                      <c:pt idx="2117">
                        <c:v>35.299999999999997</c:v>
                      </c:pt>
                      <c:pt idx="2118">
                        <c:v>35.31666666666667</c:v>
                      </c:pt>
                      <c:pt idx="2119">
                        <c:v>35.333333333333336</c:v>
                      </c:pt>
                      <c:pt idx="2120">
                        <c:v>35.35</c:v>
                      </c:pt>
                      <c:pt idx="2121">
                        <c:v>35.366666666666667</c:v>
                      </c:pt>
                      <c:pt idx="2122">
                        <c:v>35.383333333333333</c:v>
                      </c:pt>
                      <c:pt idx="2123">
                        <c:v>35.4</c:v>
                      </c:pt>
                      <c:pt idx="2124">
                        <c:v>35.416666666666664</c:v>
                      </c:pt>
                      <c:pt idx="2125">
                        <c:v>35.43333333333333</c:v>
                      </c:pt>
                      <c:pt idx="2126">
                        <c:v>35.450000000000003</c:v>
                      </c:pt>
                      <c:pt idx="2127">
                        <c:v>35.466666666666669</c:v>
                      </c:pt>
                      <c:pt idx="2128">
                        <c:v>35.483333333333334</c:v>
                      </c:pt>
                      <c:pt idx="2129">
                        <c:v>35.5</c:v>
                      </c:pt>
                      <c:pt idx="2130">
                        <c:v>35.516666666666666</c:v>
                      </c:pt>
                      <c:pt idx="2131">
                        <c:v>35.533333333333331</c:v>
                      </c:pt>
                      <c:pt idx="2132">
                        <c:v>35.549999999999997</c:v>
                      </c:pt>
                      <c:pt idx="2133">
                        <c:v>35.56666666666667</c:v>
                      </c:pt>
                      <c:pt idx="2134">
                        <c:v>35.583333333333336</c:v>
                      </c:pt>
                      <c:pt idx="2135">
                        <c:v>35.6</c:v>
                      </c:pt>
                      <c:pt idx="2136">
                        <c:v>35.616666666666667</c:v>
                      </c:pt>
                      <c:pt idx="2137">
                        <c:v>35.633333333333333</c:v>
                      </c:pt>
                      <c:pt idx="2138">
                        <c:v>35.65</c:v>
                      </c:pt>
                      <c:pt idx="2139">
                        <c:v>35.666666666666664</c:v>
                      </c:pt>
                      <c:pt idx="2140">
                        <c:v>35.68333333333333</c:v>
                      </c:pt>
                      <c:pt idx="2141">
                        <c:v>35.700000000000003</c:v>
                      </c:pt>
                      <c:pt idx="2142">
                        <c:v>35.716666666666669</c:v>
                      </c:pt>
                      <c:pt idx="2143">
                        <c:v>35.733333333333334</c:v>
                      </c:pt>
                      <c:pt idx="2144">
                        <c:v>35.75</c:v>
                      </c:pt>
                      <c:pt idx="2145">
                        <c:v>35.766666666666666</c:v>
                      </c:pt>
                      <c:pt idx="2146">
                        <c:v>35.783333333333331</c:v>
                      </c:pt>
                      <c:pt idx="2147">
                        <c:v>35.799999999999997</c:v>
                      </c:pt>
                      <c:pt idx="2148">
                        <c:v>35.81666666666667</c:v>
                      </c:pt>
                      <c:pt idx="2149">
                        <c:v>35.833333333333336</c:v>
                      </c:pt>
                      <c:pt idx="2150">
                        <c:v>35.85</c:v>
                      </c:pt>
                      <c:pt idx="2151">
                        <c:v>35.866666666666667</c:v>
                      </c:pt>
                      <c:pt idx="2152">
                        <c:v>35.883333333333333</c:v>
                      </c:pt>
                      <c:pt idx="2153">
                        <c:v>35.9</c:v>
                      </c:pt>
                      <c:pt idx="2154">
                        <c:v>35.916666666666664</c:v>
                      </c:pt>
                      <c:pt idx="2155">
                        <c:v>35.93333333333333</c:v>
                      </c:pt>
                      <c:pt idx="2156">
                        <c:v>35.950000000000003</c:v>
                      </c:pt>
                      <c:pt idx="2157">
                        <c:v>35.966666666666669</c:v>
                      </c:pt>
                      <c:pt idx="2158">
                        <c:v>35.983333333333334</c:v>
                      </c:pt>
                      <c:pt idx="2159">
                        <c:v>36</c:v>
                      </c:pt>
                      <c:pt idx="2160">
                        <c:v>36.016666666666666</c:v>
                      </c:pt>
                      <c:pt idx="2161">
                        <c:v>36.033333333333331</c:v>
                      </c:pt>
                      <c:pt idx="2162">
                        <c:v>36.049999999999997</c:v>
                      </c:pt>
                      <c:pt idx="2163">
                        <c:v>36.06666666666667</c:v>
                      </c:pt>
                      <c:pt idx="2164">
                        <c:v>36.083333333333336</c:v>
                      </c:pt>
                      <c:pt idx="2165">
                        <c:v>36.1</c:v>
                      </c:pt>
                      <c:pt idx="2166">
                        <c:v>36.116666666666667</c:v>
                      </c:pt>
                      <c:pt idx="2167">
                        <c:v>36.133333333333333</c:v>
                      </c:pt>
                      <c:pt idx="2168">
                        <c:v>36.15</c:v>
                      </c:pt>
                      <c:pt idx="2169">
                        <c:v>36.166666666666664</c:v>
                      </c:pt>
                      <c:pt idx="2170">
                        <c:v>36.18333333333333</c:v>
                      </c:pt>
                      <c:pt idx="2171">
                        <c:v>36.200000000000003</c:v>
                      </c:pt>
                      <c:pt idx="2172">
                        <c:v>36.216666666666669</c:v>
                      </c:pt>
                      <c:pt idx="2173">
                        <c:v>36.233333333333334</c:v>
                      </c:pt>
                      <c:pt idx="2174">
                        <c:v>36.25</c:v>
                      </c:pt>
                      <c:pt idx="2175">
                        <c:v>36.266666666666666</c:v>
                      </c:pt>
                      <c:pt idx="2176">
                        <c:v>36.283333333333331</c:v>
                      </c:pt>
                      <c:pt idx="2177">
                        <c:v>36.299999999999997</c:v>
                      </c:pt>
                      <c:pt idx="2178">
                        <c:v>36.31666666666667</c:v>
                      </c:pt>
                      <c:pt idx="2179">
                        <c:v>36.333333333333336</c:v>
                      </c:pt>
                      <c:pt idx="2180">
                        <c:v>36.35</c:v>
                      </c:pt>
                      <c:pt idx="2181">
                        <c:v>36.366666666666667</c:v>
                      </c:pt>
                      <c:pt idx="2182">
                        <c:v>36.383333333333333</c:v>
                      </c:pt>
                      <c:pt idx="2183">
                        <c:v>36.4</c:v>
                      </c:pt>
                      <c:pt idx="2184">
                        <c:v>36.416666666666664</c:v>
                      </c:pt>
                      <c:pt idx="2185">
                        <c:v>36.43333333333333</c:v>
                      </c:pt>
                      <c:pt idx="2186">
                        <c:v>36.450000000000003</c:v>
                      </c:pt>
                      <c:pt idx="2187">
                        <c:v>36.466666666666669</c:v>
                      </c:pt>
                      <c:pt idx="2188">
                        <c:v>36.483333333333334</c:v>
                      </c:pt>
                      <c:pt idx="2189">
                        <c:v>36.5</c:v>
                      </c:pt>
                      <c:pt idx="2190">
                        <c:v>36.516666666666666</c:v>
                      </c:pt>
                      <c:pt idx="2191">
                        <c:v>36.533333333333331</c:v>
                      </c:pt>
                      <c:pt idx="2192">
                        <c:v>36.549999999999997</c:v>
                      </c:pt>
                      <c:pt idx="2193">
                        <c:v>36.56666666666667</c:v>
                      </c:pt>
                      <c:pt idx="2194">
                        <c:v>36.583333333333336</c:v>
                      </c:pt>
                      <c:pt idx="2195">
                        <c:v>36.6</c:v>
                      </c:pt>
                      <c:pt idx="2196">
                        <c:v>36.616666666666667</c:v>
                      </c:pt>
                      <c:pt idx="2197">
                        <c:v>36.633333333333333</c:v>
                      </c:pt>
                      <c:pt idx="2198">
                        <c:v>36.65</c:v>
                      </c:pt>
                      <c:pt idx="2199">
                        <c:v>36.666666666666664</c:v>
                      </c:pt>
                      <c:pt idx="2200">
                        <c:v>36.68333333333333</c:v>
                      </c:pt>
                      <c:pt idx="2201">
                        <c:v>36.700000000000003</c:v>
                      </c:pt>
                      <c:pt idx="2202">
                        <c:v>36.716666666666669</c:v>
                      </c:pt>
                      <c:pt idx="2203">
                        <c:v>36.733333333333334</c:v>
                      </c:pt>
                      <c:pt idx="2204">
                        <c:v>36.75</c:v>
                      </c:pt>
                      <c:pt idx="2205">
                        <c:v>36.766666666666666</c:v>
                      </c:pt>
                      <c:pt idx="2206">
                        <c:v>36.783333333333331</c:v>
                      </c:pt>
                      <c:pt idx="2207">
                        <c:v>36.799999999999997</c:v>
                      </c:pt>
                      <c:pt idx="2208">
                        <c:v>36.81666666666667</c:v>
                      </c:pt>
                      <c:pt idx="2209">
                        <c:v>36.833333333333336</c:v>
                      </c:pt>
                      <c:pt idx="2210">
                        <c:v>36.85</c:v>
                      </c:pt>
                      <c:pt idx="2211">
                        <c:v>36.866666666666667</c:v>
                      </c:pt>
                      <c:pt idx="2212">
                        <c:v>36.883333333333333</c:v>
                      </c:pt>
                      <c:pt idx="2213">
                        <c:v>36.9</c:v>
                      </c:pt>
                      <c:pt idx="2214">
                        <c:v>36.916666666666664</c:v>
                      </c:pt>
                      <c:pt idx="2215">
                        <c:v>36.93333333333333</c:v>
                      </c:pt>
                      <c:pt idx="2216">
                        <c:v>36.950000000000003</c:v>
                      </c:pt>
                      <c:pt idx="2217">
                        <c:v>36.966666666666669</c:v>
                      </c:pt>
                      <c:pt idx="2218">
                        <c:v>36.983333333333334</c:v>
                      </c:pt>
                      <c:pt idx="2219">
                        <c:v>37</c:v>
                      </c:pt>
                      <c:pt idx="2220">
                        <c:v>37.016666666666666</c:v>
                      </c:pt>
                      <c:pt idx="2221">
                        <c:v>37.033333333333331</c:v>
                      </c:pt>
                      <c:pt idx="2222">
                        <c:v>37.049999999999997</c:v>
                      </c:pt>
                      <c:pt idx="2223">
                        <c:v>37.06666666666667</c:v>
                      </c:pt>
                      <c:pt idx="2224">
                        <c:v>37.083333333333336</c:v>
                      </c:pt>
                      <c:pt idx="2225">
                        <c:v>37.1</c:v>
                      </c:pt>
                      <c:pt idx="2226">
                        <c:v>37.116666666666667</c:v>
                      </c:pt>
                      <c:pt idx="2227">
                        <c:v>37.133333333333333</c:v>
                      </c:pt>
                      <c:pt idx="2228">
                        <c:v>37.15</c:v>
                      </c:pt>
                      <c:pt idx="2229">
                        <c:v>37.166666666666664</c:v>
                      </c:pt>
                      <c:pt idx="2230">
                        <c:v>37.18333333333333</c:v>
                      </c:pt>
                      <c:pt idx="2231">
                        <c:v>37.200000000000003</c:v>
                      </c:pt>
                      <c:pt idx="2232">
                        <c:v>37.216666666666669</c:v>
                      </c:pt>
                      <c:pt idx="2233">
                        <c:v>37.233333333333334</c:v>
                      </c:pt>
                      <c:pt idx="2234">
                        <c:v>37.25</c:v>
                      </c:pt>
                      <c:pt idx="2235">
                        <c:v>37.266666666666666</c:v>
                      </c:pt>
                      <c:pt idx="2236">
                        <c:v>37.283333333333331</c:v>
                      </c:pt>
                      <c:pt idx="2237">
                        <c:v>37.299999999999997</c:v>
                      </c:pt>
                      <c:pt idx="2238">
                        <c:v>37.31666666666667</c:v>
                      </c:pt>
                      <c:pt idx="2239">
                        <c:v>37.333333333333336</c:v>
                      </c:pt>
                      <c:pt idx="2240">
                        <c:v>37.35</c:v>
                      </c:pt>
                      <c:pt idx="2241">
                        <c:v>37.366666666666667</c:v>
                      </c:pt>
                      <c:pt idx="2242">
                        <c:v>37.383333333333333</c:v>
                      </c:pt>
                      <c:pt idx="2243">
                        <c:v>37.4</c:v>
                      </c:pt>
                      <c:pt idx="2244">
                        <c:v>37.416666666666664</c:v>
                      </c:pt>
                      <c:pt idx="2245">
                        <c:v>37.43333333333333</c:v>
                      </c:pt>
                      <c:pt idx="2246">
                        <c:v>37.450000000000003</c:v>
                      </c:pt>
                      <c:pt idx="2247">
                        <c:v>37.466666666666669</c:v>
                      </c:pt>
                      <c:pt idx="2248">
                        <c:v>37.483333333333334</c:v>
                      </c:pt>
                      <c:pt idx="2249">
                        <c:v>37.5</c:v>
                      </c:pt>
                      <c:pt idx="2250">
                        <c:v>37.516666666666666</c:v>
                      </c:pt>
                      <c:pt idx="2251">
                        <c:v>37.533333333333331</c:v>
                      </c:pt>
                      <c:pt idx="2252">
                        <c:v>37.549999999999997</c:v>
                      </c:pt>
                      <c:pt idx="2253">
                        <c:v>37.56666666666667</c:v>
                      </c:pt>
                      <c:pt idx="2254">
                        <c:v>37.583333333333336</c:v>
                      </c:pt>
                      <c:pt idx="2255">
                        <c:v>37.6</c:v>
                      </c:pt>
                      <c:pt idx="2256">
                        <c:v>37.616666666666667</c:v>
                      </c:pt>
                      <c:pt idx="2257">
                        <c:v>37.633333333333333</c:v>
                      </c:pt>
                      <c:pt idx="2258">
                        <c:v>37.65</c:v>
                      </c:pt>
                      <c:pt idx="2259">
                        <c:v>37.666666666666664</c:v>
                      </c:pt>
                      <c:pt idx="2260">
                        <c:v>37.68333333333333</c:v>
                      </c:pt>
                      <c:pt idx="2261">
                        <c:v>37.700000000000003</c:v>
                      </c:pt>
                      <c:pt idx="2262">
                        <c:v>37.716666666666669</c:v>
                      </c:pt>
                      <c:pt idx="2263">
                        <c:v>37.733333333333334</c:v>
                      </c:pt>
                      <c:pt idx="2264">
                        <c:v>37.75</c:v>
                      </c:pt>
                      <c:pt idx="2265">
                        <c:v>37.766666666666666</c:v>
                      </c:pt>
                      <c:pt idx="2266">
                        <c:v>37.783333333333331</c:v>
                      </c:pt>
                      <c:pt idx="2267">
                        <c:v>37.799999999999997</c:v>
                      </c:pt>
                      <c:pt idx="2268">
                        <c:v>37.81666666666667</c:v>
                      </c:pt>
                      <c:pt idx="2269">
                        <c:v>37.833333333333336</c:v>
                      </c:pt>
                      <c:pt idx="2270">
                        <c:v>37.85</c:v>
                      </c:pt>
                      <c:pt idx="2271">
                        <c:v>37.866666666666667</c:v>
                      </c:pt>
                      <c:pt idx="2272">
                        <c:v>37.883333333333333</c:v>
                      </c:pt>
                      <c:pt idx="2273">
                        <c:v>37.9</c:v>
                      </c:pt>
                      <c:pt idx="2274">
                        <c:v>37.916666666666664</c:v>
                      </c:pt>
                      <c:pt idx="2275">
                        <c:v>37.93333333333333</c:v>
                      </c:pt>
                      <c:pt idx="2276">
                        <c:v>37.950000000000003</c:v>
                      </c:pt>
                      <c:pt idx="2277">
                        <c:v>37.966666666666669</c:v>
                      </c:pt>
                      <c:pt idx="2278">
                        <c:v>37.983333333333334</c:v>
                      </c:pt>
                      <c:pt idx="2279">
                        <c:v>38</c:v>
                      </c:pt>
                      <c:pt idx="2280">
                        <c:v>38.016666666666666</c:v>
                      </c:pt>
                      <c:pt idx="2281">
                        <c:v>38.033333333333331</c:v>
                      </c:pt>
                      <c:pt idx="2282">
                        <c:v>38.049999999999997</c:v>
                      </c:pt>
                      <c:pt idx="2283">
                        <c:v>38.06666666666667</c:v>
                      </c:pt>
                      <c:pt idx="2284">
                        <c:v>38.083333333333336</c:v>
                      </c:pt>
                      <c:pt idx="2285">
                        <c:v>38.1</c:v>
                      </c:pt>
                      <c:pt idx="2286">
                        <c:v>38.116666666666667</c:v>
                      </c:pt>
                      <c:pt idx="2287">
                        <c:v>38.133333333333333</c:v>
                      </c:pt>
                      <c:pt idx="2288">
                        <c:v>38.15</c:v>
                      </c:pt>
                      <c:pt idx="2289">
                        <c:v>38.166666666666664</c:v>
                      </c:pt>
                      <c:pt idx="2290">
                        <c:v>38.18333333333333</c:v>
                      </c:pt>
                      <c:pt idx="2291">
                        <c:v>38.200000000000003</c:v>
                      </c:pt>
                      <c:pt idx="2292">
                        <c:v>38.216666666666669</c:v>
                      </c:pt>
                      <c:pt idx="2293">
                        <c:v>38.233333333333334</c:v>
                      </c:pt>
                      <c:pt idx="2294">
                        <c:v>38.25</c:v>
                      </c:pt>
                      <c:pt idx="2295">
                        <c:v>38.266666666666666</c:v>
                      </c:pt>
                      <c:pt idx="2296">
                        <c:v>38.283333333333331</c:v>
                      </c:pt>
                      <c:pt idx="2297">
                        <c:v>38.299999999999997</c:v>
                      </c:pt>
                      <c:pt idx="2298">
                        <c:v>38.31666666666667</c:v>
                      </c:pt>
                      <c:pt idx="2299">
                        <c:v>38.333333333333336</c:v>
                      </c:pt>
                      <c:pt idx="2300">
                        <c:v>38.35</c:v>
                      </c:pt>
                      <c:pt idx="2301">
                        <c:v>38.366666666666667</c:v>
                      </c:pt>
                      <c:pt idx="2302">
                        <c:v>38.383333333333333</c:v>
                      </c:pt>
                      <c:pt idx="2303">
                        <c:v>38.4</c:v>
                      </c:pt>
                      <c:pt idx="2304">
                        <c:v>38.416666666666664</c:v>
                      </c:pt>
                      <c:pt idx="2305">
                        <c:v>38.43333333333333</c:v>
                      </c:pt>
                      <c:pt idx="2306">
                        <c:v>38.450000000000003</c:v>
                      </c:pt>
                      <c:pt idx="2307">
                        <c:v>38.466666666666669</c:v>
                      </c:pt>
                      <c:pt idx="2308">
                        <c:v>38.483333333333334</c:v>
                      </c:pt>
                      <c:pt idx="2309">
                        <c:v>38.5</c:v>
                      </c:pt>
                      <c:pt idx="2310">
                        <c:v>38.516666666666666</c:v>
                      </c:pt>
                      <c:pt idx="2311">
                        <c:v>38.533333333333331</c:v>
                      </c:pt>
                      <c:pt idx="2312">
                        <c:v>38.549999999999997</c:v>
                      </c:pt>
                      <c:pt idx="2313">
                        <c:v>38.56666666666667</c:v>
                      </c:pt>
                      <c:pt idx="2314">
                        <c:v>38.583333333333336</c:v>
                      </c:pt>
                      <c:pt idx="2315">
                        <c:v>38.6</c:v>
                      </c:pt>
                      <c:pt idx="2316">
                        <c:v>38.616666666666667</c:v>
                      </c:pt>
                      <c:pt idx="2317">
                        <c:v>38.633333333333333</c:v>
                      </c:pt>
                      <c:pt idx="2318">
                        <c:v>38.65</c:v>
                      </c:pt>
                      <c:pt idx="2319">
                        <c:v>38.666666666666664</c:v>
                      </c:pt>
                      <c:pt idx="2320">
                        <c:v>38.68333333333333</c:v>
                      </c:pt>
                      <c:pt idx="2321">
                        <c:v>38.700000000000003</c:v>
                      </c:pt>
                      <c:pt idx="2322">
                        <c:v>38.716666666666669</c:v>
                      </c:pt>
                      <c:pt idx="2323">
                        <c:v>38.733333333333334</c:v>
                      </c:pt>
                      <c:pt idx="2324">
                        <c:v>38.75</c:v>
                      </c:pt>
                      <c:pt idx="2325">
                        <c:v>38.766666666666666</c:v>
                      </c:pt>
                      <c:pt idx="2326">
                        <c:v>38.783333333333331</c:v>
                      </c:pt>
                      <c:pt idx="2327">
                        <c:v>38.799999999999997</c:v>
                      </c:pt>
                      <c:pt idx="2328">
                        <c:v>38.81666666666667</c:v>
                      </c:pt>
                      <c:pt idx="2329">
                        <c:v>38.833333333333336</c:v>
                      </c:pt>
                      <c:pt idx="2330">
                        <c:v>38.85</c:v>
                      </c:pt>
                      <c:pt idx="2331">
                        <c:v>38.866666666666667</c:v>
                      </c:pt>
                      <c:pt idx="2332">
                        <c:v>38.883333333333333</c:v>
                      </c:pt>
                      <c:pt idx="2333">
                        <c:v>38.9</c:v>
                      </c:pt>
                      <c:pt idx="2334">
                        <c:v>38.916666666666664</c:v>
                      </c:pt>
                      <c:pt idx="2335">
                        <c:v>38.93333333333333</c:v>
                      </c:pt>
                      <c:pt idx="2336">
                        <c:v>38.950000000000003</c:v>
                      </c:pt>
                      <c:pt idx="2337">
                        <c:v>38.966666666666669</c:v>
                      </c:pt>
                      <c:pt idx="2338">
                        <c:v>38.983333333333334</c:v>
                      </c:pt>
                      <c:pt idx="2339">
                        <c:v>39</c:v>
                      </c:pt>
                      <c:pt idx="2340">
                        <c:v>39.016666666666666</c:v>
                      </c:pt>
                      <c:pt idx="2341">
                        <c:v>39.033333333333331</c:v>
                      </c:pt>
                      <c:pt idx="2342">
                        <c:v>39.049999999999997</c:v>
                      </c:pt>
                      <c:pt idx="2343">
                        <c:v>39.06666666666667</c:v>
                      </c:pt>
                      <c:pt idx="2344">
                        <c:v>39.083333333333336</c:v>
                      </c:pt>
                      <c:pt idx="2345">
                        <c:v>39.1</c:v>
                      </c:pt>
                      <c:pt idx="2346">
                        <c:v>39.116666666666667</c:v>
                      </c:pt>
                      <c:pt idx="2347">
                        <c:v>39.133333333333333</c:v>
                      </c:pt>
                      <c:pt idx="2348">
                        <c:v>39.15</c:v>
                      </c:pt>
                      <c:pt idx="2349">
                        <c:v>39.166666666666664</c:v>
                      </c:pt>
                      <c:pt idx="2350">
                        <c:v>39.18333333333333</c:v>
                      </c:pt>
                      <c:pt idx="2351">
                        <c:v>39.200000000000003</c:v>
                      </c:pt>
                      <c:pt idx="2352">
                        <c:v>39.216666666666669</c:v>
                      </c:pt>
                      <c:pt idx="2353">
                        <c:v>39.233333333333334</c:v>
                      </c:pt>
                      <c:pt idx="2354">
                        <c:v>39.25</c:v>
                      </c:pt>
                      <c:pt idx="2355">
                        <c:v>39.266666666666666</c:v>
                      </c:pt>
                      <c:pt idx="2356">
                        <c:v>39.283333333333331</c:v>
                      </c:pt>
                      <c:pt idx="2357">
                        <c:v>39.299999999999997</c:v>
                      </c:pt>
                      <c:pt idx="2358">
                        <c:v>39.31666666666667</c:v>
                      </c:pt>
                      <c:pt idx="2359">
                        <c:v>39.333333333333336</c:v>
                      </c:pt>
                      <c:pt idx="2360">
                        <c:v>39.35</c:v>
                      </c:pt>
                      <c:pt idx="2361">
                        <c:v>39.366666666666667</c:v>
                      </c:pt>
                      <c:pt idx="2362">
                        <c:v>39.383333333333333</c:v>
                      </c:pt>
                      <c:pt idx="2363">
                        <c:v>39.4</c:v>
                      </c:pt>
                      <c:pt idx="2364">
                        <c:v>39.416666666666664</c:v>
                      </c:pt>
                      <c:pt idx="2365">
                        <c:v>39.43333333333333</c:v>
                      </c:pt>
                      <c:pt idx="2366">
                        <c:v>39.450000000000003</c:v>
                      </c:pt>
                      <c:pt idx="2367">
                        <c:v>39.466666666666669</c:v>
                      </c:pt>
                      <c:pt idx="2368">
                        <c:v>39.483333333333334</c:v>
                      </c:pt>
                      <c:pt idx="2369">
                        <c:v>39.5</c:v>
                      </c:pt>
                      <c:pt idx="2370">
                        <c:v>39.516666666666666</c:v>
                      </c:pt>
                      <c:pt idx="2371">
                        <c:v>39.533333333333331</c:v>
                      </c:pt>
                      <c:pt idx="2372">
                        <c:v>39.549999999999997</c:v>
                      </c:pt>
                      <c:pt idx="2373">
                        <c:v>39.56666666666667</c:v>
                      </c:pt>
                      <c:pt idx="2374">
                        <c:v>39.583333333333336</c:v>
                      </c:pt>
                      <c:pt idx="2375">
                        <c:v>39.6</c:v>
                      </c:pt>
                      <c:pt idx="2376">
                        <c:v>39.616666666666667</c:v>
                      </c:pt>
                      <c:pt idx="2377">
                        <c:v>39.633333333333333</c:v>
                      </c:pt>
                      <c:pt idx="2378">
                        <c:v>39.65</c:v>
                      </c:pt>
                      <c:pt idx="2379">
                        <c:v>39.666666666666664</c:v>
                      </c:pt>
                      <c:pt idx="2380">
                        <c:v>39.68333333333333</c:v>
                      </c:pt>
                      <c:pt idx="2381">
                        <c:v>39.700000000000003</c:v>
                      </c:pt>
                      <c:pt idx="2382">
                        <c:v>39.716666666666669</c:v>
                      </c:pt>
                      <c:pt idx="2383">
                        <c:v>39.733333333333334</c:v>
                      </c:pt>
                      <c:pt idx="2384">
                        <c:v>39.75</c:v>
                      </c:pt>
                      <c:pt idx="2385">
                        <c:v>39.766666666666666</c:v>
                      </c:pt>
                      <c:pt idx="2386">
                        <c:v>39.783333333333331</c:v>
                      </c:pt>
                      <c:pt idx="2387">
                        <c:v>39.799999999999997</c:v>
                      </c:pt>
                      <c:pt idx="2388">
                        <c:v>39.81666666666667</c:v>
                      </c:pt>
                      <c:pt idx="2389">
                        <c:v>39.833333333333336</c:v>
                      </c:pt>
                      <c:pt idx="2390">
                        <c:v>39.85</c:v>
                      </c:pt>
                      <c:pt idx="2391">
                        <c:v>39.866666666666667</c:v>
                      </c:pt>
                      <c:pt idx="2392">
                        <c:v>39.883333333333333</c:v>
                      </c:pt>
                      <c:pt idx="2393">
                        <c:v>39.9</c:v>
                      </c:pt>
                      <c:pt idx="2394">
                        <c:v>39.916666666666664</c:v>
                      </c:pt>
                      <c:pt idx="2395">
                        <c:v>39.93333333333333</c:v>
                      </c:pt>
                      <c:pt idx="2396">
                        <c:v>39.950000000000003</c:v>
                      </c:pt>
                      <c:pt idx="2397">
                        <c:v>39.966666666666669</c:v>
                      </c:pt>
                      <c:pt idx="2398">
                        <c:v>39.983333333333334</c:v>
                      </c:pt>
                      <c:pt idx="2399">
                        <c:v>40</c:v>
                      </c:pt>
                      <c:pt idx="2400">
                        <c:v>40.016666666666666</c:v>
                      </c:pt>
                      <c:pt idx="2401">
                        <c:v>40.033333333333331</c:v>
                      </c:pt>
                      <c:pt idx="2402">
                        <c:v>40.049999999999997</c:v>
                      </c:pt>
                      <c:pt idx="2403">
                        <c:v>40.06666666666667</c:v>
                      </c:pt>
                      <c:pt idx="2404">
                        <c:v>40.083333333333336</c:v>
                      </c:pt>
                      <c:pt idx="2405">
                        <c:v>40.1</c:v>
                      </c:pt>
                      <c:pt idx="2406">
                        <c:v>40.116666666666667</c:v>
                      </c:pt>
                      <c:pt idx="2407">
                        <c:v>40.133333333333333</c:v>
                      </c:pt>
                      <c:pt idx="2408">
                        <c:v>40.15</c:v>
                      </c:pt>
                      <c:pt idx="2409">
                        <c:v>40.166666666666664</c:v>
                      </c:pt>
                      <c:pt idx="2410">
                        <c:v>40.18333333333333</c:v>
                      </c:pt>
                      <c:pt idx="2411">
                        <c:v>40.200000000000003</c:v>
                      </c:pt>
                      <c:pt idx="2412">
                        <c:v>40.216666666666669</c:v>
                      </c:pt>
                      <c:pt idx="2413">
                        <c:v>40.233333333333334</c:v>
                      </c:pt>
                      <c:pt idx="2414">
                        <c:v>40.25</c:v>
                      </c:pt>
                      <c:pt idx="2415">
                        <c:v>40.266666666666666</c:v>
                      </c:pt>
                      <c:pt idx="2416">
                        <c:v>40.283333333333331</c:v>
                      </c:pt>
                      <c:pt idx="2417">
                        <c:v>40.299999999999997</c:v>
                      </c:pt>
                      <c:pt idx="2418">
                        <c:v>40.31666666666667</c:v>
                      </c:pt>
                      <c:pt idx="2419">
                        <c:v>40.333333333333336</c:v>
                      </c:pt>
                      <c:pt idx="2420">
                        <c:v>40.35</c:v>
                      </c:pt>
                      <c:pt idx="2421">
                        <c:v>40.366666666666667</c:v>
                      </c:pt>
                      <c:pt idx="2422">
                        <c:v>40.383333333333333</c:v>
                      </c:pt>
                      <c:pt idx="2423">
                        <c:v>40.4</c:v>
                      </c:pt>
                      <c:pt idx="2424">
                        <c:v>40.416666666666664</c:v>
                      </c:pt>
                      <c:pt idx="2425">
                        <c:v>40.43333333333333</c:v>
                      </c:pt>
                      <c:pt idx="2426">
                        <c:v>40.450000000000003</c:v>
                      </c:pt>
                      <c:pt idx="2427">
                        <c:v>40.466666666666669</c:v>
                      </c:pt>
                      <c:pt idx="2428">
                        <c:v>40.483333333333334</c:v>
                      </c:pt>
                      <c:pt idx="2429">
                        <c:v>40.5</c:v>
                      </c:pt>
                      <c:pt idx="2430">
                        <c:v>40.516666666666666</c:v>
                      </c:pt>
                      <c:pt idx="2431">
                        <c:v>40.533333333333331</c:v>
                      </c:pt>
                      <c:pt idx="2432">
                        <c:v>40.549999999999997</c:v>
                      </c:pt>
                      <c:pt idx="2433">
                        <c:v>40.56666666666667</c:v>
                      </c:pt>
                      <c:pt idx="2434">
                        <c:v>40.583333333333336</c:v>
                      </c:pt>
                      <c:pt idx="2435">
                        <c:v>40.6</c:v>
                      </c:pt>
                      <c:pt idx="2436">
                        <c:v>40.616666666666667</c:v>
                      </c:pt>
                      <c:pt idx="2437">
                        <c:v>40.633333333333333</c:v>
                      </c:pt>
                      <c:pt idx="2438">
                        <c:v>40.65</c:v>
                      </c:pt>
                      <c:pt idx="2439">
                        <c:v>40.666666666666664</c:v>
                      </c:pt>
                      <c:pt idx="2440">
                        <c:v>40.68333333333333</c:v>
                      </c:pt>
                      <c:pt idx="2441">
                        <c:v>40.700000000000003</c:v>
                      </c:pt>
                      <c:pt idx="2442">
                        <c:v>40.716666666666669</c:v>
                      </c:pt>
                      <c:pt idx="2443">
                        <c:v>40.733333333333334</c:v>
                      </c:pt>
                      <c:pt idx="2444">
                        <c:v>40.75</c:v>
                      </c:pt>
                      <c:pt idx="2445">
                        <c:v>40.766666666666666</c:v>
                      </c:pt>
                      <c:pt idx="2446">
                        <c:v>40.783333333333331</c:v>
                      </c:pt>
                      <c:pt idx="2447">
                        <c:v>40.799999999999997</c:v>
                      </c:pt>
                      <c:pt idx="2448">
                        <c:v>40.81666666666667</c:v>
                      </c:pt>
                      <c:pt idx="2449">
                        <c:v>40.833333333333336</c:v>
                      </c:pt>
                      <c:pt idx="2450">
                        <c:v>40.85</c:v>
                      </c:pt>
                      <c:pt idx="2451">
                        <c:v>40.866666666666667</c:v>
                      </c:pt>
                      <c:pt idx="2452">
                        <c:v>40.883333333333333</c:v>
                      </c:pt>
                      <c:pt idx="2453">
                        <c:v>40.9</c:v>
                      </c:pt>
                      <c:pt idx="2454">
                        <c:v>40.916666666666664</c:v>
                      </c:pt>
                      <c:pt idx="2455">
                        <c:v>40.93333333333333</c:v>
                      </c:pt>
                      <c:pt idx="2456">
                        <c:v>40.950000000000003</c:v>
                      </c:pt>
                      <c:pt idx="2457">
                        <c:v>40.966666666666669</c:v>
                      </c:pt>
                      <c:pt idx="2458">
                        <c:v>40.983333333333334</c:v>
                      </c:pt>
                      <c:pt idx="2459">
                        <c:v>41</c:v>
                      </c:pt>
                      <c:pt idx="2460">
                        <c:v>41.016666666666666</c:v>
                      </c:pt>
                      <c:pt idx="2461">
                        <c:v>41.033333333333331</c:v>
                      </c:pt>
                      <c:pt idx="2462">
                        <c:v>41.05</c:v>
                      </c:pt>
                      <c:pt idx="2463">
                        <c:v>41.06666666666667</c:v>
                      </c:pt>
                      <c:pt idx="2464">
                        <c:v>41.083333333333336</c:v>
                      </c:pt>
                      <c:pt idx="2465">
                        <c:v>41.1</c:v>
                      </c:pt>
                      <c:pt idx="2466">
                        <c:v>41.116666666666667</c:v>
                      </c:pt>
                      <c:pt idx="2467">
                        <c:v>41.133333333333333</c:v>
                      </c:pt>
                      <c:pt idx="2468">
                        <c:v>41.15</c:v>
                      </c:pt>
                      <c:pt idx="2469">
                        <c:v>41.166666666666664</c:v>
                      </c:pt>
                      <c:pt idx="2470">
                        <c:v>41.18333333333333</c:v>
                      </c:pt>
                      <c:pt idx="2471">
                        <c:v>41.2</c:v>
                      </c:pt>
                      <c:pt idx="2472">
                        <c:v>41.216666666666669</c:v>
                      </c:pt>
                      <c:pt idx="2473">
                        <c:v>41.233333333333334</c:v>
                      </c:pt>
                      <c:pt idx="2474">
                        <c:v>41.25</c:v>
                      </c:pt>
                      <c:pt idx="2475">
                        <c:v>41.266666666666666</c:v>
                      </c:pt>
                      <c:pt idx="2476">
                        <c:v>41.283333333333331</c:v>
                      </c:pt>
                      <c:pt idx="2477">
                        <c:v>41.3</c:v>
                      </c:pt>
                      <c:pt idx="2478">
                        <c:v>41.31666666666667</c:v>
                      </c:pt>
                      <c:pt idx="2479">
                        <c:v>41.333333333333336</c:v>
                      </c:pt>
                      <c:pt idx="2480">
                        <c:v>41.35</c:v>
                      </c:pt>
                      <c:pt idx="2481">
                        <c:v>41.366666666666667</c:v>
                      </c:pt>
                      <c:pt idx="2482">
                        <c:v>41.383333333333333</c:v>
                      </c:pt>
                      <c:pt idx="2483">
                        <c:v>41.4</c:v>
                      </c:pt>
                      <c:pt idx="2484">
                        <c:v>41.416666666666664</c:v>
                      </c:pt>
                      <c:pt idx="2485">
                        <c:v>41.43333333333333</c:v>
                      </c:pt>
                      <c:pt idx="2486">
                        <c:v>41.45</c:v>
                      </c:pt>
                      <c:pt idx="2487">
                        <c:v>41.466666666666669</c:v>
                      </c:pt>
                      <c:pt idx="2488">
                        <c:v>41.483333333333334</c:v>
                      </c:pt>
                      <c:pt idx="2489">
                        <c:v>41.5</c:v>
                      </c:pt>
                      <c:pt idx="2490">
                        <c:v>41.516666666666666</c:v>
                      </c:pt>
                      <c:pt idx="2491">
                        <c:v>41.533333333333331</c:v>
                      </c:pt>
                      <c:pt idx="2492">
                        <c:v>41.55</c:v>
                      </c:pt>
                      <c:pt idx="2493">
                        <c:v>41.56666666666667</c:v>
                      </c:pt>
                      <c:pt idx="2494">
                        <c:v>41.583333333333336</c:v>
                      </c:pt>
                      <c:pt idx="2495">
                        <c:v>41.6</c:v>
                      </c:pt>
                      <c:pt idx="2496">
                        <c:v>41.616666666666667</c:v>
                      </c:pt>
                      <c:pt idx="2497">
                        <c:v>41.633333333333333</c:v>
                      </c:pt>
                      <c:pt idx="2498">
                        <c:v>41.65</c:v>
                      </c:pt>
                      <c:pt idx="2499">
                        <c:v>41.666666666666664</c:v>
                      </c:pt>
                      <c:pt idx="2500">
                        <c:v>41.68333333333333</c:v>
                      </c:pt>
                      <c:pt idx="2501">
                        <c:v>41.7</c:v>
                      </c:pt>
                      <c:pt idx="2502">
                        <c:v>41.716666666666669</c:v>
                      </c:pt>
                      <c:pt idx="2503">
                        <c:v>41.733333333333334</c:v>
                      </c:pt>
                      <c:pt idx="2504">
                        <c:v>41.75</c:v>
                      </c:pt>
                      <c:pt idx="2505">
                        <c:v>41.766666666666666</c:v>
                      </c:pt>
                      <c:pt idx="2506">
                        <c:v>41.783333333333331</c:v>
                      </c:pt>
                      <c:pt idx="2507">
                        <c:v>41.8</c:v>
                      </c:pt>
                      <c:pt idx="2508">
                        <c:v>41.81666666666667</c:v>
                      </c:pt>
                      <c:pt idx="2509">
                        <c:v>41.833333333333336</c:v>
                      </c:pt>
                      <c:pt idx="2510">
                        <c:v>41.85</c:v>
                      </c:pt>
                      <c:pt idx="2511">
                        <c:v>41.866666666666667</c:v>
                      </c:pt>
                      <c:pt idx="2512">
                        <c:v>41.883333333333333</c:v>
                      </c:pt>
                      <c:pt idx="2513">
                        <c:v>41.9</c:v>
                      </c:pt>
                      <c:pt idx="2514">
                        <c:v>41.916666666666664</c:v>
                      </c:pt>
                      <c:pt idx="2515">
                        <c:v>41.93333333333333</c:v>
                      </c:pt>
                      <c:pt idx="2516">
                        <c:v>41.95</c:v>
                      </c:pt>
                      <c:pt idx="2517">
                        <c:v>41.966666666666669</c:v>
                      </c:pt>
                      <c:pt idx="2518">
                        <c:v>41.983333333333334</c:v>
                      </c:pt>
                      <c:pt idx="2519">
                        <c:v>42</c:v>
                      </c:pt>
                      <c:pt idx="2520">
                        <c:v>42.016666666666666</c:v>
                      </c:pt>
                      <c:pt idx="2521">
                        <c:v>42.033333333333331</c:v>
                      </c:pt>
                      <c:pt idx="2522">
                        <c:v>42.05</c:v>
                      </c:pt>
                      <c:pt idx="2523">
                        <c:v>42.06666666666667</c:v>
                      </c:pt>
                      <c:pt idx="2524">
                        <c:v>42.083333333333336</c:v>
                      </c:pt>
                      <c:pt idx="2525">
                        <c:v>42.1</c:v>
                      </c:pt>
                      <c:pt idx="2526">
                        <c:v>42.116666666666667</c:v>
                      </c:pt>
                      <c:pt idx="2527">
                        <c:v>42.133333333333333</c:v>
                      </c:pt>
                      <c:pt idx="2528">
                        <c:v>42.15</c:v>
                      </c:pt>
                      <c:pt idx="2529">
                        <c:v>42.166666666666664</c:v>
                      </c:pt>
                      <c:pt idx="2530">
                        <c:v>42.18333333333333</c:v>
                      </c:pt>
                      <c:pt idx="2531">
                        <c:v>42.2</c:v>
                      </c:pt>
                      <c:pt idx="2532">
                        <c:v>42.216666666666669</c:v>
                      </c:pt>
                      <c:pt idx="2533">
                        <c:v>42.233333333333334</c:v>
                      </c:pt>
                      <c:pt idx="2534">
                        <c:v>42.25</c:v>
                      </c:pt>
                      <c:pt idx="2535">
                        <c:v>42.266666666666666</c:v>
                      </c:pt>
                      <c:pt idx="2536">
                        <c:v>42.283333333333331</c:v>
                      </c:pt>
                      <c:pt idx="2537">
                        <c:v>42.3</c:v>
                      </c:pt>
                      <c:pt idx="2538">
                        <c:v>42.31666666666667</c:v>
                      </c:pt>
                      <c:pt idx="2539">
                        <c:v>42.333333333333336</c:v>
                      </c:pt>
                      <c:pt idx="2540">
                        <c:v>42.35</c:v>
                      </c:pt>
                      <c:pt idx="2541">
                        <c:v>42.366666666666667</c:v>
                      </c:pt>
                      <c:pt idx="2542">
                        <c:v>42.383333333333333</c:v>
                      </c:pt>
                      <c:pt idx="2543">
                        <c:v>42.4</c:v>
                      </c:pt>
                      <c:pt idx="2544">
                        <c:v>42.416666666666664</c:v>
                      </c:pt>
                      <c:pt idx="2545">
                        <c:v>42.43333333333333</c:v>
                      </c:pt>
                      <c:pt idx="2546">
                        <c:v>42.45</c:v>
                      </c:pt>
                      <c:pt idx="2547">
                        <c:v>42.466666666666669</c:v>
                      </c:pt>
                      <c:pt idx="2548">
                        <c:v>42.483333333333334</c:v>
                      </c:pt>
                      <c:pt idx="2549">
                        <c:v>42.5</c:v>
                      </c:pt>
                      <c:pt idx="2550">
                        <c:v>42.516666666666666</c:v>
                      </c:pt>
                      <c:pt idx="2551">
                        <c:v>42.533333333333331</c:v>
                      </c:pt>
                      <c:pt idx="2552">
                        <c:v>42.55</c:v>
                      </c:pt>
                      <c:pt idx="2553">
                        <c:v>42.56666666666667</c:v>
                      </c:pt>
                      <c:pt idx="2554">
                        <c:v>42.583333333333336</c:v>
                      </c:pt>
                      <c:pt idx="2555">
                        <c:v>42.6</c:v>
                      </c:pt>
                      <c:pt idx="2556">
                        <c:v>42.616666666666667</c:v>
                      </c:pt>
                      <c:pt idx="2557">
                        <c:v>42.633333333333333</c:v>
                      </c:pt>
                      <c:pt idx="2558">
                        <c:v>42.65</c:v>
                      </c:pt>
                      <c:pt idx="2559">
                        <c:v>42.666666666666664</c:v>
                      </c:pt>
                      <c:pt idx="2560">
                        <c:v>42.68333333333333</c:v>
                      </c:pt>
                      <c:pt idx="2561">
                        <c:v>42.7</c:v>
                      </c:pt>
                      <c:pt idx="2562">
                        <c:v>42.716666666666669</c:v>
                      </c:pt>
                      <c:pt idx="2563">
                        <c:v>42.733333333333334</c:v>
                      </c:pt>
                      <c:pt idx="2564">
                        <c:v>42.75</c:v>
                      </c:pt>
                      <c:pt idx="2565">
                        <c:v>42.766666666666666</c:v>
                      </c:pt>
                      <c:pt idx="2566">
                        <c:v>42.783333333333331</c:v>
                      </c:pt>
                      <c:pt idx="2567">
                        <c:v>42.8</c:v>
                      </c:pt>
                      <c:pt idx="2568">
                        <c:v>42.81666666666667</c:v>
                      </c:pt>
                      <c:pt idx="2569">
                        <c:v>42.833333333333336</c:v>
                      </c:pt>
                      <c:pt idx="2570">
                        <c:v>42.85</c:v>
                      </c:pt>
                      <c:pt idx="2571">
                        <c:v>42.866666666666667</c:v>
                      </c:pt>
                      <c:pt idx="2572">
                        <c:v>42.883333333333333</c:v>
                      </c:pt>
                      <c:pt idx="2573">
                        <c:v>42.9</c:v>
                      </c:pt>
                      <c:pt idx="2574">
                        <c:v>42.916666666666664</c:v>
                      </c:pt>
                      <c:pt idx="2575">
                        <c:v>42.93333333333333</c:v>
                      </c:pt>
                      <c:pt idx="2576">
                        <c:v>42.95</c:v>
                      </c:pt>
                      <c:pt idx="2577">
                        <c:v>42.966666666666669</c:v>
                      </c:pt>
                      <c:pt idx="2578">
                        <c:v>42.983333333333334</c:v>
                      </c:pt>
                      <c:pt idx="2579">
                        <c:v>43</c:v>
                      </c:pt>
                      <c:pt idx="2580">
                        <c:v>43.016666666666666</c:v>
                      </c:pt>
                      <c:pt idx="2581">
                        <c:v>43.033333333333331</c:v>
                      </c:pt>
                      <c:pt idx="2582">
                        <c:v>43.05</c:v>
                      </c:pt>
                      <c:pt idx="2583">
                        <c:v>43.06666666666667</c:v>
                      </c:pt>
                      <c:pt idx="2584">
                        <c:v>43.083333333333336</c:v>
                      </c:pt>
                      <c:pt idx="2585">
                        <c:v>43.1</c:v>
                      </c:pt>
                      <c:pt idx="2586">
                        <c:v>43.116666666666667</c:v>
                      </c:pt>
                      <c:pt idx="2587">
                        <c:v>43.133333333333333</c:v>
                      </c:pt>
                      <c:pt idx="2588">
                        <c:v>43.15</c:v>
                      </c:pt>
                      <c:pt idx="2589">
                        <c:v>43.166666666666664</c:v>
                      </c:pt>
                      <c:pt idx="2590">
                        <c:v>43.18333333333333</c:v>
                      </c:pt>
                      <c:pt idx="2591">
                        <c:v>43.2</c:v>
                      </c:pt>
                      <c:pt idx="2592">
                        <c:v>43.216666666666669</c:v>
                      </c:pt>
                      <c:pt idx="2593">
                        <c:v>43.233333333333334</c:v>
                      </c:pt>
                      <c:pt idx="2594">
                        <c:v>43.25</c:v>
                      </c:pt>
                      <c:pt idx="2595">
                        <c:v>43.266666666666666</c:v>
                      </c:pt>
                      <c:pt idx="2596">
                        <c:v>43.283333333333331</c:v>
                      </c:pt>
                      <c:pt idx="2597">
                        <c:v>43.3</c:v>
                      </c:pt>
                      <c:pt idx="2598">
                        <c:v>43.31666666666667</c:v>
                      </c:pt>
                      <c:pt idx="2599">
                        <c:v>43.333333333333336</c:v>
                      </c:pt>
                      <c:pt idx="2600">
                        <c:v>43.35</c:v>
                      </c:pt>
                      <c:pt idx="2601">
                        <c:v>43.366666666666667</c:v>
                      </c:pt>
                      <c:pt idx="2602">
                        <c:v>43.383333333333333</c:v>
                      </c:pt>
                      <c:pt idx="2603">
                        <c:v>43.4</c:v>
                      </c:pt>
                      <c:pt idx="2604">
                        <c:v>43.416666666666664</c:v>
                      </c:pt>
                      <c:pt idx="2605">
                        <c:v>43.43333333333333</c:v>
                      </c:pt>
                      <c:pt idx="2606">
                        <c:v>43.45</c:v>
                      </c:pt>
                      <c:pt idx="2607">
                        <c:v>43.466666666666669</c:v>
                      </c:pt>
                      <c:pt idx="2608">
                        <c:v>43.483333333333334</c:v>
                      </c:pt>
                      <c:pt idx="2609">
                        <c:v>43.5</c:v>
                      </c:pt>
                      <c:pt idx="2610">
                        <c:v>43.516666666666666</c:v>
                      </c:pt>
                      <c:pt idx="2611">
                        <c:v>43.533333333333331</c:v>
                      </c:pt>
                      <c:pt idx="2612">
                        <c:v>43.55</c:v>
                      </c:pt>
                      <c:pt idx="2613">
                        <c:v>43.56666666666667</c:v>
                      </c:pt>
                      <c:pt idx="2614">
                        <c:v>43.583333333333336</c:v>
                      </c:pt>
                      <c:pt idx="2615">
                        <c:v>43.6</c:v>
                      </c:pt>
                      <c:pt idx="2616">
                        <c:v>43.616666666666667</c:v>
                      </c:pt>
                      <c:pt idx="2617">
                        <c:v>43.633333333333333</c:v>
                      </c:pt>
                      <c:pt idx="2618">
                        <c:v>43.65</c:v>
                      </c:pt>
                      <c:pt idx="2619">
                        <c:v>43.666666666666664</c:v>
                      </c:pt>
                      <c:pt idx="2620">
                        <c:v>43.68333333333333</c:v>
                      </c:pt>
                      <c:pt idx="2621">
                        <c:v>43.7</c:v>
                      </c:pt>
                      <c:pt idx="2622">
                        <c:v>43.716666666666669</c:v>
                      </c:pt>
                      <c:pt idx="2623">
                        <c:v>43.733333333333334</c:v>
                      </c:pt>
                      <c:pt idx="2624">
                        <c:v>43.75</c:v>
                      </c:pt>
                      <c:pt idx="2625">
                        <c:v>43.766666666666666</c:v>
                      </c:pt>
                      <c:pt idx="2626">
                        <c:v>43.783333333333331</c:v>
                      </c:pt>
                      <c:pt idx="2627">
                        <c:v>43.8</c:v>
                      </c:pt>
                      <c:pt idx="2628">
                        <c:v>43.81666666666667</c:v>
                      </c:pt>
                      <c:pt idx="2629">
                        <c:v>43.833333333333336</c:v>
                      </c:pt>
                      <c:pt idx="2630">
                        <c:v>43.85</c:v>
                      </c:pt>
                      <c:pt idx="2631">
                        <c:v>43.866666666666667</c:v>
                      </c:pt>
                      <c:pt idx="2632">
                        <c:v>43.883333333333333</c:v>
                      </c:pt>
                      <c:pt idx="2633">
                        <c:v>43.9</c:v>
                      </c:pt>
                      <c:pt idx="2634">
                        <c:v>43.916666666666664</c:v>
                      </c:pt>
                      <c:pt idx="2635">
                        <c:v>43.93333333333333</c:v>
                      </c:pt>
                      <c:pt idx="2636">
                        <c:v>43.95</c:v>
                      </c:pt>
                      <c:pt idx="2637">
                        <c:v>43.966666666666669</c:v>
                      </c:pt>
                      <c:pt idx="2638">
                        <c:v>43.983333333333334</c:v>
                      </c:pt>
                      <c:pt idx="2639">
                        <c:v>44</c:v>
                      </c:pt>
                      <c:pt idx="2640">
                        <c:v>44.016666666666666</c:v>
                      </c:pt>
                      <c:pt idx="2641">
                        <c:v>44.033333333333331</c:v>
                      </c:pt>
                      <c:pt idx="2642">
                        <c:v>44.05</c:v>
                      </c:pt>
                      <c:pt idx="2643">
                        <c:v>44.06666666666667</c:v>
                      </c:pt>
                      <c:pt idx="2644">
                        <c:v>44.083333333333336</c:v>
                      </c:pt>
                      <c:pt idx="2645">
                        <c:v>44.1</c:v>
                      </c:pt>
                      <c:pt idx="2646">
                        <c:v>44.116666666666667</c:v>
                      </c:pt>
                      <c:pt idx="2647">
                        <c:v>44.133333333333333</c:v>
                      </c:pt>
                      <c:pt idx="2648">
                        <c:v>44.15</c:v>
                      </c:pt>
                      <c:pt idx="2649">
                        <c:v>44.166666666666664</c:v>
                      </c:pt>
                      <c:pt idx="2650">
                        <c:v>44.18333333333333</c:v>
                      </c:pt>
                      <c:pt idx="2651">
                        <c:v>44.2</c:v>
                      </c:pt>
                      <c:pt idx="2652">
                        <c:v>44.216666666666669</c:v>
                      </c:pt>
                      <c:pt idx="2653">
                        <c:v>44.233333333333334</c:v>
                      </c:pt>
                      <c:pt idx="2654">
                        <c:v>44.25</c:v>
                      </c:pt>
                      <c:pt idx="2655">
                        <c:v>44.266666666666666</c:v>
                      </c:pt>
                      <c:pt idx="2656">
                        <c:v>44.283333333333331</c:v>
                      </c:pt>
                      <c:pt idx="2657">
                        <c:v>44.3</c:v>
                      </c:pt>
                      <c:pt idx="2658">
                        <c:v>44.31666666666667</c:v>
                      </c:pt>
                      <c:pt idx="2659">
                        <c:v>44.333333333333336</c:v>
                      </c:pt>
                      <c:pt idx="2660">
                        <c:v>44.35</c:v>
                      </c:pt>
                      <c:pt idx="2661">
                        <c:v>44.366666666666667</c:v>
                      </c:pt>
                      <c:pt idx="2662">
                        <c:v>44.383333333333333</c:v>
                      </c:pt>
                      <c:pt idx="2663">
                        <c:v>44.4</c:v>
                      </c:pt>
                      <c:pt idx="2664">
                        <c:v>44.416666666666664</c:v>
                      </c:pt>
                      <c:pt idx="2665">
                        <c:v>44.43333333333333</c:v>
                      </c:pt>
                      <c:pt idx="2666">
                        <c:v>44.45</c:v>
                      </c:pt>
                      <c:pt idx="2667">
                        <c:v>44.466666666666669</c:v>
                      </c:pt>
                      <c:pt idx="2668">
                        <c:v>44.483333333333334</c:v>
                      </c:pt>
                      <c:pt idx="2669">
                        <c:v>44.5</c:v>
                      </c:pt>
                      <c:pt idx="2670">
                        <c:v>44.516666666666666</c:v>
                      </c:pt>
                      <c:pt idx="2671">
                        <c:v>44.533333333333331</c:v>
                      </c:pt>
                      <c:pt idx="2672">
                        <c:v>44.55</c:v>
                      </c:pt>
                      <c:pt idx="2673">
                        <c:v>44.56666666666667</c:v>
                      </c:pt>
                      <c:pt idx="2674">
                        <c:v>44.583333333333336</c:v>
                      </c:pt>
                      <c:pt idx="2675">
                        <c:v>44.6</c:v>
                      </c:pt>
                      <c:pt idx="2676">
                        <c:v>44.616666666666667</c:v>
                      </c:pt>
                      <c:pt idx="2677">
                        <c:v>44.633333333333333</c:v>
                      </c:pt>
                      <c:pt idx="2678">
                        <c:v>44.65</c:v>
                      </c:pt>
                      <c:pt idx="2679">
                        <c:v>44.666666666666664</c:v>
                      </c:pt>
                      <c:pt idx="2680">
                        <c:v>44.68333333333333</c:v>
                      </c:pt>
                      <c:pt idx="2681">
                        <c:v>44.7</c:v>
                      </c:pt>
                      <c:pt idx="2682">
                        <c:v>44.716666666666669</c:v>
                      </c:pt>
                      <c:pt idx="2683">
                        <c:v>44.733333333333334</c:v>
                      </c:pt>
                      <c:pt idx="2684">
                        <c:v>44.75</c:v>
                      </c:pt>
                      <c:pt idx="2685">
                        <c:v>44.766666666666666</c:v>
                      </c:pt>
                      <c:pt idx="2686">
                        <c:v>44.783333333333331</c:v>
                      </c:pt>
                      <c:pt idx="2687">
                        <c:v>44.8</c:v>
                      </c:pt>
                      <c:pt idx="2688">
                        <c:v>44.81666666666667</c:v>
                      </c:pt>
                      <c:pt idx="2689">
                        <c:v>44.833333333333336</c:v>
                      </c:pt>
                      <c:pt idx="2690">
                        <c:v>44.85</c:v>
                      </c:pt>
                      <c:pt idx="2691">
                        <c:v>44.866666666666667</c:v>
                      </c:pt>
                      <c:pt idx="2692">
                        <c:v>44.883333333333333</c:v>
                      </c:pt>
                      <c:pt idx="2693">
                        <c:v>44.9</c:v>
                      </c:pt>
                      <c:pt idx="2694">
                        <c:v>44.916666666666664</c:v>
                      </c:pt>
                      <c:pt idx="2695">
                        <c:v>44.93333333333333</c:v>
                      </c:pt>
                      <c:pt idx="2696">
                        <c:v>44.95</c:v>
                      </c:pt>
                      <c:pt idx="2697">
                        <c:v>44.966666666666669</c:v>
                      </c:pt>
                      <c:pt idx="2698">
                        <c:v>44.983333333333334</c:v>
                      </c:pt>
                      <c:pt idx="2699">
                        <c:v>45</c:v>
                      </c:pt>
                      <c:pt idx="2700">
                        <c:v>45.016666666666666</c:v>
                      </c:pt>
                      <c:pt idx="2701">
                        <c:v>45.033333333333331</c:v>
                      </c:pt>
                      <c:pt idx="2702">
                        <c:v>45.05</c:v>
                      </c:pt>
                      <c:pt idx="2703">
                        <c:v>45.06666666666667</c:v>
                      </c:pt>
                      <c:pt idx="2704">
                        <c:v>45.083333333333336</c:v>
                      </c:pt>
                      <c:pt idx="2705">
                        <c:v>45.1</c:v>
                      </c:pt>
                      <c:pt idx="2706">
                        <c:v>45.116666666666667</c:v>
                      </c:pt>
                      <c:pt idx="2707">
                        <c:v>45.133333333333333</c:v>
                      </c:pt>
                      <c:pt idx="2708">
                        <c:v>45.15</c:v>
                      </c:pt>
                      <c:pt idx="2709">
                        <c:v>45.166666666666664</c:v>
                      </c:pt>
                      <c:pt idx="2710">
                        <c:v>45.18333333333333</c:v>
                      </c:pt>
                      <c:pt idx="2711">
                        <c:v>45.2</c:v>
                      </c:pt>
                      <c:pt idx="2712">
                        <c:v>45.216666666666669</c:v>
                      </c:pt>
                      <c:pt idx="2713">
                        <c:v>45.233333333333334</c:v>
                      </c:pt>
                      <c:pt idx="2714">
                        <c:v>45.25</c:v>
                      </c:pt>
                      <c:pt idx="2715">
                        <c:v>45.266666666666666</c:v>
                      </c:pt>
                      <c:pt idx="2716">
                        <c:v>45.283333333333331</c:v>
                      </c:pt>
                      <c:pt idx="2717">
                        <c:v>45.3</c:v>
                      </c:pt>
                      <c:pt idx="2718">
                        <c:v>45.31666666666667</c:v>
                      </c:pt>
                      <c:pt idx="2719">
                        <c:v>45.333333333333336</c:v>
                      </c:pt>
                      <c:pt idx="2720">
                        <c:v>45.35</c:v>
                      </c:pt>
                      <c:pt idx="2721">
                        <c:v>45.366666666666667</c:v>
                      </c:pt>
                      <c:pt idx="2722">
                        <c:v>45.383333333333333</c:v>
                      </c:pt>
                      <c:pt idx="2723">
                        <c:v>45.4</c:v>
                      </c:pt>
                      <c:pt idx="2724">
                        <c:v>45.416666666666664</c:v>
                      </c:pt>
                      <c:pt idx="2725">
                        <c:v>45.43333333333333</c:v>
                      </c:pt>
                      <c:pt idx="2726">
                        <c:v>45.45</c:v>
                      </c:pt>
                      <c:pt idx="2727">
                        <c:v>45.466666666666669</c:v>
                      </c:pt>
                      <c:pt idx="2728">
                        <c:v>45.483333333333334</c:v>
                      </c:pt>
                      <c:pt idx="2729">
                        <c:v>45.5</c:v>
                      </c:pt>
                      <c:pt idx="2730">
                        <c:v>45.516666666666666</c:v>
                      </c:pt>
                      <c:pt idx="2731">
                        <c:v>45.533333333333331</c:v>
                      </c:pt>
                      <c:pt idx="2732">
                        <c:v>45.55</c:v>
                      </c:pt>
                      <c:pt idx="2733">
                        <c:v>45.56666666666667</c:v>
                      </c:pt>
                      <c:pt idx="2734">
                        <c:v>45.583333333333336</c:v>
                      </c:pt>
                      <c:pt idx="2735">
                        <c:v>45.6</c:v>
                      </c:pt>
                      <c:pt idx="2736">
                        <c:v>45.616666666666667</c:v>
                      </c:pt>
                      <c:pt idx="2737">
                        <c:v>45.633333333333333</c:v>
                      </c:pt>
                      <c:pt idx="2738">
                        <c:v>45.65</c:v>
                      </c:pt>
                      <c:pt idx="2739">
                        <c:v>45.666666666666664</c:v>
                      </c:pt>
                      <c:pt idx="2740">
                        <c:v>45.68333333333333</c:v>
                      </c:pt>
                      <c:pt idx="2741">
                        <c:v>45.7</c:v>
                      </c:pt>
                      <c:pt idx="2742">
                        <c:v>45.716666666666669</c:v>
                      </c:pt>
                      <c:pt idx="2743">
                        <c:v>45.733333333333334</c:v>
                      </c:pt>
                      <c:pt idx="2744">
                        <c:v>45.75</c:v>
                      </c:pt>
                      <c:pt idx="2745">
                        <c:v>45.766666666666666</c:v>
                      </c:pt>
                      <c:pt idx="2746">
                        <c:v>45.783333333333331</c:v>
                      </c:pt>
                      <c:pt idx="2747">
                        <c:v>45.8</c:v>
                      </c:pt>
                      <c:pt idx="2748">
                        <c:v>45.81666666666667</c:v>
                      </c:pt>
                      <c:pt idx="2749">
                        <c:v>45.833333333333336</c:v>
                      </c:pt>
                      <c:pt idx="2750">
                        <c:v>45.85</c:v>
                      </c:pt>
                      <c:pt idx="2751">
                        <c:v>45.866666666666667</c:v>
                      </c:pt>
                      <c:pt idx="2752">
                        <c:v>45.883333333333333</c:v>
                      </c:pt>
                      <c:pt idx="2753">
                        <c:v>45.9</c:v>
                      </c:pt>
                      <c:pt idx="2754">
                        <c:v>45.916666666666664</c:v>
                      </c:pt>
                      <c:pt idx="2755">
                        <c:v>45.93333333333333</c:v>
                      </c:pt>
                      <c:pt idx="2756">
                        <c:v>45.95</c:v>
                      </c:pt>
                      <c:pt idx="2757">
                        <c:v>45.966666666666669</c:v>
                      </c:pt>
                      <c:pt idx="2758">
                        <c:v>45.983333333333334</c:v>
                      </c:pt>
                      <c:pt idx="2759">
                        <c:v>46</c:v>
                      </c:pt>
                      <c:pt idx="2760">
                        <c:v>46.016666666666666</c:v>
                      </c:pt>
                      <c:pt idx="2761">
                        <c:v>46.033333333333331</c:v>
                      </c:pt>
                      <c:pt idx="2762">
                        <c:v>46.05</c:v>
                      </c:pt>
                      <c:pt idx="2763">
                        <c:v>46.06666666666667</c:v>
                      </c:pt>
                      <c:pt idx="2764">
                        <c:v>46.083333333333336</c:v>
                      </c:pt>
                      <c:pt idx="2765">
                        <c:v>46.1</c:v>
                      </c:pt>
                      <c:pt idx="2766">
                        <c:v>46.116666666666667</c:v>
                      </c:pt>
                      <c:pt idx="2767">
                        <c:v>46.133333333333333</c:v>
                      </c:pt>
                      <c:pt idx="2768">
                        <c:v>46.15</c:v>
                      </c:pt>
                      <c:pt idx="2769">
                        <c:v>46.166666666666664</c:v>
                      </c:pt>
                      <c:pt idx="2770">
                        <c:v>46.18333333333333</c:v>
                      </c:pt>
                      <c:pt idx="2771">
                        <c:v>46.2</c:v>
                      </c:pt>
                      <c:pt idx="2772">
                        <c:v>46.216666666666669</c:v>
                      </c:pt>
                      <c:pt idx="2773">
                        <c:v>46.233333333333334</c:v>
                      </c:pt>
                      <c:pt idx="2774">
                        <c:v>46.25</c:v>
                      </c:pt>
                      <c:pt idx="2775">
                        <c:v>46.266666666666666</c:v>
                      </c:pt>
                      <c:pt idx="2776">
                        <c:v>46.283333333333331</c:v>
                      </c:pt>
                      <c:pt idx="2777">
                        <c:v>46.3</c:v>
                      </c:pt>
                      <c:pt idx="2778">
                        <c:v>46.31666666666667</c:v>
                      </c:pt>
                      <c:pt idx="2779">
                        <c:v>46.333333333333336</c:v>
                      </c:pt>
                      <c:pt idx="2780">
                        <c:v>46.35</c:v>
                      </c:pt>
                      <c:pt idx="2781">
                        <c:v>46.366666666666667</c:v>
                      </c:pt>
                      <c:pt idx="2782">
                        <c:v>46.383333333333333</c:v>
                      </c:pt>
                      <c:pt idx="2783">
                        <c:v>46.4</c:v>
                      </c:pt>
                      <c:pt idx="2784">
                        <c:v>46.416666666666664</c:v>
                      </c:pt>
                      <c:pt idx="2785">
                        <c:v>46.43333333333333</c:v>
                      </c:pt>
                      <c:pt idx="2786">
                        <c:v>46.45</c:v>
                      </c:pt>
                      <c:pt idx="2787">
                        <c:v>46.466666666666669</c:v>
                      </c:pt>
                      <c:pt idx="2788">
                        <c:v>46.483333333333334</c:v>
                      </c:pt>
                      <c:pt idx="2789">
                        <c:v>46.5</c:v>
                      </c:pt>
                      <c:pt idx="2790">
                        <c:v>46.516666666666666</c:v>
                      </c:pt>
                      <c:pt idx="2791">
                        <c:v>46.533333333333331</c:v>
                      </c:pt>
                      <c:pt idx="2792">
                        <c:v>46.55</c:v>
                      </c:pt>
                      <c:pt idx="2793">
                        <c:v>46.56666666666667</c:v>
                      </c:pt>
                      <c:pt idx="2794">
                        <c:v>46.583333333333336</c:v>
                      </c:pt>
                      <c:pt idx="2795">
                        <c:v>46.6</c:v>
                      </c:pt>
                      <c:pt idx="2796">
                        <c:v>46.616666666666667</c:v>
                      </c:pt>
                      <c:pt idx="2797">
                        <c:v>46.633333333333333</c:v>
                      </c:pt>
                      <c:pt idx="2798">
                        <c:v>46.65</c:v>
                      </c:pt>
                      <c:pt idx="2799">
                        <c:v>46.666666666666664</c:v>
                      </c:pt>
                      <c:pt idx="2800">
                        <c:v>46.68333333333333</c:v>
                      </c:pt>
                      <c:pt idx="2801">
                        <c:v>46.7</c:v>
                      </c:pt>
                      <c:pt idx="2802">
                        <c:v>46.716666666666669</c:v>
                      </c:pt>
                      <c:pt idx="2803">
                        <c:v>46.733333333333334</c:v>
                      </c:pt>
                      <c:pt idx="2804">
                        <c:v>46.75</c:v>
                      </c:pt>
                      <c:pt idx="2805">
                        <c:v>46.766666666666666</c:v>
                      </c:pt>
                      <c:pt idx="2806">
                        <c:v>46.783333333333331</c:v>
                      </c:pt>
                      <c:pt idx="2807">
                        <c:v>46.8</c:v>
                      </c:pt>
                      <c:pt idx="2808">
                        <c:v>46.81666666666667</c:v>
                      </c:pt>
                      <c:pt idx="2809">
                        <c:v>46.833333333333336</c:v>
                      </c:pt>
                      <c:pt idx="2810">
                        <c:v>46.85</c:v>
                      </c:pt>
                      <c:pt idx="2811">
                        <c:v>46.866666666666667</c:v>
                      </c:pt>
                      <c:pt idx="2812">
                        <c:v>46.883333333333333</c:v>
                      </c:pt>
                      <c:pt idx="2813">
                        <c:v>46.9</c:v>
                      </c:pt>
                      <c:pt idx="2814">
                        <c:v>46.916666666666664</c:v>
                      </c:pt>
                      <c:pt idx="2815">
                        <c:v>46.93333333333333</c:v>
                      </c:pt>
                      <c:pt idx="2816">
                        <c:v>46.95</c:v>
                      </c:pt>
                      <c:pt idx="2817">
                        <c:v>46.966666666666669</c:v>
                      </c:pt>
                      <c:pt idx="2818">
                        <c:v>46.983333333333334</c:v>
                      </c:pt>
                      <c:pt idx="2819">
                        <c:v>47</c:v>
                      </c:pt>
                      <c:pt idx="2820">
                        <c:v>47.016666666666666</c:v>
                      </c:pt>
                      <c:pt idx="2821">
                        <c:v>47.033333333333331</c:v>
                      </c:pt>
                      <c:pt idx="2822">
                        <c:v>47.05</c:v>
                      </c:pt>
                      <c:pt idx="2823">
                        <c:v>47.06666666666667</c:v>
                      </c:pt>
                      <c:pt idx="2824">
                        <c:v>47.083333333333336</c:v>
                      </c:pt>
                      <c:pt idx="2825">
                        <c:v>47.1</c:v>
                      </c:pt>
                      <c:pt idx="2826">
                        <c:v>47.116666666666667</c:v>
                      </c:pt>
                      <c:pt idx="2827">
                        <c:v>47.133333333333333</c:v>
                      </c:pt>
                      <c:pt idx="2828">
                        <c:v>47.15</c:v>
                      </c:pt>
                      <c:pt idx="2829">
                        <c:v>47.166666666666664</c:v>
                      </c:pt>
                      <c:pt idx="2830">
                        <c:v>47.18333333333333</c:v>
                      </c:pt>
                      <c:pt idx="2831">
                        <c:v>47.2</c:v>
                      </c:pt>
                      <c:pt idx="2832">
                        <c:v>47.216666666666669</c:v>
                      </c:pt>
                      <c:pt idx="2833">
                        <c:v>47.233333333333334</c:v>
                      </c:pt>
                      <c:pt idx="2834">
                        <c:v>47.25</c:v>
                      </c:pt>
                      <c:pt idx="2835">
                        <c:v>47.266666666666666</c:v>
                      </c:pt>
                      <c:pt idx="2836">
                        <c:v>47.283333333333331</c:v>
                      </c:pt>
                      <c:pt idx="2837">
                        <c:v>47.3</c:v>
                      </c:pt>
                      <c:pt idx="2838">
                        <c:v>47.31666666666667</c:v>
                      </c:pt>
                      <c:pt idx="2839">
                        <c:v>47.333333333333336</c:v>
                      </c:pt>
                      <c:pt idx="2840">
                        <c:v>47.35</c:v>
                      </c:pt>
                      <c:pt idx="2841">
                        <c:v>47.366666666666667</c:v>
                      </c:pt>
                      <c:pt idx="2842">
                        <c:v>47.383333333333333</c:v>
                      </c:pt>
                      <c:pt idx="2843">
                        <c:v>47.4</c:v>
                      </c:pt>
                      <c:pt idx="2844">
                        <c:v>47.416666666666664</c:v>
                      </c:pt>
                      <c:pt idx="2845">
                        <c:v>47.43333333333333</c:v>
                      </c:pt>
                      <c:pt idx="2846">
                        <c:v>47.45</c:v>
                      </c:pt>
                      <c:pt idx="2847">
                        <c:v>47.466666666666669</c:v>
                      </c:pt>
                      <c:pt idx="2848">
                        <c:v>47.483333333333334</c:v>
                      </c:pt>
                      <c:pt idx="2849">
                        <c:v>47.5</c:v>
                      </c:pt>
                      <c:pt idx="2850">
                        <c:v>47.516666666666666</c:v>
                      </c:pt>
                      <c:pt idx="2851">
                        <c:v>47.533333333333331</c:v>
                      </c:pt>
                      <c:pt idx="2852">
                        <c:v>47.55</c:v>
                      </c:pt>
                      <c:pt idx="2853">
                        <c:v>47.56666666666667</c:v>
                      </c:pt>
                      <c:pt idx="2854">
                        <c:v>47.583333333333336</c:v>
                      </c:pt>
                      <c:pt idx="2855">
                        <c:v>47.6</c:v>
                      </c:pt>
                      <c:pt idx="2856">
                        <c:v>47.616666666666667</c:v>
                      </c:pt>
                      <c:pt idx="2857">
                        <c:v>47.633333333333333</c:v>
                      </c:pt>
                      <c:pt idx="2858">
                        <c:v>47.65</c:v>
                      </c:pt>
                      <c:pt idx="2859">
                        <c:v>47.666666666666664</c:v>
                      </c:pt>
                      <c:pt idx="2860">
                        <c:v>47.68333333333333</c:v>
                      </c:pt>
                      <c:pt idx="2861">
                        <c:v>47.7</c:v>
                      </c:pt>
                      <c:pt idx="2862">
                        <c:v>47.716666666666669</c:v>
                      </c:pt>
                      <c:pt idx="2863">
                        <c:v>47.733333333333334</c:v>
                      </c:pt>
                      <c:pt idx="2864">
                        <c:v>47.75</c:v>
                      </c:pt>
                      <c:pt idx="2865">
                        <c:v>47.766666666666666</c:v>
                      </c:pt>
                      <c:pt idx="2866">
                        <c:v>47.783333333333331</c:v>
                      </c:pt>
                      <c:pt idx="2867">
                        <c:v>47.8</c:v>
                      </c:pt>
                      <c:pt idx="2868">
                        <c:v>47.81666666666667</c:v>
                      </c:pt>
                      <c:pt idx="2869">
                        <c:v>47.833333333333336</c:v>
                      </c:pt>
                      <c:pt idx="2870">
                        <c:v>47.85</c:v>
                      </c:pt>
                      <c:pt idx="2871">
                        <c:v>47.866666666666667</c:v>
                      </c:pt>
                      <c:pt idx="2872">
                        <c:v>47.883333333333333</c:v>
                      </c:pt>
                      <c:pt idx="2873">
                        <c:v>47.9</c:v>
                      </c:pt>
                      <c:pt idx="2874">
                        <c:v>47.916666666666664</c:v>
                      </c:pt>
                      <c:pt idx="2875">
                        <c:v>47.93333333333333</c:v>
                      </c:pt>
                      <c:pt idx="2876">
                        <c:v>47.95</c:v>
                      </c:pt>
                      <c:pt idx="2877">
                        <c:v>47.966666666666669</c:v>
                      </c:pt>
                      <c:pt idx="2878">
                        <c:v>47.983333333333334</c:v>
                      </c:pt>
                      <c:pt idx="2879">
                        <c:v>48</c:v>
                      </c:pt>
                      <c:pt idx="2880">
                        <c:v>48.016666666666666</c:v>
                      </c:pt>
                      <c:pt idx="2881">
                        <c:v>48.033333333333331</c:v>
                      </c:pt>
                      <c:pt idx="2882">
                        <c:v>48.05</c:v>
                      </c:pt>
                      <c:pt idx="2883">
                        <c:v>48.06666666666667</c:v>
                      </c:pt>
                      <c:pt idx="2884">
                        <c:v>48.083333333333336</c:v>
                      </c:pt>
                      <c:pt idx="2885">
                        <c:v>48.1</c:v>
                      </c:pt>
                      <c:pt idx="2886">
                        <c:v>48.116666666666667</c:v>
                      </c:pt>
                      <c:pt idx="2887">
                        <c:v>48.133333333333333</c:v>
                      </c:pt>
                      <c:pt idx="2888">
                        <c:v>48.15</c:v>
                      </c:pt>
                      <c:pt idx="2889">
                        <c:v>48.166666666666664</c:v>
                      </c:pt>
                      <c:pt idx="2890">
                        <c:v>48.18333333333333</c:v>
                      </c:pt>
                      <c:pt idx="2891">
                        <c:v>48.2</c:v>
                      </c:pt>
                      <c:pt idx="2892">
                        <c:v>48.216666666666669</c:v>
                      </c:pt>
                      <c:pt idx="2893">
                        <c:v>48.233333333333334</c:v>
                      </c:pt>
                      <c:pt idx="2894">
                        <c:v>48.25</c:v>
                      </c:pt>
                      <c:pt idx="2895">
                        <c:v>48.266666666666666</c:v>
                      </c:pt>
                      <c:pt idx="2896">
                        <c:v>48.283333333333331</c:v>
                      </c:pt>
                      <c:pt idx="2897">
                        <c:v>48.3</c:v>
                      </c:pt>
                      <c:pt idx="2898">
                        <c:v>48.31666666666667</c:v>
                      </c:pt>
                      <c:pt idx="2899">
                        <c:v>48.333333333333336</c:v>
                      </c:pt>
                      <c:pt idx="2900">
                        <c:v>48.35</c:v>
                      </c:pt>
                      <c:pt idx="2901">
                        <c:v>48.366666666666667</c:v>
                      </c:pt>
                      <c:pt idx="2902">
                        <c:v>48.383333333333333</c:v>
                      </c:pt>
                      <c:pt idx="2903">
                        <c:v>48.4</c:v>
                      </c:pt>
                      <c:pt idx="2904">
                        <c:v>48.416666666666664</c:v>
                      </c:pt>
                      <c:pt idx="2905">
                        <c:v>48.43333333333333</c:v>
                      </c:pt>
                      <c:pt idx="2906">
                        <c:v>48.45</c:v>
                      </c:pt>
                      <c:pt idx="2907">
                        <c:v>48.466666666666669</c:v>
                      </c:pt>
                      <c:pt idx="2908">
                        <c:v>48.483333333333334</c:v>
                      </c:pt>
                      <c:pt idx="2909">
                        <c:v>48.5</c:v>
                      </c:pt>
                      <c:pt idx="2910">
                        <c:v>48.516666666666666</c:v>
                      </c:pt>
                      <c:pt idx="2911">
                        <c:v>48.533333333333331</c:v>
                      </c:pt>
                      <c:pt idx="2912">
                        <c:v>48.55</c:v>
                      </c:pt>
                      <c:pt idx="2913">
                        <c:v>48.56666666666667</c:v>
                      </c:pt>
                      <c:pt idx="2914">
                        <c:v>48.583333333333336</c:v>
                      </c:pt>
                      <c:pt idx="2915">
                        <c:v>48.6</c:v>
                      </c:pt>
                      <c:pt idx="2916">
                        <c:v>48.616666666666667</c:v>
                      </c:pt>
                      <c:pt idx="2917">
                        <c:v>48.633333333333333</c:v>
                      </c:pt>
                      <c:pt idx="2918">
                        <c:v>48.65</c:v>
                      </c:pt>
                      <c:pt idx="2919">
                        <c:v>48.666666666666664</c:v>
                      </c:pt>
                      <c:pt idx="2920">
                        <c:v>48.68333333333333</c:v>
                      </c:pt>
                      <c:pt idx="2921">
                        <c:v>48.7</c:v>
                      </c:pt>
                      <c:pt idx="2922">
                        <c:v>48.716666666666669</c:v>
                      </c:pt>
                      <c:pt idx="2923">
                        <c:v>48.733333333333334</c:v>
                      </c:pt>
                      <c:pt idx="2924">
                        <c:v>48.75</c:v>
                      </c:pt>
                      <c:pt idx="2925">
                        <c:v>48.766666666666666</c:v>
                      </c:pt>
                      <c:pt idx="2926">
                        <c:v>48.783333333333331</c:v>
                      </c:pt>
                      <c:pt idx="2927">
                        <c:v>48.8</c:v>
                      </c:pt>
                      <c:pt idx="2928">
                        <c:v>48.81666666666667</c:v>
                      </c:pt>
                      <c:pt idx="2929">
                        <c:v>48.833333333333336</c:v>
                      </c:pt>
                      <c:pt idx="2930">
                        <c:v>48.85</c:v>
                      </c:pt>
                      <c:pt idx="2931">
                        <c:v>48.866666666666667</c:v>
                      </c:pt>
                      <c:pt idx="2932">
                        <c:v>48.883333333333333</c:v>
                      </c:pt>
                      <c:pt idx="2933">
                        <c:v>48.9</c:v>
                      </c:pt>
                      <c:pt idx="2934">
                        <c:v>48.916666666666664</c:v>
                      </c:pt>
                      <c:pt idx="2935">
                        <c:v>48.93333333333333</c:v>
                      </c:pt>
                      <c:pt idx="2936">
                        <c:v>48.95</c:v>
                      </c:pt>
                      <c:pt idx="2937">
                        <c:v>48.966666666666669</c:v>
                      </c:pt>
                      <c:pt idx="2938">
                        <c:v>48.983333333333334</c:v>
                      </c:pt>
                      <c:pt idx="2939">
                        <c:v>49</c:v>
                      </c:pt>
                      <c:pt idx="2940">
                        <c:v>49.016666666666666</c:v>
                      </c:pt>
                      <c:pt idx="2941">
                        <c:v>49.033333333333331</c:v>
                      </c:pt>
                      <c:pt idx="2942">
                        <c:v>49.05</c:v>
                      </c:pt>
                      <c:pt idx="2943">
                        <c:v>49.06666666666667</c:v>
                      </c:pt>
                      <c:pt idx="2944">
                        <c:v>49.083333333333336</c:v>
                      </c:pt>
                      <c:pt idx="2945">
                        <c:v>49.1</c:v>
                      </c:pt>
                      <c:pt idx="2946">
                        <c:v>49.116666666666667</c:v>
                      </c:pt>
                      <c:pt idx="2947">
                        <c:v>49.133333333333333</c:v>
                      </c:pt>
                      <c:pt idx="2948">
                        <c:v>49.15</c:v>
                      </c:pt>
                      <c:pt idx="2949">
                        <c:v>49.166666666666664</c:v>
                      </c:pt>
                      <c:pt idx="2950">
                        <c:v>49.18333333333333</c:v>
                      </c:pt>
                      <c:pt idx="2951">
                        <c:v>49.2</c:v>
                      </c:pt>
                      <c:pt idx="2952">
                        <c:v>49.216666666666669</c:v>
                      </c:pt>
                      <c:pt idx="2953">
                        <c:v>49.233333333333334</c:v>
                      </c:pt>
                      <c:pt idx="2954">
                        <c:v>49.25</c:v>
                      </c:pt>
                      <c:pt idx="2955">
                        <c:v>49.266666666666666</c:v>
                      </c:pt>
                      <c:pt idx="2956">
                        <c:v>49.283333333333331</c:v>
                      </c:pt>
                      <c:pt idx="2957">
                        <c:v>49.3</c:v>
                      </c:pt>
                      <c:pt idx="2958">
                        <c:v>49.31666666666667</c:v>
                      </c:pt>
                      <c:pt idx="2959">
                        <c:v>49.333333333333336</c:v>
                      </c:pt>
                      <c:pt idx="2960">
                        <c:v>49.35</c:v>
                      </c:pt>
                      <c:pt idx="2961">
                        <c:v>49.366666666666667</c:v>
                      </c:pt>
                      <c:pt idx="2962">
                        <c:v>49.383333333333333</c:v>
                      </c:pt>
                      <c:pt idx="2963">
                        <c:v>49.4</c:v>
                      </c:pt>
                      <c:pt idx="2964">
                        <c:v>49.416666666666664</c:v>
                      </c:pt>
                      <c:pt idx="2965">
                        <c:v>49.43333333333333</c:v>
                      </c:pt>
                      <c:pt idx="2966">
                        <c:v>49.45</c:v>
                      </c:pt>
                      <c:pt idx="2967">
                        <c:v>49.466666666666669</c:v>
                      </c:pt>
                      <c:pt idx="2968">
                        <c:v>49.483333333333334</c:v>
                      </c:pt>
                      <c:pt idx="2969">
                        <c:v>49.5</c:v>
                      </c:pt>
                      <c:pt idx="2970">
                        <c:v>49.516666666666666</c:v>
                      </c:pt>
                      <c:pt idx="2971">
                        <c:v>49.533333333333331</c:v>
                      </c:pt>
                      <c:pt idx="2972">
                        <c:v>49.55</c:v>
                      </c:pt>
                      <c:pt idx="2973">
                        <c:v>49.56666666666667</c:v>
                      </c:pt>
                      <c:pt idx="2974">
                        <c:v>49.583333333333336</c:v>
                      </c:pt>
                      <c:pt idx="2975">
                        <c:v>49.6</c:v>
                      </c:pt>
                      <c:pt idx="2976">
                        <c:v>49.616666666666667</c:v>
                      </c:pt>
                      <c:pt idx="2977">
                        <c:v>49.633333333333333</c:v>
                      </c:pt>
                      <c:pt idx="2978">
                        <c:v>49.65</c:v>
                      </c:pt>
                      <c:pt idx="2979">
                        <c:v>49.666666666666664</c:v>
                      </c:pt>
                      <c:pt idx="2980">
                        <c:v>49.68333333333333</c:v>
                      </c:pt>
                      <c:pt idx="2981">
                        <c:v>49.7</c:v>
                      </c:pt>
                      <c:pt idx="2982">
                        <c:v>49.716666666666669</c:v>
                      </c:pt>
                      <c:pt idx="2983">
                        <c:v>49.733333333333334</c:v>
                      </c:pt>
                      <c:pt idx="2984">
                        <c:v>49.75</c:v>
                      </c:pt>
                      <c:pt idx="2985">
                        <c:v>49.766666666666666</c:v>
                      </c:pt>
                      <c:pt idx="2986">
                        <c:v>49.783333333333331</c:v>
                      </c:pt>
                      <c:pt idx="2987">
                        <c:v>49.8</c:v>
                      </c:pt>
                      <c:pt idx="2988">
                        <c:v>49.81666666666667</c:v>
                      </c:pt>
                      <c:pt idx="2989">
                        <c:v>49.833333333333336</c:v>
                      </c:pt>
                      <c:pt idx="2990">
                        <c:v>49.85</c:v>
                      </c:pt>
                      <c:pt idx="2991">
                        <c:v>49.866666666666667</c:v>
                      </c:pt>
                      <c:pt idx="2992">
                        <c:v>49.883333333333333</c:v>
                      </c:pt>
                      <c:pt idx="2993">
                        <c:v>49.9</c:v>
                      </c:pt>
                      <c:pt idx="2994">
                        <c:v>49.916666666666664</c:v>
                      </c:pt>
                      <c:pt idx="2995">
                        <c:v>49.93333333333333</c:v>
                      </c:pt>
                      <c:pt idx="2996">
                        <c:v>49.95</c:v>
                      </c:pt>
                      <c:pt idx="2997">
                        <c:v>49.966666666666669</c:v>
                      </c:pt>
                      <c:pt idx="2998">
                        <c:v>49.983333333333334</c:v>
                      </c:pt>
                      <c:pt idx="2999">
                        <c:v>50</c:v>
                      </c:pt>
                      <c:pt idx="3000">
                        <c:v>50.016666666666666</c:v>
                      </c:pt>
                      <c:pt idx="3001">
                        <c:v>50.033333333333331</c:v>
                      </c:pt>
                      <c:pt idx="3002">
                        <c:v>50.05</c:v>
                      </c:pt>
                      <c:pt idx="3003">
                        <c:v>50.06666666666667</c:v>
                      </c:pt>
                      <c:pt idx="3004">
                        <c:v>50.083333333333336</c:v>
                      </c:pt>
                      <c:pt idx="3005">
                        <c:v>50.1</c:v>
                      </c:pt>
                      <c:pt idx="3006">
                        <c:v>50.116666666666667</c:v>
                      </c:pt>
                      <c:pt idx="3007">
                        <c:v>50.133333333333333</c:v>
                      </c:pt>
                      <c:pt idx="3008">
                        <c:v>50.15</c:v>
                      </c:pt>
                      <c:pt idx="3009">
                        <c:v>50.166666666666664</c:v>
                      </c:pt>
                      <c:pt idx="3010">
                        <c:v>50.18333333333333</c:v>
                      </c:pt>
                      <c:pt idx="3011">
                        <c:v>50.2</c:v>
                      </c:pt>
                      <c:pt idx="3012">
                        <c:v>50.216666666666669</c:v>
                      </c:pt>
                      <c:pt idx="3013">
                        <c:v>50.233333333333334</c:v>
                      </c:pt>
                      <c:pt idx="3014">
                        <c:v>50.25</c:v>
                      </c:pt>
                      <c:pt idx="3015">
                        <c:v>50.266666666666666</c:v>
                      </c:pt>
                      <c:pt idx="3016">
                        <c:v>50.283333333333331</c:v>
                      </c:pt>
                      <c:pt idx="3017">
                        <c:v>50.3</c:v>
                      </c:pt>
                      <c:pt idx="3018">
                        <c:v>50.31666666666667</c:v>
                      </c:pt>
                      <c:pt idx="3019">
                        <c:v>50.333333333333336</c:v>
                      </c:pt>
                      <c:pt idx="3020">
                        <c:v>50.35</c:v>
                      </c:pt>
                      <c:pt idx="3021">
                        <c:v>50.366666666666667</c:v>
                      </c:pt>
                      <c:pt idx="3022">
                        <c:v>50.383333333333333</c:v>
                      </c:pt>
                      <c:pt idx="3023">
                        <c:v>50.4</c:v>
                      </c:pt>
                      <c:pt idx="3024">
                        <c:v>50.416666666666664</c:v>
                      </c:pt>
                      <c:pt idx="3025">
                        <c:v>50.43333333333333</c:v>
                      </c:pt>
                      <c:pt idx="3026">
                        <c:v>50.45</c:v>
                      </c:pt>
                      <c:pt idx="3027">
                        <c:v>50.466666666666669</c:v>
                      </c:pt>
                      <c:pt idx="3028">
                        <c:v>50.483333333333334</c:v>
                      </c:pt>
                      <c:pt idx="3029">
                        <c:v>50.5</c:v>
                      </c:pt>
                      <c:pt idx="3030">
                        <c:v>50.516666666666666</c:v>
                      </c:pt>
                      <c:pt idx="3031">
                        <c:v>50.533333333333331</c:v>
                      </c:pt>
                      <c:pt idx="3032">
                        <c:v>50.55</c:v>
                      </c:pt>
                      <c:pt idx="3033">
                        <c:v>50.56666666666667</c:v>
                      </c:pt>
                      <c:pt idx="3034">
                        <c:v>50.583333333333336</c:v>
                      </c:pt>
                      <c:pt idx="3035">
                        <c:v>50.6</c:v>
                      </c:pt>
                      <c:pt idx="3036">
                        <c:v>50.616666666666667</c:v>
                      </c:pt>
                      <c:pt idx="3037">
                        <c:v>50.633333333333333</c:v>
                      </c:pt>
                      <c:pt idx="3038">
                        <c:v>50.65</c:v>
                      </c:pt>
                      <c:pt idx="3039">
                        <c:v>50.666666666666664</c:v>
                      </c:pt>
                      <c:pt idx="3040">
                        <c:v>50.68333333333333</c:v>
                      </c:pt>
                      <c:pt idx="3041">
                        <c:v>50.7</c:v>
                      </c:pt>
                      <c:pt idx="3042">
                        <c:v>50.716666666666669</c:v>
                      </c:pt>
                      <c:pt idx="3043">
                        <c:v>50.733333333333334</c:v>
                      </c:pt>
                      <c:pt idx="3044">
                        <c:v>50.75</c:v>
                      </c:pt>
                      <c:pt idx="3045">
                        <c:v>50.766666666666666</c:v>
                      </c:pt>
                      <c:pt idx="3046">
                        <c:v>50.783333333333331</c:v>
                      </c:pt>
                      <c:pt idx="3047">
                        <c:v>50.8</c:v>
                      </c:pt>
                      <c:pt idx="3048">
                        <c:v>50.81666666666667</c:v>
                      </c:pt>
                      <c:pt idx="3049">
                        <c:v>50.833333333333336</c:v>
                      </c:pt>
                      <c:pt idx="3050">
                        <c:v>50.85</c:v>
                      </c:pt>
                      <c:pt idx="3051">
                        <c:v>50.866666666666667</c:v>
                      </c:pt>
                      <c:pt idx="3052">
                        <c:v>50.883333333333333</c:v>
                      </c:pt>
                      <c:pt idx="3053">
                        <c:v>50.9</c:v>
                      </c:pt>
                      <c:pt idx="3054">
                        <c:v>50.916666666666664</c:v>
                      </c:pt>
                      <c:pt idx="3055">
                        <c:v>50.93333333333333</c:v>
                      </c:pt>
                      <c:pt idx="3056">
                        <c:v>50.95</c:v>
                      </c:pt>
                      <c:pt idx="3057">
                        <c:v>50.966666666666669</c:v>
                      </c:pt>
                      <c:pt idx="3058">
                        <c:v>50.983333333333334</c:v>
                      </c:pt>
                      <c:pt idx="3059">
                        <c:v>51</c:v>
                      </c:pt>
                      <c:pt idx="3060">
                        <c:v>51.016666666666666</c:v>
                      </c:pt>
                      <c:pt idx="3061">
                        <c:v>51.033333333333331</c:v>
                      </c:pt>
                      <c:pt idx="3062">
                        <c:v>51.05</c:v>
                      </c:pt>
                      <c:pt idx="3063">
                        <c:v>51.06666666666667</c:v>
                      </c:pt>
                      <c:pt idx="3064">
                        <c:v>51.083333333333336</c:v>
                      </c:pt>
                      <c:pt idx="3065">
                        <c:v>51.1</c:v>
                      </c:pt>
                      <c:pt idx="3066">
                        <c:v>51.116666666666667</c:v>
                      </c:pt>
                      <c:pt idx="3067">
                        <c:v>51.133333333333333</c:v>
                      </c:pt>
                      <c:pt idx="3068">
                        <c:v>51.15</c:v>
                      </c:pt>
                      <c:pt idx="3069">
                        <c:v>51.166666666666664</c:v>
                      </c:pt>
                      <c:pt idx="3070">
                        <c:v>51.18333333333333</c:v>
                      </c:pt>
                      <c:pt idx="3071">
                        <c:v>51.2</c:v>
                      </c:pt>
                      <c:pt idx="3072">
                        <c:v>51.216666666666669</c:v>
                      </c:pt>
                      <c:pt idx="3073">
                        <c:v>51.233333333333334</c:v>
                      </c:pt>
                      <c:pt idx="3074">
                        <c:v>51.25</c:v>
                      </c:pt>
                      <c:pt idx="3075">
                        <c:v>51.266666666666666</c:v>
                      </c:pt>
                      <c:pt idx="3076">
                        <c:v>51.283333333333331</c:v>
                      </c:pt>
                      <c:pt idx="3077">
                        <c:v>51.3</c:v>
                      </c:pt>
                      <c:pt idx="3078">
                        <c:v>51.31666666666667</c:v>
                      </c:pt>
                      <c:pt idx="3079">
                        <c:v>51.333333333333336</c:v>
                      </c:pt>
                      <c:pt idx="3080">
                        <c:v>51.35</c:v>
                      </c:pt>
                      <c:pt idx="3081">
                        <c:v>51.366666666666667</c:v>
                      </c:pt>
                      <c:pt idx="3082">
                        <c:v>51.383333333333333</c:v>
                      </c:pt>
                      <c:pt idx="3083">
                        <c:v>51.4</c:v>
                      </c:pt>
                      <c:pt idx="3084">
                        <c:v>51.416666666666664</c:v>
                      </c:pt>
                      <c:pt idx="3085">
                        <c:v>51.43333333333333</c:v>
                      </c:pt>
                      <c:pt idx="3086">
                        <c:v>51.45</c:v>
                      </c:pt>
                      <c:pt idx="3087">
                        <c:v>51.466666666666669</c:v>
                      </c:pt>
                      <c:pt idx="3088">
                        <c:v>51.483333333333334</c:v>
                      </c:pt>
                      <c:pt idx="3089">
                        <c:v>51.5</c:v>
                      </c:pt>
                      <c:pt idx="3090">
                        <c:v>51.516666666666666</c:v>
                      </c:pt>
                      <c:pt idx="3091">
                        <c:v>51.533333333333331</c:v>
                      </c:pt>
                      <c:pt idx="3092">
                        <c:v>51.55</c:v>
                      </c:pt>
                      <c:pt idx="3093">
                        <c:v>51.56666666666667</c:v>
                      </c:pt>
                      <c:pt idx="3094">
                        <c:v>51.583333333333336</c:v>
                      </c:pt>
                      <c:pt idx="3095">
                        <c:v>51.6</c:v>
                      </c:pt>
                      <c:pt idx="3096">
                        <c:v>51.616666666666667</c:v>
                      </c:pt>
                      <c:pt idx="3097">
                        <c:v>51.633333333333333</c:v>
                      </c:pt>
                      <c:pt idx="3098">
                        <c:v>51.65</c:v>
                      </c:pt>
                      <c:pt idx="3099">
                        <c:v>51.666666666666664</c:v>
                      </c:pt>
                      <c:pt idx="3100">
                        <c:v>51.68333333333333</c:v>
                      </c:pt>
                      <c:pt idx="3101">
                        <c:v>51.7</c:v>
                      </c:pt>
                      <c:pt idx="3102">
                        <c:v>51.716666666666669</c:v>
                      </c:pt>
                      <c:pt idx="3103">
                        <c:v>51.733333333333334</c:v>
                      </c:pt>
                      <c:pt idx="3104">
                        <c:v>51.75</c:v>
                      </c:pt>
                      <c:pt idx="3105">
                        <c:v>51.766666666666666</c:v>
                      </c:pt>
                      <c:pt idx="3106">
                        <c:v>51.783333333333331</c:v>
                      </c:pt>
                      <c:pt idx="3107">
                        <c:v>51.8</c:v>
                      </c:pt>
                      <c:pt idx="3108">
                        <c:v>51.81666666666667</c:v>
                      </c:pt>
                      <c:pt idx="3109">
                        <c:v>51.833333333333336</c:v>
                      </c:pt>
                      <c:pt idx="3110">
                        <c:v>51.85</c:v>
                      </c:pt>
                      <c:pt idx="3111">
                        <c:v>51.866666666666667</c:v>
                      </c:pt>
                      <c:pt idx="3112">
                        <c:v>51.883333333333333</c:v>
                      </c:pt>
                      <c:pt idx="3113">
                        <c:v>51.9</c:v>
                      </c:pt>
                      <c:pt idx="3114">
                        <c:v>51.916666666666664</c:v>
                      </c:pt>
                      <c:pt idx="3115">
                        <c:v>51.93333333333333</c:v>
                      </c:pt>
                      <c:pt idx="3116">
                        <c:v>51.95</c:v>
                      </c:pt>
                      <c:pt idx="3117">
                        <c:v>51.966666666666669</c:v>
                      </c:pt>
                      <c:pt idx="3118">
                        <c:v>51.983333333333334</c:v>
                      </c:pt>
                      <c:pt idx="3119">
                        <c:v>52</c:v>
                      </c:pt>
                      <c:pt idx="3120">
                        <c:v>52.016666666666666</c:v>
                      </c:pt>
                      <c:pt idx="3121">
                        <c:v>52.033333333333331</c:v>
                      </c:pt>
                      <c:pt idx="3122">
                        <c:v>52.05</c:v>
                      </c:pt>
                      <c:pt idx="3123">
                        <c:v>52.06666666666667</c:v>
                      </c:pt>
                      <c:pt idx="3124">
                        <c:v>52.083333333333336</c:v>
                      </c:pt>
                      <c:pt idx="3125">
                        <c:v>52.1</c:v>
                      </c:pt>
                      <c:pt idx="3126">
                        <c:v>52.116666666666667</c:v>
                      </c:pt>
                      <c:pt idx="3127">
                        <c:v>52.133333333333333</c:v>
                      </c:pt>
                      <c:pt idx="3128">
                        <c:v>52.15</c:v>
                      </c:pt>
                      <c:pt idx="3129">
                        <c:v>52.166666666666664</c:v>
                      </c:pt>
                      <c:pt idx="3130">
                        <c:v>52.18333333333333</c:v>
                      </c:pt>
                      <c:pt idx="3131">
                        <c:v>52.2</c:v>
                      </c:pt>
                      <c:pt idx="3132">
                        <c:v>52.216666666666669</c:v>
                      </c:pt>
                      <c:pt idx="3133">
                        <c:v>52.233333333333334</c:v>
                      </c:pt>
                      <c:pt idx="3134">
                        <c:v>52.25</c:v>
                      </c:pt>
                      <c:pt idx="3135">
                        <c:v>52.266666666666666</c:v>
                      </c:pt>
                      <c:pt idx="3136">
                        <c:v>52.283333333333331</c:v>
                      </c:pt>
                      <c:pt idx="3137">
                        <c:v>52.3</c:v>
                      </c:pt>
                      <c:pt idx="3138">
                        <c:v>52.31666666666667</c:v>
                      </c:pt>
                      <c:pt idx="3139">
                        <c:v>52.333333333333336</c:v>
                      </c:pt>
                      <c:pt idx="3140">
                        <c:v>52.35</c:v>
                      </c:pt>
                      <c:pt idx="3141">
                        <c:v>52.366666666666667</c:v>
                      </c:pt>
                      <c:pt idx="3142">
                        <c:v>52.383333333333333</c:v>
                      </c:pt>
                      <c:pt idx="3143">
                        <c:v>52.4</c:v>
                      </c:pt>
                      <c:pt idx="3144">
                        <c:v>52.416666666666664</c:v>
                      </c:pt>
                      <c:pt idx="3145">
                        <c:v>52.43333333333333</c:v>
                      </c:pt>
                      <c:pt idx="3146">
                        <c:v>52.45</c:v>
                      </c:pt>
                      <c:pt idx="3147">
                        <c:v>52.466666666666669</c:v>
                      </c:pt>
                      <c:pt idx="3148">
                        <c:v>52.483333333333334</c:v>
                      </c:pt>
                      <c:pt idx="3149">
                        <c:v>52.5</c:v>
                      </c:pt>
                      <c:pt idx="3150">
                        <c:v>52.516666666666666</c:v>
                      </c:pt>
                      <c:pt idx="3151">
                        <c:v>52.533333333333331</c:v>
                      </c:pt>
                      <c:pt idx="3152">
                        <c:v>52.55</c:v>
                      </c:pt>
                      <c:pt idx="3153">
                        <c:v>52.56666666666667</c:v>
                      </c:pt>
                      <c:pt idx="3154">
                        <c:v>52.583333333333336</c:v>
                      </c:pt>
                      <c:pt idx="3155">
                        <c:v>52.6</c:v>
                      </c:pt>
                      <c:pt idx="3156">
                        <c:v>52.616666666666667</c:v>
                      </c:pt>
                      <c:pt idx="3157">
                        <c:v>52.633333333333333</c:v>
                      </c:pt>
                      <c:pt idx="3158">
                        <c:v>52.65</c:v>
                      </c:pt>
                      <c:pt idx="3159">
                        <c:v>52.666666666666664</c:v>
                      </c:pt>
                      <c:pt idx="3160">
                        <c:v>52.68333333333333</c:v>
                      </c:pt>
                      <c:pt idx="3161">
                        <c:v>52.7</c:v>
                      </c:pt>
                      <c:pt idx="3162">
                        <c:v>52.716666666666669</c:v>
                      </c:pt>
                      <c:pt idx="3163">
                        <c:v>52.733333333333334</c:v>
                      </c:pt>
                      <c:pt idx="3164">
                        <c:v>52.75</c:v>
                      </c:pt>
                      <c:pt idx="3165">
                        <c:v>52.766666666666666</c:v>
                      </c:pt>
                      <c:pt idx="3166">
                        <c:v>52.783333333333331</c:v>
                      </c:pt>
                      <c:pt idx="3167">
                        <c:v>52.8</c:v>
                      </c:pt>
                      <c:pt idx="3168">
                        <c:v>52.81666666666667</c:v>
                      </c:pt>
                      <c:pt idx="3169">
                        <c:v>52.833333333333336</c:v>
                      </c:pt>
                      <c:pt idx="3170">
                        <c:v>52.85</c:v>
                      </c:pt>
                      <c:pt idx="3171">
                        <c:v>52.866666666666667</c:v>
                      </c:pt>
                      <c:pt idx="3172">
                        <c:v>52.883333333333333</c:v>
                      </c:pt>
                      <c:pt idx="3173">
                        <c:v>52.9</c:v>
                      </c:pt>
                      <c:pt idx="3174">
                        <c:v>52.916666666666664</c:v>
                      </c:pt>
                      <c:pt idx="3175">
                        <c:v>52.93333333333333</c:v>
                      </c:pt>
                      <c:pt idx="3176">
                        <c:v>52.95</c:v>
                      </c:pt>
                      <c:pt idx="3177">
                        <c:v>52.966666666666669</c:v>
                      </c:pt>
                      <c:pt idx="3178">
                        <c:v>52.983333333333334</c:v>
                      </c:pt>
                      <c:pt idx="3179">
                        <c:v>53</c:v>
                      </c:pt>
                      <c:pt idx="3180">
                        <c:v>53.016666666666666</c:v>
                      </c:pt>
                      <c:pt idx="3181">
                        <c:v>53.033333333333331</c:v>
                      </c:pt>
                      <c:pt idx="3182">
                        <c:v>53.05</c:v>
                      </c:pt>
                      <c:pt idx="3183">
                        <c:v>53.06666666666667</c:v>
                      </c:pt>
                      <c:pt idx="3184">
                        <c:v>53.083333333333336</c:v>
                      </c:pt>
                      <c:pt idx="3185">
                        <c:v>53.1</c:v>
                      </c:pt>
                      <c:pt idx="3186">
                        <c:v>53.116666666666667</c:v>
                      </c:pt>
                      <c:pt idx="3187">
                        <c:v>53.133333333333333</c:v>
                      </c:pt>
                      <c:pt idx="3188">
                        <c:v>53.15</c:v>
                      </c:pt>
                      <c:pt idx="3189">
                        <c:v>53.166666666666664</c:v>
                      </c:pt>
                      <c:pt idx="3190">
                        <c:v>53.18333333333333</c:v>
                      </c:pt>
                      <c:pt idx="3191">
                        <c:v>53.2</c:v>
                      </c:pt>
                      <c:pt idx="3192">
                        <c:v>53.216666666666669</c:v>
                      </c:pt>
                      <c:pt idx="3193">
                        <c:v>53.233333333333334</c:v>
                      </c:pt>
                      <c:pt idx="3194">
                        <c:v>53.25</c:v>
                      </c:pt>
                      <c:pt idx="3195">
                        <c:v>53.266666666666666</c:v>
                      </c:pt>
                      <c:pt idx="3196">
                        <c:v>53.283333333333331</c:v>
                      </c:pt>
                      <c:pt idx="3197">
                        <c:v>53.3</c:v>
                      </c:pt>
                      <c:pt idx="3198">
                        <c:v>53.31666666666667</c:v>
                      </c:pt>
                      <c:pt idx="3199">
                        <c:v>53.333333333333336</c:v>
                      </c:pt>
                      <c:pt idx="3200">
                        <c:v>53.35</c:v>
                      </c:pt>
                      <c:pt idx="3201">
                        <c:v>53.366666666666667</c:v>
                      </c:pt>
                      <c:pt idx="3202">
                        <c:v>53.383333333333333</c:v>
                      </c:pt>
                      <c:pt idx="3203">
                        <c:v>53.4</c:v>
                      </c:pt>
                      <c:pt idx="3204">
                        <c:v>53.416666666666664</c:v>
                      </c:pt>
                      <c:pt idx="3205">
                        <c:v>53.43333333333333</c:v>
                      </c:pt>
                      <c:pt idx="3206">
                        <c:v>53.45</c:v>
                      </c:pt>
                      <c:pt idx="3207">
                        <c:v>53.466666666666669</c:v>
                      </c:pt>
                      <c:pt idx="3208">
                        <c:v>53.483333333333334</c:v>
                      </c:pt>
                      <c:pt idx="3209">
                        <c:v>53.5</c:v>
                      </c:pt>
                      <c:pt idx="3210">
                        <c:v>53.516666666666666</c:v>
                      </c:pt>
                      <c:pt idx="3211">
                        <c:v>53.533333333333331</c:v>
                      </c:pt>
                      <c:pt idx="3212">
                        <c:v>53.55</c:v>
                      </c:pt>
                      <c:pt idx="3213">
                        <c:v>53.56666666666667</c:v>
                      </c:pt>
                      <c:pt idx="3214">
                        <c:v>53.583333333333336</c:v>
                      </c:pt>
                      <c:pt idx="3215">
                        <c:v>53.6</c:v>
                      </c:pt>
                      <c:pt idx="3216">
                        <c:v>53.616666666666667</c:v>
                      </c:pt>
                      <c:pt idx="3217">
                        <c:v>53.633333333333333</c:v>
                      </c:pt>
                      <c:pt idx="3218">
                        <c:v>53.65</c:v>
                      </c:pt>
                      <c:pt idx="3219">
                        <c:v>53.666666666666664</c:v>
                      </c:pt>
                      <c:pt idx="3220">
                        <c:v>53.68333333333333</c:v>
                      </c:pt>
                      <c:pt idx="3221">
                        <c:v>53.7</c:v>
                      </c:pt>
                      <c:pt idx="3222">
                        <c:v>53.716666666666669</c:v>
                      </c:pt>
                      <c:pt idx="3223">
                        <c:v>53.733333333333334</c:v>
                      </c:pt>
                      <c:pt idx="3224">
                        <c:v>53.75</c:v>
                      </c:pt>
                      <c:pt idx="3225">
                        <c:v>53.766666666666666</c:v>
                      </c:pt>
                      <c:pt idx="3226">
                        <c:v>53.783333333333331</c:v>
                      </c:pt>
                      <c:pt idx="3227">
                        <c:v>53.8</c:v>
                      </c:pt>
                      <c:pt idx="3228">
                        <c:v>53.81666666666667</c:v>
                      </c:pt>
                      <c:pt idx="3229">
                        <c:v>53.833333333333336</c:v>
                      </c:pt>
                      <c:pt idx="3230">
                        <c:v>53.85</c:v>
                      </c:pt>
                      <c:pt idx="3231">
                        <c:v>53.866666666666667</c:v>
                      </c:pt>
                      <c:pt idx="3232">
                        <c:v>53.883333333333333</c:v>
                      </c:pt>
                      <c:pt idx="3233">
                        <c:v>53.9</c:v>
                      </c:pt>
                      <c:pt idx="3234">
                        <c:v>53.916666666666664</c:v>
                      </c:pt>
                      <c:pt idx="3235">
                        <c:v>53.93333333333333</c:v>
                      </c:pt>
                      <c:pt idx="3236">
                        <c:v>53.95</c:v>
                      </c:pt>
                      <c:pt idx="3237">
                        <c:v>53.966666666666669</c:v>
                      </c:pt>
                      <c:pt idx="3238">
                        <c:v>53.983333333333334</c:v>
                      </c:pt>
                      <c:pt idx="3239">
                        <c:v>54</c:v>
                      </c:pt>
                      <c:pt idx="3240">
                        <c:v>54.016666666666666</c:v>
                      </c:pt>
                      <c:pt idx="3241">
                        <c:v>54.033333333333331</c:v>
                      </c:pt>
                      <c:pt idx="3242">
                        <c:v>54.05</c:v>
                      </c:pt>
                      <c:pt idx="3243">
                        <c:v>54.06666666666667</c:v>
                      </c:pt>
                      <c:pt idx="3244">
                        <c:v>54.083333333333336</c:v>
                      </c:pt>
                      <c:pt idx="3245">
                        <c:v>54.1</c:v>
                      </c:pt>
                      <c:pt idx="3246">
                        <c:v>54.116666666666667</c:v>
                      </c:pt>
                      <c:pt idx="3247">
                        <c:v>54.133333333333333</c:v>
                      </c:pt>
                      <c:pt idx="3248">
                        <c:v>54.15</c:v>
                      </c:pt>
                      <c:pt idx="3249">
                        <c:v>54.166666666666664</c:v>
                      </c:pt>
                      <c:pt idx="3250">
                        <c:v>54.18333333333333</c:v>
                      </c:pt>
                      <c:pt idx="3251">
                        <c:v>54.2</c:v>
                      </c:pt>
                      <c:pt idx="3252">
                        <c:v>54.216666666666669</c:v>
                      </c:pt>
                      <c:pt idx="3253">
                        <c:v>54.233333333333334</c:v>
                      </c:pt>
                      <c:pt idx="3254">
                        <c:v>54.25</c:v>
                      </c:pt>
                      <c:pt idx="3255">
                        <c:v>54.266666666666666</c:v>
                      </c:pt>
                      <c:pt idx="3256">
                        <c:v>54.283333333333331</c:v>
                      </c:pt>
                      <c:pt idx="3257">
                        <c:v>54.3</c:v>
                      </c:pt>
                      <c:pt idx="3258">
                        <c:v>54.31666666666667</c:v>
                      </c:pt>
                      <c:pt idx="3259">
                        <c:v>54.333333333333336</c:v>
                      </c:pt>
                      <c:pt idx="3260">
                        <c:v>54.35</c:v>
                      </c:pt>
                      <c:pt idx="3261">
                        <c:v>54.366666666666667</c:v>
                      </c:pt>
                      <c:pt idx="3262">
                        <c:v>54.383333333333333</c:v>
                      </c:pt>
                      <c:pt idx="3263">
                        <c:v>54.4</c:v>
                      </c:pt>
                      <c:pt idx="3264">
                        <c:v>54.416666666666664</c:v>
                      </c:pt>
                      <c:pt idx="3265">
                        <c:v>54.43333333333333</c:v>
                      </c:pt>
                      <c:pt idx="3266">
                        <c:v>54.45</c:v>
                      </c:pt>
                      <c:pt idx="3267">
                        <c:v>54.466666666666669</c:v>
                      </c:pt>
                      <c:pt idx="3268">
                        <c:v>54.483333333333334</c:v>
                      </c:pt>
                      <c:pt idx="3269">
                        <c:v>54.5</c:v>
                      </c:pt>
                      <c:pt idx="3270">
                        <c:v>54.516666666666666</c:v>
                      </c:pt>
                      <c:pt idx="3271">
                        <c:v>54.533333333333331</c:v>
                      </c:pt>
                      <c:pt idx="3272">
                        <c:v>54.55</c:v>
                      </c:pt>
                      <c:pt idx="3273">
                        <c:v>54.56666666666667</c:v>
                      </c:pt>
                      <c:pt idx="3274">
                        <c:v>54.583333333333336</c:v>
                      </c:pt>
                      <c:pt idx="3275">
                        <c:v>54.6</c:v>
                      </c:pt>
                      <c:pt idx="3276">
                        <c:v>54.616666666666667</c:v>
                      </c:pt>
                      <c:pt idx="3277">
                        <c:v>54.633333333333333</c:v>
                      </c:pt>
                      <c:pt idx="3278">
                        <c:v>54.65</c:v>
                      </c:pt>
                      <c:pt idx="3279">
                        <c:v>54.666666666666664</c:v>
                      </c:pt>
                      <c:pt idx="3280">
                        <c:v>54.68333333333333</c:v>
                      </c:pt>
                      <c:pt idx="3281">
                        <c:v>54.7</c:v>
                      </c:pt>
                      <c:pt idx="3282">
                        <c:v>54.716666666666669</c:v>
                      </c:pt>
                      <c:pt idx="3283">
                        <c:v>54.733333333333334</c:v>
                      </c:pt>
                      <c:pt idx="3284">
                        <c:v>54.75</c:v>
                      </c:pt>
                      <c:pt idx="3285">
                        <c:v>54.766666666666666</c:v>
                      </c:pt>
                      <c:pt idx="3286">
                        <c:v>54.783333333333331</c:v>
                      </c:pt>
                      <c:pt idx="3287">
                        <c:v>54.8</c:v>
                      </c:pt>
                      <c:pt idx="3288">
                        <c:v>54.81666666666667</c:v>
                      </c:pt>
                      <c:pt idx="3289">
                        <c:v>54.833333333333336</c:v>
                      </c:pt>
                      <c:pt idx="3290">
                        <c:v>54.85</c:v>
                      </c:pt>
                      <c:pt idx="3291">
                        <c:v>54.866666666666667</c:v>
                      </c:pt>
                      <c:pt idx="3292">
                        <c:v>54.883333333333333</c:v>
                      </c:pt>
                      <c:pt idx="3293">
                        <c:v>54.9</c:v>
                      </c:pt>
                      <c:pt idx="3294">
                        <c:v>54.916666666666664</c:v>
                      </c:pt>
                      <c:pt idx="3295">
                        <c:v>54.93333333333333</c:v>
                      </c:pt>
                      <c:pt idx="3296">
                        <c:v>54.95</c:v>
                      </c:pt>
                      <c:pt idx="3297">
                        <c:v>54.966666666666669</c:v>
                      </c:pt>
                      <c:pt idx="3298">
                        <c:v>54.983333333333334</c:v>
                      </c:pt>
                      <c:pt idx="3299">
                        <c:v>55</c:v>
                      </c:pt>
                      <c:pt idx="3300">
                        <c:v>55.016666666666666</c:v>
                      </c:pt>
                      <c:pt idx="3301">
                        <c:v>55.033333333333331</c:v>
                      </c:pt>
                      <c:pt idx="3302">
                        <c:v>55.05</c:v>
                      </c:pt>
                      <c:pt idx="3303">
                        <c:v>55.06666666666667</c:v>
                      </c:pt>
                      <c:pt idx="3304">
                        <c:v>55.083333333333336</c:v>
                      </c:pt>
                      <c:pt idx="3305">
                        <c:v>55.1</c:v>
                      </c:pt>
                      <c:pt idx="3306">
                        <c:v>55.116666666666667</c:v>
                      </c:pt>
                      <c:pt idx="3307">
                        <c:v>55.133333333333333</c:v>
                      </c:pt>
                      <c:pt idx="3308">
                        <c:v>55.15</c:v>
                      </c:pt>
                      <c:pt idx="3309">
                        <c:v>55.166666666666664</c:v>
                      </c:pt>
                      <c:pt idx="3310">
                        <c:v>55.18333333333333</c:v>
                      </c:pt>
                      <c:pt idx="3311">
                        <c:v>55.2</c:v>
                      </c:pt>
                      <c:pt idx="3312">
                        <c:v>55.216666666666669</c:v>
                      </c:pt>
                      <c:pt idx="3313">
                        <c:v>55.233333333333334</c:v>
                      </c:pt>
                      <c:pt idx="3314">
                        <c:v>55.25</c:v>
                      </c:pt>
                      <c:pt idx="3315">
                        <c:v>55.266666666666666</c:v>
                      </c:pt>
                      <c:pt idx="3316">
                        <c:v>55.283333333333331</c:v>
                      </c:pt>
                      <c:pt idx="3317">
                        <c:v>55.3</c:v>
                      </c:pt>
                      <c:pt idx="3318">
                        <c:v>55.31666666666667</c:v>
                      </c:pt>
                      <c:pt idx="3319">
                        <c:v>55.333333333333336</c:v>
                      </c:pt>
                      <c:pt idx="3320">
                        <c:v>55.35</c:v>
                      </c:pt>
                      <c:pt idx="3321">
                        <c:v>55.366666666666667</c:v>
                      </c:pt>
                      <c:pt idx="3322">
                        <c:v>55.383333333333333</c:v>
                      </c:pt>
                      <c:pt idx="3323">
                        <c:v>55.4</c:v>
                      </c:pt>
                      <c:pt idx="3324">
                        <c:v>55.416666666666664</c:v>
                      </c:pt>
                      <c:pt idx="3325">
                        <c:v>55.43333333333333</c:v>
                      </c:pt>
                      <c:pt idx="3326">
                        <c:v>55.45</c:v>
                      </c:pt>
                      <c:pt idx="3327">
                        <c:v>55.466666666666669</c:v>
                      </c:pt>
                      <c:pt idx="3328">
                        <c:v>55.483333333333334</c:v>
                      </c:pt>
                      <c:pt idx="3329">
                        <c:v>55.5</c:v>
                      </c:pt>
                      <c:pt idx="3330">
                        <c:v>55.516666666666666</c:v>
                      </c:pt>
                      <c:pt idx="3331">
                        <c:v>55.533333333333331</c:v>
                      </c:pt>
                      <c:pt idx="3332">
                        <c:v>55.55</c:v>
                      </c:pt>
                      <c:pt idx="3333">
                        <c:v>55.56666666666667</c:v>
                      </c:pt>
                      <c:pt idx="3334">
                        <c:v>55.583333333333336</c:v>
                      </c:pt>
                      <c:pt idx="3335">
                        <c:v>55.6</c:v>
                      </c:pt>
                      <c:pt idx="3336">
                        <c:v>55.616666666666667</c:v>
                      </c:pt>
                      <c:pt idx="3337">
                        <c:v>55.633333333333333</c:v>
                      </c:pt>
                      <c:pt idx="3338">
                        <c:v>55.65</c:v>
                      </c:pt>
                      <c:pt idx="3339">
                        <c:v>55.666666666666664</c:v>
                      </c:pt>
                      <c:pt idx="3340">
                        <c:v>55.68333333333333</c:v>
                      </c:pt>
                      <c:pt idx="3341">
                        <c:v>55.7</c:v>
                      </c:pt>
                      <c:pt idx="3342">
                        <c:v>55.716666666666669</c:v>
                      </c:pt>
                      <c:pt idx="3343">
                        <c:v>55.733333333333334</c:v>
                      </c:pt>
                      <c:pt idx="3344">
                        <c:v>55.75</c:v>
                      </c:pt>
                      <c:pt idx="3345">
                        <c:v>55.766666666666666</c:v>
                      </c:pt>
                      <c:pt idx="3346">
                        <c:v>55.783333333333331</c:v>
                      </c:pt>
                      <c:pt idx="3347">
                        <c:v>55.8</c:v>
                      </c:pt>
                      <c:pt idx="3348">
                        <c:v>55.81666666666667</c:v>
                      </c:pt>
                      <c:pt idx="3349">
                        <c:v>55.833333333333336</c:v>
                      </c:pt>
                      <c:pt idx="3350">
                        <c:v>55.85</c:v>
                      </c:pt>
                      <c:pt idx="3351">
                        <c:v>55.866666666666667</c:v>
                      </c:pt>
                      <c:pt idx="3352">
                        <c:v>55.883333333333333</c:v>
                      </c:pt>
                      <c:pt idx="3353">
                        <c:v>55.9</c:v>
                      </c:pt>
                      <c:pt idx="3354">
                        <c:v>55.916666666666664</c:v>
                      </c:pt>
                      <c:pt idx="3355">
                        <c:v>55.93333333333333</c:v>
                      </c:pt>
                      <c:pt idx="3356">
                        <c:v>55.95</c:v>
                      </c:pt>
                      <c:pt idx="3357">
                        <c:v>55.966666666666669</c:v>
                      </c:pt>
                      <c:pt idx="3358">
                        <c:v>55.983333333333334</c:v>
                      </c:pt>
                      <c:pt idx="3359">
                        <c:v>56</c:v>
                      </c:pt>
                      <c:pt idx="3360">
                        <c:v>56.016666666666666</c:v>
                      </c:pt>
                      <c:pt idx="3361">
                        <c:v>56.033333333333331</c:v>
                      </c:pt>
                      <c:pt idx="3362">
                        <c:v>56.05</c:v>
                      </c:pt>
                      <c:pt idx="3363">
                        <c:v>56.06666666666667</c:v>
                      </c:pt>
                      <c:pt idx="3364">
                        <c:v>56.083333333333336</c:v>
                      </c:pt>
                      <c:pt idx="3365">
                        <c:v>56.1</c:v>
                      </c:pt>
                      <c:pt idx="3366">
                        <c:v>56.116666666666667</c:v>
                      </c:pt>
                      <c:pt idx="3367">
                        <c:v>56.133333333333333</c:v>
                      </c:pt>
                      <c:pt idx="3368">
                        <c:v>56.15</c:v>
                      </c:pt>
                      <c:pt idx="3369">
                        <c:v>56.166666666666664</c:v>
                      </c:pt>
                      <c:pt idx="3370">
                        <c:v>56.18333333333333</c:v>
                      </c:pt>
                      <c:pt idx="3371">
                        <c:v>56.2</c:v>
                      </c:pt>
                      <c:pt idx="3372">
                        <c:v>56.216666666666669</c:v>
                      </c:pt>
                      <c:pt idx="3373">
                        <c:v>56.233333333333334</c:v>
                      </c:pt>
                      <c:pt idx="3374">
                        <c:v>56.25</c:v>
                      </c:pt>
                      <c:pt idx="3375">
                        <c:v>56.266666666666666</c:v>
                      </c:pt>
                      <c:pt idx="3376">
                        <c:v>56.283333333333331</c:v>
                      </c:pt>
                      <c:pt idx="3377">
                        <c:v>56.3</c:v>
                      </c:pt>
                      <c:pt idx="3378">
                        <c:v>56.31666666666667</c:v>
                      </c:pt>
                      <c:pt idx="3379">
                        <c:v>56.333333333333336</c:v>
                      </c:pt>
                      <c:pt idx="3380">
                        <c:v>56.35</c:v>
                      </c:pt>
                      <c:pt idx="3381">
                        <c:v>56.366666666666667</c:v>
                      </c:pt>
                      <c:pt idx="3382">
                        <c:v>56.383333333333333</c:v>
                      </c:pt>
                      <c:pt idx="3383">
                        <c:v>56.4</c:v>
                      </c:pt>
                      <c:pt idx="3384">
                        <c:v>56.416666666666664</c:v>
                      </c:pt>
                      <c:pt idx="3385">
                        <c:v>56.43333333333333</c:v>
                      </c:pt>
                      <c:pt idx="3386">
                        <c:v>56.45</c:v>
                      </c:pt>
                      <c:pt idx="3387">
                        <c:v>56.466666666666669</c:v>
                      </c:pt>
                      <c:pt idx="3388">
                        <c:v>56.483333333333334</c:v>
                      </c:pt>
                      <c:pt idx="3389">
                        <c:v>56.5</c:v>
                      </c:pt>
                      <c:pt idx="3390">
                        <c:v>56.516666666666666</c:v>
                      </c:pt>
                      <c:pt idx="3391">
                        <c:v>56.533333333333331</c:v>
                      </c:pt>
                      <c:pt idx="3392">
                        <c:v>56.55</c:v>
                      </c:pt>
                      <c:pt idx="3393">
                        <c:v>56.56666666666667</c:v>
                      </c:pt>
                      <c:pt idx="3394">
                        <c:v>56.583333333333336</c:v>
                      </c:pt>
                      <c:pt idx="3395">
                        <c:v>56.6</c:v>
                      </c:pt>
                      <c:pt idx="3396">
                        <c:v>56.616666666666667</c:v>
                      </c:pt>
                      <c:pt idx="3397">
                        <c:v>56.633333333333333</c:v>
                      </c:pt>
                      <c:pt idx="3398">
                        <c:v>56.65</c:v>
                      </c:pt>
                      <c:pt idx="3399">
                        <c:v>56.666666666666664</c:v>
                      </c:pt>
                      <c:pt idx="3400">
                        <c:v>56.68333333333333</c:v>
                      </c:pt>
                      <c:pt idx="3401">
                        <c:v>56.7</c:v>
                      </c:pt>
                      <c:pt idx="3402">
                        <c:v>56.716666666666669</c:v>
                      </c:pt>
                      <c:pt idx="3403">
                        <c:v>56.733333333333334</c:v>
                      </c:pt>
                      <c:pt idx="3404">
                        <c:v>56.75</c:v>
                      </c:pt>
                      <c:pt idx="3405">
                        <c:v>56.766666666666666</c:v>
                      </c:pt>
                      <c:pt idx="3406">
                        <c:v>56.783333333333331</c:v>
                      </c:pt>
                      <c:pt idx="3407">
                        <c:v>56.8</c:v>
                      </c:pt>
                      <c:pt idx="3408">
                        <c:v>56.81666666666667</c:v>
                      </c:pt>
                      <c:pt idx="3409">
                        <c:v>56.833333333333336</c:v>
                      </c:pt>
                      <c:pt idx="3410">
                        <c:v>56.85</c:v>
                      </c:pt>
                      <c:pt idx="3411">
                        <c:v>56.866666666666667</c:v>
                      </c:pt>
                      <c:pt idx="3412">
                        <c:v>56.883333333333333</c:v>
                      </c:pt>
                      <c:pt idx="3413">
                        <c:v>56.9</c:v>
                      </c:pt>
                      <c:pt idx="3414">
                        <c:v>56.916666666666664</c:v>
                      </c:pt>
                      <c:pt idx="3415">
                        <c:v>56.93333333333333</c:v>
                      </c:pt>
                      <c:pt idx="3416">
                        <c:v>56.95</c:v>
                      </c:pt>
                      <c:pt idx="3417">
                        <c:v>56.966666666666669</c:v>
                      </c:pt>
                      <c:pt idx="3418">
                        <c:v>56.983333333333334</c:v>
                      </c:pt>
                      <c:pt idx="3419">
                        <c:v>57</c:v>
                      </c:pt>
                      <c:pt idx="3420">
                        <c:v>57.016666666666666</c:v>
                      </c:pt>
                      <c:pt idx="3421">
                        <c:v>57.033333333333331</c:v>
                      </c:pt>
                      <c:pt idx="3422">
                        <c:v>57.05</c:v>
                      </c:pt>
                      <c:pt idx="3423">
                        <c:v>57.06666666666667</c:v>
                      </c:pt>
                      <c:pt idx="3424">
                        <c:v>57.083333333333336</c:v>
                      </c:pt>
                      <c:pt idx="3425">
                        <c:v>57.1</c:v>
                      </c:pt>
                      <c:pt idx="3426">
                        <c:v>57.116666666666667</c:v>
                      </c:pt>
                      <c:pt idx="3427">
                        <c:v>57.133333333333333</c:v>
                      </c:pt>
                      <c:pt idx="3428">
                        <c:v>57.15</c:v>
                      </c:pt>
                      <c:pt idx="3429">
                        <c:v>57.166666666666664</c:v>
                      </c:pt>
                      <c:pt idx="3430">
                        <c:v>57.18333333333333</c:v>
                      </c:pt>
                      <c:pt idx="3431">
                        <c:v>57.2</c:v>
                      </c:pt>
                      <c:pt idx="3432">
                        <c:v>57.216666666666669</c:v>
                      </c:pt>
                      <c:pt idx="3433">
                        <c:v>57.233333333333334</c:v>
                      </c:pt>
                      <c:pt idx="3434">
                        <c:v>57.25</c:v>
                      </c:pt>
                      <c:pt idx="3435">
                        <c:v>57.266666666666666</c:v>
                      </c:pt>
                      <c:pt idx="3436">
                        <c:v>57.283333333333331</c:v>
                      </c:pt>
                      <c:pt idx="3437">
                        <c:v>57.3</c:v>
                      </c:pt>
                      <c:pt idx="3438">
                        <c:v>57.31666666666667</c:v>
                      </c:pt>
                      <c:pt idx="3439">
                        <c:v>57.333333333333336</c:v>
                      </c:pt>
                      <c:pt idx="3440">
                        <c:v>57.35</c:v>
                      </c:pt>
                      <c:pt idx="3441">
                        <c:v>57.366666666666667</c:v>
                      </c:pt>
                      <c:pt idx="3442">
                        <c:v>57.383333333333333</c:v>
                      </c:pt>
                      <c:pt idx="3443">
                        <c:v>57.4</c:v>
                      </c:pt>
                      <c:pt idx="3444">
                        <c:v>57.416666666666664</c:v>
                      </c:pt>
                      <c:pt idx="3445">
                        <c:v>57.43333333333333</c:v>
                      </c:pt>
                      <c:pt idx="3446">
                        <c:v>57.45</c:v>
                      </c:pt>
                      <c:pt idx="3447">
                        <c:v>57.466666666666669</c:v>
                      </c:pt>
                      <c:pt idx="3448">
                        <c:v>57.483333333333334</c:v>
                      </c:pt>
                      <c:pt idx="3449">
                        <c:v>57.5</c:v>
                      </c:pt>
                      <c:pt idx="3450">
                        <c:v>57.516666666666666</c:v>
                      </c:pt>
                      <c:pt idx="3451">
                        <c:v>57.533333333333331</c:v>
                      </c:pt>
                      <c:pt idx="3452">
                        <c:v>57.55</c:v>
                      </c:pt>
                      <c:pt idx="3453">
                        <c:v>57.56666666666667</c:v>
                      </c:pt>
                      <c:pt idx="3454">
                        <c:v>57.583333333333336</c:v>
                      </c:pt>
                      <c:pt idx="3455">
                        <c:v>57.6</c:v>
                      </c:pt>
                      <c:pt idx="3456">
                        <c:v>57.616666666666667</c:v>
                      </c:pt>
                      <c:pt idx="3457">
                        <c:v>57.633333333333333</c:v>
                      </c:pt>
                      <c:pt idx="3458">
                        <c:v>57.65</c:v>
                      </c:pt>
                      <c:pt idx="3459">
                        <c:v>57.666666666666664</c:v>
                      </c:pt>
                      <c:pt idx="3460">
                        <c:v>57.68333333333333</c:v>
                      </c:pt>
                      <c:pt idx="3461">
                        <c:v>57.7</c:v>
                      </c:pt>
                      <c:pt idx="3462">
                        <c:v>57.716666666666669</c:v>
                      </c:pt>
                      <c:pt idx="3463">
                        <c:v>57.733333333333334</c:v>
                      </c:pt>
                      <c:pt idx="3464">
                        <c:v>57.75</c:v>
                      </c:pt>
                      <c:pt idx="3465">
                        <c:v>57.766666666666666</c:v>
                      </c:pt>
                      <c:pt idx="3466">
                        <c:v>57.783333333333331</c:v>
                      </c:pt>
                      <c:pt idx="3467">
                        <c:v>57.8</c:v>
                      </c:pt>
                      <c:pt idx="3468">
                        <c:v>57.81666666666667</c:v>
                      </c:pt>
                      <c:pt idx="3469">
                        <c:v>57.833333333333336</c:v>
                      </c:pt>
                      <c:pt idx="3470">
                        <c:v>57.85</c:v>
                      </c:pt>
                      <c:pt idx="3471">
                        <c:v>57.866666666666667</c:v>
                      </c:pt>
                      <c:pt idx="3472">
                        <c:v>57.883333333333333</c:v>
                      </c:pt>
                      <c:pt idx="3473">
                        <c:v>57.9</c:v>
                      </c:pt>
                      <c:pt idx="3474">
                        <c:v>57.916666666666664</c:v>
                      </c:pt>
                      <c:pt idx="3475">
                        <c:v>57.93333333333333</c:v>
                      </c:pt>
                      <c:pt idx="3476">
                        <c:v>57.95</c:v>
                      </c:pt>
                      <c:pt idx="3477">
                        <c:v>57.966666666666669</c:v>
                      </c:pt>
                      <c:pt idx="3478">
                        <c:v>57.983333333333334</c:v>
                      </c:pt>
                      <c:pt idx="3479">
                        <c:v>58</c:v>
                      </c:pt>
                      <c:pt idx="3480">
                        <c:v>58.016666666666666</c:v>
                      </c:pt>
                      <c:pt idx="3481">
                        <c:v>58.033333333333331</c:v>
                      </c:pt>
                      <c:pt idx="3482">
                        <c:v>58.05</c:v>
                      </c:pt>
                      <c:pt idx="3483">
                        <c:v>58.06666666666667</c:v>
                      </c:pt>
                      <c:pt idx="3484">
                        <c:v>58.083333333333336</c:v>
                      </c:pt>
                      <c:pt idx="3485">
                        <c:v>58.1</c:v>
                      </c:pt>
                      <c:pt idx="3486">
                        <c:v>58.116666666666667</c:v>
                      </c:pt>
                      <c:pt idx="3487">
                        <c:v>58.133333333333333</c:v>
                      </c:pt>
                      <c:pt idx="3488">
                        <c:v>58.15</c:v>
                      </c:pt>
                      <c:pt idx="3489">
                        <c:v>58.166666666666664</c:v>
                      </c:pt>
                      <c:pt idx="3490">
                        <c:v>58.18333333333333</c:v>
                      </c:pt>
                      <c:pt idx="3491">
                        <c:v>58.2</c:v>
                      </c:pt>
                      <c:pt idx="3492">
                        <c:v>58.216666666666669</c:v>
                      </c:pt>
                      <c:pt idx="3493">
                        <c:v>58.233333333333334</c:v>
                      </c:pt>
                      <c:pt idx="3494">
                        <c:v>58.25</c:v>
                      </c:pt>
                      <c:pt idx="3495">
                        <c:v>58.266666666666666</c:v>
                      </c:pt>
                      <c:pt idx="3496">
                        <c:v>58.283333333333331</c:v>
                      </c:pt>
                      <c:pt idx="3497">
                        <c:v>58.3</c:v>
                      </c:pt>
                      <c:pt idx="3498">
                        <c:v>58.31666666666667</c:v>
                      </c:pt>
                      <c:pt idx="3499">
                        <c:v>58.333333333333336</c:v>
                      </c:pt>
                      <c:pt idx="3500">
                        <c:v>58.35</c:v>
                      </c:pt>
                      <c:pt idx="3501">
                        <c:v>58.366666666666667</c:v>
                      </c:pt>
                      <c:pt idx="3502">
                        <c:v>58.383333333333333</c:v>
                      </c:pt>
                      <c:pt idx="3503">
                        <c:v>58.4</c:v>
                      </c:pt>
                      <c:pt idx="3504">
                        <c:v>58.416666666666664</c:v>
                      </c:pt>
                      <c:pt idx="3505">
                        <c:v>58.43333333333333</c:v>
                      </c:pt>
                      <c:pt idx="3506">
                        <c:v>58.45</c:v>
                      </c:pt>
                      <c:pt idx="3507">
                        <c:v>58.466666666666669</c:v>
                      </c:pt>
                      <c:pt idx="3508">
                        <c:v>58.483333333333334</c:v>
                      </c:pt>
                      <c:pt idx="3509">
                        <c:v>58.5</c:v>
                      </c:pt>
                      <c:pt idx="3510">
                        <c:v>58.516666666666666</c:v>
                      </c:pt>
                      <c:pt idx="3511">
                        <c:v>58.533333333333331</c:v>
                      </c:pt>
                      <c:pt idx="3512">
                        <c:v>58.55</c:v>
                      </c:pt>
                      <c:pt idx="3513">
                        <c:v>58.56666666666667</c:v>
                      </c:pt>
                      <c:pt idx="3514">
                        <c:v>58.583333333333336</c:v>
                      </c:pt>
                      <c:pt idx="3515">
                        <c:v>58.6</c:v>
                      </c:pt>
                      <c:pt idx="3516">
                        <c:v>58.616666666666667</c:v>
                      </c:pt>
                      <c:pt idx="3517">
                        <c:v>58.633333333333333</c:v>
                      </c:pt>
                      <c:pt idx="3518">
                        <c:v>58.65</c:v>
                      </c:pt>
                      <c:pt idx="3519">
                        <c:v>58.666666666666664</c:v>
                      </c:pt>
                      <c:pt idx="3520">
                        <c:v>58.68333333333333</c:v>
                      </c:pt>
                      <c:pt idx="3521">
                        <c:v>58.7</c:v>
                      </c:pt>
                      <c:pt idx="3522">
                        <c:v>58.716666666666669</c:v>
                      </c:pt>
                      <c:pt idx="3523">
                        <c:v>58.733333333333334</c:v>
                      </c:pt>
                      <c:pt idx="3524">
                        <c:v>58.75</c:v>
                      </c:pt>
                      <c:pt idx="3525">
                        <c:v>58.766666666666666</c:v>
                      </c:pt>
                      <c:pt idx="3526">
                        <c:v>58.783333333333331</c:v>
                      </c:pt>
                      <c:pt idx="3527">
                        <c:v>58.8</c:v>
                      </c:pt>
                      <c:pt idx="3528">
                        <c:v>58.81666666666667</c:v>
                      </c:pt>
                      <c:pt idx="3529">
                        <c:v>58.833333333333336</c:v>
                      </c:pt>
                      <c:pt idx="3530">
                        <c:v>58.85</c:v>
                      </c:pt>
                      <c:pt idx="3531">
                        <c:v>58.866666666666667</c:v>
                      </c:pt>
                      <c:pt idx="3532">
                        <c:v>58.883333333333333</c:v>
                      </c:pt>
                      <c:pt idx="3533">
                        <c:v>58.9</c:v>
                      </c:pt>
                      <c:pt idx="3534">
                        <c:v>58.916666666666664</c:v>
                      </c:pt>
                      <c:pt idx="3535">
                        <c:v>58.93333333333333</c:v>
                      </c:pt>
                      <c:pt idx="3536">
                        <c:v>58.95</c:v>
                      </c:pt>
                      <c:pt idx="3537">
                        <c:v>58.966666666666669</c:v>
                      </c:pt>
                      <c:pt idx="3538">
                        <c:v>58.983333333333334</c:v>
                      </c:pt>
                      <c:pt idx="3539">
                        <c:v>59</c:v>
                      </c:pt>
                      <c:pt idx="3540">
                        <c:v>59.016666666666666</c:v>
                      </c:pt>
                      <c:pt idx="3541">
                        <c:v>59.033333333333331</c:v>
                      </c:pt>
                      <c:pt idx="3542">
                        <c:v>59.05</c:v>
                      </c:pt>
                      <c:pt idx="3543">
                        <c:v>59.06666666666667</c:v>
                      </c:pt>
                      <c:pt idx="3544">
                        <c:v>59.083333333333336</c:v>
                      </c:pt>
                      <c:pt idx="3545">
                        <c:v>59.1</c:v>
                      </c:pt>
                      <c:pt idx="3546">
                        <c:v>59.116666666666667</c:v>
                      </c:pt>
                      <c:pt idx="3547">
                        <c:v>59.133333333333333</c:v>
                      </c:pt>
                      <c:pt idx="3548">
                        <c:v>59.15</c:v>
                      </c:pt>
                      <c:pt idx="3549">
                        <c:v>59.166666666666664</c:v>
                      </c:pt>
                      <c:pt idx="3550">
                        <c:v>59.18333333333333</c:v>
                      </c:pt>
                      <c:pt idx="3551">
                        <c:v>59.2</c:v>
                      </c:pt>
                      <c:pt idx="3552">
                        <c:v>59.216666666666669</c:v>
                      </c:pt>
                      <c:pt idx="3553">
                        <c:v>59.233333333333334</c:v>
                      </c:pt>
                      <c:pt idx="3554">
                        <c:v>59.25</c:v>
                      </c:pt>
                      <c:pt idx="3555">
                        <c:v>59.266666666666666</c:v>
                      </c:pt>
                      <c:pt idx="3556">
                        <c:v>59.283333333333331</c:v>
                      </c:pt>
                      <c:pt idx="3557">
                        <c:v>59.3</c:v>
                      </c:pt>
                      <c:pt idx="3558">
                        <c:v>59.31666666666667</c:v>
                      </c:pt>
                      <c:pt idx="3559">
                        <c:v>59.333333333333336</c:v>
                      </c:pt>
                      <c:pt idx="3560">
                        <c:v>59.35</c:v>
                      </c:pt>
                      <c:pt idx="3561">
                        <c:v>59.366666666666667</c:v>
                      </c:pt>
                      <c:pt idx="3562">
                        <c:v>59.383333333333333</c:v>
                      </c:pt>
                      <c:pt idx="3563">
                        <c:v>59.4</c:v>
                      </c:pt>
                      <c:pt idx="3564">
                        <c:v>59.416666666666664</c:v>
                      </c:pt>
                      <c:pt idx="3565">
                        <c:v>59.43333333333333</c:v>
                      </c:pt>
                      <c:pt idx="3566">
                        <c:v>59.45</c:v>
                      </c:pt>
                      <c:pt idx="3567">
                        <c:v>59.466666666666669</c:v>
                      </c:pt>
                      <c:pt idx="3568">
                        <c:v>59.483333333333334</c:v>
                      </c:pt>
                      <c:pt idx="3569">
                        <c:v>59.5</c:v>
                      </c:pt>
                      <c:pt idx="3570">
                        <c:v>59.516666666666666</c:v>
                      </c:pt>
                      <c:pt idx="3571">
                        <c:v>59.533333333333331</c:v>
                      </c:pt>
                      <c:pt idx="3572">
                        <c:v>59.55</c:v>
                      </c:pt>
                      <c:pt idx="3573">
                        <c:v>59.56666666666667</c:v>
                      </c:pt>
                      <c:pt idx="3574">
                        <c:v>59.583333333333336</c:v>
                      </c:pt>
                      <c:pt idx="3575">
                        <c:v>59.6</c:v>
                      </c:pt>
                      <c:pt idx="3576">
                        <c:v>59.616666666666667</c:v>
                      </c:pt>
                      <c:pt idx="3577">
                        <c:v>59.633333333333333</c:v>
                      </c:pt>
                      <c:pt idx="3578">
                        <c:v>59.65</c:v>
                      </c:pt>
                      <c:pt idx="3579">
                        <c:v>59.666666666666664</c:v>
                      </c:pt>
                      <c:pt idx="3580">
                        <c:v>59.68333333333333</c:v>
                      </c:pt>
                      <c:pt idx="3581">
                        <c:v>59.7</c:v>
                      </c:pt>
                      <c:pt idx="3582">
                        <c:v>59.716666666666669</c:v>
                      </c:pt>
                      <c:pt idx="3583">
                        <c:v>59.733333333333334</c:v>
                      </c:pt>
                      <c:pt idx="3584">
                        <c:v>59.75</c:v>
                      </c:pt>
                      <c:pt idx="3585">
                        <c:v>59.766666666666666</c:v>
                      </c:pt>
                      <c:pt idx="3586">
                        <c:v>59.783333333333331</c:v>
                      </c:pt>
                      <c:pt idx="3587">
                        <c:v>59.8</c:v>
                      </c:pt>
                      <c:pt idx="3588">
                        <c:v>59.81666666666667</c:v>
                      </c:pt>
                      <c:pt idx="3589">
                        <c:v>59.833333333333336</c:v>
                      </c:pt>
                      <c:pt idx="3590">
                        <c:v>59.85</c:v>
                      </c:pt>
                      <c:pt idx="3591">
                        <c:v>59.866666666666667</c:v>
                      </c:pt>
                      <c:pt idx="3592">
                        <c:v>59.883333333333333</c:v>
                      </c:pt>
                      <c:pt idx="3593">
                        <c:v>59.9</c:v>
                      </c:pt>
                      <c:pt idx="3594">
                        <c:v>59.916666666666664</c:v>
                      </c:pt>
                      <c:pt idx="3595">
                        <c:v>59.93333333333333</c:v>
                      </c:pt>
                      <c:pt idx="3596">
                        <c:v>59.95</c:v>
                      </c:pt>
                      <c:pt idx="3597">
                        <c:v>59.966666666666669</c:v>
                      </c:pt>
                      <c:pt idx="3598">
                        <c:v>59.983333333333334</c:v>
                      </c:pt>
                      <c:pt idx="3599">
                        <c:v>60</c:v>
                      </c:pt>
                      <c:pt idx="3600">
                        <c:v>60.016666666666666</c:v>
                      </c:pt>
                      <c:pt idx="3601">
                        <c:v>60.033333333333331</c:v>
                      </c:pt>
                      <c:pt idx="3602">
                        <c:v>60.05</c:v>
                      </c:pt>
                      <c:pt idx="3603">
                        <c:v>60.06666666666667</c:v>
                      </c:pt>
                      <c:pt idx="3604">
                        <c:v>60.083333333333336</c:v>
                      </c:pt>
                      <c:pt idx="3605">
                        <c:v>60.1</c:v>
                      </c:pt>
                      <c:pt idx="3606">
                        <c:v>60.116666666666667</c:v>
                      </c:pt>
                      <c:pt idx="3607">
                        <c:v>60.133333333333333</c:v>
                      </c:pt>
                      <c:pt idx="3608">
                        <c:v>60.15</c:v>
                      </c:pt>
                      <c:pt idx="3609">
                        <c:v>60.166666666666664</c:v>
                      </c:pt>
                      <c:pt idx="3610">
                        <c:v>60.18333333333333</c:v>
                      </c:pt>
                      <c:pt idx="3611">
                        <c:v>60.2</c:v>
                      </c:pt>
                      <c:pt idx="3612">
                        <c:v>60.216666666666669</c:v>
                      </c:pt>
                      <c:pt idx="3613">
                        <c:v>60.233333333333334</c:v>
                      </c:pt>
                      <c:pt idx="3614">
                        <c:v>60.25</c:v>
                      </c:pt>
                      <c:pt idx="3615">
                        <c:v>60.266666666666666</c:v>
                      </c:pt>
                      <c:pt idx="3616">
                        <c:v>60.283333333333331</c:v>
                      </c:pt>
                      <c:pt idx="3617">
                        <c:v>60.3</c:v>
                      </c:pt>
                      <c:pt idx="3618">
                        <c:v>60.31666666666667</c:v>
                      </c:pt>
                      <c:pt idx="3619">
                        <c:v>60.333333333333336</c:v>
                      </c:pt>
                      <c:pt idx="3620">
                        <c:v>60.35</c:v>
                      </c:pt>
                      <c:pt idx="3621">
                        <c:v>60.366666666666667</c:v>
                      </c:pt>
                      <c:pt idx="3622">
                        <c:v>60.383333333333333</c:v>
                      </c:pt>
                      <c:pt idx="3623">
                        <c:v>60.4</c:v>
                      </c:pt>
                      <c:pt idx="3624">
                        <c:v>60.416666666666664</c:v>
                      </c:pt>
                      <c:pt idx="3625">
                        <c:v>60.43333333333333</c:v>
                      </c:pt>
                      <c:pt idx="3626">
                        <c:v>60.45</c:v>
                      </c:pt>
                      <c:pt idx="3627">
                        <c:v>60.466666666666669</c:v>
                      </c:pt>
                      <c:pt idx="3628">
                        <c:v>60.483333333333334</c:v>
                      </c:pt>
                      <c:pt idx="3629">
                        <c:v>60.5</c:v>
                      </c:pt>
                      <c:pt idx="3630">
                        <c:v>60.516666666666666</c:v>
                      </c:pt>
                      <c:pt idx="3631">
                        <c:v>60.533333333333331</c:v>
                      </c:pt>
                      <c:pt idx="3632">
                        <c:v>60.55</c:v>
                      </c:pt>
                      <c:pt idx="3633">
                        <c:v>60.56666666666667</c:v>
                      </c:pt>
                      <c:pt idx="3634">
                        <c:v>60.583333333333336</c:v>
                      </c:pt>
                      <c:pt idx="3635">
                        <c:v>60.6</c:v>
                      </c:pt>
                      <c:pt idx="3636">
                        <c:v>60.616666666666667</c:v>
                      </c:pt>
                      <c:pt idx="3637">
                        <c:v>60.633333333333333</c:v>
                      </c:pt>
                      <c:pt idx="3638">
                        <c:v>60.65</c:v>
                      </c:pt>
                      <c:pt idx="3639">
                        <c:v>60.666666666666664</c:v>
                      </c:pt>
                      <c:pt idx="3640">
                        <c:v>60.68333333333333</c:v>
                      </c:pt>
                      <c:pt idx="3641">
                        <c:v>60.7</c:v>
                      </c:pt>
                      <c:pt idx="3642">
                        <c:v>60.716666666666669</c:v>
                      </c:pt>
                      <c:pt idx="3643">
                        <c:v>60.733333333333334</c:v>
                      </c:pt>
                      <c:pt idx="3644">
                        <c:v>60.75</c:v>
                      </c:pt>
                      <c:pt idx="3645">
                        <c:v>60.766666666666666</c:v>
                      </c:pt>
                      <c:pt idx="3646">
                        <c:v>60.783333333333331</c:v>
                      </c:pt>
                      <c:pt idx="3647">
                        <c:v>60.8</c:v>
                      </c:pt>
                      <c:pt idx="3648">
                        <c:v>60.81666666666667</c:v>
                      </c:pt>
                      <c:pt idx="3649">
                        <c:v>60.833333333333336</c:v>
                      </c:pt>
                      <c:pt idx="3650">
                        <c:v>60.85</c:v>
                      </c:pt>
                      <c:pt idx="3651">
                        <c:v>60.866666666666667</c:v>
                      </c:pt>
                      <c:pt idx="3652">
                        <c:v>60.883333333333333</c:v>
                      </c:pt>
                      <c:pt idx="3653">
                        <c:v>60.9</c:v>
                      </c:pt>
                      <c:pt idx="3654">
                        <c:v>60.916666666666664</c:v>
                      </c:pt>
                      <c:pt idx="3655">
                        <c:v>60.93333333333333</c:v>
                      </c:pt>
                      <c:pt idx="3656">
                        <c:v>60.95</c:v>
                      </c:pt>
                      <c:pt idx="3657">
                        <c:v>60.966666666666669</c:v>
                      </c:pt>
                      <c:pt idx="3658">
                        <c:v>60.983333333333334</c:v>
                      </c:pt>
                      <c:pt idx="3659">
                        <c:v>61</c:v>
                      </c:pt>
                      <c:pt idx="3660">
                        <c:v>61.016666666666666</c:v>
                      </c:pt>
                      <c:pt idx="3661">
                        <c:v>61.033333333333331</c:v>
                      </c:pt>
                      <c:pt idx="3662">
                        <c:v>61.05</c:v>
                      </c:pt>
                      <c:pt idx="3663">
                        <c:v>61.06666666666667</c:v>
                      </c:pt>
                      <c:pt idx="3664">
                        <c:v>61.083333333333336</c:v>
                      </c:pt>
                      <c:pt idx="3665">
                        <c:v>61.1</c:v>
                      </c:pt>
                      <c:pt idx="3666">
                        <c:v>61.116666666666667</c:v>
                      </c:pt>
                      <c:pt idx="3667">
                        <c:v>61.133333333333333</c:v>
                      </c:pt>
                      <c:pt idx="3668">
                        <c:v>61.15</c:v>
                      </c:pt>
                      <c:pt idx="3669">
                        <c:v>61.166666666666664</c:v>
                      </c:pt>
                      <c:pt idx="3670">
                        <c:v>61.18333333333333</c:v>
                      </c:pt>
                      <c:pt idx="3671">
                        <c:v>61.2</c:v>
                      </c:pt>
                      <c:pt idx="3672">
                        <c:v>61.216666666666669</c:v>
                      </c:pt>
                      <c:pt idx="3673">
                        <c:v>61.233333333333334</c:v>
                      </c:pt>
                      <c:pt idx="3674">
                        <c:v>61.25</c:v>
                      </c:pt>
                      <c:pt idx="3675">
                        <c:v>61.266666666666666</c:v>
                      </c:pt>
                      <c:pt idx="3676">
                        <c:v>61.283333333333331</c:v>
                      </c:pt>
                      <c:pt idx="3677">
                        <c:v>61.3</c:v>
                      </c:pt>
                      <c:pt idx="3678">
                        <c:v>61.31666666666667</c:v>
                      </c:pt>
                      <c:pt idx="3679">
                        <c:v>61.333333333333336</c:v>
                      </c:pt>
                      <c:pt idx="3680">
                        <c:v>61.35</c:v>
                      </c:pt>
                      <c:pt idx="3681">
                        <c:v>61.366666666666667</c:v>
                      </c:pt>
                      <c:pt idx="3682">
                        <c:v>61.383333333333333</c:v>
                      </c:pt>
                      <c:pt idx="3683">
                        <c:v>61.4</c:v>
                      </c:pt>
                      <c:pt idx="3684">
                        <c:v>61.416666666666664</c:v>
                      </c:pt>
                      <c:pt idx="3685">
                        <c:v>61.43333333333333</c:v>
                      </c:pt>
                      <c:pt idx="3686">
                        <c:v>61.45</c:v>
                      </c:pt>
                      <c:pt idx="3687">
                        <c:v>61.466666666666669</c:v>
                      </c:pt>
                      <c:pt idx="3688">
                        <c:v>61.483333333333334</c:v>
                      </c:pt>
                      <c:pt idx="3689">
                        <c:v>61.5</c:v>
                      </c:pt>
                      <c:pt idx="3690">
                        <c:v>61.516666666666666</c:v>
                      </c:pt>
                      <c:pt idx="3691">
                        <c:v>61.533333333333331</c:v>
                      </c:pt>
                      <c:pt idx="3692">
                        <c:v>61.55</c:v>
                      </c:pt>
                      <c:pt idx="3693">
                        <c:v>61.56666666666667</c:v>
                      </c:pt>
                      <c:pt idx="3694">
                        <c:v>61.583333333333336</c:v>
                      </c:pt>
                      <c:pt idx="3695">
                        <c:v>61.6</c:v>
                      </c:pt>
                      <c:pt idx="3696">
                        <c:v>61.616666666666667</c:v>
                      </c:pt>
                      <c:pt idx="3697">
                        <c:v>61.633333333333333</c:v>
                      </c:pt>
                      <c:pt idx="3698">
                        <c:v>61.65</c:v>
                      </c:pt>
                      <c:pt idx="3699">
                        <c:v>61.666666666666664</c:v>
                      </c:pt>
                      <c:pt idx="3700">
                        <c:v>61.68333333333333</c:v>
                      </c:pt>
                      <c:pt idx="3701">
                        <c:v>61.7</c:v>
                      </c:pt>
                      <c:pt idx="3702">
                        <c:v>61.716666666666669</c:v>
                      </c:pt>
                      <c:pt idx="3703">
                        <c:v>61.733333333333334</c:v>
                      </c:pt>
                      <c:pt idx="3704">
                        <c:v>61.75</c:v>
                      </c:pt>
                      <c:pt idx="3705">
                        <c:v>61.766666666666666</c:v>
                      </c:pt>
                      <c:pt idx="3706">
                        <c:v>61.783333333333331</c:v>
                      </c:pt>
                      <c:pt idx="3707">
                        <c:v>61.8</c:v>
                      </c:pt>
                      <c:pt idx="3708">
                        <c:v>61.81666666666667</c:v>
                      </c:pt>
                      <c:pt idx="3709">
                        <c:v>61.833333333333336</c:v>
                      </c:pt>
                      <c:pt idx="3710">
                        <c:v>61.85</c:v>
                      </c:pt>
                      <c:pt idx="3711">
                        <c:v>61.866666666666667</c:v>
                      </c:pt>
                      <c:pt idx="3712">
                        <c:v>61.883333333333333</c:v>
                      </c:pt>
                      <c:pt idx="3713">
                        <c:v>61.9</c:v>
                      </c:pt>
                      <c:pt idx="3714">
                        <c:v>61.916666666666664</c:v>
                      </c:pt>
                      <c:pt idx="3715">
                        <c:v>61.93333333333333</c:v>
                      </c:pt>
                      <c:pt idx="3716">
                        <c:v>61.95</c:v>
                      </c:pt>
                      <c:pt idx="3717">
                        <c:v>61.966666666666669</c:v>
                      </c:pt>
                      <c:pt idx="3718">
                        <c:v>61.983333333333334</c:v>
                      </c:pt>
                      <c:pt idx="3719">
                        <c:v>62</c:v>
                      </c:pt>
                      <c:pt idx="3720">
                        <c:v>62.016666666666666</c:v>
                      </c:pt>
                      <c:pt idx="3721">
                        <c:v>62.033333333333331</c:v>
                      </c:pt>
                      <c:pt idx="3722">
                        <c:v>62.05</c:v>
                      </c:pt>
                      <c:pt idx="3723">
                        <c:v>62.06666666666667</c:v>
                      </c:pt>
                      <c:pt idx="3724">
                        <c:v>62.083333333333336</c:v>
                      </c:pt>
                      <c:pt idx="3725">
                        <c:v>62.1</c:v>
                      </c:pt>
                      <c:pt idx="3726">
                        <c:v>62.116666666666667</c:v>
                      </c:pt>
                      <c:pt idx="3727">
                        <c:v>62.133333333333333</c:v>
                      </c:pt>
                      <c:pt idx="3728">
                        <c:v>62.15</c:v>
                      </c:pt>
                      <c:pt idx="3729">
                        <c:v>62.166666666666664</c:v>
                      </c:pt>
                      <c:pt idx="3730">
                        <c:v>62.18333333333333</c:v>
                      </c:pt>
                      <c:pt idx="3731">
                        <c:v>62.2</c:v>
                      </c:pt>
                      <c:pt idx="3732">
                        <c:v>62.216666666666669</c:v>
                      </c:pt>
                      <c:pt idx="3733">
                        <c:v>62.233333333333334</c:v>
                      </c:pt>
                      <c:pt idx="3734">
                        <c:v>62.25</c:v>
                      </c:pt>
                      <c:pt idx="3735">
                        <c:v>62.266666666666666</c:v>
                      </c:pt>
                      <c:pt idx="3736">
                        <c:v>62.283333333333331</c:v>
                      </c:pt>
                      <c:pt idx="3737">
                        <c:v>62.3</c:v>
                      </c:pt>
                      <c:pt idx="3738">
                        <c:v>62.31666666666667</c:v>
                      </c:pt>
                      <c:pt idx="3739">
                        <c:v>62.333333333333336</c:v>
                      </c:pt>
                      <c:pt idx="3740">
                        <c:v>62.35</c:v>
                      </c:pt>
                      <c:pt idx="3741">
                        <c:v>62.366666666666667</c:v>
                      </c:pt>
                      <c:pt idx="3742">
                        <c:v>62.383333333333333</c:v>
                      </c:pt>
                      <c:pt idx="3743">
                        <c:v>62.4</c:v>
                      </c:pt>
                      <c:pt idx="3744">
                        <c:v>62.416666666666664</c:v>
                      </c:pt>
                      <c:pt idx="3745">
                        <c:v>62.43333333333333</c:v>
                      </c:pt>
                      <c:pt idx="3746">
                        <c:v>62.45</c:v>
                      </c:pt>
                      <c:pt idx="3747">
                        <c:v>62.466666666666669</c:v>
                      </c:pt>
                      <c:pt idx="3748">
                        <c:v>62.483333333333334</c:v>
                      </c:pt>
                      <c:pt idx="3749">
                        <c:v>62.5</c:v>
                      </c:pt>
                      <c:pt idx="3750">
                        <c:v>62.516666666666666</c:v>
                      </c:pt>
                      <c:pt idx="3751">
                        <c:v>62.533333333333331</c:v>
                      </c:pt>
                      <c:pt idx="3752">
                        <c:v>62.55</c:v>
                      </c:pt>
                      <c:pt idx="3753">
                        <c:v>62.56666666666667</c:v>
                      </c:pt>
                      <c:pt idx="3754">
                        <c:v>62.583333333333336</c:v>
                      </c:pt>
                      <c:pt idx="3755">
                        <c:v>62.6</c:v>
                      </c:pt>
                      <c:pt idx="3756">
                        <c:v>62.616666666666667</c:v>
                      </c:pt>
                      <c:pt idx="3757">
                        <c:v>62.633333333333333</c:v>
                      </c:pt>
                      <c:pt idx="3758">
                        <c:v>62.65</c:v>
                      </c:pt>
                      <c:pt idx="3759">
                        <c:v>62.666666666666664</c:v>
                      </c:pt>
                      <c:pt idx="3760">
                        <c:v>62.68333333333333</c:v>
                      </c:pt>
                      <c:pt idx="3761">
                        <c:v>62.7</c:v>
                      </c:pt>
                      <c:pt idx="3762">
                        <c:v>62.716666666666669</c:v>
                      </c:pt>
                      <c:pt idx="3763">
                        <c:v>62.733333333333334</c:v>
                      </c:pt>
                      <c:pt idx="3764">
                        <c:v>62.75</c:v>
                      </c:pt>
                      <c:pt idx="3765">
                        <c:v>62.766666666666666</c:v>
                      </c:pt>
                      <c:pt idx="3766">
                        <c:v>62.783333333333331</c:v>
                      </c:pt>
                      <c:pt idx="3767">
                        <c:v>62.8</c:v>
                      </c:pt>
                      <c:pt idx="3768">
                        <c:v>62.81666666666667</c:v>
                      </c:pt>
                      <c:pt idx="3769">
                        <c:v>62.833333333333336</c:v>
                      </c:pt>
                      <c:pt idx="3770">
                        <c:v>62.85</c:v>
                      </c:pt>
                      <c:pt idx="3771">
                        <c:v>62.866666666666667</c:v>
                      </c:pt>
                      <c:pt idx="3772">
                        <c:v>62.883333333333333</c:v>
                      </c:pt>
                      <c:pt idx="3773">
                        <c:v>62.9</c:v>
                      </c:pt>
                      <c:pt idx="3774">
                        <c:v>62.916666666666664</c:v>
                      </c:pt>
                      <c:pt idx="3775">
                        <c:v>62.93333333333333</c:v>
                      </c:pt>
                      <c:pt idx="3776">
                        <c:v>62.95</c:v>
                      </c:pt>
                      <c:pt idx="3777">
                        <c:v>62.966666666666669</c:v>
                      </c:pt>
                      <c:pt idx="3778">
                        <c:v>62.983333333333334</c:v>
                      </c:pt>
                      <c:pt idx="3779">
                        <c:v>63</c:v>
                      </c:pt>
                      <c:pt idx="3780">
                        <c:v>63.016666666666666</c:v>
                      </c:pt>
                      <c:pt idx="3781">
                        <c:v>63.033333333333331</c:v>
                      </c:pt>
                      <c:pt idx="3782">
                        <c:v>63.05</c:v>
                      </c:pt>
                      <c:pt idx="3783">
                        <c:v>63.06666666666667</c:v>
                      </c:pt>
                      <c:pt idx="3784">
                        <c:v>63.083333333333336</c:v>
                      </c:pt>
                      <c:pt idx="3785">
                        <c:v>63.1</c:v>
                      </c:pt>
                      <c:pt idx="3786">
                        <c:v>63.116666666666667</c:v>
                      </c:pt>
                      <c:pt idx="3787">
                        <c:v>63.133333333333333</c:v>
                      </c:pt>
                      <c:pt idx="3788">
                        <c:v>63.15</c:v>
                      </c:pt>
                      <c:pt idx="3789">
                        <c:v>63.166666666666664</c:v>
                      </c:pt>
                      <c:pt idx="3790">
                        <c:v>63.18333333333333</c:v>
                      </c:pt>
                      <c:pt idx="3791">
                        <c:v>63.2</c:v>
                      </c:pt>
                      <c:pt idx="3792">
                        <c:v>63.216666666666669</c:v>
                      </c:pt>
                      <c:pt idx="3793">
                        <c:v>63.233333333333334</c:v>
                      </c:pt>
                      <c:pt idx="3794">
                        <c:v>63.25</c:v>
                      </c:pt>
                      <c:pt idx="3795">
                        <c:v>63.266666666666666</c:v>
                      </c:pt>
                      <c:pt idx="3796">
                        <c:v>63.283333333333331</c:v>
                      </c:pt>
                      <c:pt idx="3797">
                        <c:v>63.3</c:v>
                      </c:pt>
                      <c:pt idx="3798">
                        <c:v>63.31666666666667</c:v>
                      </c:pt>
                      <c:pt idx="3799">
                        <c:v>63.333333333333336</c:v>
                      </c:pt>
                      <c:pt idx="3800">
                        <c:v>63.35</c:v>
                      </c:pt>
                      <c:pt idx="3801">
                        <c:v>63.366666666666667</c:v>
                      </c:pt>
                      <c:pt idx="3802">
                        <c:v>63.383333333333333</c:v>
                      </c:pt>
                      <c:pt idx="3803">
                        <c:v>63.4</c:v>
                      </c:pt>
                      <c:pt idx="3804">
                        <c:v>63.416666666666664</c:v>
                      </c:pt>
                      <c:pt idx="3805">
                        <c:v>63.43333333333333</c:v>
                      </c:pt>
                      <c:pt idx="3806">
                        <c:v>63.45</c:v>
                      </c:pt>
                      <c:pt idx="3807">
                        <c:v>63.466666666666669</c:v>
                      </c:pt>
                      <c:pt idx="3808">
                        <c:v>63.483333333333334</c:v>
                      </c:pt>
                      <c:pt idx="3809">
                        <c:v>63.5</c:v>
                      </c:pt>
                      <c:pt idx="3810">
                        <c:v>63.516666666666666</c:v>
                      </c:pt>
                      <c:pt idx="3811">
                        <c:v>63.533333333333331</c:v>
                      </c:pt>
                      <c:pt idx="3812">
                        <c:v>63.55</c:v>
                      </c:pt>
                      <c:pt idx="3813">
                        <c:v>63.56666666666667</c:v>
                      </c:pt>
                      <c:pt idx="3814">
                        <c:v>63.583333333333336</c:v>
                      </c:pt>
                      <c:pt idx="3815">
                        <c:v>63.6</c:v>
                      </c:pt>
                      <c:pt idx="3816">
                        <c:v>63.616666666666667</c:v>
                      </c:pt>
                      <c:pt idx="3817">
                        <c:v>63.633333333333333</c:v>
                      </c:pt>
                      <c:pt idx="3818">
                        <c:v>63.65</c:v>
                      </c:pt>
                      <c:pt idx="3819">
                        <c:v>63.666666666666664</c:v>
                      </c:pt>
                      <c:pt idx="3820">
                        <c:v>63.68333333333333</c:v>
                      </c:pt>
                      <c:pt idx="3821">
                        <c:v>63.7</c:v>
                      </c:pt>
                      <c:pt idx="3822">
                        <c:v>63.716666666666669</c:v>
                      </c:pt>
                      <c:pt idx="3823">
                        <c:v>63.733333333333334</c:v>
                      </c:pt>
                      <c:pt idx="3824">
                        <c:v>63.75</c:v>
                      </c:pt>
                      <c:pt idx="3825">
                        <c:v>63.766666666666666</c:v>
                      </c:pt>
                      <c:pt idx="3826">
                        <c:v>63.783333333333331</c:v>
                      </c:pt>
                      <c:pt idx="3827">
                        <c:v>63.8</c:v>
                      </c:pt>
                      <c:pt idx="3828">
                        <c:v>63.81666666666667</c:v>
                      </c:pt>
                      <c:pt idx="3829">
                        <c:v>63.833333333333336</c:v>
                      </c:pt>
                      <c:pt idx="3830">
                        <c:v>63.85</c:v>
                      </c:pt>
                      <c:pt idx="3831">
                        <c:v>63.866666666666667</c:v>
                      </c:pt>
                      <c:pt idx="3832">
                        <c:v>63.883333333333333</c:v>
                      </c:pt>
                      <c:pt idx="3833">
                        <c:v>63.9</c:v>
                      </c:pt>
                      <c:pt idx="3834">
                        <c:v>63.916666666666664</c:v>
                      </c:pt>
                      <c:pt idx="3835">
                        <c:v>63.93333333333333</c:v>
                      </c:pt>
                      <c:pt idx="3836">
                        <c:v>63.95</c:v>
                      </c:pt>
                      <c:pt idx="3837">
                        <c:v>63.966666666666669</c:v>
                      </c:pt>
                      <c:pt idx="3838">
                        <c:v>63.983333333333334</c:v>
                      </c:pt>
                      <c:pt idx="3839">
                        <c:v>64</c:v>
                      </c:pt>
                      <c:pt idx="3840">
                        <c:v>64.016666666666666</c:v>
                      </c:pt>
                      <c:pt idx="3841">
                        <c:v>64.033333333333331</c:v>
                      </c:pt>
                      <c:pt idx="3842">
                        <c:v>64.05</c:v>
                      </c:pt>
                      <c:pt idx="3843">
                        <c:v>64.066666666666663</c:v>
                      </c:pt>
                      <c:pt idx="3844">
                        <c:v>64.083333333333329</c:v>
                      </c:pt>
                      <c:pt idx="3845">
                        <c:v>64.099999999999994</c:v>
                      </c:pt>
                      <c:pt idx="3846">
                        <c:v>64.11666666666666</c:v>
                      </c:pt>
                      <c:pt idx="3847">
                        <c:v>64.13333333333334</c:v>
                      </c:pt>
                      <c:pt idx="3848">
                        <c:v>64.150000000000006</c:v>
                      </c:pt>
                      <c:pt idx="3849">
                        <c:v>64.166666666666671</c:v>
                      </c:pt>
                      <c:pt idx="3850">
                        <c:v>64.183333333333337</c:v>
                      </c:pt>
                      <c:pt idx="3851">
                        <c:v>64.2</c:v>
                      </c:pt>
                      <c:pt idx="3852">
                        <c:v>64.216666666666669</c:v>
                      </c:pt>
                      <c:pt idx="3853">
                        <c:v>64.233333333333334</c:v>
                      </c:pt>
                      <c:pt idx="3854">
                        <c:v>64.25</c:v>
                      </c:pt>
                      <c:pt idx="3855">
                        <c:v>64.266666666666666</c:v>
                      </c:pt>
                      <c:pt idx="3856">
                        <c:v>64.283333333333331</c:v>
                      </c:pt>
                      <c:pt idx="3857">
                        <c:v>64.3</c:v>
                      </c:pt>
                      <c:pt idx="3858">
                        <c:v>64.316666666666663</c:v>
                      </c:pt>
                      <c:pt idx="3859">
                        <c:v>64.333333333333329</c:v>
                      </c:pt>
                      <c:pt idx="3860">
                        <c:v>64.349999999999994</c:v>
                      </c:pt>
                      <c:pt idx="3861">
                        <c:v>64.36666666666666</c:v>
                      </c:pt>
                      <c:pt idx="3862">
                        <c:v>64.38333333333334</c:v>
                      </c:pt>
                      <c:pt idx="3863">
                        <c:v>64.400000000000006</c:v>
                      </c:pt>
                      <c:pt idx="3864">
                        <c:v>64.416666666666671</c:v>
                      </c:pt>
                      <c:pt idx="3865">
                        <c:v>64.433333333333337</c:v>
                      </c:pt>
                      <c:pt idx="3866">
                        <c:v>64.45</c:v>
                      </c:pt>
                      <c:pt idx="3867">
                        <c:v>64.466666666666669</c:v>
                      </c:pt>
                      <c:pt idx="3868">
                        <c:v>64.483333333333334</c:v>
                      </c:pt>
                      <c:pt idx="3869">
                        <c:v>64.5</c:v>
                      </c:pt>
                      <c:pt idx="3870">
                        <c:v>64.516666666666666</c:v>
                      </c:pt>
                      <c:pt idx="3871">
                        <c:v>64.533333333333331</c:v>
                      </c:pt>
                      <c:pt idx="3872">
                        <c:v>64.55</c:v>
                      </c:pt>
                      <c:pt idx="3873">
                        <c:v>64.566666666666663</c:v>
                      </c:pt>
                      <c:pt idx="3874">
                        <c:v>64.583333333333329</c:v>
                      </c:pt>
                      <c:pt idx="3875">
                        <c:v>64.599999999999994</c:v>
                      </c:pt>
                      <c:pt idx="3876">
                        <c:v>64.61666666666666</c:v>
                      </c:pt>
                      <c:pt idx="3877">
                        <c:v>64.63333333333334</c:v>
                      </c:pt>
                      <c:pt idx="3878">
                        <c:v>64.650000000000006</c:v>
                      </c:pt>
                      <c:pt idx="3879">
                        <c:v>64.666666666666671</c:v>
                      </c:pt>
                      <c:pt idx="3880">
                        <c:v>64.683333333333337</c:v>
                      </c:pt>
                      <c:pt idx="3881">
                        <c:v>64.7</c:v>
                      </c:pt>
                      <c:pt idx="3882">
                        <c:v>64.716666666666669</c:v>
                      </c:pt>
                      <c:pt idx="3883">
                        <c:v>64.733333333333334</c:v>
                      </c:pt>
                      <c:pt idx="3884">
                        <c:v>64.75</c:v>
                      </c:pt>
                      <c:pt idx="3885">
                        <c:v>64.766666666666666</c:v>
                      </c:pt>
                      <c:pt idx="3886">
                        <c:v>64.783333333333331</c:v>
                      </c:pt>
                      <c:pt idx="3887">
                        <c:v>64.8</c:v>
                      </c:pt>
                      <c:pt idx="3888">
                        <c:v>64.816666666666663</c:v>
                      </c:pt>
                      <c:pt idx="3889">
                        <c:v>64.833333333333329</c:v>
                      </c:pt>
                      <c:pt idx="3890">
                        <c:v>64.849999999999994</c:v>
                      </c:pt>
                      <c:pt idx="3891">
                        <c:v>64.86666666666666</c:v>
                      </c:pt>
                      <c:pt idx="3892">
                        <c:v>64.88333333333334</c:v>
                      </c:pt>
                      <c:pt idx="3893">
                        <c:v>64.900000000000006</c:v>
                      </c:pt>
                      <c:pt idx="3894">
                        <c:v>64.916666666666671</c:v>
                      </c:pt>
                      <c:pt idx="3895">
                        <c:v>64.933333333333337</c:v>
                      </c:pt>
                      <c:pt idx="3896">
                        <c:v>64.95</c:v>
                      </c:pt>
                      <c:pt idx="3897">
                        <c:v>64.966666666666669</c:v>
                      </c:pt>
                      <c:pt idx="3898">
                        <c:v>64.983333333333334</c:v>
                      </c:pt>
                      <c:pt idx="3899">
                        <c:v>65</c:v>
                      </c:pt>
                      <c:pt idx="3900">
                        <c:v>65.016666666666666</c:v>
                      </c:pt>
                      <c:pt idx="3901">
                        <c:v>65.033333333333331</c:v>
                      </c:pt>
                      <c:pt idx="3902">
                        <c:v>65.05</c:v>
                      </c:pt>
                      <c:pt idx="3903">
                        <c:v>65.066666666666663</c:v>
                      </c:pt>
                      <c:pt idx="3904">
                        <c:v>65.083333333333329</c:v>
                      </c:pt>
                      <c:pt idx="3905">
                        <c:v>65.099999999999994</c:v>
                      </c:pt>
                      <c:pt idx="3906">
                        <c:v>65.11666666666666</c:v>
                      </c:pt>
                      <c:pt idx="3907">
                        <c:v>65.13333333333334</c:v>
                      </c:pt>
                      <c:pt idx="3908">
                        <c:v>65.150000000000006</c:v>
                      </c:pt>
                      <c:pt idx="3909">
                        <c:v>65.166666666666671</c:v>
                      </c:pt>
                      <c:pt idx="3910">
                        <c:v>65.183333333333337</c:v>
                      </c:pt>
                      <c:pt idx="3911">
                        <c:v>65.2</c:v>
                      </c:pt>
                      <c:pt idx="3912">
                        <c:v>65.216666666666669</c:v>
                      </c:pt>
                      <c:pt idx="3913">
                        <c:v>65.233333333333334</c:v>
                      </c:pt>
                      <c:pt idx="3914">
                        <c:v>65.25</c:v>
                      </c:pt>
                      <c:pt idx="3915">
                        <c:v>65.266666666666666</c:v>
                      </c:pt>
                      <c:pt idx="3916">
                        <c:v>65.283333333333331</c:v>
                      </c:pt>
                      <c:pt idx="3917">
                        <c:v>65.3</c:v>
                      </c:pt>
                      <c:pt idx="3918">
                        <c:v>65.316666666666663</c:v>
                      </c:pt>
                      <c:pt idx="3919">
                        <c:v>65.333333333333329</c:v>
                      </c:pt>
                      <c:pt idx="3920">
                        <c:v>65.349999999999994</c:v>
                      </c:pt>
                      <c:pt idx="3921">
                        <c:v>65.36666666666666</c:v>
                      </c:pt>
                      <c:pt idx="3922">
                        <c:v>65.38333333333334</c:v>
                      </c:pt>
                      <c:pt idx="3923">
                        <c:v>65.400000000000006</c:v>
                      </c:pt>
                      <c:pt idx="3924">
                        <c:v>65.416666666666671</c:v>
                      </c:pt>
                      <c:pt idx="3925">
                        <c:v>65.433333333333337</c:v>
                      </c:pt>
                      <c:pt idx="3926">
                        <c:v>65.45</c:v>
                      </c:pt>
                      <c:pt idx="3927">
                        <c:v>65.466666666666669</c:v>
                      </c:pt>
                      <c:pt idx="3928">
                        <c:v>65.483333333333334</c:v>
                      </c:pt>
                      <c:pt idx="3929">
                        <c:v>65.5</c:v>
                      </c:pt>
                      <c:pt idx="3930">
                        <c:v>65.516666666666666</c:v>
                      </c:pt>
                      <c:pt idx="3931">
                        <c:v>65.533333333333331</c:v>
                      </c:pt>
                      <c:pt idx="3932">
                        <c:v>65.55</c:v>
                      </c:pt>
                      <c:pt idx="3933">
                        <c:v>65.566666666666663</c:v>
                      </c:pt>
                      <c:pt idx="3934">
                        <c:v>65.583333333333329</c:v>
                      </c:pt>
                      <c:pt idx="3935">
                        <c:v>65.599999999999994</c:v>
                      </c:pt>
                      <c:pt idx="3936">
                        <c:v>65.61666666666666</c:v>
                      </c:pt>
                      <c:pt idx="3937">
                        <c:v>65.63333333333334</c:v>
                      </c:pt>
                      <c:pt idx="3938">
                        <c:v>65.650000000000006</c:v>
                      </c:pt>
                      <c:pt idx="3939">
                        <c:v>65.666666666666671</c:v>
                      </c:pt>
                      <c:pt idx="3940">
                        <c:v>65.683333333333337</c:v>
                      </c:pt>
                      <c:pt idx="3941">
                        <c:v>65.7</c:v>
                      </c:pt>
                      <c:pt idx="3942">
                        <c:v>65.716666666666669</c:v>
                      </c:pt>
                      <c:pt idx="3943">
                        <c:v>65.733333333333334</c:v>
                      </c:pt>
                      <c:pt idx="3944">
                        <c:v>65.75</c:v>
                      </c:pt>
                      <c:pt idx="3945">
                        <c:v>65.766666666666666</c:v>
                      </c:pt>
                      <c:pt idx="3946">
                        <c:v>65.783333333333331</c:v>
                      </c:pt>
                      <c:pt idx="3947">
                        <c:v>65.8</c:v>
                      </c:pt>
                      <c:pt idx="3948">
                        <c:v>65.816666666666663</c:v>
                      </c:pt>
                      <c:pt idx="3949">
                        <c:v>65.833333333333329</c:v>
                      </c:pt>
                      <c:pt idx="3950">
                        <c:v>65.849999999999994</c:v>
                      </c:pt>
                      <c:pt idx="3951">
                        <c:v>65.86666666666666</c:v>
                      </c:pt>
                      <c:pt idx="3952">
                        <c:v>65.88333333333334</c:v>
                      </c:pt>
                      <c:pt idx="3953">
                        <c:v>65.900000000000006</c:v>
                      </c:pt>
                      <c:pt idx="3954">
                        <c:v>65.916666666666671</c:v>
                      </c:pt>
                      <c:pt idx="3955">
                        <c:v>65.933333333333337</c:v>
                      </c:pt>
                      <c:pt idx="3956">
                        <c:v>65.95</c:v>
                      </c:pt>
                      <c:pt idx="3957">
                        <c:v>65.966666666666669</c:v>
                      </c:pt>
                      <c:pt idx="3958">
                        <c:v>65.983333333333334</c:v>
                      </c:pt>
                      <c:pt idx="3959">
                        <c:v>66</c:v>
                      </c:pt>
                      <c:pt idx="3960">
                        <c:v>66.016666666666666</c:v>
                      </c:pt>
                      <c:pt idx="3961">
                        <c:v>66.033333333333331</c:v>
                      </c:pt>
                      <c:pt idx="3962">
                        <c:v>66.05</c:v>
                      </c:pt>
                      <c:pt idx="3963">
                        <c:v>66.066666666666663</c:v>
                      </c:pt>
                      <c:pt idx="3964">
                        <c:v>66.083333333333329</c:v>
                      </c:pt>
                      <c:pt idx="3965">
                        <c:v>66.099999999999994</c:v>
                      </c:pt>
                      <c:pt idx="3966">
                        <c:v>66.11666666666666</c:v>
                      </c:pt>
                      <c:pt idx="3967">
                        <c:v>66.13333333333334</c:v>
                      </c:pt>
                      <c:pt idx="3968">
                        <c:v>66.150000000000006</c:v>
                      </c:pt>
                      <c:pt idx="3969">
                        <c:v>66.166666666666671</c:v>
                      </c:pt>
                      <c:pt idx="3970">
                        <c:v>66.183333333333337</c:v>
                      </c:pt>
                      <c:pt idx="3971">
                        <c:v>66.2</c:v>
                      </c:pt>
                      <c:pt idx="3972">
                        <c:v>66.216666666666669</c:v>
                      </c:pt>
                      <c:pt idx="3973">
                        <c:v>66.233333333333334</c:v>
                      </c:pt>
                      <c:pt idx="3974">
                        <c:v>66.25</c:v>
                      </c:pt>
                      <c:pt idx="3975">
                        <c:v>66.266666666666666</c:v>
                      </c:pt>
                      <c:pt idx="3976">
                        <c:v>66.283333333333331</c:v>
                      </c:pt>
                      <c:pt idx="3977">
                        <c:v>66.3</c:v>
                      </c:pt>
                      <c:pt idx="3978">
                        <c:v>66.316666666666663</c:v>
                      </c:pt>
                      <c:pt idx="3979">
                        <c:v>66.333333333333329</c:v>
                      </c:pt>
                      <c:pt idx="3980">
                        <c:v>66.349999999999994</c:v>
                      </c:pt>
                      <c:pt idx="3981">
                        <c:v>66.36666666666666</c:v>
                      </c:pt>
                      <c:pt idx="3982">
                        <c:v>66.38333333333334</c:v>
                      </c:pt>
                      <c:pt idx="3983">
                        <c:v>66.400000000000006</c:v>
                      </c:pt>
                      <c:pt idx="3984">
                        <c:v>66.416666666666671</c:v>
                      </c:pt>
                      <c:pt idx="3985">
                        <c:v>66.433333333333337</c:v>
                      </c:pt>
                      <c:pt idx="3986">
                        <c:v>66.45</c:v>
                      </c:pt>
                      <c:pt idx="3987">
                        <c:v>66.466666666666669</c:v>
                      </c:pt>
                      <c:pt idx="3988">
                        <c:v>66.483333333333334</c:v>
                      </c:pt>
                      <c:pt idx="3989">
                        <c:v>66.5</c:v>
                      </c:pt>
                      <c:pt idx="3990">
                        <c:v>66.516666666666666</c:v>
                      </c:pt>
                      <c:pt idx="3991">
                        <c:v>66.533333333333331</c:v>
                      </c:pt>
                      <c:pt idx="3992">
                        <c:v>66.55</c:v>
                      </c:pt>
                      <c:pt idx="3993">
                        <c:v>66.566666666666663</c:v>
                      </c:pt>
                      <c:pt idx="3994">
                        <c:v>66.583333333333329</c:v>
                      </c:pt>
                      <c:pt idx="3995">
                        <c:v>66.599999999999994</c:v>
                      </c:pt>
                      <c:pt idx="3996">
                        <c:v>66.61666666666666</c:v>
                      </c:pt>
                      <c:pt idx="3997">
                        <c:v>66.63333333333334</c:v>
                      </c:pt>
                      <c:pt idx="3998">
                        <c:v>66.650000000000006</c:v>
                      </c:pt>
                      <c:pt idx="3999">
                        <c:v>66.666666666666671</c:v>
                      </c:pt>
                      <c:pt idx="4000">
                        <c:v>66.683333333333337</c:v>
                      </c:pt>
                      <c:pt idx="4001">
                        <c:v>66.7</c:v>
                      </c:pt>
                      <c:pt idx="4002">
                        <c:v>66.716666666666669</c:v>
                      </c:pt>
                      <c:pt idx="4003">
                        <c:v>66.733333333333334</c:v>
                      </c:pt>
                      <c:pt idx="4004">
                        <c:v>66.75</c:v>
                      </c:pt>
                      <c:pt idx="4005">
                        <c:v>66.766666666666666</c:v>
                      </c:pt>
                      <c:pt idx="4006">
                        <c:v>66.783333333333331</c:v>
                      </c:pt>
                      <c:pt idx="4007">
                        <c:v>66.8</c:v>
                      </c:pt>
                      <c:pt idx="4008">
                        <c:v>66.816666666666663</c:v>
                      </c:pt>
                      <c:pt idx="4009">
                        <c:v>66.833333333333329</c:v>
                      </c:pt>
                      <c:pt idx="4010">
                        <c:v>66.849999999999994</c:v>
                      </c:pt>
                      <c:pt idx="4011">
                        <c:v>66.86666666666666</c:v>
                      </c:pt>
                      <c:pt idx="4012">
                        <c:v>66.88333333333334</c:v>
                      </c:pt>
                      <c:pt idx="4013">
                        <c:v>66.900000000000006</c:v>
                      </c:pt>
                      <c:pt idx="4014">
                        <c:v>66.916666666666671</c:v>
                      </c:pt>
                      <c:pt idx="4015">
                        <c:v>66.933333333333337</c:v>
                      </c:pt>
                      <c:pt idx="4016">
                        <c:v>66.95</c:v>
                      </c:pt>
                      <c:pt idx="4017">
                        <c:v>66.966666666666669</c:v>
                      </c:pt>
                      <c:pt idx="4018">
                        <c:v>66.983333333333334</c:v>
                      </c:pt>
                      <c:pt idx="4019">
                        <c:v>67</c:v>
                      </c:pt>
                      <c:pt idx="4020">
                        <c:v>67.016666666666666</c:v>
                      </c:pt>
                      <c:pt idx="4021">
                        <c:v>67.033333333333331</c:v>
                      </c:pt>
                      <c:pt idx="4022">
                        <c:v>67.05</c:v>
                      </c:pt>
                      <c:pt idx="4023">
                        <c:v>67.066666666666663</c:v>
                      </c:pt>
                      <c:pt idx="4024">
                        <c:v>67.083333333333329</c:v>
                      </c:pt>
                      <c:pt idx="4025">
                        <c:v>67.099999999999994</c:v>
                      </c:pt>
                      <c:pt idx="4026">
                        <c:v>67.11666666666666</c:v>
                      </c:pt>
                      <c:pt idx="4027">
                        <c:v>67.13333333333334</c:v>
                      </c:pt>
                      <c:pt idx="4028">
                        <c:v>67.150000000000006</c:v>
                      </c:pt>
                      <c:pt idx="4029">
                        <c:v>67.166666666666671</c:v>
                      </c:pt>
                      <c:pt idx="4030">
                        <c:v>67.183333333333337</c:v>
                      </c:pt>
                      <c:pt idx="4031">
                        <c:v>67.2</c:v>
                      </c:pt>
                      <c:pt idx="4032">
                        <c:v>67.216666666666669</c:v>
                      </c:pt>
                      <c:pt idx="4033">
                        <c:v>67.233333333333334</c:v>
                      </c:pt>
                      <c:pt idx="4034">
                        <c:v>67.25</c:v>
                      </c:pt>
                      <c:pt idx="4035">
                        <c:v>67.266666666666666</c:v>
                      </c:pt>
                      <c:pt idx="4036">
                        <c:v>67.283333333333331</c:v>
                      </c:pt>
                      <c:pt idx="4037">
                        <c:v>67.3</c:v>
                      </c:pt>
                      <c:pt idx="4038">
                        <c:v>67.316666666666663</c:v>
                      </c:pt>
                      <c:pt idx="4039">
                        <c:v>67.333333333333329</c:v>
                      </c:pt>
                      <c:pt idx="4040">
                        <c:v>67.349999999999994</c:v>
                      </c:pt>
                      <c:pt idx="4041">
                        <c:v>67.36666666666666</c:v>
                      </c:pt>
                      <c:pt idx="4042">
                        <c:v>67.38333333333334</c:v>
                      </c:pt>
                      <c:pt idx="4043">
                        <c:v>67.400000000000006</c:v>
                      </c:pt>
                      <c:pt idx="4044">
                        <c:v>67.416666666666671</c:v>
                      </c:pt>
                      <c:pt idx="4045">
                        <c:v>67.433333333333337</c:v>
                      </c:pt>
                      <c:pt idx="4046">
                        <c:v>67.45</c:v>
                      </c:pt>
                      <c:pt idx="4047">
                        <c:v>67.466666666666669</c:v>
                      </c:pt>
                      <c:pt idx="4048">
                        <c:v>67.483333333333334</c:v>
                      </c:pt>
                      <c:pt idx="4049">
                        <c:v>67.5</c:v>
                      </c:pt>
                      <c:pt idx="4050">
                        <c:v>67.516666666666666</c:v>
                      </c:pt>
                      <c:pt idx="4051">
                        <c:v>67.533333333333331</c:v>
                      </c:pt>
                      <c:pt idx="4052">
                        <c:v>67.55</c:v>
                      </c:pt>
                      <c:pt idx="4053">
                        <c:v>67.566666666666663</c:v>
                      </c:pt>
                      <c:pt idx="4054">
                        <c:v>67.583333333333329</c:v>
                      </c:pt>
                      <c:pt idx="4055">
                        <c:v>67.599999999999994</c:v>
                      </c:pt>
                      <c:pt idx="4056">
                        <c:v>67.61666666666666</c:v>
                      </c:pt>
                      <c:pt idx="4057">
                        <c:v>67.63333333333334</c:v>
                      </c:pt>
                      <c:pt idx="4058">
                        <c:v>67.650000000000006</c:v>
                      </c:pt>
                      <c:pt idx="4059">
                        <c:v>67.666666666666671</c:v>
                      </c:pt>
                      <c:pt idx="4060">
                        <c:v>67.683333333333337</c:v>
                      </c:pt>
                      <c:pt idx="4061">
                        <c:v>67.7</c:v>
                      </c:pt>
                      <c:pt idx="4062">
                        <c:v>67.716666666666669</c:v>
                      </c:pt>
                      <c:pt idx="4063">
                        <c:v>67.733333333333334</c:v>
                      </c:pt>
                      <c:pt idx="4064">
                        <c:v>67.75</c:v>
                      </c:pt>
                      <c:pt idx="4065">
                        <c:v>67.766666666666666</c:v>
                      </c:pt>
                      <c:pt idx="4066">
                        <c:v>67.783333333333331</c:v>
                      </c:pt>
                      <c:pt idx="4067">
                        <c:v>67.8</c:v>
                      </c:pt>
                      <c:pt idx="4068">
                        <c:v>67.816666666666663</c:v>
                      </c:pt>
                      <c:pt idx="4069">
                        <c:v>67.833333333333329</c:v>
                      </c:pt>
                      <c:pt idx="4070">
                        <c:v>67.849999999999994</c:v>
                      </c:pt>
                      <c:pt idx="4071">
                        <c:v>67.86666666666666</c:v>
                      </c:pt>
                      <c:pt idx="4072">
                        <c:v>67.88333333333334</c:v>
                      </c:pt>
                      <c:pt idx="4073">
                        <c:v>67.900000000000006</c:v>
                      </c:pt>
                      <c:pt idx="4074">
                        <c:v>67.916666666666671</c:v>
                      </c:pt>
                      <c:pt idx="4075">
                        <c:v>67.933333333333337</c:v>
                      </c:pt>
                      <c:pt idx="4076">
                        <c:v>67.95</c:v>
                      </c:pt>
                      <c:pt idx="4077">
                        <c:v>67.966666666666669</c:v>
                      </c:pt>
                      <c:pt idx="4078">
                        <c:v>67.983333333333334</c:v>
                      </c:pt>
                      <c:pt idx="4079">
                        <c:v>68</c:v>
                      </c:pt>
                      <c:pt idx="4080">
                        <c:v>68.016666666666666</c:v>
                      </c:pt>
                      <c:pt idx="4081">
                        <c:v>68.033333333333331</c:v>
                      </c:pt>
                      <c:pt idx="4082">
                        <c:v>68.05</c:v>
                      </c:pt>
                      <c:pt idx="4083">
                        <c:v>68.066666666666663</c:v>
                      </c:pt>
                      <c:pt idx="4084">
                        <c:v>68.083333333333329</c:v>
                      </c:pt>
                      <c:pt idx="4085">
                        <c:v>68.099999999999994</c:v>
                      </c:pt>
                      <c:pt idx="4086">
                        <c:v>68.11666666666666</c:v>
                      </c:pt>
                      <c:pt idx="4087">
                        <c:v>68.13333333333334</c:v>
                      </c:pt>
                      <c:pt idx="4088">
                        <c:v>68.150000000000006</c:v>
                      </c:pt>
                      <c:pt idx="4089">
                        <c:v>68.166666666666671</c:v>
                      </c:pt>
                      <c:pt idx="4090">
                        <c:v>68.183333333333337</c:v>
                      </c:pt>
                      <c:pt idx="4091">
                        <c:v>68.2</c:v>
                      </c:pt>
                      <c:pt idx="4092">
                        <c:v>68.216666666666669</c:v>
                      </c:pt>
                      <c:pt idx="4093">
                        <c:v>68.233333333333334</c:v>
                      </c:pt>
                      <c:pt idx="4094">
                        <c:v>68.25</c:v>
                      </c:pt>
                      <c:pt idx="4095">
                        <c:v>68.266666666666666</c:v>
                      </c:pt>
                      <c:pt idx="4096">
                        <c:v>68.283333333333331</c:v>
                      </c:pt>
                      <c:pt idx="4097">
                        <c:v>68.3</c:v>
                      </c:pt>
                      <c:pt idx="4098">
                        <c:v>68.316666666666663</c:v>
                      </c:pt>
                      <c:pt idx="4099">
                        <c:v>68.333333333333329</c:v>
                      </c:pt>
                      <c:pt idx="4100">
                        <c:v>68.349999999999994</c:v>
                      </c:pt>
                      <c:pt idx="4101">
                        <c:v>68.36666666666666</c:v>
                      </c:pt>
                      <c:pt idx="4102">
                        <c:v>68.38333333333334</c:v>
                      </c:pt>
                      <c:pt idx="4103">
                        <c:v>68.400000000000006</c:v>
                      </c:pt>
                      <c:pt idx="4104">
                        <c:v>68.416666666666671</c:v>
                      </c:pt>
                      <c:pt idx="4105">
                        <c:v>68.433333333333337</c:v>
                      </c:pt>
                      <c:pt idx="4106">
                        <c:v>68.45</c:v>
                      </c:pt>
                      <c:pt idx="4107">
                        <c:v>68.466666666666669</c:v>
                      </c:pt>
                      <c:pt idx="4108">
                        <c:v>68.483333333333334</c:v>
                      </c:pt>
                      <c:pt idx="4109">
                        <c:v>68.5</c:v>
                      </c:pt>
                      <c:pt idx="4110">
                        <c:v>68.516666666666666</c:v>
                      </c:pt>
                      <c:pt idx="4111">
                        <c:v>68.533333333333331</c:v>
                      </c:pt>
                      <c:pt idx="4112">
                        <c:v>68.55</c:v>
                      </c:pt>
                      <c:pt idx="4113">
                        <c:v>68.566666666666663</c:v>
                      </c:pt>
                      <c:pt idx="4114">
                        <c:v>68.583333333333329</c:v>
                      </c:pt>
                      <c:pt idx="4115">
                        <c:v>68.599999999999994</c:v>
                      </c:pt>
                      <c:pt idx="4116">
                        <c:v>68.61666666666666</c:v>
                      </c:pt>
                      <c:pt idx="4117">
                        <c:v>68.63333333333334</c:v>
                      </c:pt>
                      <c:pt idx="4118">
                        <c:v>68.650000000000006</c:v>
                      </c:pt>
                      <c:pt idx="4119">
                        <c:v>68.666666666666671</c:v>
                      </c:pt>
                      <c:pt idx="4120">
                        <c:v>68.683333333333337</c:v>
                      </c:pt>
                      <c:pt idx="4121">
                        <c:v>68.7</c:v>
                      </c:pt>
                      <c:pt idx="4122">
                        <c:v>68.716666666666669</c:v>
                      </c:pt>
                      <c:pt idx="4123">
                        <c:v>68.733333333333334</c:v>
                      </c:pt>
                      <c:pt idx="4124">
                        <c:v>68.75</c:v>
                      </c:pt>
                      <c:pt idx="4125">
                        <c:v>68.766666666666666</c:v>
                      </c:pt>
                      <c:pt idx="4126">
                        <c:v>68.783333333333331</c:v>
                      </c:pt>
                      <c:pt idx="4127">
                        <c:v>68.8</c:v>
                      </c:pt>
                      <c:pt idx="4128">
                        <c:v>68.816666666666663</c:v>
                      </c:pt>
                      <c:pt idx="4129">
                        <c:v>68.833333333333329</c:v>
                      </c:pt>
                      <c:pt idx="4130">
                        <c:v>68.849999999999994</c:v>
                      </c:pt>
                      <c:pt idx="4131">
                        <c:v>68.86666666666666</c:v>
                      </c:pt>
                      <c:pt idx="4132">
                        <c:v>68.88333333333334</c:v>
                      </c:pt>
                      <c:pt idx="4133">
                        <c:v>68.900000000000006</c:v>
                      </c:pt>
                      <c:pt idx="4134">
                        <c:v>68.916666666666671</c:v>
                      </c:pt>
                      <c:pt idx="4135">
                        <c:v>68.933333333333337</c:v>
                      </c:pt>
                      <c:pt idx="4136">
                        <c:v>68.95</c:v>
                      </c:pt>
                      <c:pt idx="4137">
                        <c:v>68.966666666666669</c:v>
                      </c:pt>
                      <c:pt idx="4138">
                        <c:v>68.983333333333334</c:v>
                      </c:pt>
                      <c:pt idx="4139">
                        <c:v>69</c:v>
                      </c:pt>
                      <c:pt idx="4140">
                        <c:v>69.016666666666666</c:v>
                      </c:pt>
                      <c:pt idx="4141">
                        <c:v>69.033333333333331</c:v>
                      </c:pt>
                      <c:pt idx="4142">
                        <c:v>69.05</c:v>
                      </c:pt>
                      <c:pt idx="4143">
                        <c:v>69.066666666666663</c:v>
                      </c:pt>
                      <c:pt idx="4144">
                        <c:v>69.083333333333329</c:v>
                      </c:pt>
                      <c:pt idx="4145">
                        <c:v>69.099999999999994</c:v>
                      </c:pt>
                      <c:pt idx="4146">
                        <c:v>69.11666666666666</c:v>
                      </c:pt>
                      <c:pt idx="4147">
                        <c:v>69.13333333333334</c:v>
                      </c:pt>
                      <c:pt idx="4148">
                        <c:v>69.150000000000006</c:v>
                      </c:pt>
                      <c:pt idx="4149">
                        <c:v>69.166666666666671</c:v>
                      </c:pt>
                      <c:pt idx="4150">
                        <c:v>69.183333333333337</c:v>
                      </c:pt>
                      <c:pt idx="4151">
                        <c:v>69.2</c:v>
                      </c:pt>
                      <c:pt idx="4152">
                        <c:v>69.216666666666669</c:v>
                      </c:pt>
                      <c:pt idx="4153">
                        <c:v>69.233333333333334</c:v>
                      </c:pt>
                      <c:pt idx="4154">
                        <c:v>69.25</c:v>
                      </c:pt>
                      <c:pt idx="4155">
                        <c:v>69.266666666666666</c:v>
                      </c:pt>
                      <c:pt idx="4156">
                        <c:v>69.283333333333331</c:v>
                      </c:pt>
                      <c:pt idx="4157">
                        <c:v>69.3</c:v>
                      </c:pt>
                      <c:pt idx="4158">
                        <c:v>69.316666666666663</c:v>
                      </c:pt>
                      <c:pt idx="4159">
                        <c:v>69.333333333333329</c:v>
                      </c:pt>
                      <c:pt idx="4160">
                        <c:v>69.349999999999994</c:v>
                      </c:pt>
                      <c:pt idx="4161">
                        <c:v>69.36666666666666</c:v>
                      </c:pt>
                      <c:pt idx="4162">
                        <c:v>69.38333333333334</c:v>
                      </c:pt>
                      <c:pt idx="4163">
                        <c:v>69.400000000000006</c:v>
                      </c:pt>
                      <c:pt idx="4164">
                        <c:v>69.416666666666671</c:v>
                      </c:pt>
                      <c:pt idx="4165">
                        <c:v>69.433333333333337</c:v>
                      </c:pt>
                      <c:pt idx="4166">
                        <c:v>69.45</c:v>
                      </c:pt>
                      <c:pt idx="4167">
                        <c:v>69.466666666666669</c:v>
                      </c:pt>
                      <c:pt idx="4168">
                        <c:v>69.483333333333334</c:v>
                      </c:pt>
                      <c:pt idx="4169">
                        <c:v>69.5</c:v>
                      </c:pt>
                      <c:pt idx="4170">
                        <c:v>69.516666666666666</c:v>
                      </c:pt>
                      <c:pt idx="4171">
                        <c:v>69.533333333333331</c:v>
                      </c:pt>
                      <c:pt idx="4172">
                        <c:v>69.55</c:v>
                      </c:pt>
                      <c:pt idx="4173">
                        <c:v>69.566666666666663</c:v>
                      </c:pt>
                      <c:pt idx="4174">
                        <c:v>69.583333333333329</c:v>
                      </c:pt>
                      <c:pt idx="4175">
                        <c:v>69.599999999999994</c:v>
                      </c:pt>
                      <c:pt idx="4176">
                        <c:v>69.61666666666666</c:v>
                      </c:pt>
                      <c:pt idx="4177">
                        <c:v>69.63333333333334</c:v>
                      </c:pt>
                      <c:pt idx="4178">
                        <c:v>69.650000000000006</c:v>
                      </c:pt>
                      <c:pt idx="4179">
                        <c:v>69.666666666666671</c:v>
                      </c:pt>
                      <c:pt idx="4180">
                        <c:v>69.683333333333337</c:v>
                      </c:pt>
                      <c:pt idx="4181">
                        <c:v>69.7</c:v>
                      </c:pt>
                      <c:pt idx="4182">
                        <c:v>69.716666666666669</c:v>
                      </c:pt>
                      <c:pt idx="4183">
                        <c:v>69.733333333333334</c:v>
                      </c:pt>
                      <c:pt idx="4184">
                        <c:v>69.75</c:v>
                      </c:pt>
                      <c:pt idx="4185">
                        <c:v>69.766666666666666</c:v>
                      </c:pt>
                      <c:pt idx="4186">
                        <c:v>69.783333333333331</c:v>
                      </c:pt>
                      <c:pt idx="4187">
                        <c:v>69.8</c:v>
                      </c:pt>
                      <c:pt idx="4188">
                        <c:v>69.816666666666663</c:v>
                      </c:pt>
                      <c:pt idx="4189">
                        <c:v>69.833333333333329</c:v>
                      </c:pt>
                      <c:pt idx="4190">
                        <c:v>69.849999999999994</c:v>
                      </c:pt>
                      <c:pt idx="4191">
                        <c:v>69.86666666666666</c:v>
                      </c:pt>
                      <c:pt idx="4192">
                        <c:v>69.88333333333334</c:v>
                      </c:pt>
                      <c:pt idx="4193">
                        <c:v>69.900000000000006</c:v>
                      </c:pt>
                      <c:pt idx="4194">
                        <c:v>69.916666666666671</c:v>
                      </c:pt>
                      <c:pt idx="4195">
                        <c:v>69.933333333333337</c:v>
                      </c:pt>
                      <c:pt idx="4196">
                        <c:v>69.95</c:v>
                      </c:pt>
                      <c:pt idx="4197">
                        <c:v>69.966666666666669</c:v>
                      </c:pt>
                      <c:pt idx="4198">
                        <c:v>69.983333333333334</c:v>
                      </c:pt>
                      <c:pt idx="4199">
                        <c:v>70</c:v>
                      </c:pt>
                      <c:pt idx="4200">
                        <c:v>70.016666666666666</c:v>
                      </c:pt>
                      <c:pt idx="4201">
                        <c:v>70.033333333333331</c:v>
                      </c:pt>
                      <c:pt idx="4202">
                        <c:v>70.05</c:v>
                      </c:pt>
                      <c:pt idx="4203">
                        <c:v>70.066666666666663</c:v>
                      </c:pt>
                      <c:pt idx="4204">
                        <c:v>70.083333333333329</c:v>
                      </c:pt>
                      <c:pt idx="4205">
                        <c:v>70.099999999999994</c:v>
                      </c:pt>
                      <c:pt idx="4206">
                        <c:v>70.11666666666666</c:v>
                      </c:pt>
                      <c:pt idx="4207">
                        <c:v>70.13333333333334</c:v>
                      </c:pt>
                      <c:pt idx="4208">
                        <c:v>70.150000000000006</c:v>
                      </c:pt>
                      <c:pt idx="4209">
                        <c:v>70.166666666666671</c:v>
                      </c:pt>
                      <c:pt idx="4210">
                        <c:v>70.183333333333337</c:v>
                      </c:pt>
                      <c:pt idx="4211">
                        <c:v>70.2</c:v>
                      </c:pt>
                      <c:pt idx="4212">
                        <c:v>70.216666666666669</c:v>
                      </c:pt>
                      <c:pt idx="4213">
                        <c:v>70.233333333333334</c:v>
                      </c:pt>
                      <c:pt idx="4214">
                        <c:v>70.25</c:v>
                      </c:pt>
                      <c:pt idx="4215">
                        <c:v>70.266666666666666</c:v>
                      </c:pt>
                      <c:pt idx="4216">
                        <c:v>70.283333333333331</c:v>
                      </c:pt>
                      <c:pt idx="4217">
                        <c:v>70.3</c:v>
                      </c:pt>
                      <c:pt idx="4218">
                        <c:v>70.316666666666663</c:v>
                      </c:pt>
                      <c:pt idx="4219">
                        <c:v>70.333333333333329</c:v>
                      </c:pt>
                      <c:pt idx="4220">
                        <c:v>70.349999999999994</c:v>
                      </c:pt>
                      <c:pt idx="4221">
                        <c:v>70.36666666666666</c:v>
                      </c:pt>
                      <c:pt idx="4222">
                        <c:v>70.38333333333334</c:v>
                      </c:pt>
                      <c:pt idx="4223">
                        <c:v>70.400000000000006</c:v>
                      </c:pt>
                      <c:pt idx="4224">
                        <c:v>70.416666666666671</c:v>
                      </c:pt>
                      <c:pt idx="4225">
                        <c:v>70.433333333333337</c:v>
                      </c:pt>
                      <c:pt idx="4226">
                        <c:v>70.45</c:v>
                      </c:pt>
                      <c:pt idx="4227">
                        <c:v>70.466666666666669</c:v>
                      </c:pt>
                      <c:pt idx="4228">
                        <c:v>70.483333333333334</c:v>
                      </c:pt>
                      <c:pt idx="4229">
                        <c:v>70.5</c:v>
                      </c:pt>
                      <c:pt idx="4230">
                        <c:v>70.516666666666666</c:v>
                      </c:pt>
                      <c:pt idx="4231">
                        <c:v>70.533333333333331</c:v>
                      </c:pt>
                      <c:pt idx="4232">
                        <c:v>70.55</c:v>
                      </c:pt>
                      <c:pt idx="4233">
                        <c:v>70.566666666666663</c:v>
                      </c:pt>
                      <c:pt idx="4234">
                        <c:v>70.583333333333329</c:v>
                      </c:pt>
                      <c:pt idx="4235">
                        <c:v>70.599999999999994</c:v>
                      </c:pt>
                      <c:pt idx="4236">
                        <c:v>70.61666666666666</c:v>
                      </c:pt>
                      <c:pt idx="4237">
                        <c:v>70.63333333333334</c:v>
                      </c:pt>
                      <c:pt idx="4238">
                        <c:v>70.650000000000006</c:v>
                      </c:pt>
                      <c:pt idx="4239">
                        <c:v>70.666666666666671</c:v>
                      </c:pt>
                      <c:pt idx="4240">
                        <c:v>70.683333333333337</c:v>
                      </c:pt>
                      <c:pt idx="4241">
                        <c:v>70.7</c:v>
                      </c:pt>
                      <c:pt idx="4242">
                        <c:v>70.716666666666669</c:v>
                      </c:pt>
                      <c:pt idx="4243">
                        <c:v>70.733333333333334</c:v>
                      </c:pt>
                      <c:pt idx="4244">
                        <c:v>70.75</c:v>
                      </c:pt>
                      <c:pt idx="4245">
                        <c:v>70.766666666666666</c:v>
                      </c:pt>
                      <c:pt idx="4246">
                        <c:v>70.783333333333331</c:v>
                      </c:pt>
                      <c:pt idx="4247">
                        <c:v>70.8</c:v>
                      </c:pt>
                      <c:pt idx="4248">
                        <c:v>70.816666666666663</c:v>
                      </c:pt>
                      <c:pt idx="4249">
                        <c:v>70.833333333333329</c:v>
                      </c:pt>
                      <c:pt idx="4250">
                        <c:v>70.849999999999994</c:v>
                      </c:pt>
                      <c:pt idx="4251">
                        <c:v>70.86666666666666</c:v>
                      </c:pt>
                      <c:pt idx="4252">
                        <c:v>70.88333333333334</c:v>
                      </c:pt>
                      <c:pt idx="4253">
                        <c:v>70.900000000000006</c:v>
                      </c:pt>
                      <c:pt idx="4254">
                        <c:v>70.916666666666671</c:v>
                      </c:pt>
                      <c:pt idx="4255">
                        <c:v>70.933333333333337</c:v>
                      </c:pt>
                      <c:pt idx="4256">
                        <c:v>70.95</c:v>
                      </c:pt>
                      <c:pt idx="4257">
                        <c:v>70.966666666666669</c:v>
                      </c:pt>
                      <c:pt idx="4258">
                        <c:v>70.983333333333334</c:v>
                      </c:pt>
                      <c:pt idx="4259">
                        <c:v>71</c:v>
                      </c:pt>
                      <c:pt idx="4260">
                        <c:v>71.016666666666666</c:v>
                      </c:pt>
                      <c:pt idx="4261">
                        <c:v>71.033333333333331</c:v>
                      </c:pt>
                      <c:pt idx="4262">
                        <c:v>71.05</c:v>
                      </c:pt>
                      <c:pt idx="4263">
                        <c:v>71.066666666666663</c:v>
                      </c:pt>
                      <c:pt idx="4264">
                        <c:v>71.083333333333329</c:v>
                      </c:pt>
                      <c:pt idx="4265">
                        <c:v>71.099999999999994</c:v>
                      </c:pt>
                      <c:pt idx="4266">
                        <c:v>71.11666666666666</c:v>
                      </c:pt>
                      <c:pt idx="4267">
                        <c:v>71.13333333333334</c:v>
                      </c:pt>
                      <c:pt idx="4268">
                        <c:v>71.150000000000006</c:v>
                      </c:pt>
                      <c:pt idx="4269">
                        <c:v>71.166666666666671</c:v>
                      </c:pt>
                      <c:pt idx="4270">
                        <c:v>71.183333333333337</c:v>
                      </c:pt>
                      <c:pt idx="4271">
                        <c:v>71.2</c:v>
                      </c:pt>
                      <c:pt idx="4272">
                        <c:v>71.216666666666669</c:v>
                      </c:pt>
                      <c:pt idx="4273">
                        <c:v>71.233333333333334</c:v>
                      </c:pt>
                      <c:pt idx="4274">
                        <c:v>71.25</c:v>
                      </c:pt>
                      <c:pt idx="4275">
                        <c:v>71.266666666666666</c:v>
                      </c:pt>
                      <c:pt idx="4276">
                        <c:v>71.283333333333331</c:v>
                      </c:pt>
                      <c:pt idx="4277">
                        <c:v>71.3</c:v>
                      </c:pt>
                      <c:pt idx="4278">
                        <c:v>71.316666666666663</c:v>
                      </c:pt>
                      <c:pt idx="4279">
                        <c:v>71.333333333333329</c:v>
                      </c:pt>
                      <c:pt idx="4280">
                        <c:v>71.349999999999994</c:v>
                      </c:pt>
                      <c:pt idx="4281">
                        <c:v>71.36666666666666</c:v>
                      </c:pt>
                      <c:pt idx="4282">
                        <c:v>71.38333333333334</c:v>
                      </c:pt>
                      <c:pt idx="4283">
                        <c:v>71.400000000000006</c:v>
                      </c:pt>
                      <c:pt idx="4284">
                        <c:v>71.416666666666671</c:v>
                      </c:pt>
                      <c:pt idx="4285">
                        <c:v>71.433333333333337</c:v>
                      </c:pt>
                      <c:pt idx="4286">
                        <c:v>71.45</c:v>
                      </c:pt>
                      <c:pt idx="4287">
                        <c:v>71.466666666666669</c:v>
                      </c:pt>
                      <c:pt idx="4288">
                        <c:v>71.483333333333334</c:v>
                      </c:pt>
                      <c:pt idx="4289">
                        <c:v>71.5</c:v>
                      </c:pt>
                      <c:pt idx="4290">
                        <c:v>71.516666666666666</c:v>
                      </c:pt>
                      <c:pt idx="4291">
                        <c:v>71.533333333333331</c:v>
                      </c:pt>
                      <c:pt idx="4292">
                        <c:v>71.55</c:v>
                      </c:pt>
                      <c:pt idx="4293">
                        <c:v>71.566666666666663</c:v>
                      </c:pt>
                      <c:pt idx="4294">
                        <c:v>71.583333333333329</c:v>
                      </c:pt>
                      <c:pt idx="4295">
                        <c:v>71.599999999999994</c:v>
                      </c:pt>
                      <c:pt idx="4296">
                        <c:v>71.61666666666666</c:v>
                      </c:pt>
                      <c:pt idx="4297">
                        <c:v>71.63333333333334</c:v>
                      </c:pt>
                      <c:pt idx="4298">
                        <c:v>71.650000000000006</c:v>
                      </c:pt>
                      <c:pt idx="4299">
                        <c:v>71.666666666666671</c:v>
                      </c:pt>
                      <c:pt idx="4300">
                        <c:v>71.683333333333337</c:v>
                      </c:pt>
                      <c:pt idx="4301">
                        <c:v>71.7</c:v>
                      </c:pt>
                      <c:pt idx="4302">
                        <c:v>71.716666666666669</c:v>
                      </c:pt>
                      <c:pt idx="4303">
                        <c:v>71.733333333333334</c:v>
                      </c:pt>
                      <c:pt idx="4304">
                        <c:v>71.75</c:v>
                      </c:pt>
                      <c:pt idx="4305">
                        <c:v>71.766666666666666</c:v>
                      </c:pt>
                      <c:pt idx="4306">
                        <c:v>71.783333333333331</c:v>
                      </c:pt>
                      <c:pt idx="4307">
                        <c:v>71.8</c:v>
                      </c:pt>
                      <c:pt idx="4308">
                        <c:v>71.816666666666663</c:v>
                      </c:pt>
                      <c:pt idx="4309">
                        <c:v>71.833333333333329</c:v>
                      </c:pt>
                      <c:pt idx="4310">
                        <c:v>71.849999999999994</c:v>
                      </c:pt>
                      <c:pt idx="4311">
                        <c:v>71.86666666666666</c:v>
                      </c:pt>
                      <c:pt idx="4312">
                        <c:v>71.88333333333334</c:v>
                      </c:pt>
                      <c:pt idx="4313">
                        <c:v>71.900000000000006</c:v>
                      </c:pt>
                      <c:pt idx="4314">
                        <c:v>71.916666666666671</c:v>
                      </c:pt>
                      <c:pt idx="4315">
                        <c:v>71.933333333333337</c:v>
                      </c:pt>
                      <c:pt idx="4316">
                        <c:v>71.95</c:v>
                      </c:pt>
                      <c:pt idx="4317">
                        <c:v>71.966666666666669</c:v>
                      </c:pt>
                      <c:pt idx="4318">
                        <c:v>71.983333333333334</c:v>
                      </c:pt>
                      <c:pt idx="4319">
                        <c:v>72</c:v>
                      </c:pt>
                      <c:pt idx="4320">
                        <c:v>72.016666666666666</c:v>
                      </c:pt>
                      <c:pt idx="4321">
                        <c:v>72.033333333333331</c:v>
                      </c:pt>
                      <c:pt idx="4322">
                        <c:v>72.05</c:v>
                      </c:pt>
                      <c:pt idx="4323">
                        <c:v>72.066666666666663</c:v>
                      </c:pt>
                      <c:pt idx="4324">
                        <c:v>72.083333333333329</c:v>
                      </c:pt>
                      <c:pt idx="4325">
                        <c:v>72.099999999999994</c:v>
                      </c:pt>
                      <c:pt idx="4326">
                        <c:v>72.11666666666666</c:v>
                      </c:pt>
                      <c:pt idx="4327">
                        <c:v>72.13333333333334</c:v>
                      </c:pt>
                      <c:pt idx="4328">
                        <c:v>72.150000000000006</c:v>
                      </c:pt>
                      <c:pt idx="4329">
                        <c:v>72.166666666666671</c:v>
                      </c:pt>
                      <c:pt idx="4330">
                        <c:v>72.183333333333337</c:v>
                      </c:pt>
                      <c:pt idx="4331">
                        <c:v>72.2</c:v>
                      </c:pt>
                      <c:pt idx="4332">
                        <c:v>72.216666666666669</c:v>
                      </c:pt>
                      <c:pt idx="4333">
                        <c:v>72.233333333333334</c:v>
                      </c:pt>
                      <c:pt idx="4334">
                        <c:v>72.25</c:v>
                      </c:pt>
                      <c:pt idx="4335">
                        <c:v>72.266666666666666</c:v>
                      </c:pt>
                      <c:pt idx="4336">
                        <c:v>72.283333333333331</c:v>
                      </c:pt>
                      <c:pt idx="4337">
                        <c:v>72.3</c:v>
                      </c:pt>
                      <c:pt idx="4338">
                        <c:v>72.316666666666663</c:v>
                      </c:pt>
                      <c:pt idx="4339">
                        <c:v>72.333333333333329</c:v>
                      </c:pt>
                      <c:pt idx="4340">
                        <c:v>72.349999999999994</c:v>
                      </c:pt>
                      <c:pt idx="4341">
                        <c:v>72.36666666666666</c:v>
                      </c:pt>
                      <c:pt idx="4342">
                        <c:v>72.38333333333334</c:v>
                      </c:pt>
                      <c:pt idx="4343">
                        <c:v>72.400000000000006</c:v>
                      </c:pt>
                      <c:pt idx="4344">
                        <c:v>72.416666666666671</c:v>
                      </c:pt>
                      <c:pt idx="4345">
                        <c:v>72.433333333333337</c:v>
                      </c:pt>
                      <c:pt idx="4346">
                        <c:v>72.45</c:v>
                      </c:pt>
                      <c:pt idx="4347">
                        <c:v>72.466666666666669</c:v>
                      </c:pt>
                      <c:pt idx="4348">
                        <c:v>72.483333333333334</c:v>
                      </c:pt>
                      <c:pt idx="4349">
                        <c:v>72.5</c:v>
                      </c:pt>
                      <c:pt idx="4350">
                        <c:v>72.516666666666666</c:v>
                      </c:pt>
                      <c:pt idx="4351">
                        <c:v>72.533333333333331</c:v>
                      </c:pt>
                      <c:pt idx="4352">
                        <c:v>72.55</c:v>
                      </c:pt>
                      <c:pt idx="4353">
                        <c:v>72.566666666666663</c:v>
                      </c:pt>
                      <c:pt idx="4354">
                        <c:v>72.583333333333329</c:v>
                      </c:pt>
                      <c:pt idx="4355">
                        <c:v>72.599999999999994</c:v>
                      </c:pt>
                      <c:pt idx="4356">
                        <c:v>72.61666666666666</c:v>
                      </c:pt>
                      <c:pt idx="4357">
                        <c:v>72.63333333333334</c:v>
                      </c:pt>
                      <c:pt idx="4358">
                        <c:v>72.650000000000006</c:v>
                      </c:pt>
                      <c:pt idx="4359">
                        <c:v>72.666666666666671</c:v>
                      </c:pt>
                      <c:pt idx="4360">
                        <c:v>72.683333333333337</c:v>
                      </c:pt>
                      <c:pt idx="4361">
                        <c:v>72.7</c:v>
                      </c:pt>
                      <c:pt idx="4362">
                        <c:v>72.716666666666669</c:v>
                      </c:pt>
                      <c:pt idx="4363">
                        <c:v>72.733333333333334</c:v>
                      </c:pt>
                      <c:pt idx="4364">
                        <c:v>72.75</c:v>
                      </c:pt>
                      <c:pt idx="4365">
                        <c:v>72.766666666666666</c:v>
                      </c:pt>
                      <c:pt idx="4366">
                        <c:v>72.783333333333331</c:v>
                      </c:pt>
                      <c:pt idx="4367">
                        <c:v>72.8</c:v>
                      </c:pt>
                      <c:pt idx="4368">
                        <c:v>72.816666666666663</c:v>
                      </c:pt>
                      <c:pt idx="4369">
                        <c:v>72.833333333333329</c:v>
                      </c:pt>
                      <c:pt idx="4370">
                        <c:v>72.849999999999994</c:v>
                      </c:pt>
                      <c:pt idx="4371">
                        <c:v>72.86666666666666</c:v>
                      </c:pt>
                      <c:pt idx="4372">
                        <c:v>72.88333333333334</c:v>
                      </c:pt>
                      <c:pt idx="4373">
                        <c:v>72.900000000000006</c:v>
                      </c:pt>
                      <c:pt idx="4374">
                        <c:v>72.916666666666671</c:v>
                      </c:pt>
                      <c:pt idx="4375">
                        <c:v>72.933333333333337</c:v>
                      </c:pt>
                      <c:pt idx="4376">
                        <c:v>72.95</c:v>
                      </c:pt>
                      <c:pt idx="4377">
                        <c:v>72.966666666666669</c:v>
                      </c:pt>
                      <c:pt idx="4378">
                        <c:v>72.983333333333334</c:v>
                      </c:pt>
                      <c:pt idx="4379">
                        <c:v>73</c:v>
                      </c:pt>
                      <c:pt idx="4380">
                        <c:v>73.016666666666666</c:v>
                      </c:pt>
                      <c:pt idx="4381">
                        <c:v>73.033333333333331</c:v>
                      </c:pt>
                      <c:pt idx="4382">
                        <c:v>73.05</c:v>
                      </c:pt>
                      <c:pt idx="4383">
                        <c:v>73.066666666666663</c:v>
                      </c:pt>
                      <c:pt idx="4384">
                        <c:v>73.083333333333329</c:v>
                      </c:pt>
                      <c:pt idx="4385">
                        <c:v>73.099999999999994</c:v>
                      </c:pt>
                      <c:pt idx="4386">
                        <c:v>73.11666666666666</c:v>
                      </c:pt>
                      <c:pt idx="4387">
                        <c:v>73.13333333333334</c:v>
                      </c:pt>
                      <c:pt idx="4388">
                        <c:v>73.150000000000006</c:v>
                      </c:pt>
                      <c:pt idx="4389">
                        <c:v>73.166666666666671</c:v>
                      </c:pt>
                      <c:pt idx="4390">
                        <c:v>73.183333333333337</c:v>
                      </c:pt>
                      <c:pt idx="4391">
                        <c:v>73.2</c:v>
                      </c:pt>
                      <c:pt idx="4392">
                        <c:v>73.216666666666669</c:v>
                      </c:pt>
                      <c:pt idx="4393">
                        <c:v>73.233333333333334</c:v>
                      </c:pt>
                      <c:pt idx="4394">
                        <c:v>73.25</c:v>
                      </c:pt>
                      <c:pt idx="4395">
                        <c:v>73.266666666666666</c:v>
                      </c:pt>
                      <c:pt idx="4396">
                        <c:v>73.283333333333331</c:v>
                      </c:pt>
                      <c:pt idx="4397">
                        <c:v>73.3</c:v>
                      </c:pt>
                      <c:pt idx="4398">
                        <c:v>73.316666666666663</c:v>
                      </c:pt>
                      <c:pt idx="4399">
                        <c:v>73.333333333333329</c:v>
                      </c:pt>
                      <c:pt idx="4400">
                        <c:v>73.349999999999994</c:v>
                      </c:pt>
                      <c:pt idx="4401">
                        <c:v>73.36666666666666</c:v>
                      </c:pt>
                      <c:pt idx="4402">
                        <c:v>73.38333333333334</c:v>
                      </c:pt>
                      <c:pt idx="4403">
                        <c:v>73.400000000000006</c:v>
                      </c:pt>
                      <c:pt idx="4404">
                        <c:v>73.416666666666671</c:v>
                      </c:pt>
                      <c:pt idx="4405">
                        <c:v>73.433333333333337</c:v>
                      </c:pt>
                      <c:pt idx="4406">
                        <c:v>73.45</c:v>
                      </c:pt>
                      <c:pt idx="4407">
                        <c:v>73.466666666666669</c:v>
                      </c:pt>
                      <c:pt idx="4408">
                        <c:v>73.483333333333334</c:v>
                      </c:pt>
                      <c:pt idx="4409">
                        <c:v>73.5</c:v>
                      </c:pt>
                      <c:pt idx="4410">
                        <c:v>73.516666666666666</c:v>
                      </c:pt>
                      <c:pt idx="4411">
                        <c:v>73.533333333333331</c:v>
                      </c:pt>
                      <c:pt idx="4412">
                        <c:v>73.55</c:v>
                      </c:pt>
                      <c:pt idx="4413">
                        <c:v>73.566666666666663</c:v>
                      </c:pt>
                      <c:pt idx="4414">
                        <c:v>73.583333333333329</c:v>
                      </c:pt>
                      <c:pt idx="4415">
                        <c:v>73.599999999999994</c:v>
                      </c:pt>
                      <c:pt idx="4416">
                        <c:v>73.61666666666666</c:v>
                      </c:pt>
                      <c:pt idx="4417">
                        <c:v>73.63333333333334</c:v>
                      </c:pt>
                      <c:pt idx="4418">
                        <c:v>73.650000000000006</c:v>
                      </c:pt>
                      <c:pt idx="4419">
                        <c:v>73.666666666666671</c:v>
                      </c:pt>
                      <c:pt idx="4420">
                        <c:v>73.683333333333337</c:v>
                      </c:pt>
                      <c:pt idx="4421">
                        <c:v>73.7</c:v>
                      </c:pt>
                      <c:pt idx="4422">
                        <c:v>73.716666666666669</c:v>
                      </c:pt>
                      <c:pt idx="4423">
                        <c:v>73.733333333333334</c:v>
                      </c:pt>
                      <c:pt idx="4424">
                        <c:v>73.75</c:v>
                      </c:pt>
                      <c:pt idx="4425">
                        <c:v>73.766666666666666</c:v>
                      </c:pt>
                      <c:pt idx="4426">
                        <c:v>73.783333333333331</c:v>
                      </c:pt>
                      <c:pt idx="4427">
                        <c:v>73.8</c:v>
                      </c:pt>
                      <c:pt idx="4428">
                        <c:v>73.816666666666663</c:v>
                      </c:pt>
                      <c:pt idx="4429">
                        <c:v>73.833333333333329</c:v>
                      </c:pt>
                      <c:pt idx="4430">
                        <c:v>73.849999999999994</c:v>
                      </c:pt>
                      <c:pt idx="4431">
                        <c:v>73.86666666666666</c:v>
                      </c:pt>
                      <c:pt idx="4432">
                        <c:v>73.88333333333334</c:v>
                      </c:pt>
                      <c:pt idx="4433">
                        <c:v>73.900000000000006</c:v>
                      </c:pt>
                      <c:pt idx="4434">
                        <c:v>73.916666666666671</c:v>
                      </c:pt>
                      <c:pt idx="4435">
                        <c:v>73.933333333333337</c:v>
                      </c:pt>
                      <c:pt idx="4436">
                        <c:v>73.95</c:v>
                      </c:pt>
                      <c:pt idx="4437">
                        <c:v>73.966666666666669</c:v>
                      </c:pt>
                      <c:pt idx="4438">
                        <c:v>73.983333333333334</c:v>
                      </c:pt>
                      <c:pt idx="4439">
                        <c:v>74</c:v>
                      </c:pt>
                      <c:pt idx="4440">
                        <c:v>74.016666666666666</c:v>
                      </c:pt>
                      <c:pt idx="4441">
                        <c:v>74.033333333333331</c:v>
                      </c:pt>
                      <c:pt idx="4442">
                        <c:v>74.05</c:v>
                      </c:pt>
                      <c:pt idx="4443">
                        <c:v>74.066666666666663</c:v>
                      </c:pt>
                      <c:pt idx="4444">
                        <c:v>74.083333333333329</c:v>
                      </c:pt>
                      <c:pt idx="4445">
                        <c:v>74.099999999999994</c:v>
                      </c:pt>
                      <c:pt idx="4446">
                        <c:v>74.11666666666666</c:v>
                      </c:pt>
                      <c:pt idx="4447">
                        <c:v>74.13333333333334</c:v>
                      </c:pt>
                      <c:pt idx="4448">
                        <c:v>74.150000000000006</c:v>
                      </c:pt>
                      <c:pt idx="4449">
                        <c:v>74.166666666666671</c:v>
                      </c:pt>
                      <c:pt idx="4450">
                        <c:v>74.183333333333337</c:v>
                      </c:pt>
                      <c:pt idx="4451">
                        <c:v>74.2</c:v>
                      </c:pt>
                      <c:pt idx="4452">
                        <c:v>74.216666666666669</c:v>
                      </c:pt>
                      <c:pt idx="4453">
                        <c:v>74.233333333333334</c:v>
                      </c:pt>
                      <c:pt idx="4454">
                        <c:v>74.25</c:v>
                      </c:pt>
                      <c:pt idx="4455">
                        <c:v>74.266666666666666</c:v>
                      </c:pt>
                      <c:pt idx="4456">
                        <c:v>74.283333333333331</c:v>
                      </c:pt>
                      <c:pt idx="4457">
                        <c:v>74.3</c:v>
                      </c:pt>
                      <c:pt idx="4458">
                        <c:v>74.316666666666663</c:v>
                      </c:pt>
                      <c:pt idx="4459">
                        <c:v>74.333333333333329</c:v>
                      </c:pt>
                      <c:pt idx="4460">
                        <c:v>74.349999999999994</c:v>
                      </c:pt>
                      <c:pt idx="4461">
                        <c:v>74.36666666666666</c:v>
                      </c:pt>
                      <c:pt idx="4462">
                        <c:v>74.38333333333334</c:v>
                      </c:pt>
                      <c:pt idx="4463">
                        <c:v>74.400000000000006</c:v>
                      </c:pt>
                      <c:pt idx="4464">
                        <c:v>74.416666666666671</c:v>
                      </c:pt>
                      <c:pt idx="4465">
                        <c:v>74.433333333333337</c:v>
                      </c:pt>
                      <c:pt idx="4466">
                        <c:v>74.45</c:v>
                      </c:pt>
                      <c:pt idx="4467">
                        <c:v>74.466666666666669</c:v>
                      </c:pt>
                      <c:pt idx="4468">
                        <c:v>74.483333333333334</c:v>
                      </c:pt>
                      <c:pt idx="4469">
                        <c:v>74.5</c:v>
                      </c:pt>
                      <c:pt idx="4470">
                        <c:v>74.516666666666666</c:v>
                      </c:pt>
                      <c:pt idx="4471">
                        <c:v>74.533333333333331</c:v>
                      </c:pt>
                      <c:pt idx="4472">
                        <c:v>74.55</c:v>
                      </c:pt>
                      <c:pt idx="4473">
                        <c:v>74.566666666666663</c:v>
                      </c:pt>
                      <c:pt idx="4474">
                        <c:v>74.583333333333329</c:v>
                      </c:pt>
                      <c:pt idx="4475">
                        <c:v>74.599999999999994</c:v>
                      </c:pt>
                      <c:pt idx="4476">
                        <c:v>74.61666666666666</c:v>
                      </c:pt>
                      <c:pt idx="4477">
                        <c:v>74.63333333333334</c:v>
                      </c:pt>
                      <c:pt idx="4478">
                        <c:v>74.650000000000006</c:v>
                      </c:pt>
                      <c:pt idx="4479">
                        <c:v>74.666666666666671</c:v>
                      </c:pt>
                      <c:pt idx="4480">
                        <c:v>74.683333333333337</c:v>
                      </c:pt>
                      <c:pt idx="4481">
                        <c:v>74.7</c:v>
                      </c:pt>
                      <c:pt idx="4482">
                        <c:v>74.716666666666669</c:v>
                      </c:pt>
                      <c:pt idx="4483">
                        <c:v>74.733333333333334</c:v>
                      </c:pt>
                      <c:pt idx="4484">
                        <c:v>74.75</c:v>
                      </c:pt>
                      <c:pt idx="4485">
                        <c:v>74.766666666666666</c:v>
                      </c:pt>
                      <c:pt idx="4486">
                        <c:v>74.783333333333331</c:v>
                      </c:pt>
                      <c:pt idx="4487">
                        <c:v>74.8</c:v>
                      </c:pt>
                      <c:pt idx="4488">
                        <c:v>74.816666666666663</c:v>
                      </c:pt>
                      <c:pt idx="4489">
                        <c:v>74.833333333333329</c:v>
                      </c:pt>
                      <c:pt idx="4490">
                        <c:v>74.849999999999994</c:v>
                      </c:pt>
                      <c:pt idx="4491">
                        <c:v>74.86666666666666</c:v>
                      </c:pt>
                      <c:pt idx="4492">
                        <c:v>74.88333333333334</c:v>
                      </c:pt>
                      <c:pt idx="4493">
                        <c:v>74.900000000000006</c:v>
                      </c:pt>
                      <c:pt idx="4494">
                        <c:v>74.916666666666671</c:v>
                      </c:pt>
                      <c:pt idx="4495">
                        <c:v>74.933333333333337</c:v>
                      </c:pt>
                      <c:pt idx="4496">
                        <c:v>74.95</c:v>
                      </c:pt>
                      <c:pt idx="4497">
                        <c:v>74.966666666666669</c:v>
                      </c:pt>
                      <c:pt idx="4498">
                        <c:v>74.983333333333334</c:v>
                      </c:pt>
                      <c:pt idx="4499">
                        <c:v>75</c:v>
                      </c:pt>
                      <c:pt idx="4500">
                        <c:v>75.016666666666666</c:v>
                      </c:pt>
                      <c:pt idx="4501">
                        <c:v>75.033333333333331</c:v>
                      </c:pt>
                      <c:pt idx="4502">
                        <c:v>75.05</c:v>
                      </c:pt>
                      <c:pt idx="4503">
                        <c:v>75.066666666666663</c:v>
                      </c:pt>
                      <c:pt idx="4504">
                        <c:v>75.083333333333329</c:v>
                      </c:pt>
                      <c:pt idx="4505">
                        <c:v>75.099999999999994</c:v>
                      </c:pt>
                      <c:pt idx="4506">
                        <c:v>75.11666666666666</c:v>
                      </c:pt>
                      <c:pt idx="4507">
                        <c:v>75.13333333333334</c:v>
                      </c:pt>
                      <c:pt idx="4508">
                        <c:v>75.150000000000006</c:v>
                      </c:pt>
                      <c:pt idx="4509">
                        <c:v>75.166666666666671</c:v>
                      </c:pt>
                      <c:pt idx="4510">
                        <c:v>75.183333333333337</c:v>
                      </c:pt>
                      <c:pt idx="4511">
                        <c:v>75.2</c:v>
                      </c:pt>
                      <c:pt idx="4512">
                        <c:v>75.216666666666669</c:v>
                      </c:pt>
                      <c:pt idx="4513">
                        <c:v>75.233333333333334</c:v>
                      </c:pt>
                      <c:pt idx="4514">
                        <c:v>75.25</c:v>
                      </c:pt>
                      <c:pt idx="4515">
                        <c:v>75.266666666666666</c:v>
                      </c:pt>
                      <c:pt idx="4516">
                        <c:v>75.283333333333331</c:v>
                      </c:pt>
                      <c:pt idx="4517">
                        <c:v>75.3</c:v>
                      </c:pt>
                      <c:pt idx="4518">
                        <c:v>75.316666666666663</c:v>
                      </c:pt>
                      <c:pt idx="4519">
                        <c:v>75.333333333333329</c:v>
                      </c:pt>
                      <c:pt idx="4520">
                        <c:v>75.349999999999994</c:v>
                      </c:pt>
                      <c:pt idx="4521">
                        <c:v>75.36666666666666</c:v>
                      </c:pt>
                      <c:pt idx="4522">
                        <c:v>75.38333333333334</c:v>
                      </c:pt>
                      <c:pt idx="4523">
                        <c:v>75.400000000000006</c:v>
                      </c:pt>
                      <c:pt idx="4524">
                        <c:v>75.416666666666671</c:v>
                      </c:pt>
                      <c:pt idx="4525">
                        <c:v>75.433333333333337</c:v>
                      </c:pt>
                      <c:pt idx="4526">
                        <c:v>75.45</c:v>
                      </c:pt>
                      <c:pt idx="4527">
                        <c:v>75.466666666666669</c:v>
                      </c:pt>
                      <c:pt idx="4528">
                        <c:v>75.483333333333334</c:v>
                      </c:pt>
                      <c:pt idx="4529">
                        <c:v>75.5</c:v>
                      </c:pt>
                      <c:pt idx="4530">
                        <c:v>75.516666666666666</c:v>
                      </c:pt>
                      <c:pt idx="4531">
                        <c:v>75.533333333333331</c:v>
                      </c:pt>
                      <c:pt idx="4532">
                        <c:v>75.55</c:v>
                      </c:pt>
                      <c:pt idx="4533">
                        <c:v>75.566666666666663</c:v>
                      </c:pt>
                      <c:pt idx="4534">
                        <c:v>75.583333333333329</c:v>
                      </c:pt>
                      <c:pt idx="4535">
                        <c:v>75.599999999999994</c:v>
                      </c:pt>
                      <c:pt idx="4536">
                        <c:v>75.61666666666666</c:v>
                      </c:pt>
                      <c:pt idx="4537">
                        <c:v>75.63333333333334</c:v>
                      </c:pt>
                      <c:pt idx="4538">
                        <c:v>75.650000000000006</c:v>
                      </c:pt>
                      <c:pt idx="4539">
                        <c:v>75.666666666666671</c:v>
                      </c:pt>
                      <c:pt idx="4540">
                        <c:v>75.683333333333337</c:v>
                      </c:pt>
                      <c:pt idx="4541">
                        <c:v>75.7</c:v>
                      </c:pt>
                      <c:pt idx="4542">
                        <c:v>75.716666666666669</c:v>
                      </c:pt>
                      <c:pt idx="4543">
                        <c:v>75.733333333333334</c:v>
                      </c:pt>
                      <c:pt idx="4544">
                        <c:v>75.75</c:v>
                      </c:pt>
                      <c:pt idx="4545">
                        <c:v>75.766666666666666</c:v>
                      </c:pt>
                      <c:pt idx="4546">
                        <c:v>75.783333333333331</c:v>
                      </c:pt>
                      <c:pt idx="4547">
                        <c:v>75.8</c:v>
                      </c:pt>
                      <c:pt idx="4548">
                        <c:v>75.816666666666663</c:v>
                      </c:pt>
                      <c:pt idx="4549">
                        <c:v>75.833333333333329</c:v>
                      </c:pt>
                      <c:pt idx="4550">
                        <c:v>75.849999999999994</c:v>
                      </c:pt>
                      <c:pt idx="4551">
                        <c:v>75.86666666666666</c:v>
                      </c:pt>
                      <c:pt idx="4552">
                        <c:v>75.88333333333334</c:v>
                      </c:pt>
                      <c:pt idx="4553">
                        <c:v>75.900000000000006</c:v>
                      </c:pt>
                      <c:pt idx="4554">
                        <c:v>75.916666666666671</c:v>
                      </c:pt>
                      <c:pt idx="4555">
                        <c:v>75.933333333333337</c:v>
                      </c:pt>
                      <c:pt idx="4556">
                        <c:v>75.95</c:v>
                      </c:pt>
                      <c:pt idx="4557">
                        <c:v>75.966666666666669</c:v>
                      </c:pt>
                      <c:pt idx="4558">
                        <c:v>75.983333333333334</c:v>
                      </c:pt>
                      <c:pt idx="4559">
                        <c:v>76</c:v>
                      </c:pt>
                      <c:pt idx="4560">
                        <c:v>76.016666666666666</c:v>
                      </c:pt>
                      <c:pt idx="4561">
                        <c:v>76.033333333333331</c:v>
                      </c:pt>
                      <c:pt idx="4562">
                        <c:v>76.05</c:v>
                      </c:pt>
                      <c:pt idx="4563">
                        <c:v>76.066666666666663</c:v>
                      </c:pt>
                      <c:pt idx="4564">
                        <c:v>76.083333333333329</c:v>
                      </c:pt>
                      <c:pt idx="4565">
                        <c:v>76.099999999999994</c:v>
                      </c:pt>
                      <c:pt idx="4566">
                        <c:v>76.11666666666666</c:v>
                      </c:pt>
                      <c:pt idx="4567">
                        <c:v>76.13333333333334</c:v>
                      </c:pt>
                      <c:pt idx="4568">
                        <c:v>76.150000000000006</c:v>
                      </c:pt>
                      <c:pt idx="4569">
                        <c:v>76.166666666666671</c:v>
                      </c:pt>
                      <c:pt idx="4570">
                        <c:v>76.183333333333337</c:v>
                      </c:pt>
                      <c:pt idx="4571">
                        <c:v>76.2</c:v>
                      </c:pt>
                      <c:pt idx="4572">
                        <c:v>76.216666666666669</c:v>
                      </c:pt>
                      <c:pt idx="4573">
                        <c:v>76.233333333333334</c:v>
                      </c:pt>
                      <c:pt idx="4574">
                        <c:v>76.25</c:v>
                      </c:pt>
                      <c:pt idx="4575">
                        <c:v>76.266666666666666</c:v>
                      </c:pt>
                      <c:pt idx="4576">
                        <c:v>76.283333333333331</c:v>
                      </c:pt>
                      <c:pt idx="4577">
                        <c:v>76.3</c:v>
                      </c:pt>
                      <c:pt idx="4578">
                        <c:v>76.316666666666663</c:v>
                      </c:pt>
                      <c:pt idx="4579">
                        <c:v>76.333333333333329</c:v>
                      </c:pt>
                      <c:pt idx="4580">
                        <c:v>76.349999999999994</c:v>
                      </c:pt>
                      <c:pt idx="4581">
                        <c:v>76.36666666666666</c:v>
                      </c:pt>
                      <c:pt idx="4582">
                        <c:v>76.38333333333334</c:v>
                      </c:pt>
                      <c:pt idx="4583">
                        <c:v>76.400000000000006</c:v>
                      </c:pt>
                      <c:pt idx="4584">
                        <c:v>76.416666666666671</c:v>
                      </c:pt>
                      <c:pt idx="4585">
                        <c:v>76.433333333333337</c:v>
                      </c:pt>
                      <c:pt idx="4586">
                        <c:v>76.45</c:v>
                      </c:pt>
                      <c:pt idx="4587">
                        <c:v>76.466666666666669</c:v>
                      </c:pt>
                      <c:pt idx="4588">
                        <c:v>76.483333333333334</c:v>
                      </c:pt>
                      <c:pt idx="4589">
                        <c:v>76.5</c:v>
                      </c:pt>
                      <c:pt idx="4590">
                        <c:v>76.516666666666666</c:v>
                      </c:pt>
                      <c:pt idx="4591">
                        <c:v>76.533333333333331</c:v>
                      </c:pt>
                      <c:pt idx="4592">
                        <c:v>76.55</c:v>
                      </c:pt>
                      <c:pt idx="4593">
                        <c:v>76.566666666666663</c:v>
                      </c:pt>
                      <c:pt idx="4594">
                        <c:v>76.583333333333329</c:v>
                      </c:pt>
                      <c:pt idx="4595">
                        <c:v>76.599999999999994</c:v>
                      </c:pt>
                      <c:pt idx="4596">
                        <c:v>76.61666666666666</c:v>
                      </c:pt>
                      <c:pt idx="4597">
                        <c:v>76.63333333333334</c:v>
                      </c:pt>
                      <c:pt idx="4598">
                        <c:v>76.650000000000006</c:v>
                      </c:pt>
                      <c:pt idx="4599">
                        <c:v>76.666666666666671</c:v>
                      </c:pt>
                      <c:pt idx="4600">
                        <c:v>76.683333333333337</c:v>
                      </c:pt>
                      <c:pt idx="4601">
                        <c:v>76.7</c:v>
                      </c:pt>
                      <c:pt idx="4602">
                        <c:v>76.716666666666669</c:v>
                      </c:pt>
                      <c:pt idx="4603">
                        <c:v>76.733333333333334</c:v>
                      </c:pt>
                      <c:pt idx="4604">
                        <c:v>76.75</c:v>
                      </c:pt>
                      <c:pt idx="4605">
                        <c:v>76.766666666666666</c:v>
                      </c:pt>
                      <c:pt idx="4606">
                        <c:v>76.783333333333331</c:v>
                      </c:pt>
                      <c:pt idx="4607">
                        <c:v>76.8</c:v>
                      </c:pt>
                      <c:pt idx="4608">
                        <c:v>76.816666666666663</c:v>
                      </c:pt>
                      <c:pt idx="4609">
                        <c:v>76.833333333333329</c:v>
                      </c:pt>
                      <c:pt idx="4610">
                        <c:v>76.849999999999994</c:v>
                      </c:pt>
                      <c:pt idx="4611">
                        <c:v>76.86666666666666</c:v>
                      </c:pt>
                      <c:pt idx="4612">
                        <c:v>76.88333333333334</c:v>
                      </c:pt>
                      <c:pt idx="4613">
                        <c:v>76.900000000000006</c:v>
                      </c:pt>
                      <c:pt idx="4614">
                        <c:v>76.916666666666671</c:v>
                      </c:pt>
                      <c:pt idx="4615">
                        <c:v>76.933333333333337</c:v>
                      </c:pt>
                      <c:pt idx="4616">
                        <c:v>76.95</c:v>
                      </c:pt>
                      <c:pt idx="4617">
                        <c:v>76.966666666666669</c:v>
                      </c:pt>
                      <c:pt idx="4618">
                        <c:v>76.983333333333334</c:v>
                      </c:pt>
                      <c:pt idx="4619">
                        <c:v>77</c:v>
                      </c:pt>
                      <c:pt idx="4620">
                        <c:v>77.016666666666666</c:v>
                      </c:pt>
                      <c:pt idx="4621">
                        <c:v>77.033333333333331</c:v>
                      </c:pt>
                      <c:pt idx="4622">
                        <c:v>77.05</c:v>
                      </c:pt>
                      <c:pt idx="4623">
                        <c:v>77.066666666666663</c:v>
                      </c:pt>
                      <c:pt idx="4624">
                        <c:v>77.083333333333329</c:v>
                      </c:pt>
                      <c:pt idx="4625">
                        <c:v>77.099999999999994</c:v>
                      </c:pt>
                      <c:pt idx="4626">
                        <c:v>77.11666666666666</c:v>
                      </c:pt>
                      <c:pt idx="4627">
                        <c:v>77.13333333333334</c:v>
                      </c:pt>
                      <c:pt idx="4628">
                        <c:v>77.150000000000006</c:v>
                      </c:pt>
                      <c:pt idx="4629">
                        <c:v>77.166666666666671</c:v>
                      </c:pt>
                      <c:pt idx="4630">
                        <c:v>77.183333333333337</c:v>
                      </c:pt>
                      <c:pt idx="4631">
                        <c:v>77.2</c:v>
                      </c:pt>
                      <c:pt idx="4632">
                        <c:v>77.216666666666669</c:v>
                      </c:pt>
                      <c:pt idx="4633">
                        <c:v>77.233333333333334</c:v>
                      </c:pt>
                      <c:pt idx="4634">
                        <c:v>77.25</c:v>
                      </c:pt>
                      <c:pt idx="4635">
                        <c:v>77.266666666666666</c:v>
                      </c:pt>
                      <c:pt idx="4636">
                        <c:v>77.283333333333331</c:v>
                      </c:pt>
                      <c:pt idx="4637">
                        <c:v>77.3</c:v>
                      </c:pt>
                      <c:pt idx="4638">
                        <c:v>77.316666666666663</c:v>
                      </c:pt>
                      <c:pt idx="4639">
                        <c:v>77.333333333333329</c:v>
                      </c:pt>
                      <c:pt idx="4640">
                        <c:v>77.349999999999994</c:v>
                      </c:pt>
                      <c:pt idx="4641">
                        <c:v>77.36666666666666</c:v>
                      </c:pt>
                      <c:pt idx="4642">
                        <c:v>77.38333333333334</c:v>
                      </c:pt>
                      <c:pt idx="4643">
                        <c:v>77.400000000000006</c:v>
                      </c:pt>
                      <c:pt idx="4644">
                        <c:v>77.416666666666671</c:v>
                      </c:pt>
                      <c:pt idx="4645">
                        <c:v>77.433333333333337</c:v>
                      </c:pt>
                      <c:pt idx="4646">
                        <c:v>77.45</c:v>
                      </c:pt>
                      <c:pt idx="4647">
                        <c:v>77.466666666666669</c:v>
                      </c:pt>
                      <c:pt idx="4648">
                        <c:v>77.483333333333334</c:v>
                      </c:pt>
                      <c:pt idx="4649">
                        <c:v>77.5</c:v>
                      </c:pt>
                      <c:pt idx="4650">
                        <c:v>77.516666666666666</c:v>
                      </c:pt>
                      <c:pt idx="4651">
                        <c:v>77.533333333333331</c:v>
                      </c:pt>
                      <c:pt idx="4652">
                        <c:v>77.55</c:v>
                      </c:pt>
                      <c:pt idx="4653">
                        <c:v>77.566666666666663</c:v>
                      </c:pt>
                      <c:pt idx="4654">
                        <c:v>77.583333333333329</c:v>
                      </c:pt>
                      <c:pt idx="4655">
                        <c:v>77.599999999999994</c:v>
                      </c:pt>
                      <c:pt idx="4656">
                        <c:v>77.61666666666666</c:v>
                      </c:pt>
                      <c:pt idx="4657">
                        <c:v>77.63333333333334</c:v>
                      </c:pt>
                      <c:pt idx="4658">
                        <c:v>77.650000000000006</c:v>
                      </c:pt>
                      <c:pt idx="4659">
                        <c:v>77.666666666666671</c:v>
                      </c:pt>
                      <c:pt idx="4660">
                        <c:v>77.683333333333337</c:v>
                      </c:pt>
                      <c:pt idx="4661">
                        <c:v>77.7</c:v>
                      </c:pt>
                      <c:pt idx="4662">
                        <c:v>77.716666666666669</c:v>
                      </c:pt>
                      <c:pt idx="4663">
                        <c:v>77.733333333333334</c:v>
                      </c:pt>
                      <c:pt idx="4664">
                        <c:v>77.75</c:v>
                      </c:pt>
                      <c:pt idx="4665">
                        <c:v>77.766666666666666</c:v>
                      </c:pt>
                      <c:pt idx="4666">
                        <c:v>77.783333333333331</c:v>
                      </c:pt>
                      <c:pt idx="4667">
                        <c:v>77.8</c:v>
                      </c:pt>
                      <c:pt idx="4668">
                        <c:v>77.816666666666663</c:v>
                      </c:pt>
                      <c:pt idx="4669">
                        <c:v>77.833333333333329</c:v>
                      </c:pt>
                      <c:pt idx="4670">
                        <c:v>77.849999999999994</c:v>
                      </c:pt>
                      <c:pt idx="4671">
                        <c:v>77.86666666666666</c:v>
                      </c:pt>
                      <c:pt idx="4672">
                        <c:v>77.88333333333334</c:v>
                      </c:pt>
                      <c:pt idx="4673">
                        <c:v>77.900000000000006</c:v>
                      </c:pt>
                      <c:pt idx="4674">
                        <c:v>77.916666666666671</c:v>
                      </c:pt>
                      <c:pt idx="4675">
                        <c:v>77.933333333333337</c:v>
                      </c:pt>
                      <c:pt idx="4676">
                        <c:v>77.95</c:v>
                      </c:pt>
                      <c:pt idx="4677">
                        <c:v>77.966666666666669</c:v>
                      </c:pt>
                      <c:pt idx="4678">
                        <c:v>77.983333333333334</c:v>
                      </c:pt>
                      <c:pt idx="4679">
                        <c:v>78</c:v>
                      </c:pt>
                      <c:pt idx="4680">
                        <c:v>78.016666666666666</c:v>
                      </c:pt>
                      <c:pt idx="4681">
                        <c:v>78.033333333333331</c:v>
                      </c:pt>
                      <c:pt idx="4682">
                        <c:v>78.05</c:v>
                      </c:pt>
                      <c:pt idx="4683">
                        <c:v>78.066666666666663</c:v>
                      </c:pt>
                      <c:pt idx="4684">
                        <c:v>78.083333333333329</c:v>
                      </c:pt>
                      <c:pt idx="4685">
                        <c:v>78.099999999999994</c:v>
                      </c:pt>
                      <c:pt idx="4686">
                        <c:v>78.11666666666666</c:v>
                      </c:pt>
                      <c:pt idx="4687">
                        <c:v>78.13333333333334</c:v>
                      </c:pt>
                      <c:pt idx="4688">
                        <c:v>78.150000000000006</c:v>
                      </c:pt>
                      <c:pt idx="4689">
                        <c:v>78.166666666666671</c:v>
                      </c:pt>
                      <c:pt idx="4690">
                        <c:v>78.183333333333337</c:v>
                      </c:pt>
                      <c:pt idx="4691">
                        <c:v>78.2</c:v>
                      </c:pt>
                      <c:pt idx="4692">
                        <c:v>78.216666666666669</c:v>
                      </c:pt>
                      <c:pt idx="4693">
                        <c:v>78.233333333333334</c:v>
                      </c:pt>
                      <c:pt idx="4694">
                        <c:v>78.25</c:v>
                      </c:pt>
                      <c:pt idx="4695">
                        <c:v>78.266666666666666</c:v>
                      </c:pt>
                      <c:pt idx="4696">
                        <c:v>78.283333333333331</c:v>
                      </c:pt>
                      <c:pt idx="4697">
                        <c:v>78.3</c:v>
                      </c:pt>
                      <c:pt idx="4698">
                        <c:v>78.316666666666663</c:v>
                      </c:pt>
                      <c:pt idx="4699">
                        <c:v>78.333333333333329</c:v>
                      </c:pt>
                      <c:pt idx="4700">
                        <c:v>78.349999999999994</c:v>
                      </c:pt>
                      <c:pt idx="4701">
                        <c:v>78.36666666666666</c:v>
                      </c:pt>
                      <c:pt idx="4702">
                        <c:v>78.38333333333334</c:v>
                      </c:pt>
                      <c:pt idx="4703">
                        <c:v>78.400000000000006</c:v>
                      </c:pt>
                      <c:pt idx="4704">
                        <c:v>78.416666666666671</c:v>
                      </c:pt>
                      <c:pt idx="4705">
                        <c:v>78.433333333333337</c:v>
                      </c:pt>
                      <c:pt idx="4706">
                        <c:v>78.45</c:v>
                      </c:pt>
                      <c:pt idx="4707">
                        <c:v>78.466666666666669</c:v>
                      </c:pt>
                      <c:pt idx="4708">
                        <c:v>78.483333333333334</c:v>
                      </c:pt>
                      <c:pt idx="4709">
                        <c:v>78.5</c:v>
                      </c:pt>
                      <c:pt idx="4710">
                        <c:v>78.516666666666666</c:v>
                      </c:pt>
                      <c:pt idx="4711">
                        <c:v>78.533333333333331</c:v>
                      </c:pt>
                      <c:pt idx="4712">
                        <c:v>78.55</c:v>
                      </c:pt>
                      <c:pt idx="4713">
                        <c:v>78.566666666666663</c:v>
                      </c:pt>
                      <c:pt idx="4714">
                        <c:v>78.583333333333329</c:v>
                      </c:pt>
                      <c:pt idx="4715">
                        <c:v>78.599999999999994</c:v>
                      </c:pt>
                      <c:pt idx="4716">
                        <c:v>78.61666666666666</c:v>
                      </c:pt>
                      <c:pt idx="4717">
                        <c:v>78.63333333333334</c:v>
                      </c:pt>
                      <c:pt idx="4718">
                        <c:v>78.650000000000006</c:v>
                      </c:pt>
                      <c:pt idx="4719">
                        <c:v>78.666666666666671</c:v>
                      </c:pt>
                      <c:pt idx="4720">
                        <c:v>78.683333333333337</c:v>
                      </c:pt>
                      <c:pt idx="4721">
                        <c:v>78.7</c:v>
                      </c:pt>
                      <c:pt idx="4722">
                        <c:v>78.716666666666669</c:v>
                      </c:pt>
                      <c:pt idx="4723">
                        <c:v>78.733333333333334</c:v>
                      </c:pt>
                      <c:pt idx="4724">
                        <c:v>78.75</c:v>
                      </c:pt>
                      <c:pt idx="4725">
                        <c:v>78.766666666666666</c:v>
                      </c:pt>
                      <c:pt idx="4726">
                        <c:v>78.783333333333331</c:v>
                      </c:pt>
                      <c:pt idx="4727">
                        <c:v>78.8</c:v>
                      </c:pt>
                      <c:pt idx="4728">
                        <c:v>78.816666666666663</c:v>
                      </c:pt>
                      <c:pt idx="4729">
                        <c:v>78.833333333333329</c:v>
                      </c:pt>
                      <c:pt idx="4730">
                        <c:v>78.849999999999994</c:v>
                      </c:pt>
                      <c:pt idx="4731">
                        <c:v>78.86666666666666</c:v>
                      </c:pt>
                      <c:pt idx="4732">
                        <c:v>78.88333333333334</c:v>
                      </c:pt>
                      <c:pt idx="4733">
                        <c:v>78.900000000000006</c:v>
                      </c:pt>
                      <c:pt idx="4734">
                        <c:v>78.916666666666671</c:v>
                      </c:pt>
                      <c:pt idx="4735">
                        <c:v>78.933333333333337</c:v>
                      </c:pt>
                      <c:pt idx="4736">
                        <c:v>78.95</c:v>
                      </c:pt>
                      <c:pt idx="4737">
                        <c:v>78.966666666666669</c:v>
                      </c:pt>
                      <c:pt idx="4738">
                        <c:v>78.983333333333334</c:v>
                      </c:pt>
                      <c:pt idx="4739">
                        <c:v>79</c:v>
                      </c:pt>
                      <c:pt idx="4740">
                        <c:v>79.016666666666666</c:v>
                      </c:pt>
                      <c:pt idx="4741">
                        <c:v>79.033333333333331</c:v>
                      </c:pt>
                      <c:pt idx="4742">
                        <c:v>79.05</c:v>
                      </c:pt>
                      <c:pt idx="4743">
                        <c:v>79.066666666666663</c:v>
                      </c:pt>
                      <c:pt idx="4744">
                        <c:v>79.083333333333329</c:v>
                      </c:pt>
                      <c:pt idx="4745">
                        <c:v>79.099999999999994</c:v>
                      </c:pt>
                      <c:pt idx="4746">
                        <c:v>79.11666666666666</c:v>
                      </c:pt>
                      <c:pt idx="4747">
                        <c:v>79.13333333333334</c:v>
                      </c:pt>
                      <c:pt idx="4748">
                        <c:v>79.150000000000006</c:v>
                      </c:pt>
                      <c:pt idx="4749">
                        <c:v>79.166666666666671</c:v>
                      </c:pt>
                      <c:pt idx="4750">
                        <c:v>79.183333333333337</c:v>
                      </c:pt>
                      <c:pt idx="4751">
                        <c:v>79.2</c:v>
                      </c:pt>
                      <c:pt idx="4752">
                        <c:v>79.216666666666669</c:v>
                      </c:pt>
                      <c:pt idx="4753">
                        <c:v>79.233333333333334</c:v>
                      </c:pt>
                      <c:pt idx="4754">
                        <c:v>79.25</c:v>
                      </c:pt>
                      <c:pt idx="4755">
                        <c:v>79.266666666666666</c:v>
                      </c:pt>
                      <c:pt idx="4756">
                        <c:v>79.283333333333331</c:v>
                      </c:pt>
                      <c:pt idx="4757">
                        <c:v>79.3</c:v>
                      </c:pt>
                      <c:pt idx="4758">
                        <c:v>79.316666666666663</c:v>
                      </c:pt>
                      <c:pt idx="4759">
                        <c:v>79.333333333333329</c:v>
                      </c:pt>
                      <c:pt idx="4760">
                        <c:v>79.349999999999994</c:v>
                      </c:pt>
                      <c:pt idx="4761">
                        <c:v>79.36666666666666</c:v>
                      </c:pt>
                      <c:pt idx="4762">
                        <c:v>79.38333333333334</c:v>
                      </c:pt>
                      <c:pt idx="4763">
                        <c:v>79.400000000000006</c:v>
                      </c:pt>
                      <c:pt idx="4764">
                        <c:v>79.416666666666671</c:v>
                      </c:pt>
                      <c:pt idx="4765">
                        <c:v>79.433333333333337</c:v>
                      </c:pt>
                      <c:pt idx="4766">
                        <c:v>79.45</c:v>
                      </c:pt>
                      <c:pt idx="4767">
                        <c:v>79.466666666666669</c:v>
                      </c:pt>
                      <c:pt idx="4768">
                        <c:v>79.483333333333334</c:v>
                      </c:pt>
                      <c:pt idx="4769">
                        <c:v>79.5</c:v>
                      </c:pt>
                      <c:pt idx="4770">
                        <c:v>79.516666666666666</c:v>
                      </c:pt>
                      <c:pt idx="4771">
                        <c:v>79.533333333333331</c:v>
                      </c:pt>
                      <c:pt idx="4772">
                        <c:v>79.55</c:v>
                      </c:pt>
                      <c:pt idx="4773">
                        <c:v>79.566666666666663</c:v>
                      </c:pt>
                      <c:pt idx="4774">
                        <c:v>79.583333333333329</c:v>
                      </c:pt>
                      <c:pt idx="4775">
                        <c:v>79.599999999999994</c:v>
                      </c:pt>
                      <c:pt idx="4776">
                        <c:v>79.61666666666666</c:v>
                      </c:pt>
                      <c:pt idx="4777">
                        <c:v>79.63333333333334</c:v>
                      </c:pt>
                      <c:pt idx="4778">
                        <c:v>79.650000000000006</c:v>
                      </c:pt>
                      <c:pt idx="4779">
                        <c:v>79.666666666666671</c:v>
                      </c:pt>
                      <c:pt idx="4780">
                        <c:v>79.683333333333337</c:v>
                      </c:pt>
                      <c:pt idx="4781">
                        <c:v>79.7</c:v>
                      </c:pt>
                      <c:pt idx="4782">
                        <c:v>79.716666666666669</c:v>
                      </c:pt>
                      <c:pt idx="4783">
                        <c:v>79.733333333333334</c:v>
                      </c:pt>
                      <c:pt idx="4784">
                        <c:v>79.75</c:v>
                      </c:pt>
                      <c:pt idx="4785">
                        <c:v>79.766666666666666</c:v>
                      </c:pt>
                      <c:pt idx="4786">
                        <c:v>79.783333333333331</c:v>
                      </c:pt>
                      <c:pt idx="4787">
                        <c:v>79.8</c:v>
                      </c:pt>
                      <c:pt idx="4788">
                        <c:v>79.816666666666663</c:v>
                      </c:pt>
                      <c:pt idx="4789">
                        <c:v>79.833333333333329</c:v>
                      </c:pt>
                      <c:pt idx="4790">
                        <c:v>79.849999999999994</c:v>
                      </c:pt>
                      <c:pt idx="4791">
                        <c:v>79.86666666666666</c:v>
                      </c:pt>
                      <c:pt idx="4792">
                        <c:v>79.88333333333334</c:v>
                      </c:pt>
                      <c:pt idx="4793">
                        <c:v>79.900000000000006</c:v>
                      </c:pt>
                      <c:pt idx="4794">
                        <c:v>79.916666666666671</c:v>
                      </c:pt>
                      <c:pt idx="4795">
                        <c:v>79.933333333333337</c:v>
                      </c:pt>
                      <c:pt idx="4796">
                        <c:v>79.95</c:v>
                      </c:pt>
                      <c:pt idx="4797">
                        <c:v>79.966666666666669</c:v>
                      </c:pt>
                      <c:pt idx="4798">
                        <c:v>79.983333333333334</c:v>
                      </c:pt>
                      <c:pt idx="4799">
                        <c:v>80</c:v>
                      </c:pt>
                      <c:pt idx="4800">
                        <c:v>80.016666666666666</c:v>
                      </c:pt>
                      <c:pt idx="4801">
                        <c:v>80.033333333333331</c:v>
                      </c:pt>
                      <c:pt idx="4802">
                        <c:v>80.05</c:v>
                      </c:pt>
                      <c:pt idx="4803">
                        <c:v>80.066666666666663</c:v>
                      </c:pt>
                      <c:pt idx="4804">
                        <c:v>80.083333333333329</c:v>
                      </c:pt>
                      <c:pt idx="4805">
                        <c:v>80.099999999999994</c:v>
                      </c:pt>
                      <c:pt idx="4806">
                        <c:v>80.11666666666666</c:v>
                      </c:pt>
                      <c:pt idx="4807">
                        <c:v>80.13333333333334</c:v>
                      </c:pt>
                      <c:pt idx="4808">
                        <c:v>80.150000000000006</c:v>
                      </c:pt>
                      <c:pt idx="4809">
                        <c:v>80.166666666666671</c:v>
                      </c:pt>
                      <c:pt idx="4810">
                        <c:v>80.183333333333337</c:v>
                      </c:pt>
                      <c:pt idx="4811">
                        <c:v>80.2</c:v>
                      </c:pt>
                      <c:pt idx="4812">
                        <c:v>80.216666666666669</c:v>
                      </c:pt>
                      <c:pt idx="4813">
                        <c:v>80.233333333333334</c:v>
                      </c:pt>
                      <c:pt idx="4814">
                        <c:v>80.25</c:v>
                      </c:pt>
                      <c:pt idx="4815">
                        <c:v>80.266666666666666</c:v>
                      </c:pt>
                      <c:pt idx="4816">
                        <c:v>80.283333333333331</c:v>
                      </c:pt>
                      <c:pt idx="4817">
                        <c:v>80.3</c:v>
                      </c:pt>
                      <c:pt idx="4818">
                        <c:v>80.316666666666663</c:v>
                      </c:pt>
                      <c:pt idx="4819">
                        <c:v>80.333333333333329</c:v>
                      </c:pt>
                      <c:pt idx="4820">
                        <c:v>80.349999999999994</c:v>
                      </c:pt>
                      <c:pt idx="4821">
                        <c:v>80.36666666666666</c:v>
                      </c:pt>
                      <c:pt idx="4822">
                        <c:v>80.38333333333334</c:v>
                      </c:pt>
                      <c:pt idx="4823">
                        <c:v>80.400000000000006</c:v>
                      </c:pt>
                      <c:pt idx="4824">
                        <c:v>80.416666666666671</c:v>
                      </c:pt>
                      <c:pt idx="4825">
                        <c:v>80.433333333333337</c:v>
                      </c:pt>
                      <c:pt idx="4826">
                        <c:v>80.45</c:v>
                      </c:pt>
                      <c:pt idx="4827">
                        <c:v>80.466666666666669</c:v>
                      </c:pt>
                      <c:pt idx="4828">
                        <c:v>80.483333333333334</c:v>
                      </c:pt>
                      <c:pt idx="4829">
                        <c:v>80.5</c:v>
                      </c:pt>
                      <c:pt idx="4830">
                        <c:v>80.516666666666666</c:v>
                      </c:pt>
                      <c:pt idx="4831">
                        <c:v>80.533333333333331</c:v>
                      </c:pt>
                      <c:pt idx="4832">
                        <c:v>80.55</c:v>
                      </c:pt>
                      <c:pt idx="4833">
                        <c:v>80.566666666666663</c:v>
                      </c:pt>
                      <c:pt idx="4834">
                        <c:v>80.583333333333329</c:v>
                      </c:pt>
                      <c:pt idx="4835">
                        <c:v>80.599999999999994</c:v>
                      </c:pt>
                      <c:pt idx="4836">
                        <c:v>80.61666666666666</c:v>
                      </c:pt>
                      <c:pt idx="4837">
                        <c:v>80.63333333333334</c:v>
                      </c:pt>
                      <c:pt idx="4838">
                        <c:v>80.650000000000006</c:v>
                      </c:pt>
                      <c:pt idx="4839">
                        <c:v>80.666666666666671</c:v>
                      </c:pt>
                      <c:pt idx="4840">
                        <c:v>80.683333333333337</c:v>
                      </c:pt>
                      <c:pt idx="4841">
                        <c:v>80.7</c:v>
                      </c:pt>
                      <c:pt idx="4842">
                        <c:v>80.716666666666669</c:v>
                      </c:pt>
                      <c:pt idx="4843">
                        <c:v>80.733333333333334</c:v>
                      </c:pt>
                      <c:pt idx="4844">
                        <c:v>80.75</c:v>
                      </c:pt>
                      <c:pt idx="4845">
                        <c:v>80.766666666666666</c:v>
                      </c:pt>
                      <c:pt idx="4846">
                        <c:v>80.783333333333331</c:v>
                      </c:pt>
                      <c:pt idx="4847">
                        <c:v>80.8</c:v>
                      </c:pt>
                      <c:pt idx="4848">
                        <c:v>80.816666666666663</c:v>
                      </c:pt>
                      <c:pt idx="4849">
                        <c:v>80.833333333333329</c:v>
                      </c:pt>
                      <c:pt idx="4850">
                        <c:v>80.849999999999994</c:v>
                      </c:pt>
                      <c:pt idx="4851">
                        <c:v>80.86666666666666</c:v>
                      </c:pt>
                      <c:pt idx="4852">
                        <c:v>80.88333333333334</c:v>
                      </c:pt>
                      <c:pt idx="4853">
                        <c:v>80.900000000000006</c:v>
                      </c:pt>
                      <c:pt idx="4854">
                        <c:v>80.916666666666671</c:v>
                      </c:pt>
                      <c:pt idx="4855">
                        <c:v>80.933333333333337</c:v>
                      </c:pt>
                      <c:pt idx="4856">
                        <c:v>80.95</c:v>
                      </c:pt>
                      <c:pt idx="4857">
                        <c:v>80.966666666666669</c:v>
                      </c:pt>
                      <c:pt idx="4858">
                        <c:v>80.983333333333334</c:v>
                      </c:pt>
                      <c:pt idx="4859">
                        <c:v>81</c:v>
                      </c:pt>
                      <c:pt idx="4860">
                        <c:v>81.016666666666666</c:v>
                      </c:pt>
                      <c:pt idx="4861">
                        <c:v>81.033333333333331</c:v>
                      </c:pt>
                      <c:pt idx="4862">
                        <c:v>81.05</c:v>
                      </c:pt>
                      <c:pt idx="4863">
                        <c:v>81.066666666666663</c:v>
                      </c:pt>
                      <c:pt idx="4864">
                        <c:v>81.083333333333329</c:v>
                      </c:pt>
                      <c:pt idx="4865">
                        <c:v>81.099999999999994</c:v>
                      </c:pt>
                      <c:pt idx="4866">
                        <c:v>81.11666666666666</c:v>
                      </c:pt>
                      <c:pt idx="4867">
                        <c:v>81.13333333333334</c:v>
                      </c:pt>
                      <c:pt idx="4868">
                        <c:v>81.150000000000006</c:v>
                      </c:pt>
                      <c:pt idx="4869">
                        <c:v>81.166666666666671</c:v>
                      </c:pt>
                      <c:pt idx="4870">
                        <c:v>81.183333333333337</c:v>
                      </c:pt>
                      <c:pt idx="4871">
                        <c:v>81.2</c:v>
                      </c:pt>
                      <c:pt idx="4872">
                        <c:v>81.216666666666669</c:v>
                      </c:pt>
                      <c:pt idx="4873">
                        <c:v>81.233333333333334</c:v>
                      </c:pt>
                      <c:pt idx="4874">
                        <c:v>81.25</c:v>
                      </c:pt>
                      <c:pt idx="4875">
                        <c:v>81.266666666666666</c:v>
                      </c:pt>
                      <c:pt idx="4876">
                        <c:v>81.283333333333331</c:v>
                      </c:pt>
                      <c:pt idx="4877">
                        <c:v>81.3</c:v>
                      </c:pt>
                      <c:pt idx="4878">
                        <c:v>81.316666666666663</c:v>
                      </c:pt>
                      <c:pt idx="4879">
                        <c:v>81.333333333333329</c:v>
                      </c:pt>
                      <c:pt idx="4880">
                        <c:v>81.349999999999994</c:v>
                      </c:pt>
                      <c:pt idx="4881">
                        <c:v>81.36666666666666</c:v>
                      </c:pt>
                      <c:pt idx="4882">
                        <c:v>81.38333333333334</c:v>
                      </c:pt>
                      <c:pt idx="4883">
                        <c:v>81.400000000000006</c:v>
                      </c:pt>
                      <c:pt idx="4884">
                        <c:v>81.416666666666671</c:v>
                      </c:pt>
                      <c:pt idx="4885">
                        <c:v>81.433333333333337</c:v>
                      </c:pt>
                      <c:pt idx="4886">
                        <c:v>81.45</c:v>
                      </c:pt>
                      <c:pt idx="4887">
                        <c:v>81.466666666666669</c:v>
                      </c:pt>
                      <c:pt idx="4888">
                        <c:v>81.483333333333334</c:v>
                      </c:pt>
                      <c:pt idx="4889">
                        <c:v>81.5</c:v>
                      </c:pt>
                      <c:pt idx="4890">
                        <c:v>81.516666666666666</c:v>
                      </c:pt>
                      <c:pt idx="4891">
                        <c:v>81.533333333333331</c:v>
                      </c:pt>
                      <c:pt idx="4892">
                        <c:v>81.55</c:v>
                      </c:pt>
                      <c:pt idx="4893">
                        <c:v>81.566666666666663</c:v>
                      </c:pt>
                      <c:pt idx="4894">
                        <c:v>81.583333333333329</c:v>
                      </c:pt>
                      <c:pt idx="4895">
                        <c:v>81.599999999999994</c:v>
                      </c:pt>
                      <c:pt idx="4896">
                        <c:v>81.61666666666666</c:v>
                      </c:pt>
                      <c:pt idx="4897">
                        <c:v>81.63333333333334</c:v>
                      </c:pt>
                      <c:pt idx="4898">
                        <c:v>81.650000000000006</c:v>
                      </c:pt>
                      <c:pt idx="4899">
                        <c:v>81.666666666666671</c:v>
                      </c:pt>
                      <c:pt idx="4900">
                        <c:v>81.683333333333337</c:v>
                      </c:pt>
                      <c:pt idx="4901">
                        <c:v>81.7</c:v>
                      </c:pt>
                      <c:pt idx="4902">
                        <c:v>81.716666666666669</c:v>
                      </c:pt>
                      <c:pt idx="4903">
                        <c:v>81.733333333333334</c:v>
                      </c:pt>
                      <c:pt idx="4904">
                        <c:v>81.75</c:v>
                      </c:pt>
                      <c:pt idx="4905">
                        <c:v>81.766666666666666</c:v>
                      </c:pt>
                      <c:pt idx="4906">
                        <c:v>81.783333333333331</c:v>
                      </c:pt>
                      <c:pt idx="4907">
                        <c:v>81.8</c:v>
                      </c:pt>
                      <c:pt idx="4908">
                        <c:v>81.816666666666663</c:v>
                      </c:pt>
                      <c:pt idx="4909">
                        <c:v>81.833333333333329</c:v>
                      </c:pt>
                      <c:pt idx="4910">
                        <c:v>81.849999999999994</c:v>
                      </c:pt>
                      <c:pt idx="4911">
                        <c:v>81.86666666666666</c:v>
                      </c:pt>
                      <c:pt idx="4912">
                        <c:v>81.88333333333334</c:v>
                      </c:pt>
                      <c:pt idx="4913">
                        <c:v>81.900000000000006</c:v>
                      </c:pt>
                      <c:pt idx="4914">
                        <c:v>81.916666666666671</c:v>
                      </c:pt>
                      <c:pt idx="4915">
                        <c:v>81.933333333333337</c:v>
                      </c:pt>
                      <c:pt idx="4916">
                        <c:v>81.95</c:v>
                      </c:pt>
                      <c:pt idx="4917">
                        <c:v>81.966666666666669</c:v>
                      </c:pt>
                      <c:pt idx="4918">
                        <c:v>81.983333333333334</c:v>
                      </c:pt>
                      <c:pt idx="4919">
                        <c:v>82</c:v>
                      </c:pt>
                      <c:pt idx="4920">
                        <c:v>82.016666666666666</c:v>
                      </c:pt>
                      <c:pt idx="4921">
                        <c:v>82.033333333333331</c:v>
                      </c:pt>
                      <c:pt idx="4922">
                        <c:v>82.05</c:v>
                      </c:pt>
                      <c:pt idx="4923">
                        <c:v>82.066666666666663</c:v>
                      </c:pt>
                      <c:pt idx="4924">
                        <c:v>82.083333333333329</c:v>
                      </c:pt>
                      <c:pt idx="4925">
                        <c:v>82.1</c:v>
                      </c:pt>
                      <c:pt idx="4926">
                        <c:v>82.11666666666666</c:v>
                      </c:pt>
                      <c:pt idx="4927">
                        <c:v>82.13333333333334</c:v>
                      </c:pt>
                      <c:pt idx="4928">
                        <c:v>82.15</c:v>
                      </c:pt>
                      <c:pt idx="4929">
                        <c:v>82.166666666666671</c:v>
                      </c:pt>
                      <c:pt idx="4930">
                        <c:v>82.183333333333337</c:v>
                      </c:pt>
                      <c:pt idx="4931">
                        <c:v>82.2</c:v>
                      </c:pt>
                      <c:pt idx="4932">
                        <c:v>82.216666666666669</c:v>
                      </c:pt>
                      <c:pt idx="4933">
                        <c:v>82.233333333333334</c:v>
                      </c:pt>
                      <c:pt idx="4934">
                        <c:v>82.25</c:v>
                      </c:pt>
                      <c:pt idx="4935">
                        <c:v>82.266666666666666</c:v>
                      </c:pt>
                      <c:pt idx="4936">
                        <c:v>82.283333333333331</c:v>
                      </c:pt>
                      <c:pt idx="4937">
                        <c:v>82.3</c:v>
                      </c:pt>
                      <c:pt idx="4938">
                        <c:v>82.316666666666663</c:v>
                      </c:pt>
                      <c:pt idx="4939">
                        <c:v>82.333333333333329</c:v>
                      </c:pt>
                      <c:pt idx="4940">
                        <c:v>82.35</c:v>
                      </c:pt>
                      <c:pt idx="4941">
                        <c:v>82.36666666666666</c:v>
                      </c:pt>
                      <c:pt idx="4942">
                        <c:v>82.38333333333334</c:v>
                      </c:pt>
                      <c:pt idx="4943">
                        <c:v>82.4</c:v>
                      </c:pt>
                      <c:pt idx="4944">
                        <c:v>82.416666666666671</c:v>
                      </c:pt>
                      <c:pt idx="4945">
                        <c:v>82.433333333333337</c:v>
                      </c:pt>
                      <c:pt idx="4946">
                        <c:v>82.45</c:v>
                      </c:pt>
                      <c:pt idx="4947">
                        <c:v>82.466666666666669</c:v>
                      </c:pt>
                      <c:pt idx="4948">
                        <c:v>82.483333333333334</c:v>
                      </c:pt>
                      <c:pt idx="4949">
                        <c:v>82.5</c:v>
                      </c:pt>
                      <c:pt idx="4950">
                        <c:v>82.516666666666666</c:v>
                      </c:pt>
                      <c:pt idx="4951">
                        <c:v>82.533333333333331</c:v>
                      </c:pt>
                      <c:pt idx="4952">
                        <c:v>82.55</c:v>
                      </c:pt>
                      <c:pt idx="4953">
                        <c:v>82.566666666666663</c:v>
                      </c:pt>
                      <c:pt idx="4954">
                        <c:v>82.583333333333329</c:v>
                      </c:pt>
                      <c:pt idx="4955">
                        <c:v>82.6</c:v>
                      </c:pt>
                      <c:pt idx="4956">
                        <c:v>82.61666666666666</c:v>
                      </c:pt>
                      <c:pt idx="4957">
                        <c:v>82.63333333333334</c:v>
                      </c:pt>
                      <c:pt idx="4958">
                        <c:v>82.65</c:v>
                      </c:pt>
                      <c:pt idx="4959">
                        <c:v>82.666666666666671</c:v>
                      </c:pt>
                      <c:pt idx="4960">
                        <c:v>82.683333333333337</c:v>
                      </c:pt>
                      <c:pt idx="4961">
                        <c:v>82.7</c:v>
                      </c:pt>
                      <c:pt idx="4962">
                        <c:v>82.716666666666669</c:v>
                      </c:pt>
                      <c:pt idx="4963">
                        <c:v>82.733333333333334</c:v>
                      </c:pt>
                      <c:pt idx="4964">
                        <c:v>82.75</c:v>
                      </c:pt>
                      <c:pt idx="4965">
                        <c:v>82.766666666666666</c:v>
                      </c:pt>
                      <c:pt idx="4966">
                        <c:v>82.783333333333331</c:v>
                      </c:pt>
                      <c:pt idx="4967">
                        <c:v>82.8</c:v>
                      </c:pt>
                      <c:pt idx="4968">
                        <c:v>82.816666666666663</c:v>
                      </c:pt>
                      <c:pt idx="4969">
                        <c:v>82.833333333333329</c:v>
                      </c:pt>
                      <c:pt idx="4970">
                        <c:v>82.85</c:v>
                      </c:pt>
                      <c:pt idx="4971">
                        <c:v>82.86666666666666</c:v>
                      </c:pt>
                      <c:pt idx="4972">
                        <c:v>82.88333333333334</c:v>
                      </c:pt>
                      <c:pt idx="4973">
                        <c:v>82.9</c:v>
                      </c:pt>
                      <c:pt idx="4974">
                        <c:v>82.916666666666671</c:v>
                      </c:pt>
                      <c:pt idx="4975">
                        <c:v>82.933333333333337</c:v>
                      </c:pt>
                      <c:pt idx="4976">
                        <c:v>82.95</c:v>
                      </c:pt>
                      <c:pt idx="4977">
                        <c:v>82.966666666666669</c:v>
                      </c:pt>
                      <c:pt idx="4978">
                        <c:v>82.983333333333334</c:v>
                      </c:pt>
                      <c:pt idx="4979">
                        <c:v>83</c:v>
                      </c:pt>
                      <c:pt idx="4980">
                        <c:v>83.016666666666666</c:v>
                      </c:pt>
                      <c:pt idx="4981">
                        <c:v>83.033333333333331</c:v>
                      </c:pt>
                      <c:pt idx="4982">
                        <c:v>83.05</c:v>
                      </c:pt>
                      <c:pt idx="4983">
                        <c:v>83.066666666666663</c:v>
                      </c:pt>
                      <c:pt idx="4984">
                        <c:v>83.083333333333329</c:v>
                      </c:pt>
                      <c:pt idx="4985">
                        <c:v>83.1</c:v>
                      </c:pt>
                      <c:pt idx="4986">
                        <c:v>83.11666666666666</c:v>
                      </c:pt>
                      <c:pt idx="4987">
                        <c:v>83.13333333333334</c:v>
                      </c:pt>
                      <c:pt idx="4988">
                        <c:v>83.15</c:v>
                      </c:pt>
                      <c:pt idx="4989">
                        <c:v>83.166666666666671</c:v>
                      </c:pt>
                      <c:pt idx="4990">
                        <c:v>83.183333333333337</c:v>
                      </c:pt>
                      <c:pt idx="4991">
                        <c:v>83.2</c:v>
                      </c:pt>
                      <c:pt idx="4992">
                        <c:v>83.216666666666669</c:v>
                      </c:pt>
                      <c:pt idx="4993">
                        <c:v>83.233333333333334</c:v>
                      </c:pt>
                      <c:pt idx="4994">
                        <c:v>83.25</c:v>
                      </c:pt>
                      <c:pt idx="4995">
                        <c:v>83.266666666666666</c:v>
                      </c:pt>
                      <c:pt idx="4996">
                        <c:v>83.283333333333331</c:v>
                      </c:pt>
                      <c:pt idx="4997">
                        <c:v>83.3</c:v>
                      </c:pt>
                      <c:pt idx="4998">
                        <c:v>83.316666666666663</c:v>
                      </c:pt>
                      <c:pt idx="4999">
                        <c:v>83.333333333333329</c:v>
                      </c:pt>
                      <c:pt idx="5000">
                        <c:v>83.35</c:v>
                      </c:pt>
                      <c:pt idx="5001">
                        <c:v>83.36666666666666</c:v>
                      </c:pt>
                      <c:pt idx="5002">
                        <c:v>83.38333333333334</c:v>
                      </c:pt>
                      <c:pt idx="5003">
                        <c:v>83.4</c:v>
                      </c:pt>
                      <c:pt idx="5004">
                        <c:v>83.416666666666671</c:v>
                      </c:pt>
                      <c:pt idx="5005">
                        <c:v>83.433333333333337</c:v>
                      </c:pt>
                      <c:pt idx="5006">
                        <c:v>83.45</c:v>
                      </c:pt>
                      <c:pt idx="5007">
                        <c:v>83.466666666666669</c:v>
                      </c:pt>
                      <c:pt idx="5008">
                        <c:v>83.483333333333334</c:v>
                      </c:pt>
                      <c:pt idx="5009">
                        <c:v>83.5</c:v>
                      </c:pt>
                      <c:pt idx="5010">
                        <c:v>83.516666666666666</c:v>
                      </c:pt>
                      <c:pt idx="5011">
                        <c:v>83.533333333333331</c:v>
                      </c:pt>
                      <c:pt idx="5012">
                        <c:v>83.55</c:v>
                      </c:pt>
                      <c:pt idx="5013">
                        <c:v>83.566666666666663</c:v>
                      </c:pt>
                      <c:pt idx="5014">
                        <c:v>83.583333333333329</c:v>
                      </c:pt>
                      <c:pt idx="5015">
                        <c:v>83.6</c:v>
                      </c:pt>
                      <c:pt idx="5016">
                        <c:v>83.61666666666666</c:v>
                      </c:pt>
                      <c:pt idx="5017">
                        <c:v>83.63333333333334</c:v>
                      </c:pt>
                      <c:pt idx="5018">
                        <c:v>83.65</c:v>
                      </c:pt>
                      <c:pt idx="5019">
                        <c:v>83.666666666666671</c:v>
                      </c:pt>
                      <c:pt idx="5020">
                        <c:v>83.683333333333337</c:v>
                      </c:pt>
                      <c:pt idx="5021">
                        <c:v>83.7</c:v>
                      </c:pt>
                      <c:pt idx="5022">
                        <c:v>83.716666666666669</c:v>
                      </c:pt>
                      <c:pt idx="5023">
                        <c:v>83.733333333333334</c:v>
                      </c:pt>
                      <c:pt idx="5024">
                        <c:v>83.75</c:v>
                      </c:pt>
                      <c:pt idx="5025">
                        <c:v>83.766666666666666</c:v>
                      </c:pt>
                      <c:pt idx="5026">
                        <c:v>83.783333333333331</c:v>
                      </c:pt>
                      <c:pt idx="5027">
                        <c:v>83.8</c:v>
                      </c:pt>
                      <c:pt idx="5028">
                        <c:v>83.816666666666663</c:v>
                      </c:pt>
                      <c:pt idx="5029">
                        <c:v>83.833333333333329</c:v>
                      </c:pt>
                      <c:pt idx="5030">
                        <c:v>83.85</c:v>
                      </c:pt>
                      <c:pt idx="5031">
                        <c:v>83.86666666666666</c:v>
                      </c:pt>
                      <c:pt idx="5032">
                        <c:v>83.88333333333334</c:v>
                      </c:pt>
                      <c:pt idx="5033">
                        <c:v>83.9</c:v>
                      </c:pt>
                      <c:pt idx="5034">
                        <c:v>83.916666666666671</c:v>
                      </c:pt>
                      <c:pt idx="5035">
                        <c:v>83.933333333333337</c:v>
                      </c:pt>
                      <c:pt idx="5036">
                        <c:v>83.95</c:v>
                      </c:pt>
                      <c:pt idx="5037">
                        <c:v>83.966666666666669</c:v>
                      </c:pt>
                      <c:pt idx="5038">
                        <c:v>83.983333333333334</c:v>
                      </c:pt>
                      <c:pt idx="5039">
                        <c:v>84</c:v>
                      </c:pt>
                      <c:pt idx="5040">
                        <c:v>84.016666666666666</c:v>
                      </c:pt>
                      <c:pt idx="5041">
                        <c:v>84.033333333333331</c:v>
                      </c:pt>
                      <c:pt idx="5042">
                        <c:v>84.05</c:v>
                      </c:pt>
                      <c:pt idx="5043">
                        <c:v>84.066666666666663</c:v>
                      </c:pt>
                      <c:pt idx="5044">
                        <c:v>84.083333333333329</c:v>
                      </c:pt>
                      <c:pt idx="5045">
                        <c:v>84.1</c:v>
                      </c:pt>
                      <c:pt idx="5046">
                        <c:v>84.11666666666666</c:v>
                      </c:pt>
                      <c:pt idx="5047">
                        <c:v>84.13333333333334</c:v>
                      </c:pt>
                      <c:pt idx="5048">
                        <c:v>84.15</c:v>
                      </c:pt>
                      <c:pt idx="5049">
                        <c:v>84.166666666666671</c:v>
                      </c:pt>
                      <c:pt idx="5050">
                        <c:v>84.183333333333337</c:v>
                      </c:pt>
                      <c:pt idx="5051">
                        <c:v>84.2</c:v>
                      </c:pt>
                      <c:pt idx="5052">
                        <c:v>84.216666666666669</c:v>
                      </c:pt>
                      <c:pt idx="5053">
                        <c:v>84.233333333333334</c:v>
                      </c:pt>
                      <c:pt idx="5054">
                        <c:v>84.25</c:v>
                      </c:pt>
                      <c:pt idx="5055">
                        <c:v>84.266666666666666</c:v>
                      </c:pt>
                      <c:pt idx="5056">
                        <c:v>84.283333333333331</c:v>
                      </c:pt>
                      <c:pt idx="5057">
                        <c:v>84.3</c:v>
                      </c:pt>
                      <c:pt idx="5058">
                        <c:v>84.316666666666663</c:v>
                      </c:pt>
                      <c:pt idx="5059">
                        <c:v>84.333333333333329</c:v>
                      </c:pt>
                      <c:pt idx="5060">
                        <c:v>84.35</c:v>
                      </c:pt>
                      <c:pt idx="5061">
                        <c:v>84.36666666666666</c:v>
                      </c:pt>
                      <c:pt idx="5062">
                        <c:v>84.38333333333334</c:v>
                      </c:pt>
                      <c:pt idx="5063">
                        <c:v>84.4</c:v>
                      </c:pt>
                      <c:pt idx="5064">
                        <c:v>84.416666666666671</c:v>
                      </c:pt>
                      <c:pt idx="5065">
                        <c:v>84.433333333333337</c:v>
                      </c:pt>
                      <c:pt idx="5066">
                        <c:v>84.45</c:v>
                      </c:pt>
                      <c:pt idx="5067">
                        <c:v>84.466666666666669</c:v>
                      </c:pt>
                      <c:pt idx="5068">
                        <c:v>84.483333333333334</c:v>
                      </c:pt>
                      <c:pt idx="5069">
                        <c:v>84.5</c:v>
                      </c:pt>
                      <c:pt idx="5070">
                        <c:v>84.516666666666666</c:v>
                      </c:pt>
                      <c:pt idx="5071">
                        <c:v>84.533333333333331</c:v>
                      </c:pt>
                      <c:pt idx="5072">
                        <c:v>84.55</c:v>
                      </c:pt>
                      <c:pt idx="5073">
                        <c:v>84.566666666666663</c:v>
                      </c:pt>
                      <c:pt idx="5074">
                        <c:v>84.583333333333329</c:v>
                      </c:pt>
                      <c:pt idx="5075">
                        <c:v>84.6</c:v>
                      </c:pt>
                      <c:pt idx="5076">
                        <c:v>84.61666666666666</c:v>
                      </c:pt>
                      <c:pt idx="5077">
                        <c:v>84.63333333333334</c:v>
                      </c:pt>
                      <c:pt idx="5078">
                        <c:v>84.65</c:v>
                      </c:pt>
                      <c:pt idx="5079">
                        <c:v>84.666666666666671</c:v>
                      </c:pt>
                      <c:pt idx="5080">
                        <c:v>84.683333333333337</c:v>
                      </c:pt>
                      <c:pt idx="5081">
                        <c:v>84.7</c:v>
                      </c:pt>
                      <c:pt idx="5082">
                        <c:v>84.716666666666669</c:v>
                      </c:pt>
                      <c:pt idx="5083">
                        <c:v>84.733333333333334</c:v>
                      </c:pt>
                      <c:pt idx="5084">
                        <c:v>84.75</c:v>
                      </c:pt>
                      <c:pt idx="5085">
                        <c:v>84.766666666666666</c:v>
                      </c:pt>
                      <c:pt idx="5086">
                        <c:v>84.783333333333331</c:v>
                      </c:pt>
                      <c:pt idx="5087">
                        <c:v>84.8</c:v>
                      </c:pt>
                      <c:pt idx="5088">
                        <c:v>84.816666666666663</c:v>
                      </c:pt>
                      <c:pt idx="5089">
                        <c:v>84.833333333333329</c:v>
                      </c:pt>
                      <c:pt idx="5090">
                        <c:v>84.85</c:v>
                      </c:pt>
                      <c:pt idx="5091">
                        <c:v>84.86666666666666</c:v>
                      </c:pt>
                      <c:pt idx="5092">
                        <c:v>84.88333333333334</c:v>
                      </c:pt>
                      <c:pt idx="5093">
                        <c:v>84.9</c:v>
                      </c:pt>
                      <c:pt idx="5094">
                        <c:v>84.916666666666671</c:v>
                      </c:pt>
                      <c:pt idx="5095">
                        <c:v>84.933333333333337</c:v>
                      </c:pt>
                      <c:pt idx="5096">
                        <c:v>84.95</c:v>
                      </c:pt>
                      <c:pt idx="5097">
                        <c:v>84.966666666666669</c:v>
                      </c:pt>
                      <c:pt idx="5098">
                        <c:v>84.983333333333334</c:v>
                      </c:pt>
                      <c:pt idx="5099">
                        <c:v>85</c:v>
                      </c:pt>
                      <c:pt idx="5100">
                        <c:v>85.016666666666666</c:v>
                      </c:pt>
                      <c:pt idx="5101">
                        <c:v>85.033333333333331</c:v>
                      </c:pt>
                      <c:pt idx="5102">
                        <c:v>85.05</c:v>
                      </c:pt>
                      <c:pt idx="5103">
                        <c:v>85.066666666666663</c:v>
                      </c:pt>
                      <c:pt idx="5104">
                        <c:v>85.083333333333329</c:v>
                      </c:pt>
                      <c:pt idx="5105">
                        <c:v>85.1</c:v>
                      </c:pt>
                      <c:pt idx="5106">
                        <c:v>85.11666666666666</c:v>
                      </c:pt>
                      <c:pt idx="5107">
                        <c:v>85.13333333333334</c:v>
                      </c:pt>
                      <c:pt idx="5108">
                        <c:v>85.15</c:v>
                      </c:pt>
                      <c:pt idx="5109">
                        <c:v>85.166666666666671</c:v>
                      </c:pt>
                      <c:pt idx="5110">
                        <c:v>85.183333333333337</c:v>
                      </c:pt>
                      <c:pt idx="5111">
                        <c:v>85.2</c:v>
                      </c:pt>
                      <c:pt idx="5112">
                        <c:v>85.216666666666669</c:v>
                      </c:pt>
                      <c:pt idx="5113">
                        <c:v>85.233333333333334</c:v>
                      </c:pt>
                      <c:pt idx="5114">
                        <c:v>85.25</c:v>
                      </c:pt>
                      <c:pt idx="5115">
                        <c:v>85.266666666666666</c:v>
                      </c:pt>
                      <c:pt idx="5116">
                        <c:v>85.283333333333331</c:v>
                      </c:pt>
                      <c:pt idx="5117">
                        <c:v>85.3</c:v>
                      </c:pt>
                      <c:pt idx="5118">
                        <c:v>85.316666666666663</c:v>
                      </c:pt>
                      <c:pt idx="5119">
                        <c:v>85.333333333333329</c:v>
                      </c:pt>
                      <c:pt idx="5120">
                        <c:v>85.35</c:v>
                      </c:pt>
                      <c:pt idx="5121">
                        <c:v>85.36666666666666</c:v>
                      </c:pt>
                      <c:pt idx="5122">
                        <c:v>85.38333333333334</c:v>
                      </c:pt>
                      <c:pt idx="5123">
                        <c:v>85.4</c:v>
                      </c:pt>
                      <c:pt idx="5124">
                        <c:v>85.416666666666671</c:v>
                      </c:pt>
                      <c:pt idx="5125">
                        <c:v>85.433333333333337</c:v>
                      </c:pt>
                      <c:pt idx="5126">
                        <c:v>85.45</c:v>
                      </c:pt>
                      <c:pt idx="5127">
                        <c:v>85.466666666666669</c:v>
                      </c:pt>
                      <c:pt idx="5128">
                        <c:v>85.483333333333334</c:v>
                      </c:pt>
                      <c:pt idx="5129">
                        <c:v>85.5</c:v>
                      </c:pt>
                      <c:pt idx="5130">
                        <c:v>85.516666666666666</c:v>
                      </c:pt>
                      <c:pt idx="5131">
                        <c:v>85.533333333333331</c:v>
                      </c:pt>
                      <c:pt idx="5132">
                        <c:v>85.55</c:v>
                      </c:pt>
                      <c:pt idx="5133">
                        <c:v>85.566666666666663</c:v>
                      </c:pt>
                      <c:pt idx="5134">
                        <c:v>85.583333333333329</c:v>
                      </c:pt>
                      <c:pt idx="5135">
                        <c:v>85.6</c:v>
                      </c:pt>
                      <c:pt idx="5136">
                        <c:v>85.61666666666666</c:v>
                      </c:pt>
                      <c:pt idx="5137">
                        <c:v>85.63333333333334</c:v>
                      </c:pt>
                      <c:pt idx="5138">
                        <c:v>85.65</c:v>
                      </c:pt>
                      <c:pt idx="5139">
                        <c:v>85.666666666666671</c:v>
                      </c:pt>
                      <c:pt idx="5140">
                        <c:v>85.683333333333337</c:v>
                      </c:pt>
                      <c:pt idx="5141">
                        <c:v>85.7</c:v>
                      </c:pt>
                      <c:pt idx="5142">
                        <c:v>85.716666666666669</c:v>
                      </c:pt>
                      <c:pt idx="5143">
                        <c:v>85.733333333333334</c:v>
                      </c:pt>
                      <c:pt idx="5144">
                        <c:v>85.75</c:v>
                      </c:pt>
                      <c:pt idx="5145">
                        <c:v>85.766666666666666</c:v>
                      </c:pt>
                      <c:pt idx="5146">
                        <c:v>85.783333333333331</c:v>
                      </c:pt>
                      <c:pt idx="5147">
                        <c:v>85.8</c:v>
                      </c:pt>
                      <c:pt idx="5148">
                        <c:v>85.816666666666663</c:v>
                      </c:pt>
                      <c:pt idx="5149">
                        <c:v>85.833333333333329</c:v>
                      </c:pt>
                      <c:pt idx="5150">
                        <c:v>85.85</c:v>
                      </c:pt>
                      <c:pt idx="5151">
                        <c:v>85.86666666666666</c:v>
                      </c:pt>
                      <c:pt idx="5152">
                        <c:v>85.88333333333334</c:v>
                      </c:pt>
                      <c:pt idx="5153">
                        <c:v>85.9</c:v>
                      </c:pt>
                      <c:pt idx="5154">
                        <c:v>85.916666666666671</c:v>
                      </c:pt>
                      <c:pt idx="5155">
                        <c:v>85.933333333333337</c:v>
                      </c:pt>
                      <c:pt idx="5156">
                        <c:v>85.95</c:v>
                      </c:pt>
                      <c:pt idx="5157">
                        <c:v>85.966666666666669</c:v>
                      </c:pt>
                      <c:pt idx="5158">
                        <c:v>85.983333333333334</c:v>
                      </c:pt>
                      <c:pt idx="5159">
                        <c:v>86</c:v>
                      </c:pt>
                      <c:pt idx="5160">
                        <c:v>86.016666666666666</c:v>
                      </c:pt>
                      <c:pt idx="5161">
                        <c:v>86.033333333333331</c:v>
                      </c:pt>
                      <c:pt idx="5162">
                        <c:v>86.05</c:v>
                      </c:pt>
                      <c:pt idx="5163">
                        <c:v>86.066666666666663</c:v>
                      </c:pt>
                      <c:pt idx="5164">
                        <c:v>86.083333333333329</c:v>
                      </c:pt>
                      <c:pt idx="5165">
                        <c:v>86.1</c:v>
                      </c:pt>
                      <c:pt idx="5166">
                        <c:v>86.11666666666666</c:v>
                      </c:pt>
                      <c:pt idx="5167">
                        <c:v>86.13333333333334</c:v>
                      </c:pt>
                      <c:pt idx="5168">
                        <c:v>86.15</c:v>
                      </c:pt>
                      <c:pt idx="5169">
                        <c:v>86.166666666666671</c:v>
                      </c:pt>
                      <c:pt idx="5170">
                        <c:v>86.183333333333337</c:v>
                      </c:pt>
                      <c:pt idx="5171">
                        <c:v>86.2</c:v>
                      </c:pt>
                      <c:pt idx="5172">
                        <c:v>86.216666666666669</c:v>
                      </c:pt>
                      <c:pt idx="5173">
                        <c:v>86.233333333333334</c:v>
                      </c:pt>
                      <c:pt idx="5174">
                        <c:v>86.25</c:v>
                      </c:pt>
                      <c:pt idx="5175">
                        <c:v>86.266666666666666</c:v>
                      </c:pt>
                      <c:pt idx="5176">
                        <c:v>86.283333333333331</c:v>
                      </c:pt>
                      <c:pt idx="5177">
                        <c:v>86.3</c:v>
                      </c:pt>
                      <c:pt idx="5178">
                        <c:v>86.316666666666663</c:v>
                      </c:pt>
                      <c:pt idx="5179">
                        <c:v>86.333333333333329</c:v>
                      </c:pt>
                      <c:pt idx="5180">
                        <c:v>86.35</c:v>
                      </c:pt>
                      <c:pt idx="5181">
                        <c:v>86.36666666666666</c:v>
                      </c:pt>
                      <c:pt idx="5182">
                        <c:v>86.38333333333334</c:v>
                      </c:pt>
                      <c:pt idx="5183">
                        <c:v>86.4</c:v>
                      </c:pt>
                      <c:pt idx="5184">
                        <c:v>86.416666666666671</c:v>
                      </c:pt>
                      <c:pt idx="5185">
                        <c:v>86.433333333333337</c:v>
                      </c:pt>
                      <c:pt idx="5186">
                        <c:v>86.45</c:v>
                      </c:pt>
                      <c:pt idx="5187">
                        <c:v>86.466666666666669</c:v>
                      </c:pt>
                      <c:pt idx="5188">
                        <c:v>86.483333333333334</c:v>
                      </c:pt>
                      <c:pt idx="5189">
                        <c:v>86.5</c:v>
                      </c:pt>
                      <c:pt idx="5190">
                        <c:v>86.516666666666666</c:v>
                      </c:pt>
                      <c:pt idx="5191">
                        <c:v>86.533333333333331</c:v>
                      </c:pt>
                      <c:pt idx="5192">
                        <c:v>86.55</c:v>
                      </c:pt>
                      <c:pt idx="5193">
                        <c:v>86.566666666666663</c:v>
                      </c:pt>
                      <c:pt idx="5194">
                        <c:v>86.583333333333329</c:v>
                      </c:pt>
                      <c:pt idx="5195">
                        <c:v>86.6</c:v>
                      </c:pt>
                      <c:pt idx="5196">
                        <c:v>86.61666666666666</c:v>
                      </c:pt>
                      <c:pt idx="5197">
                        <c:v>86.63333333333334</c:v>
                      </c:pt>
                      <c:pt idx="5198">
                        <c:v>86.65</c:v>
                      </c:pt>
                      <c:pt idx="5199">
                        <c:v>86.666666666666671</c:v>
                      </c:pt>
                      <c:pt idx="5200">
                        <c:v>86.683333333333337</c:v>
                      </c:pt>
                      <c:pt idx="5201">
                        <c:v>86.7</c:v>
                      </c:pt>
                      <c:pt idx="5202">
                        <c:v>86.716666666666669</c:v>
                      </c:pt>
                      <c:pt idx="5203">
                        <c:v>86.733333333333334</c:v>
                      </c:pt>
                      <c:pt idx="5204">
                        <c:v>86.75</c:v>
                      </c:pt>
                      <c:pt idx="5205">
                        <c:v>86.766666666666666</c:v>
                      </c:pt>
                      <c:pt idx="5206">
                        <c:v>86.783333333333331</c:v>
                      </c:pt>
                      <c:pt idx="5207">
                        <c:v>86.8</c:v>
                      </c:pt>
                      <c:pt idx="5208">
                        <c:v>86.816666666666663</c:v>
                      </c:pt>
                      <c:pt idx="5209">
                        <c:v>86.833333333333329</c:v>
                      </c:pt>
                      <c:pt idx="5210">
                        <c:v>86.85</c:v>
                      </c:pt>
                      <c:pt idx="5211">
                        <c:v>86.86666666666666</c:v>
                      </c:pt>
                      <c:pt idx="5212">
                        <c:v>86.88333333333334</c:v>
                      </c:pt>
                      <c:pt idx="5213">
                        <c:v>86.9</c:v>
                      </c:pt>
                      <c:pt idx="5214">
                        <c:v>86.916666666666671</c:v>
                      </c:pt>
                      <c:pt idx="5215">
                        <c:v>86.933333333333337</c:v>
                      </c:pt>
                      <c:pt idx="5216">
                        <c:v>86.95</c:v>
                      </c:pt>
                      <c:pt idx="5217">
                        <c:v>86.966666666666669</c:v>
                      </c:pt>
                      <c:pt idx="5218">
                        <c:v>86.983333333333334</c:v>
                      </c:pt>
                      <c:pt idx="5219">
                        <c:v>87</c:v>
                      </c:pt>
                      <c:pt idx="5220">
                        <c:v>87.016666666666666</c:v>
                      </c:pt>
                      <c:pt idx="5221">
                        <c:v>87.033333333333331</c:v>
                      </c:pt>
                      <c:pt idx="5222">
                        <c:v>87.05</c:v>
                      </c:pt>
                      <c:pt idx="5223">
                        <c:v>87.066666666666663</c:v>
                      </c:pt>
                      <c:pt idx="5224">
                        <c:v>87.083333333333329</c:v>
                      </c:pt>
                      <c:pt idx="5225">
                        <c:v>87.1</c:v>
                      </c:pt>
                      <c:pt idx="5226">
                        <c:v>87.11666666666666</c:v>
                      </c:pt>
                      <c:pt idx="5227">
                        <c:v>87.13333333333334</c:v>
                      </c:pt>
                      <c:pt idx="5228">
                        <c:v>87.15</c:v>
                      </c:pt>
                      <c:pt idx="5229">
                        <c:v>87.166666666666671</c:v>
                      </c:pt>
                      <c:pt idx="5230">
                        <c:v>87.183333333333337</c:v>
                      </c:pt>
                      <c:pt idx="5231">
                        <c:v>87.2</c:v>
                      </c:pt>
                      <c:pt idx="5232">
                        <c:v>87.216666666666669</c:v>
                      </c:pt>
                      <c:pt idx="5233">
                        <c:v>87.233333333333334</c:v>
                      </c:pt>
                      <c:pt idx="5234">
                        <c:v>87.25</c:v>
                      </c:pt>
                      <c:pt idx="5235">
                        <c:v>87.266666666666666</c:v>
                      </c:pt>
                      <c:pt idx="5236">
                        <c:v>87.283333333333331</c:v>
                      </c:pt>
                      <c:pt idx="5237">
                        <c:v>87.3</c:v>
                      </c:pt>
                      <c:pt idx="5238">
                        <c:v>87.316666666666663</c:v>
                      </c:pt>
                      <c:pt idx="5239">
                        <c:v>87.333333333333329</c:v>
                      </c:pt>
                      <c:pt idx="5240">
                        <c:v>87.35</c:v>
                      </c:pt>
                      <c:pt idx="5241">
                        <c:v>87.36666666666666</c:v>
                      </c:pt>
                      <c:pt idx="5242">
                        <c:v>87.38333333333334</c:v>
                      </c:pt>
                      <c:pt idx="5243">
                        <c:v>87.4</c:v>
                      </c:pt>
                      <c:pt idx="5244">
                        <c:v>87.416666666666671</c:v>
                      </c:pt>
                      <c:pt idx="5245">
                        <c:v>87.433333333333337</c:v>
                      </c:pt>
                      <c:pt idx="5246">
                        <c:v>87.45</c:v>
                      </c:pt>
                      <c:pt idx="5247">
                        <c:v>87.466666666666669</c:v>
                      </c:pt>
                      <c:pt idx="5248">
                        <c:v>87.483333333333334</c:v>
                      </c:pt>
                      <c:pt idx="5249">
                        <c:v>87.5</c:v>
                      </c:pt>
                      <c:pt idx="5250">
                        <c:v>87.516666666666666</c:v>
                      </c:pt>
                      <c:pt idx="5251">
                        <c:v>87.533333333333331</c:v>
                      </c:pt>
                      <c:pt idx="5252">
                        <c:v>87.55</c:v>
                      </c:pt>
                      <c:pt idx="5253">
                        <c:v>87.566666666666663</c:v>
                      </c:pt>
                      <c:pt idx="5254">
                        <c:v>87.583333333333329</c:v>
                      </c:pt>
                      <c:pt idx="5255">
                        <c:v>87.6</c:v>
                      </c:pt>
                      <c:pt idx="5256">
                        <c:v>87.61666666666666</c:v>
                      </c:pt>
                      <c:pt idx="5257">
                        <c:v>87.63333333333334</c:v>
                      </c:pt>
                      <c:pt idx="5258">
                        <c:v>87.65</c:v>
                      </c:pt>
                      <c:pt idx="5259">
                        <c:v>87.666666666666671</c:v>
                      </c:pt>
                      <c:pt idx="5260">
                        <c:v>87.683333333333337</c:v>
                      </c:pt>
                      <c:pt idx="5261">
                        <c:v>87.7</c:v>
                      </c:pt>
                      <c:pt idx="5262">
                        <c:v>87.716666666666669</c:v>
                      </c:pt>
                      <c:pt idx="5263">
                        <c:v>87.733333333333334</c:v>
                      </c:pt>
                      <c:pt idx="5264">
                        <c:v>87.75</c:v>
                      </c:pt>
                      <c:pt idx="5265">
                        <c:v>87.766666666666666</c:v>
                      </c:pt>
                      <c:pt idx="5266">
                        <c:v>87.783333333333331</c:v>
                      </c:pt>
                      <c:pt idx="5267">
                        <c:v>87.8</c:v>
                      </c:pt>
                      <c:pt idx="5268">
                        <c:v>87.816666666666663</c:v>
                      </c:pt>
                      <c:pt idx="5269">
                        <c:v>87.833333333333329</c:v>
                      </c:pt>
                      <c:pt idx="5270">
                        <c:v>87.85</c:v>
                      </c:pt>
                      <c:pt idx="5271">
                        <c:v>87.86666666666666</c:v>
                      </c:pt>
                      <c:pt idx="5272">
                        <c:v>87.88333333333334</c:v>
                      </c:pt>
                      <c:pt idx="5273">
                        <c:v>87.9</c:v>
                      </c:pt>
                      <c:pt idx="5274">
                        <c:v>87.916666666666671</c:v>
                      </c:pt>
                      <c:pt idx="5275">
                        <c:v>87.933333333333337</c:v>
                      </c:pt>
                      <c:pt idx="5276">
                        <c:v>87.95</c:v>
                      </c:pt>
                      <c:pt idx="5277">
                        <c:v>87.966666666666669</c:v>
                      </c:pt>
                      <c:pt idx="5278">
                        <c:v>87.983333333333334</c:v>
                      </c:pt>
                      <c:pt idx="5279">
                        <c:v>88</c:v>
                      </c:pt>
                      <c:pt idx="5280">
                        <c:v>88.016666666666666</c:v>
                      </c:pt>
                      <c:pt idx="5281">
                        <c:v>88.033333333333331</c:v>
                      </c:pt>
                      <c:pt idx="5282">
                        <c:v>88.05</c:v>
                      </c:pt>
                      <c:pt idx="5283">
                        <c:v>88.066666666666663</c:v>
                      </c:pt>
                      <c:pt idx="5284">
                        <c:v>88.083333333333329</c:v>
                      </c:pt>
                      <c:pt idx="5285">
                        <c:v>88.1</c:v>
                      </c:pt>
                      <c:pt idx="5286">
                        <c:v>88.11666666666666</c:v>
                      </c:pt>
                      <c:pt idx="5287">
                        <c:v>88.13333333333334</c:v>
                      </c:pt>
                      <c:pt idx="5288">
                        <c:v>88.15</c:v>
                      </c:pt>
                      <c:pt idx="5289">
                        <c:v>88.166666666666671</c:v>
                      </c:pt>
                      <c:pt idx="5290">
                        <c:v>88.183333333333337</c:v>
                      </c:pt>
                      <c:pt idx="5291">
                        <c:v>88.2</c:v>
                      </c:pt>
                      <c:pt idx="5292">
                        <c:v>88.216666666666669</c:v>
                      </c:pt>
                      <c:pt idx="5293">
                        <c:v>88.233333333333334</c:v>
                      </c:pt>
                      <c:pt idx="5294">
                        <c:v>88.25</c:v>
                      </c:pt>
                      <c:pt idx="5295">
                        <c:v>88.266666666666666</c:v>
                      </c:pt>
                      <c:pt idx="5296">
                        <c:v>88.283333333333331</c:v>
                      </c:pt>
                      <c:pt idx="5297">
                        <c:v>88.3</c:v>
                      </c:pt>
                      <c:pt idx="5298">
                        <c:v>88.316666666666663</c:v>
                      </c:pt>
                      <c:pt idx="5299">
                        <c:v>88.333333333333329</c:v>
                      </c:pt>
                      <c:pt idx="5300">
                        <c:v>88.35</c:v>
                      </c:pt>
                      <c:pt idx="5301">
                        <c:v>88.36666666666666</c:v>
                      </c:pt>
                      <c:pt idx="5302">
                        <c:v>88.38333333333334</c:v>
                      </c:pt>
                      <c:pt idx="5303">
                        <c:v>88.4</c:v>
                      </c:pt>
                      <c:pt idx="5304">
                        <c:v>88.416666666666671</c:v>
                      </c:pt>
                      <c:pt idx="5305">
                        <c:v>88.433333333333337</c:v>
                      </c:pt>
                      <c:pt idx="5306">
                        <c:v>88.45</c:v>
                      </c:pt>
                      <c:pt idx="5307">
                        <c:v>88.466666666666669</c:v>
                      </c:pt>
                      <c:pt idx="5308">
                        <c:v>88.483333333333334</c:v>
                      </c:pt>
                      <c:pt idx="5309">
                        <c:v>88.5</c:v>
                      </c:pt>
                      <c:pt idx="5310">
                        <c:v>88.516666666666666</c:v>
                      </c:pt>
                      <c:pt idx="5311">
                        <c:v>88.533333333333331</c:v>
                      </c:pt>
                      <c:pt idx="5312">
                        <c:v>88.55</c:v>
                      </c:pt>
                      <c:pt idx="5313">
                        <c:v>88.566666666666663</c:v>
                      </c:pt>
                      <c:pt idx="5314">
                        <c:v>88.583333333333329</c:v>
                      </c:pt>
                      <c:pt idx="5315">
                        <c:v>88.6</c:v>
                      </c:pt>
                      <c:pt idx="5316">
                        <c:v>88.61666666666666</c:v>
                      </c:pt>
                      <c:pt idx="5317">
                        <c:v>88.63333333333334</c:v>
                      </c:pt>
                      <c:pt idx="5318">
                        <c:v>88.65</c:v>
                      </c:pt>
                      <c:pt idx="5319">
                        <c:v>88.666666666666671</c:v>
                      </c:pt>
                      <c:pt idx="5320">
                        <c:v>88.683333333333337</c:v>
                      </c:pt>
                      <c:pt idx="5321">
                        <c:v>88.7</c:v>
                      </c:pt>
                      <c:pt idx="5322">
                        <c:v>88.716666666666669</c:v>
                      </c:pt>
                      <c:pt idx="5323">
                        <c:v>88.733333333333334</c:v>
                      </c:pt>
                      <c:pt idx="5324">
                        <c:v>88.75</c:v>
                      </c:pt>
                      <c:pt idx="5325">
                        <c:v>88.766666666666666</c:v>
                      </c:pt>
                      <c:pt idx="5326">
                        <c:v>88.783333333333331</c:v>
                      </c:pt>
                      <c:pt idx="5327">
                        <c:v>88.8</c:v>
                      </c:pt>
                      <c:pt idx="5328">
                        <c:v>88.816666666666663</c:v>
                      </c:pt>
                      <c:pt idx="5329">
                        <c:v>88.833333333333329</c:v>
                      </c:pt>
                      <c:pt idx="5330">
                        <c:v>88.85</c:v>
                      </c:pt>
                      <c:pt idx="5331">
                        <c:v>88.86666666666666</c:v>
                      </c:pt>
                      <c:pt idx="5332">
                        <c:v>88.88333333333334</c:v>
                      </c:pt>
                      <c:pt idx="5333">
                        <c:v>88.9</c:v>
                      </c:pt>
                      <c:pt idx="5334">
                        <c:v>88.916666666666671</c:v>
                      </c:pt>
                      <c:pt idx="5335">
                        <c:v>88.933333333333337</c:v>
                      </c:pt>
                      <c:pt idx="5336">
                        <c:v>88.95</c:v>
                      </c:pt>
                      <c:pt idx="5337">
                        <c:v>88.966666666666669</c:v>
                      </c:pt>
                      <c:pt idx="5338">
                        <c:v>88.983333333333334</c:v>
                      </c:pt>
                      <c:pt idx="5339">
                        <c:v>89</c:v>
                      </c:pt>
                      <c:pt idx="5340">
                        <c:v>89.016666666666666</c:v>
                      </c:pt>
                      <c:pt idx="5341">
                        <c:v>89.033333333333331</c:v>
                      </c:pt>
                      <c:pt idx="5342">
                        <c:v>89.05</c:v>
                      </c:pt>
                      <c:pt idx="5343">
                        <c:v>89.066666666666663</c:v>
                      </c:pt>
                      <c:pt idx="5344">
                        <c:v>89.083333333333329</c:v>
                      </c:pt>
                      <c:pt idx="5345">
                        <c:v>89.1</c:v>
                      </c:pt>
                      <c:pt idx="5346">
                        <c:v>89.11666666666666</c:v>
                      </c:pt>
                      <c:pt idx="5347">
                        <c:v>89.13333333333334</c:v>
                      </c:pt>
                      <c:pt idx="5348">
                        <c:v>89.15</c:v>
                      </c:pt>
                      <c:pt idx="5349">
                        <c:v>89.166666666666671</c:v>
                      </c:pt>
                      <c:pt idx="5350">
                        <c:v>89.183333333333337</c:v>
                      </c:pt>
                      <c:pt idx="5351">
                        <c:v>89.2</c:v>
                      </c:pt>
                      <c:pt idx="5352">
                        <c:v>89.216666666666669</c:v>
                      </c:pt>
                      <c:pt idx="5353">
                        <c:v>89.233333333333334</c:v>
                      </c:pt>
                      <c:pt idx="5354">
                        <c:v>89.25</c:v>
                      </c:pt>
                      <c:pt idx="5355">
                        <c:v>89.266666666666666</c:v>
                      </c:pt>
                      <c:pt idx="5356">
                        <c:v>89.283333333333331</c:v>
                      </c:pt>
                      <c:pt idx="5357">
                        <c:v>89.3</c:v>
                      </c:pt>
                      <c:pt idx="5358">
                        <c:v>89.316666666666663</c:v>
                      </c:pt>
                      <c:pt idx="5359">
                        <c:v>89.333333333333329</c:v>
                      </c:pt>
                      <c:pt idx="5360">
                        <c:v>89.35</c:v>
                      </c:pt>
                      <c:pt idx="5361">
                        <c:v>89.36666666666666</c:v>
                      </c:pt>
                      <c:pt idx="5362">
                        <c:v>89.38333333333334</c:v>
                      </c:pt>
                      <c:pt idx="5363">
                        <c:v>89.4</c:v>
                      </c:pt>
                      <c:pt idx="5364">
                        <c:v>89.416666666666671</c:v>
                      </c:pt>
                      <c:pt idx="5365">
                        <c:v>89.433333333333337</c:v>
                      </c:pt>
                      <c:pt idx="5366">
                        <c:v>89.45</c:v>
                      </c:pt>
                      <c:pt idx="5367">
                        <c:v>89.466666666666669</c:v>
                      </c:pt>
                      <c:pt idx="5368">
                        <c:v>89.483333333333334</c:v>
                      </c:pt>
                      <c:pt idx="5369">
                        <c:v>89.5</c:v>
                      </c:pt>
                      <c:pt idx="5370">
                        <c:v>89.516666666666666</c:v>
                      </c:pt>
                      <c:pt idx="5371">
                        <c:v>89.533333333333331</c:v>
                      </c:pt>
                      <c:pt idx="5372">
                        <c:v>89.55</c:v>
                      </c:pt>
                      <c:pt idx="5373">
                        <c:v>89.566666666666663</c:v>
                      </c:pt>
                      <c:pt idx="5374">
                        <c:v>89.583333333333329</c:v>
                      </c:pt>
                      <c:pt idx="5375">
                        <c:v>89.6</c:v>
                      </c:pt>
                      <c:pt idx="5376">
                        <c:v>89.61666666666666</c:v>
                      </c:pt>
                      <c:pt idx="5377">
                        <c:v>89.63333333333334</c:v>
                      </c:pt>
                      <c:pt idx="5378">
                        <c:v>89.65</c:v>
                      </c:pt>
                      <c:pt idx="5379">
                        <c:v>89.666666666666671</c:v>
                      </c:pt>
                      <c:pt idx="5380">
                        <c:v>89.683333333333337</c:v>
                      </c:pt>
                      <c:pt idx="5381">
                        <c:v>89.7</c:v>
                      </c:pt>
                      <c:pt idx="5382">
                        <c:v>89.716666666666669</c:v>
                      </c:pt>
                      <c:pt idx="5383">
                        <c:v>89.733333333333334</c:v>
                      </c:pt>
                      <c:pt idx="5384">
                        <c:v>89.75</c:v>
                      </c:pt>
                      <c:pt idx="5385">
                        <c:v>89.766666666666666</c:v>
                      </c:pt>
                      <c:pt idx="5386">
                        <c:v>89.783333333333331</c:v>
                      </c:pt>
                      <c:pt idx="5387">
                        <c:v>89.8</c:v>
                      </c:pt>
                      <c:pt idx="5388">
                        <c:v>89.816666666666663</c:v>
                      </c:pt>
                      <c:pt idx="5389">
                        <c:v>89.833333333333329</c:v>
                      </c:pt>
                      <c:pt idx="5390">
                        <c:v>89.85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2023.xlsx]Foglio1'!$F$9:$F$5399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0</c:v>
                      </c:pt>
                      <c:pt idx="1">
                        <c:v>0</c:v>
                      </c:pt>
                      <c:pt idx="2">
                        <c:v>0</c:v>
                      </c:pt>
                      <c:pt idx="3">
                        <c:v>0</c:v>
                      </c:pt>
                      <c:pt idx="4">
                        <c:v>0</c:v>
                      </c:pt>
                      <c:pt idx="5">
                        <c:v>0</c:v>
                      </c:pt>
                      <c:pt idx="6">
                        <c:v>0</c:v>
                      </c:pt>
                      <c:pt idx="7">
                        <c:v>68.997</c:v>
                      </c:pt>
                      <c:pt idx="8">
                        <c:v>124.068</c:v>
                      </c:pt>
                      <c:pt idx="9">
                        <c:v>143.691</c:v>
                      </c:pt>
                      <c:pt idx="10">
                        <c:v>121.536</c:v>
                      </c:pt>
                      <c:pt idx="11">
                        <c:v>86.721000000000004</c:v>
                      </c:pt>
                      <c:pt idx="12">
                        <c:v>89.885990000000007</c:v>
                      </c:pt>
                      <c:pt idx="13">
                        <c:v>122.169</c:v>
                      </c:pt>
                      <c:pt idx="14">
                        <c:v>146.22300000000001</c:v>
                      </c:pt>
                      <c:pt idx="15">
                        <c:v>162.048</c:v>
                      </c:pt>
                      <c:pt idx="16">
                        <c:v>146.85599999999999</c:v>
                      </c:pt>
                      <c:pt idx="17">
                        <c:v>120.27</c:v>
                      </c:pt>
                      <c:pt idx="18">
                        <c:v>132.93</c:v>
                      </c:pt>
                      <c:pt idx="19">
                        <c:v>177.87299999999999</c:v>
                      </c:pt>
                      <c:pt idx="20">
                        <c:v>183.57</c:v>
                      </c:pt>
                      <c:pt idx="21">
                        <c:v>183.57</c:v>
                      </c:pt>
                      <c:pt idx="22">
                        <c:v>142.42500000000001</c:v>
                      </c:pt>
                      <c:pt idx="23">
                        <c:v>138.62700000000001</c:v>
                      </c:pt>
                      <c:pt idx="24">
                        <c:v>167.11199999999999</c:v>
                      </c:pt>
                      <c:pt idx="25">
                        <c:v>194.964</c:v>
                      </c:pt>
                      <c:pt idx="26">
                        <c:v>208.25700000000001</c:v>
                      </c:pt>
                      <c:pt idx="27">
                        <c:v>179.77199999999999</c:v>
                      </c:pt>
                      <c:pt idx="28">
                        <c:v>163.31399999999999</c:v>
                      </c:pt>
                      <c:pt idx="29">
                        <c:v>165.21299999999999</c:v>
                      </c:pt>
                      <c:pt idx="30">
                        <c:v>198.762</c:v>
                      </c:pt>
                      <c:pt idx="31">
                        <c:v>217.119</c:v>
                      </c:pt>
                      <c:pt idx="32">
                        <c:v>201.29400000000001</c:v>
                      </c:pt>
                      <c:pt idx="33">
                        <c:v>202.56</c:v>
                      </c:pt>
                      <c:pt idx="34">
                        <c:v>196.863</c:v>
                      </c:pt>
                      <c:pt idx="35">
                        <c:v>196.863</c:v>
                      </c:pt>
                      <c:pt idx="36">
                        <c:v>222.18299999999999</c:v>
                      </c:pt>
                      <c:pt idx="37">
                        <c:v>236.74199999999999</c:v>
                      </c:pt>
                      <c:pt idx="38">
                        <c:v>225.98099999999999</c:v>
                      </c:pt>
                      <c:pt idx="39">
                        <c:v>199.39500000000001</c:v>
                      </c:pt>
                      <c:pt idx="40">
                        <c:v>222.18299999999999</c:v>
                      </c:pt>
                      <c:pt idx="41">
                        <c:v>220.28399999999999</c:v>
                      </c:pt>
                      <c:pt idx="42">
                        <c:v>242.43899999999999</c:v>
                      </c:pt>
                      <c:pt idx="43">
                        <c:v>254.46600000000001</c:v>
                      </c:pt>
                      <c:pt idx="44">
                        <c:v>250.035</c:v>
                      </c:pt>
                      <c:pt idx="45">
                        <c:v>225.98099999999999</c:v>
                      </c:pt>
                      <c:pt idx="46">
                        <c:v>227.24700000000001</c:v>
                      </c:pt>
                      <c:pt idx="47">
                        <c:v>222.816</c:v>
                      </c:pt>
                      <c:pt idx="48">
                        <c:v>257.63099999999997</c:v>
                      </c:pt>
                      <c:pt idx="49">
                        <c:v>274.089</c:v>
                      </c:pt>
                      <c:pt idx="50">
                        <c:v>269.65800000000002</c:v>
                      </c:pt>
                      <c:pt idx="51">
                        <c:v>250.035</c:v>
                      </c:pt>
                      <c:pt idx="52">
                        <c:v>254.46600000000001</c:v>
                      </c:pt>
                      <c:pt idx="53">
                        <c:v>256.99799999999999</c:v>
                      </c:pt>
                      <c:pt idx="54">
                        <c:v>270.291</c:v>
                      </c:pt>
                      <c:pt idx="55">
                        <c:v>284.21699999999998</c:v>
                      </c:pt>
                      <c:pt idx="56">
                        <c:v>279.15300000000002</c:v>
                      </c:pt>
                      <c:pt idx="57">
                        <c:v>253.833</c:v>
                      </c:pt>
                      <c:pt idx="58">
                        <c:v>249.40199999999999</c:v>
                      </c:pt>
                      <c:pt idx="59">
                        <c:v>272.82299999999998</c:v>
                      </c:pt>
                      <c:pt idx="60">
                        <c:v>293.07900000000001</c:v>
                      </c:pt>
                      <c:pt idx="61">
                        <c:v>307.63799999999998</c:v>
                      </c:pt>
                      <c:pt idx="62">
                        <c:v>298.77600000000001</c:v>
                      </c:pt>
                      <c:pt idx="63">
                        <c:v>272.19</c:v>
                      </c:pt>
                      <c:pt idx="64">
                        <c:v>270.92399999999998</c:v>
                      </c:pt>
                      <c:pt idx="65">
                        <c:v>269.65800000000002</c:v>
                      </c:pt>
                      <c:pt idx="66">
                        <c:v>292.44600000000003</c:v>
                      </c:pt>
                      <c:pt idx="67">
                        <c:v>324.096</c:v>
                      </c:pt>
                      <c:pt idx="68">
                        <c:v>313.96800000000002</c:v>
                      </c:pt>
                      <c:pt idx="69">
                        <c:v>286.11599999999999</c:v>
                      </c:pt>
                      <c:pt idx="70">
                        <c:v>291.81299999999999</c:v>
                      </c:pt>
                      <c:pt idx="71">
                        <c:v>285.483</c:v>
                      </c:pt>
                      <c:pt idx="72">
                        <c:v>308.27100000000002</c:v>
                      </c:pt>
                      <c:pt idx="73">
                        <c:v>315.86700000000002</c:v>
                      </c:pt>
                      <c:pt idx="74">
                        <c:v>300.04199999999997</c:v>
                      </c:pt>
                      <c:pt idx="75">
                        <c:v>305.10599999999999</c:v>
                      </c:pt>
                      <c:pt idx="76">
                        <c:v>315.86700000000002</c:v>
                      </c:pt>
                      <c:pt idx="77">
                        <c:v>305.73899999999998</c:v>
                      </c:pt>
                      <c:pt idx="78">
                        <c:v>329.16</c:v>
                      </c:pt>
                      <c:pt idx="79">
                        <c:v>340.55399999999997</c:v>
                      </c:pt>
                      <c:pt idx="80">
                        <c:v>317.13299999999998</c:v>
                      </c:pt>
                      <c:pt idx="81">
                        <c:v>288.01499999999999</c:v>
                      </c:pt>
                      <c:pt idx="82">
                        <c:v>315.86700000000002</c:v>
                      </c:pt>
                      <c:pt idx="83">
                        <c:v>351.94799999999998</c:v>
                      </c:pt>
                      <c:pt idx="84">
                        <c:v>361.44299999999998</c:v>
                      </c:pt>
                      <c:pt idx="85">
                        <c:v>338.02199999999999</c:v>
                      </c:pt>
                      <c:pt idx="86">
                        <c:v>320.298</c:v>
                      </c:pt>
                      <c:pt idx="87">
                        <c:v>336.12299999999999</c:v>
                      </c:pt>
                      <c:pt idx="88">
                        <c:v>374.10300000000001</c:v>
                      </c:pt>
                      <c:pt idx="89">
                        <c:v>367.77300000000002</c:v>
                      </c:pt>
                      <c:pt idx="90">
                        <c:v>325.995</c:v>
                      </c:pt>
                      <c:pt idx="91">
                        <c:v>290.54700000000003</c:v>
                      </c:pt>
                      <c:pt idx="92">
                        <c:v>317.76600000000002</c:v>
                      </c:pt>
                      <c:pt idx="93">
                        <c:v>382.33199999999999</c:v>
                      </c:pt>
                      <c:pt idx="94">
                        <c:v>441.20100000000002</c:v>
                      </c:pt>
                      <c:pt idx="95">
                        <c:v>361.44299999999998</c:v>
                      </c:pt>
                      <c:pt idx="96">
                        <c:v>263.96100000000001</c:v>
                      </c:pt>
                      <c:pt idx="97">
                        <c:v>283.584</c:v>
                      </c:pt>
                      <c:pt idx="98">
                        <c:v>402.58800000000002</c:v>
                      </c:pt>
                      <c:pt idx="99">
                        <c:v>483.61200000000002</c:v>
                      </c:pt>
                      <c:pt idx="100">
                        <c:v>426.642</c:v>
                      </c:pt>
                      <c:pt idx="101">
                        <c:v>232.31100000000001</c:v>
                      </c:pt>
                      <c:pt idx="102">
                        <c:v>165.846</c:v>
                      </c:pt>
                      <c:pt idx="103">
                        <c:v>332.95800000000003</c:v>
                      </c:pt>
                      <c:pt idx="104">
                        <c:v>555.14110000000005</c:v>
                      </c:pt>
                      <c:pt idx="105">
                        <c:v>542.48099999999999</c:v>
                      </c:pt>
                      <c:pt idx="106">
                        <c:v>134.196</c:v>
                      </c:pt>
                      <c:pt idx="107">
                        <c:v>10.760999999999999</c:v>
                      </c:pt>
                      <c:pt idx="108">
                        <c:v>134.82900000000001</c:v>
                      </c:pt>
                      <c:pt idx="109">
                        <c:v>441.20100000000002</c:v>
                      </c:pt>
                      <c:pt idx="110">
                        <c:v>642.495</c:v>
                      </c:pt>
                      <c:pt idx="111">
                        <c:v>510.19799999999998</c:v>
                      </c:pt>
                      <c:pt idx="112">
                        <c:v>0</c:v>
                      </c:pt>
                      <c:pt idx="113">
                        <c:v>0</c:v>
                      </c:pt>
                      <c:pt idx="114">
                        <c:v>167.745</c:v>
                      </c:pt>
                      <c:pt idx="115">
                        <c:v>548.81100000000004</c:v>
                      </c:pt>
                      <c:pt idx="116">
                        <c:v>650.09100000000001</c:v>
                      </c:pt>
                      <c:pt idx="117">
                        <c:v>494.37299999999999</c:v>
                      </c:pt>
                      <c:pt idx="118">
                        <c:v>0</c:v>
                      </c:pt>
                      <c:pt idx="119">
                        <c:v>32.915999999999997</c:v>
                      </c:pt>
                      <c:pt idx="120">
                        <c:v>331.05900000000003</c:v>
                      </c:pt>
                      <c:pt idx="121">
                        <c:v>627.303</c:v>
                      </c:pt>
                      <c:pt idx="122">
                        <c:v>662.11800000000005</c:v>
                      </c:pt>
                      <c:pt idx="123">
                        <c:v>210.15600000000001</c:v>
                      </c:pt>
                      <c:pt idx="124">
                        <c:v>0</c:v>
                      </c:pt>
                      <c:pt idx="125">
                        <c:v>44.31</c:v>
                      </c:pt>
                      <c:pt idx="126">
                        <c:v>373.47</c:v>
                      </c:pt>
                      <c:pt idx="127">
                        <c:v>626.03700000000003</c:v>
                      </c:pt>
                      <c:pt idx="128">
                        <c:v>656.42100000000005</c:v>
                      </c:pt>
                      <c:pt idx="129">
                        <c:v>222.18299999999999</c:v>
                      </c:pt>
                      <c:pt idx="130">
                        <c:v>0</c:v>
                      </c:pt>
                      <c:pt idx="131">
                        <c:v>51.905999999999999</c:v>
                      </c:pt>
                      <c:pt idx="132">
                        <c:v>388.66199999999998</c:v>
                      </c:pt>
                      <c:pt idx="133">
                        <c:v>621.60599999999999</c:v>
                      </c:pt>
                      <c:pt idx="134">
                        <c:v>650.72400000000005</c:v>
                      </c:pt>
                      <c:pt idx="135">
                        <c:v>291.18</c:v>
                      </c:pt>
                      <c:pt idx="136">
                        <c:v>0</c:v>
                      </c:pt>
                      <c:pt idx="137">
                        <c:v>67.097999999999999</c:v>
                      </c:pt>
                      <c:pt idx="138">
                        <c:v>417.78</c:v>
                      </c:pt>
                      <c:pt idx="139">
                        <c:v>620.34</c:v>
                      </c:pt>
                      <c:pt idx="140">
                        <c:v>651.35699999999997</c:v>
                      </c:pt>
                      <c:pt idx="141">
                        <c:v>126.6</c:v>
                      </c:pt>
                      <c:pt idx="142">
                        <c:v>0</c:v>
                      </c:pt>
                      <c:pt idx="143">
                        <c:v>72.795000000000002</c:v>
                      </c:pt>
                      <c:pt idx="144">
                        <c:v>452.59500000000003</c:v>
                      </c:pt>
                      <c:pt idx="145">
                        <c:v>620.97299999999996</c:v>
                      </c:pt>
                      <c:pt idx="146">
                        <c:v>646.29300000000001</c:v>
                      </c:pt>
                      <c:pt idx="147">
                        <c:v>154.452</c:v>
                      </c:pt>
                      <c:pt idx="148">
                        <c:v>0</c:v>
                      </c:pt>
                      <c:pt idx="149">
                        <c:v>56.337000000000003</c:v>
                      </c:pt>
                      <c:pt idx="150">
                        <c:v>420.94499999999999</c:v>
                      </c:pt>
                      <c:pt idx="151">
                        <c:v>633.63300000000004</c:v>
                      </c:pt>
                      <c:pt idx="152">
                        <c:v>531.08699999999999</c:v>
                      </c:pt>
                      <c:pt idx="153">
                        <c:v>29.117999999999999</c:v>
                      </c:pt>
                      <c:pt idx="154">
                        <c:v>14.558999999999999</c:v>
                      </c:pt>
                      <c:pt idx="155">
                        <c:v>222.816</c:v>
                      </c:pt>
                      <c:pt idx="156">
                        <c:v>601.98299999999995</c:v>
                      </c:pt>
                      <c:pt idx="157">
                        <c:v>635.53200000000004</c:v>
                      </c:pt>
                      <c:pt idx="158">
                        <c:v>553.24199999999996</c:v>
                      </c:pt>
                      <c:pt idx="159">
                        <c:v>46.841999999999999</c:v>
                      </c:pt>
                      <c:pt idx="160">
                        <c:v>0</c:v>
                      </c:pt>
                      <c:pt idx="161">
                        <c:v>198.12899999999999</c:v>
                      </c:pt>
                      <c:pt idx="162">
                        <c:v>603.88199999999995</c:v>
                      </c:pt>
                      <c:pt idx="163">
                        <c:v>634.899</c:v>
                      </c:pt>
                      <c:pt idx="164">
                        <c:v>633</c:v>
                      </c:pt>
                      <c:pt idx="165">
                        <c:v>120.27</c:v>
                      </c:pt>
                      <c:pt idx="166">
                        <c:v>17.724</c:v>
                      </c:pt>
                      <c:pt idx="167">
                        <c:v>231.678</c:v>
                      </c:pt>
                      <c:pt idx="168">
                        <c:v>607.68010000000004</c:v>
                      </c:pt>
                      <c:pt idx="169">
                        <c:v>641.86199999999997</c:v>
                      </c:pt>
                      <c:pt idx="170">
                        <c:v>530.45399999999995</c:v>
                      </c:pt>
                      <c:pt idx="171">
                        <c:v>39.246000000000002</c:v>
                      </c:pt>
                      <c:pt idx="172">
                        <c:v>0</c:v>
                      </c:pt>
                      <c:pt idx="173">
                        <c:v>172.17599999999999</c:v>
                      </c:pt>
                      <c:pt idx="174">
                        <c:v>579.82799999999997</c:v>
                      </c:pt>
                      <c:pt idx="175">
                        <c:v>635.53200000000004</c:v>
                      </c:pt>
                      <c:pt idx="176">
                        <c:v>534.25199999999995</c:v>
                      </c:pt>
                      <c:pt idx="177">
                        <c:v>108.876</c:v>
                      </c:pt>
                      <c:pt idx="178">
                        <c:v>0</c:v>
                      </c:pt>
                      <c:pt idx="179">
                        <c:v>174.708</c:v>
                      </c:pt>
                      <c:pt idx="180">
                        <c:v>572.23199999999997</c:v>
                      </c:pt>
                      <c:pt idx="181">
                        <c:v>643.76099999999997</c:v>
                      </c:pt>
                      <c:pt idx="182">
                        <c:v>546.91200000000003</c:v>
                      </c:pt>
                      <c:pt idx="183">
                        <c:v>32.283000000000001</c:v>
                      </c:pt>
                      <c:pt idx="184">
                        <c:v>0</c:v>
                      </c:pt>
                      <c:pt idx="185">
                        <c:v>153.81899999999999</c:v>
                      </c:pt>
                      <c:pt idx="186">
                        <c:v>636.16499999999996</c:v>
                      </c:pt>
                      <c:pt idx="187">
                        <c:v>669.71400000000006</c:v>
                      </c:pt>
                      <c:pt idx="188">
                        <c:v>339.28800000000001</c:v>
                      </c:pt>
                      <c:pt idx="189">
                        <c:v>0</c:v>
                      </c:pt>
                      <c:pt idx="190">
                        <c:v>0</c:v>
                      </c:pt>
                      <c:pt idx="191">
                        <c:v>233.577</c:v>
                      </c:pt>
                      <c:pt idx="192">
                        <c:v>630.46799999999996</c:v>
                      </c:pt>
                      <c:pt idx="193">
                        <c:v>668.44799999999998</c:v>
                      </c:pt>
                      <c:pt idx="194">
                        <c:v>357.012</c:v>
                      </c:pt>
                      <c:pt idx="195">
                        <c:v>0</c:v>
                      </c:pt>
                      <c:pt idx="196">
                        <c:v>0</c:v>
                      </c:pt>
                      <c:pt idx="197">
                        <c:v>242.43899999999999</c:v>
                      </c:pt>
                      <c:pt idx="198">
                        <c:v>634.26610000000005</c:v>
                      </c:pt>
                      <c:pt idx="199">
                        <c:v>675.41099999999994</c:v>
                      </c:pt>
                      <c:pt idx="200">
                        <c:v>386.76299999999998</c:v>
                      </c:pt>
                      <c:pt idx="201">
                        <c:v>0</c:v>
                      </c:pt>
                      <c:pt idx="202">
                        <c:v>0</c:v>
                      </c:pt>
                      <c:pt idx="203">
                        <c:v>263.32799999999997</c:v>
                      </c:pt>
                      <c:pt idx="204">
                        <c:v>600.71699999999998</c:v>
                      </c:pt>
                      <c:pt idx="205">
                        <c:v>676.67700000000002</c:v>
                      </c:pt>
                      <c:pt idx="206">
                        <c:v>496.27199999999999</c:v>
                      </c:pt>
                      <c:pt idx="207">
                        <c:v>0</c:v>
                      </c:pt>
                      <c:pt idx="208">
                        <c:v>0</c:v>
                      </c:pt>
                      <c:pt idx="209">
                        <c:v>218.38499999999999</c:v>
                      </c:pt>
                      <c:pt idx="210">
                        <c:v>598.81799999999998</c:v>
                      </c:pt>
                      <c:pt idx="211">
                        <c:v>678.57600000000002</c:v>
                      </c:pt>
                      <c:pt idx="212">
                        <c:v>540.58199999999999</c:v>
                      </c:pt>
                      <c:pt idx="213">
                        <c:v>0</c:v>
                      </c:pt>
                      <c:pt idx="214">
                        <c:v>0</c:v>
                      </c:pt>
                      <c:pt idx="215">
                        <c:v>147.489</c:v>
                      </c:pt>
                      <c:pt idx="216">
                        <c:v>507.666</c:v>
                      </c:pt>
                      <c:pt idx="217">
                        <c:v>676.04399999999998</c:v>
                      </c:pt>
                      <c:pt idx="218">
                        <c:v>260.16300000000001</c:v>
                      </c:pt>
                      <c:pt idx="219">
                        <c:v>0</c:v>
                      </c:pt>
                      <c:pt idx="220">
                        <c:v>0</c:v>
                      </c:pt>
                      <c:pt idx="221">
                        <c:v>313.33499999999998</c:v>
                      </c:pt>
                      <c:pt idx="222">
                        <c:v>646.29300000000001</c:v>
                      </c:pt>
                      <c:pt idx="223">
                        <c:v>693.76800000000003</c:v>
                      </c:pt>
                      <c:pt idx="224">
                        <c:v>393.726</c:v>
                      </c:pt>
                      <c:pt idx="225">
                        <c:v>0</c:v>
                      </c:pt>
                      <c:pt idx="226">
                        <c:v>0</c:v>
                      </c:pt>
                      <c:pt idx="227">
                        <c:v>242.43899999999999</c:v>
                      </c:pt>
                      <c:pt idx="228">
                        <c:v>627.303</c:v>
                      </c:pt>
                      <c:pt idx="229">
                        <c:v>691.86900000000003</c:v>
                      </c:pt>
                      <c:pt idx="230">
                        <c:v>461.45699999999999</c:v>
                      </c:pt>
                      <c:pt idx="231">
                        <c:v>0</c:v>
                      </c:pt>
                      <c:pt idx="232">
                        <c:v>0</c:v>
                      </c:pt>
                      <c:pt idx="233">
                        <c:v>190.53299999999999</c:v>
                      </c:pt>
                      <c:pt idx="234">
                        <c:v>539.94899999999996</c:v>
                      </c:pt>
                      <c:pt idx="235">
                        <c:v>687.43799999999999</c:v>
                      </c:pt>
                      <c:pt idx="236">
                        <c:v>475.38299999999998</c:v>
                      </c:pt>
                      <c:pt idx="237">
                        <c:v>33.548999999999999</c:v>
                      </c:pt>
                      <c:pt idx="238">
                        <c:v>0</c:v>
                      </c:pt>
                      <c:pt idx="239">
                        <c:v>148.12200000000001</c:v>
                      </c:pt>
                      <c:pt idx="240">
                        <c:v>508.93200000000002</c:v>
                      </c:pt>
                      <c:pt idx="241">
                        <c:v>686.17200000000003</c:v>
                      </c:pt>
                      <c:pt idx="242">
                        <c:v>505.13400000000001</c:v>
                      </c:pt>
                      <c:pt idx="243">
                        <c:v>0</c:v>
                      </c:pt>
                      <c:pt idx="244">
                        <c:v>0</c:v>
                      </c:pt>
                      <c:pt idx="245">
                        <c:v>108.876</c:v>
                      </c:pt>
                      <c:pt idx="246">
                        <c:v>426.642</c:v>
                      </c:pt>
                      <c:pt idx="247">
                        <c:v>683.64</c:v>
                      </c:pt>
                      <c:pt idx="248">
                        <c:v>600.08399999999995</c:v>
                      </c:pt>
                      <c:pt idx="249">
                        <c:v>10.760999999999999</c:v>
                      </c:pt>
                      <c:pt idx="250">
                        <c:v>0</c:v>
                      </c:pt>
                      <c:pt idx="251">
                        <c:v>288.64800000000002</c:v>
                      </c:pt>
                      <c:pt idx="252">
                        <c:v>610.21199999999999</c:v>
                      </c:pt>
                      <c:pt idx="253">
                        <c:v>699.46500000000003</c:v>
                      </c:pt>
                      <c:pt idx="254">
                        <c:v>298.77600000000001</c:v>
                      </c:pt>
                      <c:pt idx="255">
                        <c:v>0</c:v>
                      </c:pt>
                      <c:pt idx="256">
                        <c:v>0</c:v>
                      </c:pt>
                      <c:pt idx="257">
                        <c:v>242.43899999999999</c:v>
                      </c:pt>
                      <c:pt idx="258">
                        <c:v>593.12099999999998</c:v>
                      </c:pt>
                      <c:pt idx="259">
                        <c:v>697.56600000000003</c:v>
                      </c:pt>
                      <c:pt idx="260">
                        <c:v>341.18700000000001</c:v>
                      </c:pt>
                      <c:pt idx="261">
                        <c:v>0</c:v>
                      </c:pt>
                      <c:pt idx="262">
                        <c:v>0</c:v>
                      </c:pt>
                      <c:pt idx="263">
                        <c:v>250.035</c:v>
                      </c:pt>
                      <c:pt idx="264">
                        <c:v>494.37299999999999</c:v>
                      </c:pt>
                      <c:pt idx="265">
                        <c:v>695.03399999999999</c:v>
                      </c:pt>
                      <c:pt idx="266">
                        <c:v>457.65899999999999</c:v>
                      </c:pt>
                      <c:pt idx="267">
                        <c:v>0</c:v>
                      </c:pt>
                      <c:pt idx="268">
                        <c:v>0</c:v>
                      </c:pt>
                      <c:pt idx="269">
                        <c:v>234.21</c:v>
                      </c:pt>
                      <c:pt idx="270">
                        <c:v>568.43399999999997</c:v>
                      </c:pt>
                      <c:pt idx="271">
                        <c:v>701.36400000000003</c:v>
                      </c:pt>
                      <c:pt idx="272">
                        <c:v>413.98200000000003</c:v>
                      </c:pt>
                      <c:pt idx="273">
                        <c:v>0</c:v>
                      </c:pt>
                      <c:pt idx="274">
                        <c:v>0</c:v>
                      </c:pt>
                      <c:pt idx="275">
                        <c:v>228.51300000000001</c:v>
                      </c:pt>
                      <c:pt idx="276">
                        <c:v>644.39400000000001</c:v>
                      </c:pt>
                      <c:pt idx="277">
                        <c:v>703.26300000000003</c:v>
                      </c:pt>
                      <c:pt idx="278">
                        <c:v>300.04199999999997</c:v>
                      </c:pt>
                      <c:pt idx="279">
                        <c:v>0</c:v>
                      </c:pt>
                      <c:pt idx="280">
                        <c:v>0</c:v>
                      </c:pt>
                      <c:pt idx="281">
                        <c:v>256.99799999999999</c:v>
                      </c:pt>
                      <c:pt idx="282">
                        <c:v>681.74099999999999</c:v>
                      </c:pt>
                      <c:pt idx="283">
                        <c:v>562.73699999999997</c:v>
                      </c:pt>
                      <c:pt idx="284">
                        <c:v>28.484999999999999</c:v>
                      </c:pt>
                      <c:pt idx="285">
                        <c:v>0</c:v>
                      </c:pt>
                      <c:pt idx="286">
                        <c:v>148.755</c:v>
                      </c:pt>
                      <c:pt idx="287">
                        <c:v>583.62599999999998</c:v>
                      </c:pt>
                      <c:pt idx="288">
                        <c:v>701.99699999999996</c:v>
                      </c:pt>
                      <c:pt idx="289">
                        <c:v>384.86399999999998</c:v>
                      </c:pt>
                      <c:pt idx="290">
                        <c:v>13.292999999999999</c:v>
                      </c:pt>
                      <c:pt idx="291">
                        <c:v>0</c:v>
                      </c:pt>
                      <c:pt idx="292">
                        <c:v>217.75200000000001</c:v>
                      </c:pt>
                      <c:pt idx="293">
                        <c:v>634.26610000000005</c:v>
                      </c:pt>
                      <c:pt idx="294">
                        <c:v>710.226</c:v>
                      </c:pt>
                      <c:pt idx="295">
                        <c:v>227.88</c:v>
                      </c:pt>
                      <c:pt idx="296">
                        <c:v>0</c:v>
                      </c:pt>
                      <c:pt idx="297">
                        <c:v>0</c:v>
                      </c:pt>
                      <c:pt idx="298">
                        <c:v>262.06200000000001</c:v>
                      </c:pt>
                      <c:pt idx="299">
                        <c:v>670.34699999999998</c:v>
                      </c:pt>
                      <c:pt idx="300">
                        <c:v>717.18899999999996</c:v>
                      </c:pt>
                      <c:pt idx="301">
                        <c:v>207.624</c:v>
                      </c:pt>
                      <c:pt idx="302">
                        <c:v>0</c:v>
                      </c:pt>
                      <c:pt idx="303">
                        <c:v>0</c:v>
                      </c:pt>
                      <c:pt idx="304">
                        <c:v>286.74900000000002</c:v>
                      </c:pt>
                      <c:pt idx="305">
                        <c:v>674.14499999999998</c:v>
                      </c:pt>
                      <c:pt idx="306">
                        <c:v>724.78499999999997</c:v>
                      </c:pt>
                      <c:pt idx="307">
                        <c:v>231.04499999999999</c:v>
                      </c:pt>
                      <c:pt idx="308">
                        <c:v>0</c:v>
                      </c:pt>
                      <c:pt idx="309">
                        <c:v>0</c:v>
                      </c:pt>
                      <c:pt idx="310">
                        <c:v>320.298</c:v>
                      </c:pt>
                      <c:pt idx="311">
                        <c:v>676.04399999999998</c:v>
                      </c:pt>
                      <c:pt idx="312">
                        <c:v>725.41800000000001</c:v>
                      </c:pt>
                      <c:pt idx="313">
                        <c:v>309.53699999999998</c:v>
                      </c:pt>
                      <c:pt idx="314">
                        <c:v>0</c:v>
                      </c:pt>
                      <c:pt idx="315">
                        <c:v>93.051000000000002</c:v>
                      </c:pt>
                      <c:pt idx="316">
                        <c:v>544.38</c:v>
                      </c:pt>
                      <c:pt idx="317">
                        <c:v>699.46500000000003</c:v>
                      </c:pt>
                      <c:pt idx="318">
                        <c:v>553.24199999999996</c:v>
                      </c:pt>
                      <c:pt idx="319">
                        <c:v>14.558999999999999</c:v>
                      </c:pt>
                      <c:pt idx="320">
                        <c:v>0</c:v>
                      </c:pt>
                      <c:pt idx="321">
                        <c:v>101.913</c:v>
                      </c:pt>
                      <c:pt idx="322">
                        <c:v>548.178</c:v>
                      </c:pt>
                      <c:pt idx="323">
                        <c:v>701.36400000000003</c:v>
                      </c:pt>
                      <c:pt idx="324">
                        <c:v>427.90800000000002</c:v>
                      </c:pt>
                      <c:pt idx="325">
                        <c:v>40.512</c:v>
                      </c:pt>
                      <c:pt idx="326">
                        <c:v>0</c:v>
                      </c:pt>
                      <c:pt idx="327">
                        <c:v>138.62700000000001</c:v>
                      </c:pt>
                      <c:pt idx="328">
                        <c:v>564.63599999999997</c:v>
                      </c:pt>
                      <c:pt idx="329">
                        <c:v>704.529</c:v>
                      </c:pt>
                      <c:pt idx="330">
                        <c:v>401.322</c:v>
                      </c:pt>
                      <c:pt idx="331">
                        <c:v>53.805</c:v>
                      </c:pt>
                      <c:pt idx="332">
                        <c:v>0</c:v>
                      </c:pt>
                      <c:pt idx="333">
                        <c:v>160.78200000000001</c:v>
                      </c:pt>
                      <c:pt idx="334">
                        <c:v>594.38699999999994</c:v>
                      </c:pt>
                      <c:pt idx="335">
                        <c:v>711.49199999999996</c:v>
                      </c:pt>
                      <c:pt idx="336">
                        <c:v>327.89400000000001</c:v>
                      </c:pt>
                      <c:pt idx="337">
                        <c:v>0</c:v>
                      </c:pt>
                      <c:pt idx="338">
                        <c:v>0</c:v>
                      </c:pt>
                      <c:pt idx="339">
                        <c:v>172.809</c:v>
                      </c:pt>
                      <c:pt idx="340">
                        <c:v>614.01</c:v>
                      </c:pt>
                      <c:pt idx="341">
                        <c:v>714.65700000000004</c:v>
                      </c:pt>
                      <c:pt idx="342">
                        <c:v>353.214</c:v>
                      </c:pt>
                      <c:pt idx="343">
                        <c:v>0</c:v>
                      </c:pt>
                      <c:pt idx="344">
                        <c:v>0</c:v>
                      </c:pt>
                      <c:pt idx="345">
                        <c:v>243.072</c:v>
                      </c:pt>
                      <c:pt idx="346">
                        <c:v>660.85199999999998</c:v>
                      </c:pt>
                      <c:pt idx="347">
                        <c:v>720.35400000000004</c:v>
                      </c:pt>
                      <c:pt idx="348">
                        <c:v>0</c:v>
                      </c:pt>
                      <c:pt idx="349">
                        <c:v>0</c:v>
                      </c:pt>
                      <c:pt idx="350">
                        <c:v>76.593000000000004</c:v>
                      </c:pt>
                      <c:pt idx="351">
                        <c:v>488.67599999999999</c:v>
                      </c:pt>
                      <c:pt idx="352">
                        <c:v>702.63</c:v>
                      </c:pt>
                      <c:pt idx="353">
                        <c:v>539.31600000000003</c:v>
                      </c:pt>
                      <c:pt idx="354">
                        <c:v>0</c:v>
                      </c:pt>
                      <c:pt idx="355">
                        <c:v>0</c:v>
                      </c:pt>
                      <c:pt idx="356">
                        <c:v>169.011</c:v>
                      </c:pt>
                      <c:pt idx="357">
                        <c:v>584.25900000000001</c:v>
                      </c:pt>
                      <c:pt idx="358">
                        <c:v>710.85889999999995</c:v>
                      </c:pt>
                      <c:pt idx="359">
                        <c:v>413.98200000000003</c:v>
                      </c:pt>
                      <c:pt idx="360">
                        <c:v>0</c:v>
                      </c:pt>
                      <c:pt idx="361">
                        <c:v>0</c:v>
                      </c:pt>
                      <c:pt idx="362">
                        <c:v>234.84299999999999</c:v>
                      </c:pt>
                      <c:pt idx="363">
                        <c:v>652.62300000000005</c:v>
                      </c:pt>
                      <c:pt idx="364">
                        <c:v>719.721</c:v>
                      </c:pt>
                      <c:pt idx="365">
                        <c:v>192.43199999999999</c:v>
                      </c:pt>
                      <c:pt idx="366">
                        <c:v>0</c:v>
                      </c:pt>
                      <c:pt idx="367">
                        <c:v>0</c:v>
                      </c:pt>
                      <c:pt idx="368">
                        <c:v>303.83999999999997</c:v>
                      </c:pt>
                      <c:pt idx="369">
                        <c:v>681.74099999999999</c:v>
                      </c:pt>
                      <c:pt idx="370">
                        <c:v>689.97</c:v>
                      </c:pt>
                      <c:pt idx="371">
                        <c:v>65.198999999999998</c:v>
                      </c:pt>
                      <c:pt idx="372">
                        <c:v>0</c:v>
                      </c:pt>
                      <c:pt idx="373">
                        <c:v>58.235999999999997</c:v>
                      </c:pt>
                      <c:pt idx="374">
                        <c:v>379.8</c:v>
                      </c:pt>
                      <c:pt idx="375">
                        <c:v>689.97</c:v>
                      </c:pt>
                      <c:pt idx="376">
                        <c:v>667.81500000000005</c:v>
                      </c:pt>
                      <c:pt idx="377">
                        <c:v>43.043999999999997</c:v>
                      </c:pt>
                      <c:pt idx="378">
                        <c:v>0</c:v>
                      </c:pt>
                      <c:pt idx="379">
                        <c:v>68.997</c:v>
                      </c:pt>
                      <c:pt idx="380">
                        <c:v>460.19099999999997</c:v>
                      </c:pt>
                      <c:pt idx="381">
                        <c:v>698.83199999999999</c:v>
                      </c:pt>
                      <c:pt idx="382">
                        <c:v>172.17599999999999</c:v>
                      </c:pt>
                      <c:pt idx="383">
                        <c:v>0</c:v>
                      </c:pt>
                      <c:pt idx="384">
                        <c:v>0</c:v>
                      </c:pt>
                      <c:pt idx="385">
                        <c:v>267.75900000000001</c:v>
                      </c:pt>
                      <c:pt idx="386">
                        <c:v>670.34699999999998</c:v>
                      </c:pt>
                      <c:pt idx="387">
                        <c:v>724.15200000000004</c:v>
                      </c:pt>
                      <c:pt idx="388">
                        <c:v>245.60400000000001</c:v>
                      </c:pt>
                      <c:pt idx="389">
                        <c:v>0</c:v>
                      </c:pt>
                      <c:pt idx="390">
                        <c:v>0</c:v>
                      </c:pt>
                      <c:pt idx="391">
                        <c:v>336.75599999999997</c:v>
                      </c:pt>
                      <c:pt idx="392">
                        <c:v>659.58600000000001</c:v>
                      </c:pt>
                      <c:pt idx="393">
                        <c:v>720.98699999999997</c:v>
                      </c:pt>
                      <c:pt idx="394">
                        <c:v>281.685</c:v>
                      </c:pt>
                      <c:pt idx="395">
                        <c:v>0</c:v>
                      </c:pt>
                      <c:pt idx="396">
                        <c:v>0</c:v>
                      </c:pt>
                      <c:pt idx="397">
                        <c:v>295.61099999999999</c:v>
                      </c:pt>
                      <c:pt idx="398">
                        <c:v>654.52200000000005</c:v>
                      </c:pt>
                      <c:pt idx="399">
                        <c:v>719.721</c:v>
                      </c:pt>
                      <c:pt idx="400">
                        <c:v>331.69200000000001</c:v>
                      </c:pt>
                      <c:pt idx="401">
                        <c:v>0</c:v>
                      </c:pt>
                      <c:pt idx="402">
                        <c:v>0</c:v>
                      </c:pt>
                      <c:pt idx="403">
                        <c:v>219.018</c:v>
                      </c:pt>
                      <c:pt idx="404">
                        <c:v>574.76400000000001</c:v>
                      </c:pt>
                      <c:pt idx="405">
                        <c:v>712.75800000000004</c:v>
                      </c:pt>
                      <c:pt idx="406">
                        <c:v>351.315</c:v>
                      </c:pt>
                      <c:pt idx="407">
                        <c:v>0</c:v>
                      </c:pt>
                      <c:pt idx="408">
                        <c:v>0</c:v>
                      </c:pt>
                      <c:pt idx="409">
                        <c:v>172.809</c:v>
                      </c:pt>
                      <c:pt idx="410">
                        <c:v>552.60889999999995</c:v>
                      </c:pt>
                      <c:pt idx="411">
                        <c:v>714.024</c:v>
                      </c:pt>
                      <c:pt idx="412">
                        <c:v>376.00200000000001</c:v>
                      </c:pt>
                      <c:pt idx="413">
                        <c:v>0</c:v>
                      </c:pt>
                      <c:pt idx="414">
                        <c:v>0</c:v>
                      </c:pt>
                      <c:pt idx="415">
                        <c:v>398.15699999999998</c:v>
                      </c:pt>
                      <c:pt idx="416">
                        <c:v>681.74099999999999</c:v>
                      </c:pt>
                      <c:pt idx="417">
                        <c:v>729.21600000000001</c:v>
                      </c:pt>
                      <c:pt idx="418">
                        <c:v>179.77199999999999</c:v>
                      </c:pt>
                      <c:pt idx="419">
                        <c:v>0</c:v>
                      </c:pt>
                      <c:pt idx="420">
                        <c:v>12.66</c:v>
                      </c:pt>
                      <c:pt idx="421">
                        <c:v>375.36900000000003</c:v>
                      </c:pt>
                      <c:pt idx="422">
                        <c:v>677.94299999999998</c:v>
                      </c:pt>
                      <c:pt idx="423">
                        <c:v>725.41800000000001</c:v>
                      </c:pt>
                      <c:pt idx="424">
                        <c:v>60.768000000000001</c:v>
                      </c:pt>
                      <c:pt idx="425">
                        <c:v>0</c:v>
                      </c:pt>
                      <c:pt idx="426">
                        <c:v>0</c:v>
                      </c:pt>
                      <c:pt idx="427">
                        <c:v>364.608</c:v>
                      </c:pt>
                      <c:pt idx="428">
                        <c:v>686.17200000000003</c:v>
                      </c:pt>
                      <c:pt idx="429">
                        <c:v>691.86900000000003</c:v>
                      </c:pt>
                      <c:pt idx="430">
                        <c:v>60.134999999999998</c:v>
                      </c:pt>
                      <c:pt idx="431">
                        <c:v>0</c:v>
                      </c:pt>
                      <c:pt idx="432">
                        <c:v>64.566000000000003</c:v>
                      </c:pt>
                      <c:pt idx="433">
                        <c:v>467.154</c:v>
                      </c:pt>
                      <c:pt idx="434">
                        <c:v>691.23599999999999</c:v>
                      </c:pt>
                      <c:pt idx="435">
                        <c:v>552.60889999999995</c:v>
                      </c:pt>
                      <c:pt idx="436">
                        <c:v>0</c:v>
                      </c:pt>
                      <c:pt idx="437">
                        <c:v>0</c:v>
                      </c:pt>
                      <c:pt idx="438">
                        <c:v>177.87299999999999</c:v>
                      </c:pt>
                      <c:pt idx="439">
                        <c:v>600.71699999999998</c:v>
                      </c:pt>
                      <c:pt idx="440">
                        <c:v>716.55600000000004</c:v>
                      </c:pt>
                      <c:pt idx="441">
                        <c:v>270.291</c:v>
                      </c:pt>
                      <c:pt idx="442">
                        <c:v>0</c:v>
                      </c:pt>
                      <c:pt idx="443">
                        <c:v>0</c:v>
                      </c:pt>
                      <c:pt idx="444">
                        <c:v>293.71199999999999</c:v>
                      </c:pt>
                      <c:pt idx="445">
                        <c:v>682.37400000000002</c:v>
                      </c:pt>
                      <c:pt idx="446">
                        <c:v>693.76800000000003</c:v>
                      </c:pt>
                      <c:pt idx="447">
                        <c:v>0</c:v>
                      </c:pt>
                      <c:pt idx="448">
                        <c:v>0</c:v>
                      </c:pt>
                      <c:pt idx="449">
                        <c:v>189.267</c:v>
                      </c:pt>
                      <c:pt idx="450">
                        <c:v>652.62300000000005</c:v>
                      </c:pt>
                      <c:pt idx="451">
                        <c:v>722.25300000000004</c:v>
                      </c:pt>
                      <c:pt idx="452">
                        <c:v>515.26199999999994</c:v>
                      </c:pt>
                      <c:pt idx="453">
                        <c:v>0</c:v>
                      </c:pt>
                      <c:pt idx="454">
                        <c:v>0</c:v>
                      </c:pt>
                      <c:pt idx="455">
                        <c:v>177.24</c:v>
                      </c:pt>
                      <c:pt idx="456">
                        <c:v>643.76099999999997</c:v>
                      </c:pt>
                      <c:pt idx="457">
                        <c:v>724.15200000000004</c:v>
                      </c:pt>
                      <c:pt idx="458">
                        <c:v>351.315</c:v>
                      </c:pt>
                      <c:pt idx="459">
                        <c:v>0</c:v>
                      </c:pt>
                      <c:pt idx="460">
                        <c:v>0</c:v>
                      </c:pt>
                      <c:pt idx="461">
                        <c:v>253.833</c:v>
                      </c:pt>
                      <c:pt idx="462">
                        <c:v>676.67700000000002</c:v>
                      </c:pt>
                      <c:pt idx="463">
                        <c:v>732.38099999999997</c:v>
                      </c:pt>
                      <c:pt idx="464">
                        <c:v>155.08500000000001</c:v>
                      </c:pt>
                      <c:pt idx="465">
                        <c:v>0</c:v>
                      </c:pt>
                      <c:pt idx="466">
                        <c:v>1.266</c:v>
                      </c:pt>
                      <c:pt idx="467">
                        <c:v>378.53399999999999</c:v>
                      </c:pt>
                      <c:pt idx="468">
                        <c:v>693.13499999999999</c:v>
                      </c:pt>
                      <c:pt idx="469">
                        <c:v>672.87900000000002</c:v>
                      </c:pt>
                      <c:pt idx="470">
                        <c:v>51.905999999999999</c:v>
                      </c:pt>
                      <c:pt idx="471">
                        <c:v>0</c:v>
                      </c:pt>
                      <c:pt idx="472">
                        <c:v>75.326999999999998</c:v>
                      </c:pt>
                      <c:pt idx="473">
                        <c:v>481.08</c:v>
                      </c:pt>
                      <c:pt idx="474">
                        <c:v>705.79499999999996</c:v>
                      </c:pt>
                      <c:pt idx="475">
                        <c:v>479.18099999999998</c:v>
                      </c:pt>
                      <c:pt idx="476">
                        <c:v>12.66</c:v>
                      </c:pt>
                      <c:pt idx="477">
                        <c:v>0</c:v>
                      </c:pt>
                      <c:pt idx="478">
                        <c:v>148.755</c:v>
                      </c:pt>
                      <c:pt idx="479">
                        <c:v>694.40099999999995</c:v>
                      </c:pt>
                      <c:pt idx="480">
                        <c:v>673.51199999999994</c:v>
                      </c:pt>
                      <c:pt idx="481">
                        <c:v>54.438000000000002</c:v>
                      </c:pt>
                      <c:pt idx="482">
                        <c:v>0</c:v>
                      </c:pt>
                      <c:pt idx="483">
                        <c:v>78.492000000000004</c:v>
                      </c:pt>
                      <c:pt idx="484">
                        <c:v>543.74699999999996</c:v>
                      </c:pt>
                      <c:pt idx="485">
                        <c:v>708.327</c:v>
                      </c:pt>
                      <c:pt idx="486">
                        <c:v>439.30200000000002</c:v>
                      </c:pt>
                      <c:pt idx="487">
                        <c:v>0</c:v>
                      </c:pt>
                      <c:pt idx="488">
                        <c:v>0</c:v>
                      </c:pt>
                      <c:pt idx="489">
                        <c:v>174.07499999999999</c:v>
                      </c:pt>
                      <c:pt idx="490">
                        <c:v>629.83500000000004</c:v>
                      </c:pt>
                      <c:pt idx="491">
                        <c:v>722.25300000000004</c:v>
                      </c:pt>
                      <c:pt idx="492">
                        <c:v>233.577</c:v>
                      </c:pt>
                      <c:pt idx="493">
                        <c:v>0</c:v>
                      </c:pt>
                      <c:pt idx="494">
                        <c:v>0</c:v>
                      </c:pt>
                      <c:pt idx="495">
                        <c:v>262.69499999999999</c:v>
                      </c:pt>
                      <c:pt idx="496">
                        <c:v>683.64</c:v>
                      </c:pt>
                      <c:pt idx="497">
                        <c:v>737.44489999999996</c:v>
                      </c:pt>
                      <c:pt idx="498">
                        <c:v>109.509</c:v>
                      </c:pt>
                      <c:pt idx="499">
                        <c:v>0</c:v>
                      </c:pt>
                      <c:pt idx="500">
                        <c:v>37.979999999999997</c:v>
                      </c:pt>
                      <c:pt idx="501">
                        <c:v>394.35899999999998</c:v>
                      </c:pt>
                      <c:pt idx="502">
                        <c:v>691.23599999999999</c:v>
                      </c:pt>
                      <c:pt idx="503">
                        <c:v>739.97699999999998</c:v>
                      </c:pt>
                      <c:pt idx="504">
                        <c:v>68.364009999999993</c:v>
                      </c:pt>
                      <c:pt idx="505">
                        <c:v>0</c:v>
                      </c:pt>
                      <c:pt idx="506">
                        <c:v>26.585999999999999</c:v>
                      </c:pt>
                      <c:pt idx="507">
                        <c:v>339.92099999999999</c:v>
                      </c:pt>
                      <c:pt idx="508">
                        <c:v>695.66700000000003</c:v>
                      </c:pt>
                      <c:pt idx="509">
                        <c:v>658.31989999999996</c:v>
                      </c:pt>
                      <c:pt idx="510">
                        <c:v>62.033999999999999</c:v>
                      </c:pt>
                      <c:pt idx="511">
                        <c:v>0</c:v>
                      </c:pt>
                      <c:pt idx="512">
                        <c:v>26.585999999999999</c:v>
                      </c:pt>
                      <c:pt idx="513">
                        <c:v>584.89200000000005</c:v>
                      </c:pt>
                      <c:pt idx="514">
                        <c:v>717.822</c:v>
                      </c:pt>
                      <c:pt idx="515">
                        <c:v>431.07299999999998</c:v>
                      </c:pt>
                      <c:pt idx="516">
                        <c:v>0</c:v>
                      </c:pt>
                      <c:pt idx="517">
                        <c:v>0</c:v>
                      </c:pt>
                      <c:pt idx="518">
                        <c:v>197.49600000000001</c:v>
                      </c:pt>
                      <c:pt idx="519">
                        <c:v>612.11099999999999</c:v>
                      </c:pt>
                      <c:pt idx="520">
                        <c:v>721.62</c:v>
                      </c:pt>
                      <c:pt idx="521">
                        <c:v>401.322</c:v>
                      </c:pt>
                      <c:pt idx="522">
                        <c:v>0</c:v>
                      </c:pt>
                      <c:pt idx="523">
                        <c:v>0</c:v>
                      </c:pt>
                      <c:pt idx="524">
                        <c:v>224.08199999999999</c:v>
                      </c:pt>
                      <c:pt idx="525">
                        <c:v>550.077</c:v>
                      </c:pt>
                      <c:pt idx="526">
                        <c:v>720.35400000000004</c:v>
                      </c:pt>
                      <c:pt idx="527">
                        <c:v>279.15300000000002</c:v>
                      </c:pt>
                      <c:pt idx="528">
                        <c:v>0</c:v>
                      </c:pt>
                      <c:pt idx="529">
                        <c:v>0</c:v>
                      </c:pt>
                      <c:pt idx="530">
                        <c:v>248.76900000000001</c:v>
                      </c:pt>
                      <c:pt idx="531">
                        <c:v>602.61599999999999</c:v>
                      </c:pt>
                      <c:pt idx="532">
                        <c:v>732.38099999999997</c:v>
                      </c:pt>
                      <c:pt idx="533">
                        <c:v>141.792</c:v>
                      </c:pt>
                      <c:pt idx="534">
                        <c:v>0</c:v>
                      </c:pt>
                      <c:pt idx="535">
                        <c:v>0</c:v>
                      </c:pt>
                      <c:pt idx="536">
                        <c:v>311.43599999999998</c:v>
                      </c:pt>
                      <c:pt idx="537">
                        <c:v>690.60299999999995</c:v>
                      </c:pt>
                      <c:pt idx="538">
                        <c:v>720.98699999999997</c:v>
                      </c:pt>
                      <c:pt idx="539">
                        <c:v>80.391000000000005</c:v>
                      </c:pt>
                      <c:pt idx="540">
                        <c:v>0</c:v>
                      </c:pt>
                      <c:pt idx="541">
                        <c:v>50.006999999999998</c:v>
                      </c:pt>
                      <c:pt idx="542">
                        <c:v>471.58499999999998</c:v>
                      </c:pt>
                      <c:pt idx="543">
                        <c:v>709.59299999999996</c:v>
                      </c:pt>
                      <c:pt idx="544">
                        <c:v>132.93</c:v>
                      </c:pt>
                      <c:pt idx="545">
                        <c:v>0</c:v>
                      </c:pt>
                      <c:pt idx="546">
                        <c:v>32.915999999999997</c:v>
                      </c:pt>
                      <c:pt idx="547">
                        <c:v>346.88400000000001</c:v>
                      </c:pt>
                      <c:pt idx="548">
                        <c:v>697.56600000000003</c:v>
                      </c:pt>
                      <c:pt idx="549">
                        <c:v>741.24300000000005</c:v>
                      </c:pt>
                      <c:pt idx="550">
                        <c:v>32.283000000000001</c:v>
                      </c:pt>
                      <c:pt idx="551">
                        <c:v>0</c:v>
                      </c:pt>
                      <c:pt idx="552">
                        <c:v>45.576000000000001</c:v>
                      </c:pt>
                      <c:pt idx="553">
                        <c:v>491.20800000000003</c:v>
                      </c:pt>
                      <c:pt idx="554">
                        <c:v>708.327</c:v>
                      </c:pt>
                      <c:pt idx="555">
                        <c:v>588.69000000000005</c:v>
                      </c:pt>
                      <c:pt idx="556">
                        <c:v>0</c:v>
                      </c:pt>
                      <c:pt idx="557">
                        <c:v>0</c:v>
                      </c:pt>
                      <c:pt idx="558">
                        <c:v>72.795000000000002</c:v>
                      </c:pt>
                      <c:pt idx="559">
                        <c:v>518.42700000000002</c:v>
                      </c:pt>
                      <c:pt idx="560">
                        <c:v>714.65700000000004</c:v>
                      </c:pt>
                      <c:pt idx="561">
                        <c:v>460.19099999999997</c:v>
                      </c:pt>
                      <c:pt idx="562">
                        <c:v>0</c:v>
                      </c:pt>
                      <c:pt idx="563">
                        <c:v>0</c:v>
                      </c:pt>
                      <c:pt idx="564">
                        <c:v>97.481989999999996</c:v>
                      </c:pt>
                      <c:pt idx="565">
                        <c:v>582.36</c:v>
                      </c:pt>
                      <c:pt idx="566">
                        <c:v>719.721</c:v>
                      </c:pt>
                      <c:pt idx="567">
                        <c:v>339.28800000000001</c:v>
                      </c:pt>
                      <c:pt idx="568">
                        <c:v>0</c:v>
                      </c:pt>
                      <c:pt idx="569">
                        <c:v>0</c:v>
                      </c:pt>
                      <c:pt idx="570">
                        <c:v>188.63399999999999</c:v>
                      </c:pt>
                      <c:pt idx="571">
                        <c:v>674.14499999999998</c:v>
                      </c:pt>
                      <c:pt idx="572">
                        <c:v>732.38099999999997</c:v>
                      </c:pt>
                      <c:pt idx="573">
                        <c:v>232.31100000000001</c:v>
                      </c:pt>
                      <c:pt idx="574">
                        <c:v>0</c:v>
                      </c:pt>
                      <c:pt idx="575">
                        <c:v>0</c:v>
                      </c:pt>
                      <c:pt idx="576">
                        <c:v>379.16699999999997</c:v>
                      </c:pt>
                      <c:pt idx="577">
                        <c:v>723.51900000000001</c:v>
                      </c:pt>
                      <c:pt idx="578">
                        <c:v>307.63799999999998</c:v>
                      </c:pt>
                      <c:pt idx="579">
                        <c:v>0</c:v>
                      </c:pt>
                      <c:pt idx="580">
                        <c:v>0</c:v>
                      </c:pt>
                      <c:pt idx="581">
                        <c:v>246.23699999999999</c:v>
                      </c:pt>
                      <c:pt idx="582">
                        <c:v>683.64</c:v>
                      </c:pt>
                      <c:pt idx="583">
                        <c:v>735.54600000000005</c:v>
                      </c:pt>
                      <c:pt idx="584">
                        <c:v>143.05799999999999</c:v>
                      </c:pt>
                      <c:pt idx="585">
                        <c:v>0</c:v>
                      </c:pt>
                      <c:pt idx="586">
                        <c:v>50.64</c:v>
                      </c:pt>
                      <c:pt idx="587">
                        <c:v>444.99900000000002</c:v>
                      </c:pt>
                      <c:pt idx="588">
                        <c:v>706.428</c:v>
                      </c:pt>
                      <c:pt idx="589">
                        <c:v>601.35</c:v>
                      </c:pt>
                      <c:pt idx="590">
                        <c:v>0</c:v>
                      </c:pt>
                      <c:pt idx="591">
                        <c:v>0</c:v>
                      </c:pt>
                      <c:pt idx="592">
                        <c:v>108.876</c:v>
                      </c:pt>
                      <c:pt idx="593">
                        <c:v>593.12099999999998</c:v>
                      </c:pt>
                      <c:pt idx="594">
                        <c:v>718.45500000000004</c:v>
                      </c:pt>
                      <c:pt idx="595">
                        <c:v>337.38900000000001</c:v>
                      </c:pt>
                      <c:pt idx="596">
                        <c:v>0</c:v>
                      </c:pt>
                      <c:pt idx="597">
                        <c:v>0</c:v>
                      </c:pt>
                      <c:pt idx="598">
                        <c:v>182.93700000000001</c:v>
                      </c:pt>
                      <c:pt idx="599">
                        <c:v>681.10799999999995</c:v>
                      </c:pt>
                      <c:pt idx="600">
                        <c:v>732.38099999999997</c:v>
                      </c:pt>
                      <c:pt idx="601">
                        <c:v>129.13200000000001</c:v>
                      </c:pt>
                      <c:pt idx="602">
                        <c:v>0</c:v>
                      </c:pt>
                      <c:pt idx="603">
                        <c:v>0</c:v>
                      </c:pt>
                      <c:pt idx="604">
                        <c:v>215.85300000000001</c:v>
                      </c:pt>
                      <c:pt idx="605">
                        <c:v>687.43799999999999</c:v>
                      </c:pt>
                      <c:pt idx="606">
                        <c:v>737.44489999999996</c:v>
                      </c:pt>
                      <c:pt idx="607">
                        <c:v>130.398</c:v>
                      </c:pt>
                      <c:pt idx="608">
                        <c:v>0</c:v>
                      </c:pt>
                      <c:pt idx="609">
                        <c:v>13.926</c:v>
                      </c:pt>
                      <c:pt idx="610">
                        <c:v>330.42599999999999</c:v>
                      </c:pt>
                      <c:pt idx="611">
                        <c:v>720.98699999999997</c:v>
                      </c:pt>
                      <c:pt idx="612">
                        <c:v>382.33199999999999</c:v>
                      </c:pt>
                      <c:pt idx="613">
                        <c:v>0</c:v>
                      </c:pt>
                      <c:pt idx="614">
                        <c:v>0</c:v>
                      </c:pt>
                      <c:pt idx="615">
                        <c:v>159.51599999999999</c:v>
                      </c:pt>
                      <c:pt idx="616">
                        <c:v>579.82799999999997</c:v>
                      </c:pt>
                      <c:pt idx="617">
                        <c:v>722.88599999999997</c:v>
                      </c:pt>
                      <c:pt idx="618">
                        <c:v>391.19400000000002</c:v>
                      </c:pt>
                      <c:pt idx="619">
                        <c:v>0</c:v>
                      </c:pt>
                      <c:pt idx="620">
                        <c:v>0</c:v>
                      </c:pt>
                      <c:pt idx="621">
                        <c:v>265.22699999999998</c:v>
                      </c:pt>
                      <c:pt idx="622">
                        <c:v>566.53499999999997</c:v>
                      </c:pt>
                      <c:pt idx="623">
                        <c:v>731.11500000000001</c:v>
                      </c:pt>
                      <c:pt idx="624">
                        <c:v>243.072</c:v>
                      </c:pt>
                      <c:pt idx="625">
                        <c:v>0</c:v>
                      </c:pt>
                      <c:pt idx="626">
                        <c:v>0</c:v>
                      </c:pt>
                      <c:pt idx="627">
                        <c:v>343.71899999999999</c:v>
                      </c:pt>
                      <c:pt idx="628">
                        <c:v>691.86900000000003</c:v>
                      </c:pt>
                      <c:pt idx="629">
                        <c:v>664.65</c:v>
                      </c:pt>
                      <c:pt idx="630">
                        <c:v>13.292999999999999</c:v>
                      </c:pt>
                      <c:pt idx="631">
                        <c:v>0</c:v>
                      </c:pt>
                      <c:pt idx="632">
                        <c:v>81.656999999999996</c:v>
                      </c:pt>
                      <c:pt idx="633">
                        <c:v>548.178</c:v>
                      </c:pt>
                      <c:pt idx="634">
                        <c:v>719.08799999999997</c:v>
                      </c:pt>
                      <c:pt idx="635">
                        <c:v>365.87400000000002</c:v>
                      </c:pt>
                      <c:pt idx="636">
                        <c:v>0</c:v>
                      </c:pt>
                      <c:pt idx="637">
                        <c:v>0</c:v>
                      </c:pt>
                      <c:pt idx="638">
                        <c:v>236.74199999999999</c:v>
                      </c:pt>
                      <c:pt idx="639">
                        <c:v>685.53899999999999</c:v>
                      </c:pt>
                      <c:pt idx="640">
                        <c:v>738.07799999999997</c:v>
                      </c:pt>
                      <c:pt idx="641">
                        <c:v>153.18600000000001</c:v>
                      </c:pt>
                      <c:pt idx="642">
                        <c:v>0</c:v>
                      </c:pt>
                      <c:pt idx="643">
                        <c:v>0</c:v>
                      </c:pt>
                      <c:pt idx="644">
                        <c:v>624.13800000000003</c:v>
                      </c:pt>
                      <c:pt idx="645">
                        <c:v>724.78499999999997</c:v>
                      </c:pt>
                      <c:pt idx="646">
                        <c:v>436.77</c:v>
                      </c:pt>
                      <c:pt idx="647">
                        <c:v>0</c:v>
                      </c:pt>
                      <c:pt idx="648">
                        <c:v>0</c:v>
                      </c:pt>
                      <c:pt idx="649">
                        <c:v>204.459</c:v>
                      </c:pt>
                      <c:pt idx="650">
                        <c:v>679.84199999999998</c:v>
                      </c:pt>
                      <c:pt idx="651">
                        <c:v>734.28</c:v>
                      </c:pt>
                      <c:pt idx="652">
                        <c:v>217.119</c:v>
                      </c:pt>
                      <c:pt idx="653">
                        <c:v>0</c:v>
                      </c:pt>
                      <c:pt idx="654">
                        <c:v>0</c:v>
                      </c:pt>
                      <c:pt idx="655">
                        <c:v>344.35199999999998</c:v>
                      </c:pt>
                      <c:pt idx="656">
                        <c:v>696.3</c:v>
                      </c:pt>
                      <c:pt idx="657">
                        <c:v>723.51900000000001</c:v>
                      </c:pt>
                      <c:pt idx="658">
                        <c:v>62.033999999999999</c:v>
                      </c:pt>
                      <c:pt idx="659">
                        <c:v>0</c:v>
                      </c:pt>
                      <c:pt idx="660">
                        <c:v>47.475000000000001</c:v>
                      </c:pt>
                      <c:pt idx="661">
                        <c:v>488.04300000000001</c:v>
                      </c:pt>
                      <c:pt idx="662">
                        <c:v>712.75800000000004</c:v>
                      </c:pt>
                      <c:pt idx="663">
                        <c:v>535.51800000000003</c:v>
                      </c:pt>
                      <c:pt idx="664">
                        <c:v>0</c:v>
                      </c:pt>
                      <c:pt idx="665">
                        <c:v>0</c:v>
                      </c:pt>
                      <c:pt idx="666">
                        <c:v>129.76499999999999</c:v>
                      </c:pt>
                      <c:pt idx="667">
                        <c:v>627.303</c:v>
                      </c:pt>
                      <c:pt idx="668">
                        <c:v>727.95</c:v>
                      </c:pt>
                      <c:pt idx="669">
                        <c:v>269.65800000000002</c:v>
                      </c:pt>
                      <c:pt idx="670">
                        <c:v>0</c:v>
                      </c:pt>
                      <c:pt idx="671">
                        <c:v>0</c:v>
                      </c:pt>
                      <c:pt idx="672">
                        <c:v>285.483</c:v>
                      </c:pt>
                      <c:pt idx="673">
                        <c:v>690.60299999999995</c:v>
                      </c:pt>
                      <c:pt idx="674">
                        <c:v>741.24300000000005</c:v>
                      </c:pt>
                      <c:pt idx="675">
                        <c:v>100.014</c:v>
                      </c:pt>
                      <c:pt idx="676">
                        <c:v>0</c:v>
                      </c:pt>
                      <c:pt idx="677">
                        <c:v>217.119</c:v>
                      </c:pt>
                      <c:pt idx="678">
                        <c:v>686.80510000000004</c:v>
                      </c:pt>
                      <c:pt idx="679">
                        <c:v>739.34400000000005</c:v>
                      </c:pt>
                      <c:pt idx="680">
                        <c:v>112.041</c:v>
                      </c:pt>
                      <c:pt idx="681">
                        <c:v>0</c:v>
                      </c:pt>
                      <c:pt idx="682">
                        <c:v>17.091000000000001</c:v>
                      </c:pt>
                      <c:pt idx="683">
                        <c:v>343.08600000000001</c:v>
                      </c:pt>
                      <c:pt idx="684">
                        <c:v>698.19899999999996</c:v>
                      </c:pt>
                      <c:pt idx="685">
                        <c:v>746.94</c:v>
                      </c:pt>
                      <c:pt idx="686">
                        <c:v>48.107999999999997</c:v>
                      </c:pt>
                      <c:pt idx="687">
                        <c:v>0</c:v>
                      </c:pt>
                      <c:pt idx="688">
                        <c:v>59.502000000000002</c:v>
                      </c:pt>
                      <c:pt idx="689">
                        <c:v>444.99900000000002</c:v>
                      </c:pt>
                      <c:pt idx="690">
                        <c:v>709.59299999999996</c:v>
                      </c:pt>
                      <c:pt idx="691">
                        <c:v>658.95299999999997</c:v>
                      </c:pt>
                      <c:pt idx="692">
                        <c:v>0</c:v>
                      </c:pt>
                      <c:pt idx="693">
                        <c:v>0</c:v>
                      </c:pt>
                      <c:pt idx="694">
                        <c:v>94.316999999999993</c:v>
                      </c:pt>
                      <c:pt idx="695">
                        <c:v>460.82400000000001</c:v>
                      </c:pt>
                      <c:pt idx="696">
                        <c:v>714.65700000000004</c:v>
                      </c:pt>
                      <c:pt idx="697">
                        <c:v>526.02300000000002</c:v>
                      </c:pt>
                      <c:pt idx="698">
                        <c:v>0</c:v>
                      </c:pt>
                      <c:pt idx="699">
                        <c:v>0</c:v>
                      </c:pt>
                      <c:pt idx="700">
                        <c:v>137.36099999999999</c:v>
                      </c:pt>
                      <c:pt idx="701">
                        <c:v>526.65599999999995</c:v>
                      </c:pt>
                      <c:pt idx="702">
                        <c:v>724.15200000000004</c:v>
                      </c:pt>
                      <c:pt idx="703">
                        <c:v>353.84699999999998</c:v>
                      </c:pt>
                      <c:pt idx="704">
                        <c:v>0</c:v>
                      </c:pt>
                      <c:pt idx="705">
                        <c:v>0</c:v>
                      </c:pt>
                      <c:pt idx="706">
                        <c:v>219.65100000000001</c:v>
                      </c:pt>
                      <c:pt idx="707">
                        <c:v>687.43799999999999</c:v>
                      </c:pt>
                      <c:pt idx="708">
                        <c:v>739.97699999999998</c:v>
                      </c:pt>
                      <c:pt idx="709">
                        <c:v>181.67099999999999</c:v>
                      </c:pt>
                      <c:pt idx="710">
                        <c:v>0</c:v>
                      </c:pt>
                      <c:pt idx="711">
                        <c:v>188.63399999999999</c:v>
                      </c:pt>
                      <c:pt idx="712">
                        <c:v>681.74099999999999</c:v>
                      </c:pt>
                      <c:pt idx="713">
                        <c:v>736.17899999999997</c:v>
                      </c:pt>
                      <c:pt idx="714">
                        <c:v>169.011</c:v>
                      </c:pt>
                      <c:pt idx="715">
                        <c:v>0</c:v>
                      </c:pt>
                      <c:pt idx="716">
                        <c:v>11.394</c:v>
                      </c:pt>
                      <c:pt idx="717">
                        <c:v>348.15</c:v>
                      </c:pt>
                      <c:pt idx="718">
                        <c:v>705.79499999999996</c:v>
                      </c:pt>
                      <c:pt idx="719">
                        <c:v>751.37099999999998</c:v>
                      </c:pt>
                      <c:pt idx="720">
                        <c:v>20.888999999999999</c:v>
                      </c:pt>
                      <c:pt idx="721">
                        <c:v>0</c:v>
                      </c:pt>
                      <c:pt idx="722">
                        <c:v>62.667000000000002</c:v>
                      </c:pt>
                      <c:pt idx="723">
                        <c:v>539.31600000000003</c:v>
                      </c:pt>
                      <c:pt idx="724">
                        <c:v>719.721</c:v>
                      </c:pt>
                      <c:pt idx="725">
                        <c:v>540.58199999999999</c:v>
                      </c:pt>
                      <c:pt idx="726">
                        <c:v>0</c:v>
                      </c:pt>
                      <c:pt idx="727">
                        <c:v>0</c:v>
                      </c:pt>
                      <c:pt idx="728">
                        <c:v>146.85599999999999</c:v>
                      </c:pt>
                      <c:pt idx="729">
                        <c:v>638.06399999999996</c:v>
                      </c:pt>
                      <c:pt idx="730">
                        <c:v>727.95</c:v>
                      </c:pt>
                      <c:pt idx="731">
                        <c:v>282.95100000000002</c:v>
                      </c:pt>
                      <c:pt idx="732">
                        <c:v>0</c:v>
                      </c:pt>
                      <c:pt idx="733">
                        <c:v>0</c:v>
                      </c:pt>
                      <c:pt idx="734">
                        <c:v>258.89699999999999</c:v>
                      </c:pt>
                      <c:pt idx="735">
                        <c:v>694.40099999999995</c:v>
                      </c:pt>
                      <c:pt idx="736">
                        <c:v>743.77499999999998</c:v>
                      </c:pt>
                      <c:pt idx="737">
                        <c:v>79.757999999999996</c:v>
                      </c:pt>
                      <c:pt idx="738">
                        <c:v>0</c:v>
                      </c:pt>
                      <c:pt idx="739">
                        <c:v>46.209000000000003</c:v>
                      </c:pt>
                      <c:pt idx="740">
                        <c:v>414.61500000000001</c:v>
                      </c:pt>
                      <c:pt idx="741">
                        <c:v>710.85889999999995</c:v>
                      </c:pt>
                      <c:pt idx="742">
                        <c:v>634.899</c:v>
                      </c:pt>
                      <c:pt idx="743">
                        <c:v>0</c:v>
                      </c:pt>
                      <c:pt idx="744">
                        <c:v>0</c:v>
                      </c:pt>
                      <c:pt idx="745">
                        <c:v>381.06599999999997</c:v>
                      </c:pt>
                      <c:pt idx="746">
                        <c:v>705.79499999999996</c:v>
                      </c:pt>
                      <c:pt idx="747">
                        <c:v>655.15499999999997</c:v>
                      </c:pt>
                      <c:pt idx="748">
                        <c:v>0</c:v>
                      </c:pt>
                      <c:pt idx="749">
                        <c:v>0</c:v>
                      </c:pt>
                      <c:pt idx="750">
                        <c:v>111.408</c:v>
                      </c:pt>
                      <c:pt idx="751">
                        <c:v>540.58199999999999</c:v>
                      </c:pt>
                      <c:pt idx="752">
                        <c:v>719.721</c:v>
                      </c:pt>
                      <c:pt idx="753">
                        <c:v>489.94200000000001</c:v>
                      </c:pt>
                      <c:pt idx="754">
                        <c:v>0</c:v>
                      </c:pt>
                      <c:pt idx="755">
                        <c:v>0</c:v>
                      </c:pt>
                      <c:pt idx="756">
                        <c:v>235.476</c:v>
                      </c:pt>
                      <c:pt idx="757">
                        <c:v>690.60299999999995</c:v>
                      </c:pt>
                      <c:pt idx="758">
                        <c:v>741.87599999999998</c:v>
                      </c:pt>
                      <c:pt idx="759">
                        <c:v>199.39500000000001</c:v>
                      </c:pt>
                      <c:pt idx="760">
                        <c:v>0</c:v>
                      </c:pt>
                      <c:pt idx="761">
                        <c:v>36.713999999999999</c:v>
                      </c:pt>
                      <c:pt idx="762">
                        <c:v>448.79700000000003</c:v>
                      </c:pt>
                      <c:pt idx="763">
                        <c:v>711.49199999999996</c:v>
                      </c:pt>
                      <c:pt idx="764">
                        <c:v>647.55899999999997</c:v>
                      </c:pt>
                      <c:pt idx="765">
                        <c:v>0</c:v>
                      </c:pt>
                      <c:pt idx="766">
                        <c:v>0</c:v>
                      </c:pt>
                      <c:pt idx="767">
                        <c:v>82.289990000000003</c:v>
                      </c:pt>
                      <c:pt idx="768">
                        <c:v>509.565</c:v>
                      </c:pt>
                      <c:pt idx="769">
                        <c:v>719.721</c:v>
                      </c:pt>
                      <c:pt idx="770">
                        <c:v>535.51800000000003</c:v>
                      </c:pt>
                      <c:pt idx="771">
                        <c:v>0</c:v>
                      </c:pt>
                      <c:pt idx="772">
                        <c:v>0</c:v>
                      </c:pt>
                      <c:pt idx="773">
                        <c:v>221.55</c:v>
                      </c:pt>
                      <c:pt idx="774">
                        <c:v>703.89599999999996</c:v>
                      </c:pt>
                      <c:pt idx="775">
                        <c:v>686.17200000000003</c:v>
                      </c:pt>
                      <c:pt idx="776">
                        <c:v>0</c:v>
                      </c:pt>
                      <c:pt idx="777">
                        <c:v>0</c:v>
                      </c:pt>
                      <c:pt idx="778">
                        <c:v>68.364009999999993</c:v>
                      </c:pt>
                      <c:pt idx="779">
                        <c:v>562.10400000000004</c:v>
                      </c:pt>
                      <c:pt idx="780">
                        <c:v>721.62</c:v>
                      </c:pt>
                      <c:pt idx="781">
                        <c:v>448.16399999999999</c:v>
                      </c:pt>
                      <c:pt idx="782">
                        <c:v>0</c:v>
                      </c:pt>
                      <c:pt idx="783">
                        <c:v>0</c:v>
                      </c:pt>
                      <c:pt idx="784">
                        <c:v>258.89699999999999</c:v>
                      </c:pt>
                      <c:pt idx="785">
                        <c:v>692.50199999999995</c:v>
                      </c:pt>
                      <c:pt idx="786">
                        <c:v>741.87599999999998</c:v>
                      </c:pt>
                      <c:pt idx="787">
                        <c:v>144.32400000000001</c:v>
                      </c:pt>
                      <c:pt idx="788">
                        <c:v>0</c:v>
                      </c:pt>
                      <c:pt idx="789">
                        <c:v>57.603000000000002</c:v>
                      </c:pt>
                      <c:pt idx="790">
                        <c:v>513.99599999999998</c:v>
                      </c:pt>
                      <c:pt idx="791">
                        <c:v>719.08799999999997</c:v>
                      </c:pt>
                      <c:pt idx="792">
                        <c:v>514.62900000000002</c:v>
                      </c:pt>
                      <c:pt idx="793">
                        <c:v>0</c:v>
                      </c:pt>
                      <c:pt idx="794">
                        <c:v>0</c:v>
                      </c:pt>
                      <c:pt idx="795">
                        <c:v>141.15899999999999</c:v>
                      </c:pt>
                      <c:pt idx="796">
                        <c:v>680.47500000000002</c:v>
                      </c:pt>
                      <c:pt idx="797">
                        <c:v>734.91300000000001</c:v>
                      </c:pt>
                      <c:pt idx="798">
                        <c:v>373.47</c:v>
                      </c:pt>
                      <c:pt idx="799">
                        <c:v>0</c:v>
                      </c:pt>
                      <c:pt idx="800">
                        <c:v>0</c:v>
                      </c:pt>
                      <c:pt idx="801">
                        <c:v>313.33499999999998</c:v>
                      </c:pt>
                      <c:pt idx="802">
                        <c:v>699.46500000000003</c:v>
                      </c:pt>
                      <c:pt idx="803">
                        <c:v>750.73800000000006</c:v>
                      </c:pt>
                      <c:pt idx="804">
                        <c:v>58.235999999999997</c:v>
                      </c:pt>
                      <c:pt idx="805">
                        <c:v>0</c:v>
                      </c:pt>
                      <c:pt idx="806">
                        <c:v>87.353999999999999</c:v>
                      </c:pt>
                      <c:pt idx="807">
                        <c:v>698.19899999999996</c:v>
                      </c:pt>
                      <c:pt idx="808">
                        <c:v>733.64700000000005</c:v>
                      </c:pt>
                      <c:pt idx="809">
                        <c:v>34.182000000000002</c:v>
                      </c:pt>
                      <c:pt idx="810">
                        <c:v>0</c:v>
                      </c:pt>
                      <c:pt idx="811">
                        <c:v>82.289990000000003</c:v>
                      </c:pt>
                      <c:pt idx="812">
                        <c:v>513.99599999999998</c:v>
                      </c:pt>
                      <c:pt idx="813">
                        <c:v>720.98699999999997</c:v>
                      </c:pt>
                      <c:pt idx="814">
                        <c:v>533.61900000000003</c:v>
                      </c:pt>
                      <c:pt idx="815">
                        <c:v>0</c:v>
                      </c:pt>
                      <c:pt idx="816">
                        <c:v>0</c:v>
                      </c:pt>
                      <c:pt idx="817">
                        <c:v>256.99799999999999</c:v>
                      </c:pt>
                      <c:pt idx="818">
                        <c:v>693.76800000000003</c:v>
                      </c:pt>
                      <c:pt idx="819">
                        <c:v>744.40800000000002</c:v>
                      </c:pt>
                      <c:pt idx="820">
                        <c:v>141.792</c:v>
                      </c:pt>
                      <c:pt idx="821">
                        <c:v>0</c:v>
                      </c:pt>
                      <c:pt idx="822">
                        <c:v>45.576000000000001</c:v>
                      </c:pt>
                      <c:pt idx="823">
                        <c:v>522.85799999999995</c:v>
                      </c:pt>
                      <c:pt idx="824">
                        <c:v>715.923</c:v>
                      </c:pt>
                      <c:pt idx="825">
                        <c:v>565.90200000000004</c:v>
                      </c:pt>
                      <c:pt idx="826">
                        <c:v>0</c:v>
                      </c:pt>
                      <c:pt idx="827">
                        <c:v>0</c:v>
                      </c:pt>
                      <c:pt idx="828">
                        <c:v>164.58</c:v>
                      </c:pt>
                      <c:pt idx="829">
                        <c:v>674.77800000000002</c:v>
                      </c:pt>
                      <c:pt idx="830">
                        <c:v>733.01400000000001</c:v>
                      </c:pt>
                      <c:pt idx="831">
                        <c:v>308.27100000000002</c:v>
                      </c:pt>
                      <c:pt idx="832">
                        <c:v>0</c:v>
                      </c:pt>
                      <c:pt idx="833">
                        <c:v>0</c:v>
                      </c:pt>
                      <c:pt idx="834">
                        <c:v>339.92099999999999</c:v>
                      </c:pt>
                      <c:pt idx="835">
                        <c:v>688.70399999999995</c:v>
                      </c:pt>
                      <c:pt idx="836">
                        <c:v>739.97699999999998</c:v>
                      </c:pt>
                      <c:pt idx="837">
                        <c:v>216.48599999999999</c:v>
                      </c:pt>
                      <c:pt idx="838">
                        <c:v>0</c:v>
                      </c:pt>
                      <c:pt idx="839">
                        <c:v>20.256</c:v>
                      </c:pt>
                      <c:pt idx="840">
                        <c:v>447.53100000000001</c:v>
                      </c:pt>
                      <c:pt idx="841">
                        <c:v>713.39110000000005</c:v>
                      </c:pt>
                      <c:pt idx="842">
                        <c:v>203.19300000000001</c:v>
                      </c:pt>
                      <c:pt idx="843">
                        <c:v>0</c:v>
                      </c:pt>
                      <c:pt idx="844">
                        <c:v>0</c:v>
                      </c:pt>
                      <c:pt idx="845">
                        <c:v>400.05599999999998</c:v>
                      </c:pt>
                      <c:pt idx="846">
                        <c:v>709.59299999999996</c:v>
                      </c:pt>
                      <c:pt idx="847">
                        <c:v>657.68700000000001</c:v>
                      </c:pt>
                      <c:pt idx="848">
                        <c:v>22.155000000000001</c:v>
                      </c:pt>
                      <c:pt idx="849">
                        <c:v>0</c:v>
                      </c:pt>
                      <c:pt idx="850">
                        <c:v>194.964</c:v>
                      </c:pt>
                      <c:pt idx="851">
                        <c:v>671.61300000000006</c:v>
                      </c:pt>
                      <c:pt idx="852">
                        <c:v>736.17899999999997</c:v>
                      </c:pt>
                      <c:pt idx="853">
                        <c:v>341.82</c:v>
                      </c:pt>
                      <c:pt idx="854">
                        <c:v>0</c:v>
                      </c:pt>
                      <c:pt idx="855">
                        <c:v>0</c:v>
                      </c:pt>
                      <c:pt idx="856">
                        <c:v>329.79300000000001</c:v>
                      </c:pt>
                      <c:pt idx="857">
                        <c:v>704.529</c:v>
                      </c:pt>
                      <c:pt idx="858">
                        <c:v>721.62</c:v>
                      </c:pt>
                      <c:pt idx="859">
                        <c:v>40.512</c:v>
                      </c:pt>
                      <c:pt idx="860">
                        <c:v>0</c:v>
                      </c:pt>
                      <c:pt idx="861">
                        <c:v>25.32</c:v>
                      </c:pt>
                      <c:pt idx="862">
                        <c:v>510.19799999999998</c:v>
                      </c:pt>
                      <c:pt idx="863">
                        <c:v>719.721</c:v>
                      </c:pt>
                      <c:pt idx="864">
                        <c:v>548.178</c:v>
                      </c:pt>
                      <c:pt idx="865">
                        <c:v>0</c:v>
                      </c:pt>
                      <c:pt idx="866">
                        <c:v>0</c:v>
                      </c:pt>
                      <c:pt idx="867">
                        <c:v>243.70500000000001</c:v>
                      </c:pt>
                      <c:pt idx="868">
                        <c:v>694.40099999999995</c:v>
                      </c:pt>
                      <c:pt idx="869">
                        <c:v>745.04100000000005</c:v>
                      </c:pt>
                      <c:pt idx="870">
                        <c:v>149.38800000000001</c:v>
                      </c:pt>
                      <c:pt idx="871">
                        <c:v>0</c:v>
                      </c:pt>
                      <c:pt idx="872">
                        <c:v>52.539000000000001</c:v>
                      </c:pt>
                      <c:pt idx="873">
                        <c:v>694.40099999999995</c:v>
                      </c:pt>
                      <c:pt idx="874">
                        <c:v>743.77499999999998</c:v>
                      </c:pt>
                      <c:pt idx="875">
                        <c:v>148.755</c:v>
                      </c:pt>
                      <c:pt idx="876">
                        <c:v>0</c:v>
                      </c:pt>
                      <c:pt idx="877">
                        <c:v>53.171999999999997</c:v>
                      </c:pt>
                      <c:pt idx="878">
                        <c:v>532.35299999999995</c:v>
                      </c:pt>
                      <c:pt idx="879">
                        <c:v>724.78499999999997</c:v>
                      </c:pt>
                      <c:pt idx="880">
                        <c:v>526.65599999999995</c:v>
                      </c:pt>
                      <c:pt idx="881">
                        <c:v>0</c:v>
                      </c:pt>
                      <c:pt idx="882">
                        <c:v>0</c:v>
                      </c:pt>
                      <c:pt idx="883">
                        <c:v>184.83600000000001</c:v>
                      </c:pt>
                      <c:pt idx="884">
                        <c:v>692.50199999999995</c:v>
                      </c:pt>
                      <c:pt idx="885">
                        <c:v>744.40800000000002</c:v>
                      </c:pt>
                      <c:pt idx="886">
                        <c:v>115.839</c:v>
                      </c:pt>
                      <c:pt idx="887">
                        <c:v>0</c:v>
                      </c:pt>
                      <c:pt idx="888">
                        <c:v>0</c:v>
                      </c:pt>
                      <c:pt idx="889">
                        <c:v>322.83</c:v>
                      </c:pt>
                      <c:pt idx="890">
                        <c:v>711.49199999999996</c:v>
                      </c:pt>
                      <c:pt idx="891">
                        <c:v>722.88599999999997</c:v>
                      </c:pt>
                      <c:pt idx="892">
                        <c:v>0</c:v>
                      </c:pt>
                      <c:pt idx="893">
                        <c:v>0</c:v>
                      </c:pt>
                      <c:pt idx="894">
                        <c:v>94.95</c:v>
                      </c:pt>
                      <c:pt idx="895">
                        <c:v>547.54499999999996</c:v>
                      </c:pt>
                      <c:pt idx="896">
                        <c:v>724.15200000000004</c:v>
                      </c:pt>
                      <c:pt idx="897">
                        <c:v>542.48099999999999</c:v>
                      </c:pt>
                      <c:pt idx="898">
                        <c:v>0</c:v>
                      </c:pt>
                      <c:pt idx="899">
                        <c:v>0</c:v>
                      </c:pt>
                      <c:pt idx="900">
                        <c:v>308.27100000000002</c:v>
                      </c:pt>
                      <c:pt idx="901">
                        <c:v>702.63</c:v>
                      </c:pt>
                      <c:pt idx="902">
                        <c:v>727.31700000000001</c:v>
                      </c:pt>
                      <c:pt idx="903">
                        <c:v>115.206</c:v>
                      </c:pt>
                      <c:pt idx="904">
                        <c:v>0</c:v>
                      </c:pt>
                      <c:pt idx="905">
                        <c:v>51.905999999999999</c:v>
                      </c:pt>
                      <c:pt idx="906">
                        <c:v>570.33299999999997</c:v>
                      </c:pt>
                      <c:pt idx="907">
                        <c:v>752.00400000000002</c:v>
                      </c:pt>
                      <c:pt idx="908">
                        <c:v>63.933</c:v>
                      </c:pt>
                      <c:pt idx="909">
                        <c:v>0</c:v>
                      </c:pt>
                      <c:pt idx="910">
                        <c:v>91.152000000000001</c:v>
                      </c:pt>
                      <c:pt idx="911">
                        <c:v>605.14800000000002</c:v>
                      </c:pt>
                      <c:pt idx="912">
                        <c:v>731.11500000000001</c:v>
                      </c:pt>
                      <c:pt idx="913">
                        <c:v>515.26199999999994</c:v>
                      </c:pt>
                      <c:pt idx="914">
                        <c:v>0</c:v>
                      </c:pt>
                      <c:pt idx="915">
                        <c:v>0</c:v>
                      </c:pt>
                      <c:pt idx="916">
                        <c:v>205.72499999999999</c:v>
                      </c:pt>
                      <c:pt idx="917">
                        <c:v>698.19899999999996</c:v>
                      </c:pt>
                      <c:pt idx="918">
                        <c:v>747.57299999999998</c:v>
                      </c:pt>
                      <c:pt idx="919">
                        <c:v>80.391000000000005</c:v>
                      </c:pt>
                      <c:pt idx="920">
                        <c:v>0</c:v>
                      </c:pt>
                      <c:pt idx="921">
                        <c:v>13.926</c:v>
                      </c:pt>
                      <c:pt idx="922">
                        <c:v>476.01600000000002</c:v>
                      </c:pt>
                      <c:pt idx="923">
                        <c:v>721.62</c:v>
                      </c:pt>
                      <c:pt idx="924">
                        <c:v>603.88199999999995</c:v>
                      </c:pt>
                      <c:pt idx="925">
                        <c:v>0</c:v>
                      </c:pt>
                      <c:pt idx="926">
                        <c:v>0</c:v>
                      </c:pt>
                      <c:pt idx="927">
                        <c:v>227.88</c:v>
                      </c:pt>
                      <c:pt idx="928">
                        <c:v>699.46500000000003</c:v>
                      </c:pt>
                      <c:pt idx="929">
                        <c:v>748.83900000000006</c:v>
                      </c:pt>
                      <c:pt idx="930">
                        <c:v>155.08500000000001</c:v>
                      </c:pt>
                      <c:pt idx="931">
                        <c:v>0</c:v>
                      </c:pt>
                      <c:pt idx="932">
                        <c:v>42.411000000000001</c:v>
                      </c:pt>
                      <c:pt idx="933">
                        <c:v>529.18799999999999</c:v>
                      </c:pt>
                      <c:pt idx="934">
                        <c:v>726.68399999999997</c:v>
                      </c:pt>
                      <c:pt idx="935">
                        <c:v>488.67599999999999</c:v>
                      </c:pt>
                      <c:pt idx="936">
                        <c:v>0</c:v>
                      </c:pt>
                      <c:pt idx="937">
                        <c:v>0</c:v>
                      </c:pt>
                      <c:pt idx="938">
                        <c:v>186.73500000000001</c:v>
                      </c:pt>
                      <c:pt idx="939">
                        <c:v>700.73099999999999</c:v>
                      </c:pt>
                      <c:pt idx="940">
                        <c:v>600.71699999999998</c:v>
                      </c:pt>
                      <c:pt idx="941">
                        <c:v>0</c:v>
                      </c:pt>
                      <c:pt idx="942">
                        <c:v>0</c:v>
                      </c:pt>
                      <c:pt idx="943">
                        <c:v>215.22</c:v>
                      </c:pt>
                      <c:pt idx="944">
                        <c:v>672.87900000000002</c:v>
                      </c:pt>
                      <c:pt idx="945">
                        <c:v>737.44489999999996</c:v>
                      </c:pt>
                      <c:pt idx="946">
                        <c:v>294.34500000000003</c:v>
                      </c:pt>
                      <c:pt idx="947">
                        <c:v>0</c:v>
                      </c:pt>
                      <c:pt idx="948">
                        <c:v>0</c:v>
                      </c:pt>
                      <c:pt idx="949">
                        <c:v>334.85700000000003</c:v>
                      </c:pt>
                      <c:pt idx="950">
                        <c:v>706.428</c:v>
                      </c:pt>
                      <c:pt idx="951">
                        <c:v>753.90300000000002</c:v>
                      </c:pt>
                      <c:pt idx="952">
                        <c:v>37.347000000000001</c:v>
                      </c:pt>
                      <c:pt idx="953">
                        <c:v>0</c:v>
                      </c:pt>
                      <c:pt idx="954">
                        <c:v>67.097999999999999</c:v>
                      </c:pt>
                      <c:pt idx="955">
                        <c:v>584.25900000000001</c:v>
                      </c:pt>
                      <c:pt idx="956">
                        <c:v>729.21600000000001</c:v>
                      </c:pt>
                      <c:pt idx="957">
                        <c:v>453.86099999999999</c:v>
                      </c:pt>
                      <c:pt idx="958">
                        <c:v>0</c:v>
                      </c:pt>
                      <c:pt idx="959">
                        <c:v>0</c:v>
                      </c:pt>
                      <c:pt idx="960">
                        <c:v>400.68900000000002</c:v>
                      </c:pt>
                      <c:pt idx="961">
                        <c:v>712.75800000000004</c:v>
                      </c:pt>
                      <c:pt idx="962">
                        <c:v>681.10799999999995</c:v>
                      </c:pt>
                      <c:pt idx="963">
                        <c:v>37.347000000000001</c:v>
                      </c:pt>
                      <c:pt idx="964">
                        <c:v>0</c:v>
                      </c:pt>
                      <c:pt idx="965">
                        <c:v>134.82900000000001</c:v>
                      </c:pt>
                      <c:pt idx="966">
                        <c:v>691.86900000000003</c:v>
                      </c:pt>
                      <c:pt idx="967">
                        <c:v>739.97699999999998</c:v>
                      </c:pt>
                      <c:pt idx="968">
                        <c:v>374.10300000000001</c:v>
                      </c:pt>
                      <c:pt idx="969">
                        <c:v>0</c:v>
                      </c:pt>
                      <c:pt idx="970">
                        <c:v>0</c:v>
                      </c:pt>
                      <c:pt idx="971">
                        <c:v>370.93799999999999</c:v>
                      </c:pt>
                      <c:pt idx="972">
                        <c:v>736.17899999999997</c:v>
                      </c:pt>
                      <c:pt idx="973">
                        <c:v>271.55700000000002</c:v>
                      </c:pt>
                      <c:pt idx="974">
                        <c:v>0</c:v>
                      </c:pt>
                      <c:pt idx="975">
                        <c:v>0</c:v>
                      </c:pt>
                      <c:pt idx="976">
                        <c:v>382.33199999999999</c:v>
                      </c:pt>
                      <c:pt idx="977">
                        <c:v>714.65700000000004</c:v>
                      </c:pt>
                      <c:pt idx="978">
                        <c:v>672.87900000000002</c:v>
                      </c:pt>
                      <c:pt idx="979">
                        <c:v>0</c:v>
                      </c:pt>
                      <c:pt idx="980">
                        <c:v>0</c:v>
                      </c:pt>
                      <c:pt idx="981">
                        <c:v>158.88300000000001</c:v>
                      </c:pt>
                      <c:pt idx="982">
                        <c:v>660.85199999999998</c:v>
                      </c:pt>
                      <c:pt idx="983">
                        <c:v>738.07799999999997</c:v>
                      </c:pt>
                      <c:pt idx="984">
                        <c:v>332.95800000000003</c:v>
                      </c:pt>
                      <c:pt idx="985">
                        <c:v>0</c:v>
                      </c:pt>
                      <c:pt idx="986">
                        <c:v>0</c:v>
                      </c:pt>
                      <c:pt idx="987">
                        <c:v>436.77</c:v>
                      </c:pt>
                      <c:pt idx="988">
                        <c:v>718.45500000000004</c:v>
                      </c:pt>
                      <c:pt idx="989">
                        <c:v>571.59900000000005</c:v>
                      </c:pt>
                      <c:pt idx="990">
                        <c:v>0</c:v>
                      </c:pt>
                      <c:pt idx="991">
                        <c:v>0</c:v>
                      </c:pt>
                      <c:pt idx="992">
                        <c:v>202.56</c:v>
                      </c:pt>
                      <c:pt idx="993">
                        <c:v>684.90599999999995</c:v>
                      </c:pt>
                      <c:pt idx="994">
                        <c:v>741.24300000000005</c:v>
                      </c:pt>
                      <c:pt idx="995">
                        <c:v>243.70500000000001</c:v>
                      </c:pt>
                      <c:pt idx="996">
                        <c:v>0</c:v>
                      </c:pt>
                      <c:pt idx="997">
                        <c:v>0</c:v>
                      </c:pt>
                      <c:pt idx="998">
                        <c:v>385.49700000000001</c:v>
                      </c:pt>
                      <c:pt idx="999">
                        <c:v>707.69399999999996</c:v>
                      </c:pt>
                      <c:pt idx="1000">
                        <c:v>754.53599999999994</c:v>
                      </c:pt>
                      <c:pt idx="1001">
                        <c:v>44.31</c:v>
                      </c:pt>
                      <c:pt idx="1002">
                        <c:v>0</c:v>
                      </c:pt>
                      <c:pt idx="1003">
                        <c:v>79.125</c:v>
                      </c:pt>
                      <c:pt idx="1004">
                        <c:v>660.85199999999998</c:v>
                      </c:pt>
                      <c:pt idx="1005">
                        <c:v>699.46500000000003</c:v>
                      </c:pt>
                      <c:pt idx="1006">
                        <c:v>0</c:v>
                      </c:pt>
                      <c:pt idx="1007">
                        <c:v>0</c:v>
                      </c:pt>
                      <c:pt idx="1008">
                        <c:v>132.297</c:v>
                      </c:pt>
                      <c:pt idx="1009">
                        <c:v>691.86900000000003</c:v>
                      </c:pt>
                      <c:pt idx="1010">
                        <c:v>743.77499999999998</c:v>
                      </c:pt>
                      <c:pt idx="1011">
                        <c:v>262.69499999999999</c:v>
                      </c:pt>
                      <c:pt idx="1012">
                        <c:v>0</c:v>
                      </c:pt>
                      <c:pt idx="1013">
                        <c:v>32.915999999999997</c:v>
                      </c:pt>
                      <c:pt idx="1014">
                        <c:v>532.35299999999995</c:v>
                      </c:pt>
                      <c:pt idx="1015">
                        <c:v>727.95</c:v>
                      </c:pt>
                      <c:pt idx="1016">
                        <c:v>584.25900000000001</c:v>
                      </c:pt>
                      <c:pt idx="1017">
                        <c:v>0</c:v>
                      </c:pt>
                      <c:pt idx="1018">
                        <c:v>0</c:v>
                      </c:pt>
                      <c:pt idx="1019">
                        <c:v>238.64099999999999</c:v>
                      </c:pt>
                      <c:pt idx="1020">
                        <c:v>698.83199999999999</c:v>
                      </c:pt>
                      <c:pt idx="1021">
                        <c:v>750.73800000000006</c:v>
                      </c:pt>
                      <c:pt idx="1022">
                        <c:v>86.721000000000004</c:v>
                      </c:pt>
                      <c:pt idx="1023">
                        <c:v>0</c:v>
                      </c:pt>
                      <c:pt idx="1024">
                        <c:v>36.081000000000003</c:v>
                      </c:pt>
                      <c:pt idx="1025">
                        <c:v>541.84799999999996</c:v>
                      </c:pt>
                      <c:pt idx="1026">
                        <c:v>728.58299999999997</c:v>
                      </c:pt>
                      <c:pt idx="1027">
                        <c:v>479.81400000000002</c:v>
                      </c:pt>
                      <c:pt idx="1028">
                        <c:v>0</c:v>
                      </c:pt>
                      <c:pt idx="1029">
                        <c:v>0</c:v>
                      </c:pt>
                      <c:pt idx="1030">
                        <c:v>371.57100000000003</c:v>
                      </c:pt>
                      <c:pt idx="1031">
                        <c:v>718.45500000000004</c:v>
                      </c:pt>
                      <c:pt idx="1032">
                        <c:v>698.19899999999996</c:v>
                      </c:pt>
                      <c:pt idx="1033">
                        <c:v>0</c:v>
                      </c:pt>
                      <c:pt idx="1034">
                        <c:v>0</c:v>
                      </c:pt>
                      <c:pt idx="1035">
                        <c:v>115.206</c:v>
                      </c:pt>
                      <c:pt idx="1036">
                        <c:v>696.93299999999999</c:v>
                      </c:pt>
                      <c:pt idx="1037">
                        <c:v>667.81500000000005</c:v>
                      </c:pt>
                      <c:pt idx="1038">
                        <c:v>0</c:v>
                      </c:pt>
                      <c:pt idx="1039">
                        <c:v>0</c:v>
                      </c:pt>
                      <c:pt idx="1040">
                        <c:v>250.035</c:v>
                      </c:pt>
                      <c:pt idx="1041">
                        <c:v>698.19899999999996</c:v>
                      </c:pt>
                      <c:pt idx="1042">
                        <c:v>746.94</c:v>
                      </c:pt>
                      <c:pt idx="1043">
                        <c:v>258.26400000000001</c:v>
                      </c:pt>
                      <c:pt idx="1044">
                        <c:v>0</c:v>
                      </c:pt>
                      <c:pt idx="1045">
                        <c:v>0</c:v>
                      </c:pt>
                      <c:pt idx="1046">
                        <c:v>509.565</c:v>
                      </c:pt>
                      <c:pt idx="1047">
                        <c:v>726.05100000000004</c:v>
                      </c:pt>
                      <c:pt idx="1048">
                        <c:v>547.54499999999996</c:v>
                      </c:pt>
                      <c:pt idx="1049">
                        <c:v>0</c:v>
                      </c:pt>
                      <c:pt idx="1050">
                        <c:v>0</c:v>
                      </c:pt>
                      <c:pt idx="1051">
                        <c:v>292.44600000000003</c:v>
                      </c:pt>
                      <c:pt idx="1052">
                        <c:v>711.49199999999996</c:v>
                      </c:pt>
                      <c:pt idx="1053">
                        <c:v>757.70100000000002</c:v>
                      </c:pt>
                      <c:pt idx="1054">
                        <c:v>17.724</c:v>
                      </c:pt>
                      <c:pt idx="1055">
                        <c:v>0</c:v>
                      </c:pt>
                      <c:pt idx="1056">
                        <c:v>96.849000000000004</c:v>
                      </c:pt>
                      <c:pt idx="1057">
                        <c:v>670.98</c:v>
                      </c:pt>
                      <c:pt idx="1058">
                        <c:v>742.50900000000001</c:v>
                      </c:pt>
                      <c:pt idx="1059">
                        <c:v>493.74</c:v>
                      </c:pt>
                      <c:pt idx="1060">
                        <c:v>0</c:v>
                      </c:pt>
                      <c:pt idx="1061">
                        <c:v>0</c:v>
                      </c:pt>
                      <c:pt idx="1062">
                        <c:v>403.221</c:v>
                      </c:pt>
                      <c:pt idx="1063">
                        <c:v>720.35400000000004</c:v>
                      </c:pt>
                      <c:pt idx="1064">
                        <c:v>653.25599999999997</c:v>
                      </c:pt>
                      <c:pt idx="1065">
                        <c:v>41.145000000000003</c:v>
                      </c:pt>
                      <c:pt idx="1066">
                        <c:v>0</c:v>
                      </c:pt>
                      <c:pt idx="1067">
                        <c:v>199.39500000000001</c:v>
                      </c:pt>
                      <c:pt idx="1068">
                        <c:v>700.09799999999996</c:v>
                      </c:pt>
                      <c:pt idx="1069">
                        <c:v>573.49800000000005</c:v>
                      </c:pt>
                      <c:pt idx="1070">
                        <c:v>0</c:v>
                      </c:pt>
                      <c:pt idx="1071">
                        <c:v>0</c:v>
                      </c:pt>
                      <c:pt idx="1072">
                        <c:v>303.83999999999997</c:v>
                      </c:pt>
                      <c:pt idx="1073">
                        <c:v>710.226</c:v>
                      </c:pt>
                      <c:pt idx="1074">
                        <c:v>759.6</c:v>
                      </c:pt>
                      <c:pt idx="1075">
                        <c:v>0</c:v>
                      </c:pt>
                      <c:pt idx="1076">
                        <c:v>0</c:v>
                      </c:pt>
                      <c:pt idx="1077">
                        <c:v>66.465000000000003</c:v>
                      </c:pt>
                      <c:pt idx="1078">
                        <c:v>691.86900000000003</c:v>
                      </c:pt>
                      <c:pt idx="1079">
                        <c:v>742.50900000000001</c:v>
                      </c:pt>
                      <c:pt idx="1080">
                        <c:v>261.42899999999997</c:v>
                      </c:pt>
                      <c:pt idx="1081">
                        <c:v>0</c:v>
                      </c:pt>
                      <c:pt idx="1082">
                        <c:v>35.448</c:v>
                      </c:pt>
                      <c:pt idx="1083">
                        <c:v>451.32900000000001</c:v>
                      </c:pt>
                      <c:pt idx="1084">
                        <c:v>720.98699999999997</c:v>
                      </c:pt>
                      <c:pt idx="1085">
                        <c:v>745.67399999999998</c:v>
                      </c:pt>
                      <c:pt idx="1086">
                        <c:v>0</c:v>
                      </c:pt>
                      <c:pt idx="1087">
                        <c:v>0</c:v>
                      </c:pt>
                      <c:pt idx="1088">
                        <c:v>208.25700000000001</c:v>
                      </c:pt>
                      <c:pt idx="1089">
                        <c:v>701.36400000000003</c:v>
                      </c:pt>
                      <c:pt idx="1090">
                        <c:v>749.47199999999998</c:v>
                      </c:pt>
                      <c:pt idx="1091">
                        <c:v>89.885990000000007</c:v>
                      </c:pt>
                      <c:pt idx="1092">
                        <c:v>0</c:v>
                      </c:pt>
                      <c:pt idx="1093">
                        <c:v>66.465000000000003</c:v>
                      </c:pt>
                      <c:pt idx="1094">
                        <c:v>618.44100000000003</c:v>
                      </c:pt>
                      <c:pt idx="1095">
                        <c:v>739.97699999999998</c:v>
                      </c:pt>
                      <c:pt idx="1096">
                        <c:v>324.096</c:v>
                      </c:pt>
                      <c:pt idx="1097">
                        <c:v>0</c:v>
                      </c:pt>
                      <c:pt idx="1098">
                        <c:v>0</c:v>
                      </c:pt>
                      <c:pt idx="1099">
                        <c:v>384.23099999999999</c:v>
                      </c:pt>
                      <c:pt idx="1100">
                        <c:v>721.62</c:v>
                      </c:pt>
                      <c:pt idx="1101">
                        <c:v>707.69399999999996</c:v>
                      </c:pt>
                      <c:pt idx="1102">
                        <c:v>0</c:v>
                      </c:pt>
                      <c:pt idx="1103">
                        <c:v>0</c:v>
                      </c:pt>
                      <c:pt idx="1104">
                        <c:v>448.79700000000003</c:v>
                      </c:pt>
                      <c:pt idx="1105">
                        <c:v>724.15200000000004</c:v>
                      </c:pt>
                      <c:pt idx="1106">
                        <c:v>619.70699999999999</c:v>
                      </c:pt>
                      <c:pt idx="1107">
                        <c:v>0</c:v>
                      </c:pt>
                      <c:pt idx="1108">
                        <c:v>0</c:v>
                      </c:pt>
                      <c:pt idx="1109">
                        <c:v>281.05200000000002</c:v>
                      </c:pt>
                      <c:pt idx="1110">
                        <c:v>716.55600000000004</c:v>
                      </c:pt>
                      <c:pt idx="1111">
                        <c:v>760.23299999999995</c:v>
                      </c:pt>
                      <c:pt idx="1112">
                        <c:v>51.273000000000003</c:v>
                      </c:pt>
                      <c:pt idx="1113">
                        <c:v>0</c:v>
                      </c:pt>
                      <c:pt idx="1114">
                        <c:v>147.489</c:v>
                      </c:pt>
                      <c:pt idx="1115">
                        <c:v>697.56600000000003</c:v>
                      </c:pt>
                      <c:pt idx="1116">
                        <c:v>752.00400000000002</c:v>
                      </c:pt>
                      <c:pt idx="1117">
                        <c:v>117.738</c:v>
                      </c:pt>
                      <c:pt idx="1118">
                        <c:v>0</c:v>
                      </c:pt>
                      <c:pt idx="1119">
                        <c:v>50.64</c:v>
                      </c:pt>
                      <c:pt idx="1120">
                        <c:v>560.20500000000004</c:v>
                      </c:pt>
                      <c:pt idx="1121">
                        <c:v>734.28</c:v>
                      </c:pt>
                      <c:pt idx="1122">
                        <c:v>471.58499999999998</c:v>
                      </c:pt>
                      <c:pt idx="1123">
                        <c:v>0</c:v>
                      </c:pt>
                      <c:pt idx="1124">
                        <c:v>0</c:v>
                      </c:pt>
                      <c:pt idx="1125">
                        <c:v>341.82</c:v>
                      </c:pt>
                      <c:pt idx="1126">
                        <c:v>712.75800000000004</c:v>
                      </c:pt>
                      <c:pt idx="1127">
                        <c:v>758.33399999999995</c:v>
                      </c:pt>
                      <c:pt idx="1128">
                        <c:v>51.905999999999999</c:v>
                      </c:pt>
                      <c:pt idx="1129">
                        <c:v>0</c:v>
                      </c:pt>
                      <c:pt idx="1130">
                        <c:v>189.267</c:v>
                      </c:pt>
                      <c:pt idx="1131">
                        <c:v>701.99699999999996</c:v>
                      </c:pt>
                      <c:pt idx="1132">
                        <c:v>751.37099999999998</c:v>
                      </c:pt>
                      <c:pt idx="1133">
                        <c:v>244.971</c:v>
                      </c:pt>
                      <c:pt idx="1134">
                        <c:v>0</c:v>
                      </c:pt>
                      <c:pt idx="1135">
                        <c:v>85.454999999999998</c:v>
                      </c:pt>
                      <c:pt idx="1136">
                        <c:v>720.98699999999997</c:v>
                      </c:pt>
                      <c:pt idx="1137">
                        <c:v>711.49199999999996</c:v>
                      </c:pt>
                      <c:pt idx="1138">
                        <c:v>43.043999999999997</c:v>
                      </c:pt>
                      <c:pt idx="1139">
                        <c:v>0</c:v>
                      </c:pt>
                      <c:pt idx="1140">
                        <c:v>196.23</c:v>
                      </c:pt>
                      <c:pt idx="1141">
                        <c:v>700.09799999999996</c:v>
                      </c:pt>
                      <c:pt idx="1142">
                        <c:v>751.37099999999998</c:v>
                      </c:pt>
                      <c:pt idx="1143">
                        <c:v>107.61</c:v>
                      </c:pt>
                      <c:pt idx="1144">
                        <c:v>0</c:v>
                      </c:pt>
                      <c:pt idx="1145">
                        <c:v>48.107999999999997</c:v>
                      </c:pt>
                      <c:pt idx="1146">
                        <c:v>594.38699999999994</c:v>
                      </c:pt>
                      <c:pt idx="1147">
                        <c:v>736.81200000000001</c:v>
                      </c:pt>
                      <c:pt idx="1148">
                        <c:v>391.19400000000002</c:v>
                      </c:pt>
                      <c:pt idx="1149">
                        <c:v>0</c:v>
                      </c:pt>
                      <c:pt idx="1150">
                        <c:v>0</c:v>
                      </c:pt>
                      <c:pt idx="1151">
                        <c:v>501.33600000000001</c:v>
                      </c:pt>
                      <c:pt idx="1152">
                        <c:v>733.01400000000001</c:v>
                      </c:pt>
                      <c:pt idx="1153">
                        <c:v>584.89200000000005</c:v>
                      </c:pt>
                      <c:pt idx="1154">
                        <c:v>0</c:v>
                      </c:pt>
                      <c:pt idx="1155">
                        <c:v>0</c:v>
                      </c:pt>
                      <c:pt idx="1156">
                        <c:v>287.38200000000001</c:v>
                      </c:pt>
                      <c:pt idx="1157">
                        <c:v>712.75800000000004</c:v>
                      </c:pt>
                      <c:pt idx="1158">
                        <c:v>760.23299999999995</c:v>
                      </c:pt>
                      <c:pt idx="1159">
                        <c:v>17.724</c:v>
                      </c:pt>
                      <c:pt idx="1160">
                        <c:v>0</c:v>
                      </c:pt>
                      <c:pt idx="1161">
                        <c:v>108.24299999999999</c:v>
                      </c:pt>
                      <c:pt idx="1162">
                        <c:v>696.3</c:v>
                      </c:pt>
                      <c:pt idx="1163">
                        <c:v>749.47199999999998</c:v>
                      </c:pt>
                      <c:pt idx="1164">
                        <c:v>212.05500000000001</c:v>
                      </c:pt>
                      <c:pt idx="1165">
                        <c:v>0</c:v>
                      </c:pt>
                      <c:pt idx="1166">
                        <c:v>41.777999999999999</c:v>
                      </c:pt>
                      <c:pt idx="1167">
                        <c:v>601.98299999999995</c:v>
                      </c:pt>
                      <c:pt idx="1168">
                        <c:v>737.44489999999996</c:v>
                      </c:pt>
                      <c:pt idx="1169">
                        <c:v>501.96899999999999</c:v>
                      </c:pt>
                      <c:pt idx="1170">
                        <c:v>0</c:v>
                      </c:pt>
                      <c:pt idx="1171">
                        <c:v>136.095</c:v>
                      </c:pt>
                      <c:pt idx="1172">
                        <c:v>697.56600000000003</c:v>
                      </c:pt>
                      <c:pt idx="1173">
                        <c:v>748.83900000000006</c:v>
                      </c:pt>
                      <c:pt idx="1174">
                        <c:v>407.01900000000001</c:v>
                      </c:pt>
                      <c:pt idx="1175">
                        <c:v>0</c:v>
                      </c:pt>
                      <c:pt idx="1176">
                        <c:v>24.053999999999998</c:v>
                      </c:pt>
                      <c:pt idx="1177">
                        <c:v>564.00300000000004</c:v>
                      </c:pt>
                      <c:pt idx="1178">
                        <c:v>733.64700000000005</c:v>
                      </c:pt>
                      <c:pt idx="1179">
                        <c:v>551.976</c:v>
                      </c:pt>
                      <c:pt idx="1180">
                        <c:v>0</c:v>
                      </c:pt>
                      <c:pt idx="1181">
                        <c:v>0</c:v>
                      </c:pt>
                      <c:pt idx="1182">
                        <c:v>360.81</c:v>
                      </c:pt>
                      <c:pt idx="1183">
                        <c:v>719.721</c:v>
                      </c:pt>
                      <c:pt idx="1184">
                        <c:v>693.76800000000003</c:v>
                      </c:pt>
                      <c:pt idx="1185">
                        <c:v>0</c:v>
                      </c:pt>
                      <c:pt idx="1186">
                        <c:v>0</c:v>
                      </c:pt>
                      <c:pt idx="1187">
                        <c:v>239.90700000000001</c:v>
                      </c:pt>
                      <c:pt idx="1188">
                        <c:v>708.96</c:v>
                      </c:pt>
                      <c:pt idx="1189">
                        <c:v>760.23299999999995</c:v>
                      </c:pt>
                      <c:pt idx="1190">
                        <c:v>62.033999999999999</c:v>
                      </c:pt>
                      <c:pt idx="1191">
                        <c:v>0</c:v>
                      </c:pt>
                      <c:pt idx="1192">
                        <c:v>136.72800000000001</c:v>
                      </c:pt>
                      <c:pt idx="1193">
                        <c:v>617.80799999999999</c:v>
                      </c:pt>
                      <c:pt idx="1194">
                        <c:v>741.24300000000005</c:v>
                      </c:pt>
                      <c:pt idx="1195">
                        <c:v>431.07299999999998</c:v>
                      </c:pt>
                      <c:pt idx="1196">
                        <c:v>0</c:v>
                      </c:pt>
                      <c:pt idx="1197">
                        <c:v>0</c:v>
                      </c:pt>
                      <c:pt idx="1198">
                        <c:v>439.935</c:v>
                      </c:pt>
                      <c:pt idx="1199">
                        <c:v>726.68399999999997</c:v>
                      </c:pt>
                      <c:pt idx="1200">
                        <c:v>600.71699999999998</c:v>
                      </c:pt>
                      <c:pt idx="1201">
                        <c:v>25.32</c:v>
                      </c:pt>
                      <c:pt idx="1202">
                        <c:v>88.62</c:v>
                      </c:pt>
                      <c:pt idx="1203">
                        <c:v>664.01700000000005</c:v>
                      </c:pt>
                      <c:pt idx="1204">
                        <c:v>742.50900000000001</c:v>
                      </c:pt>
                      <c:pt idx="1205">
                        <c:v>393.726</c:v>
                      </c:pt>
                      <c:pt idx="1206">
                        <c:v>0</c:v>
                      </c:pt>
                      <c:pt idx="1207">
                        <c:v>13.926</c:v>
                      </c:pt>
                      <c:pt idx="1208">
                        <c:v>536.78399999999999</c:v>
                      </c:pt>
                      <c:pt idx="1209">
                        <c:v>733.01400000000001</c:v>
                      </c:pt>
                      <c:pt idx="1210">
                        <c:v>469.053</c:v>
                      </c:pt>
                      <c:pt idx="1211">
                        <c:v>0</c:v>
                      </c:pt>
                      <c:pt idx="1212">
                        <c:v>0</c:v>
                      </c:pt>
                      <c:pt idx="1213">
                        <c:v>360.17700000000002</c:v>
                      </c:pt>
                      <c:pt idx="1214">
                        <c:v>719.08799999999997</c:v>
                      </c:pt>
                      <c:pt idx="1215">
                        <c:v>738.71100000000001</c:v>
                      </c:pt>
                      <c:pt idx="1216">
                        <c:v>15.824999999999999</c:v>
                      </c:pt>
                      <c:pt idx="1217">
                        <c:v>0</c:v>
                      </c:pt>
                      <c:pt idx="1218">
                        <c:v>316.5</c:v>
                      </c:pt>
                      <c:pt idx="1219">
                        <c:v>715.29</c:v>
                      </c:pt>
                      <c:pt idx="1220">
                        <c:v>760.23299999999995</c:v>
                      </c:pt>
                      <c:pt idx="1221">
                        <c:v>55.070999999999998</c:v>
                      </c:pt>
                      <c:pt idx="1222">
                        <c:v>0</c:v>
                      </c:pt>
                      <c:pt idx="1223">
                        <c:v>147.489</c:v>
                      </c:pt>
                      <c:pt idx="1224">
                        <c:v>701.36400000000003</c:v>
                      </c:pt>
                      <c:pt idx="1225">
                        <c:v>748.83900000000006</c:v>
                      </c:pt>
                      <c:pt idx="1226">
                        <c:v>152.553</c:v>
                      </c:pt>
                      <c:pt idx="1227">
                        <c:v>0</c:v>
                      </c:pt>
                      <c:pt idx="1228">
                        <c:v>46.209000000000003</c:v>
                      </c:pt>
                      <c:pt idx="1229">
                        <c:v>458.29199999999997</c:v>
                      </c:pt>
                      <c:pt idx="1230">
                        <c:v>729.84900000000005</c:v>
                      </c:pt>
                      <c:pt idx="1231">
                        <c:v>601.98299999999995</c:v>
                      </c:pt>
                      <c:pt idx="1232">
                        <c:v>0</c:v>
                      </c:pt>
                      <c:pt idx="1233">
                        <c:v>0</c:v>
                      </c:pt>
                      <c:pt idx="1234">
                        <c:v>367.77300000000002</c:v>
                      </c:pt>
                      <c:pt idx="1235">
                        <c:v>720.98699999999997</c:v>
                      </c:pt>
                      <c:pt idx="1236">
                        <c:v>732.38099999999997</c:v>
                      </c:pt>
                      <c:pt idx="1237">
                        <c:v>0</c:v>
                      </c:pt>
                      <c:pt idx="1238">
                        <c:v>65.831999999999994</c:v>
                      </c:pt>
                      <c:pt idx="1239">
                        <c:v>550.077</c:v>
                      </c:pt>
                      <c:pt idx="1240">
                        <c:v>735.54600000000005</c:v>
                      </c:pt>
                      <c:pt idx="1241">
                        <c:v>576.03</c:v>
                      </c:pt>
                      <c:pt idx="1242">
                        <c:v>0</c:v>
                      </c:pt>
                      <c:pt idx="1243">
                        <c:v>0</c:v>
                      </c:pt>
                      <c:pt idx="1244">
                        <c:v>390.56099999999998</c:v>
                      </c:pt>
                      <c:pt idx="1245">
                        <c:v>722.25300000000004</c:v>
                      </c:pt>
                      <c:pt idx="1246">
                        <c:v>647.55899999999997</c:v>
                      </c:pt>
                      <c:pt idx="1247">
                        <c:v>141.15899999999999</c:v>
                      </c:pt>
                      <c:pt idx="1248">
                        <c:v>0</c:v>
                      </c:pt>
                      <c:pt idx="1249">
                        <c:v>279.15300000000002</c:v>
                      </c:pt>
                      <c:pt idx="1250">
                        <c:v>715.923</c:v>
                      </c:pt>
                      <c:pt idx="1251">
                        <c:v>761.49900000000002</c:v>
                      </c:pt>
                      <c:pt idx="1252">
                        <c:v>13.926</c:v>
                      </c:pt>
                      <c:pt idx="1253">
                        <c:v>0</c:v>
                      </c:pt>
                      <c:pt idx="1254">
                        <c:v>194.33099999999999</c:v>
                      </c:pt>
                      <c:pt idx="1255">
                        <c:v>705.16200000000003</c:v>
                      </c:pt>
                      <c:pt idx="1256">
                        <c:v>754.53599999999994</c:v>
                      </c:pt>
                      <c:pt idx="1257">
                        <c:v>132.93</c:v>
                      </c:pt>
                      <c:pt idx="1258">
                        <c:v>0</c:v>
                      </c:pt>
                      <c:pt idx="1259">
                        <c:v>163.31399999999999</c:v>
                      </c:pt>
                      <c:pt idx="1260">
                        <c:v>695.66700000000003</c:v>
                      </c:pt>
                      <c:pt idx="1261">
                        <c:v>746.30700000000002</c:v>
                      </c:pt>
                      <c:pt idx="1262">
                        <c:v>357.012</c:v>
                      </c:pt>
                      <c:pt idx="1263">
                        <c:v>0</c:v>
                      </c:pt>
                      <c:pt idx="1264">
                        <c:v>24.687000000000001</c:v>
                      </c:pt>
                      <c:pt idx="1265">
                        <c:v>574.76400000000001</c:v>
                      </c:pt>
                      <c:pt idx="1266">
                        <c:v>734.91300000000001</c:v>
                      </c:pt>
                      <c:pt idx="1267">
                        <c:v>452.59500000000003</c:v>
                      </c:pt>
                      <c:pt idx="1268">
                        <c:v>0</c:v>
                      </c:pt>
                      <c:pt idx="1269">
                        <c:v>24.687000000000001</c:v>
                      </c:pt>
                      <c:pt idx="1270">
                        <c:v>705.16200000000003</c:v>
                      </c:pt>
                      <c:pt idx="1271">
                        <c:v>751.37099999999998</c:v>
                      </c:pt>
                      <c:pt idx="1272">
                        <c:v>85.454999999999998</c:v>
                      </c:pt>
                      <c:pt idx="1273">
                        <c:v>0</c:v>
                      </c:pt>
                      <c:pt idx="1274">
                        <c:v>126.6</c:v>
                      </c:pt>
                      <c:pt idx="1275">
                        <c:v>701.36400000000003</c:v>
                      </c:pt>
                      <c:pt idx="1276">
                        <c:v>751.37099999999998</c:v>
                      </c:pt>
                      <c:pt idx="1277">
                        <c:v>166.47900000000001</c:v>
                      </c:pt>
                      <c:pt idx="1278">
                        <c:v>0</c:v>
                      </c:pt>
                      <c:pt idx="1279">
                        <c:v>95.582999999999998</c:v>
                      </c:pt>
                      <c:pt idx="1280">
                        <c:v>648.19200000000001</c:v>
                      </c:pt>
                      <c:pt idx="1281">
                        <c:v>745.04100000000005</c:v>
                      </c:pt>
                      <c:pt idx="1282">
                        <c:v>369.67200000000003</c:v>
                      </c:pt>
                      <c:pt idx="1283">
                        <c:v>0</c:v>
                      </c:pt>
                      <c:pt idx="1284">
                        <c:v>48.107999999999997</c:v>
                      </c:pt>
                      <c:pt idx="1285">
                        <c:v>581.09400000000005</c:v>
                      </c:pt>
                      <c:pt idx="1286">
                        <c:v>737.44489999999996</c:v>
                      </c:pt>
                      <c:pt idx="1287">
                        <c:v>399.423</c:v>
                      </c:pt>
                      <c:pt idx="1288">
                        <c:v>0</c:v>
                      </c:pt>
                      <c:pt idx="1289">
                        <c:v>13.926</c:v>
                      </c:pt>
                      <c:pt idx="1290">
                        <c:v>469.68599999999998</c:v>
                      </c:pt>
                      <c:pt idx="1291">
                        <c:v>729.21600000000001</c:v>
                      </c:pt>
                      <c:pt idx="1292">
                        <c:v>633.63300000000004</c:v>
                      </c:pt>
                      <c:pt idx="1293">
                        <c:v>0</c:v>
                      </c:pt>
                      <c:pt idx="1294">
                        <c:v>0</c:v>
                      </c:pt>
                      <c:pt idx="1295">
                        <c:v>326.62799999999999</c:v>
                      </c:pt>
                      <c:pt idx="1296">
                        <c:v>715.923</c:v>
                      </c:pt>
                      <c:pt idx="1297">
                        <c:v>760.86599999999999</c:v>
                      </c:pt>
                      <c:pt idx="1298">
                        <c:v>75.960009999999997</c:v>
                      </c:pt>
                      <c:pt idx="1299">
                        <c:v>0</c:v>
                      </c:pt>
                      <c:pt idx="1300">
                        <c:v>195.59700000000001</c:v>
                      </c:pt>
                      <c:pt idx="1301">
                        <c:v>706.428</c:v>
                      </c:pt>
                      <c:pt idx="1302">
                        <c:v>756.43499999999995</c:v>
                      </c:pt>
                      <c:pt idx="1303">
                        <c:v>0</c:v>
                      </c:pt>
                      <c:pt idx="1304">
                        <c:v>0</c:v>
                      </c:pt>
                      <c:pt idx="1305">
                        <c:v>464.62200000000001</c:v>
                      </c:pt>
                      <c:pt idx="1306">
                        <c:v>731.11500000000001</c:v>
                      </c:pt>
                      <c:pt idx="1307">
                        <c:v>660.21900000000005</c:v>
                      </c:pt>
                      <c:pt idx="1308">
                        <c:v>13.926</c:v>
                      </c:pt>
                      <c:pt idx="1309">
                        <c:v>0</c:v>
                      </c:pt>
                      <c:pt idx="1310">
                        <c:v>346.88400000000001</c:v>
                      </c:pt>
                      <c:pt idx="1311">
                        <c:v>718.45500000000004</c:v>
                      </c:pt>
                      <c:pt idx="1312">
                        <c:v>764.66399999999999</c:v>
                      </c:pt>
                      <c:pt idx="1313">
                        <c:v>0</c:v>
                      </c:pt>
                      <c:pt idx="1314">
                        <c:v>0</c:v>
                      </c:pt>
                      <c:pt idx="1315">
                        <c:v>220.28399999999999</c:v>
                      </c:pt>
                      <c:pt idx="1316">
                        <c:v>715.29</c:v>
                      </c:pt>
                      <c:pt idx="1317">
                        <c:v>762.13199999999995</c:v>
                      </c:pt>
                      <c:pt idx="1318">
                        <c:v>93.051000000000002</c:v>
                      </c:pt>
                      <c:pt idx="1319">
                        <c:v>0</c:v>
                      </c:pt>
                      <c:pt idx="1320">
                        <c:v>141.792</c:v>
                      </c:pt>
                      <c:pt idx="1321">
                        <c:v>712.75800000000004</c:v>
                      </c:pt>
                      <c:pt idx="1322">
                        <c:v>758.33399999999995</c:v>
                      </c:pt>
                      <c:pt idx="1323">
                        <c:v>156.351</c:v>
                      </c:pt>
                      <c:pt idx="1324">
                        <c:v>0</c:v>
                      </c:pt>
                      <c:pt idx="1325">
                        <c:v>137.36099999999999</c:v>
                      </c:pt>
                      <c:pt idx="1326">
                        <c:v>624.77099999999996</c:v>
                      </c:pt>
                      <c:pt idx="1327">
                        <c:v>752.63699999999994</c:v>
                      </c:pt>
                      <c:pt idx="1328">
                        <c:v>196.863</c:v>
                      </c:pt>
                      <c:pt idx="1329">
                        <c:v>0</c:v>
                      </c:pt>
                      <c:pt idx="1330">
                        <c:v>88.62</c:v>
                      </c:pt>
                      <c:pt idx="1331">
                        <c:v>674.77800000000002</c:v>
                      </c:pt>
                      <c:pt idx="1332">
                        <c:v>751.37099999999998</c:v>
                      </c:pt>
                      <c:pt idx="1333">
                        <c:v>301.94099999999997</c:v>
                      </c:pt>
                      <c:pt idx="1334">
                        <c:v>0</c:v>
                      </c:pt>
                      <c:pt idx="1335">
                        <c:v>90.519000000000005</c:v>
                      </c:pt>
                      <c:pt idx="1336">
                        <c:v>665.91600000000005</c:v>
                      </c:pt>
                      <c:pt idx="1337">
                        <c:v>696.3</c:v>
                      </c:pt>
                      <c:pt idx="1338">
                        <c:v>39.878999999999998</c:v>
                      </c:pt>
                      <c:pt idx="1339">
                        <c:v>0</c:v>
                      </c:pt>
                      <c:pt idx="1340">
                        <c:v>334.22399999999999</c:v>
                      </c:pt>
                      <c:pt idx="1341">
                        <c:v>718.45500000000004</c:v>
                      </c:pt>
                      <c:pt idx="1342">
                        <c:v>765.29700000000003</c:v>
                      </c:pt>
                      <c:pt idx="1343">
                        <c:v>76.593000000000004</c:v>
                      </c:pt>
                      <c:pt idx="1344">
                        <c:v>0</c:v>
                      </c:pt>
                      <c:pt idx="1345">
                        <c:v>221.55</c:v>
                      </c:pt>
                      <c:pt idx="1346">
                        <c:v>712.125</c:v>
                      </c:pt>
                      <c:pt idx="1347">
                        <c:v>757.70100000000002</c:v>
                      </c:pt>
                      <c:pt idx="1348">
                        <c:v>57.603000000000002</c:v>
                      </c:pt>
                      <c:pt idx="1349">
                        <c:v>0</c:v>
                      </c:pt>
                      <c:pt idx="1350">
                        <c:v>192.43199999999999</c:v>
                      </c:pt>
                      <c:pt idx="1351">
                        <c:v>705.16200000000003</c:v>
                      </c:pt>
                      <c:pt idx="1352">
                        <c:v>754.53599999999994</c:v>
                      </c:pt>
                      <c:pt idx="1353">
                        <c:v>151.91999999999999</c:v>
                      </c:pt>
                      <c:pt idx="1354">
                        <c:v>0</c:v>
                      </c:pt>
                      <c:pt idx="1355">
                        <c:v>86.087999999999994</c:v>
                      </c:pt>
                      <c:pt idx="1356">
                        <c:v>698.19899999999996</c:v>
                      </c:pt>
                      <c:pt idx="1357">
                        <c:v>750.10500000000002</c:v>
                      </c:pt>
                      <c:pt idx="1358">
                        <c:v>339.28800000000001</c:v>
                      </c:pt>
                      <c:pt idx="1359">
                        <c:v>0</c:v>
                      </c:pt>
                      <c:pt idx="1360">
                        <c:v>89.253</c:v>
                      </c:pt>
                      <c:pt idx="1361">
                        <c:v>689.33699999999999</c:v>
                      </c:pt>
                      <c:pt idx="1362">
                        <c:v>748.83900000000006</c:v>
                      </c:pt>
                      <c:pt idx="1363">
                        <c:v>246.23699999999999</c:v>
                      </c:pt>
                      <c:pt idx="1364">
                        <c:v>0</c:v>
                      </c:pt>
                      <c:pt idx="1365">
                        <c:v>44.31</c:v>
                      </c:pt>
                      <c:pt idx="1366">
                        <c:v>627.303</c:v>
                      </c:pt>
                      <c:pt idx="1367">
                        <c:v>744.40800000000002</c:v>
                      </c:pt>
                      <c:pt idx="1368">
                        <c:v>360.81</c:v>
                      </c:pt>
                      <c:pt idx="1369">
                        <c:v>0</c:v>
                      </c:pt>
                      <c:pt idx="1370">
                        <c:v>25.32</c:v>
                      </c:pt>
                      <c:pt idx="1371">
                        <c:v>715.923</c:v>
                      </c:pt>
                      <c:pt idx="1372">
                        <c:v>762.13199999999995</c:v>
                      </c:pt>
                      <c:pt idx="1373">
                        <c:v>44.31</c:v>
                      </c:pt>
                      <c:pt idx="1374">
                        <c:v>0</c:v>
                      </c:pt>
                      <c:pt idx="1375">
                        <c:v>262.06200000000001</c:v>
                      </c:pt>
                      <c:pt idx="1376">
                        <c:v>880.50300000000004</c:v>
                      </c:pt>
                      <c:pt idx="1377">
                        <c:v>562.73699999999997</c:v>
                      </c:pt>
                      <c:pt idx="1378">
                        <c:v>0</c:v>
                      </c:pt>
                      <c:pt idx="1379">
                        <c:v>0</c:v>
                      </c:pt>
                      <c:pt idx="1380">
                        <c:v>325.995</c:v>
                      </c:pt>
                      <c:pt idx="1381">
                        <c:v>869.74199999999996</c:v>
                      </c:pt>
                      <c:pt idx="1382">
                        <c:v>542.48099999999999</c:v>
                      </c:pt>
                      <c:pt idx="1383">
                        <c:v>0</c:v>
                      </c:pt>
                      <c:pt idx="1384">
                        <c:v>0</c:v>
                      </c:pt>
                      <c:pt idx="1385">
                        <c:v>119.637</c:v>
                      </c:pt>
                      <c:pt idx="1386">
                        <c:v>864.04499999999996</c:v>
                      </c:pt>
                      <c:pt idx="1387">
                        <c:v>662.11800000000005</c:v>
                      </c:pt>
                      <c:pt idx="1388">
                        <c:v>0</c:v>
                      </c:pt>
                      <c:pt idx="1389">
                        <c:v>0</c:v>
                      </c:pt>
                      <c:pt idx="1390">
                        <c:v>67.097999999999999</c:v>
                      </c:pt>
                      <c:pt idx="1391">
                        <c:v>851.38499999999999</c:v>
                      </c:pt>
                      <c:pt idx="1392">
                        <c:v>906.45600000000002</c:v>
                      </c:pt>
                      <c:pt idx="1393">
                        <c:v>0</c:v>
                      </c:pt>
                      <c:pt idx="1394">
                        <c:v>0</c:v>
                      </c:pt>
                      <c:pt idx="1395">
                        <c:v>21.521999999999998</c:v>
                      </c:pt>
                      <c:pt idx="1396">
                        <c:v>838.72500000000002</c:v>
                      </c:pt>
                      <c:pt idx="1397">
                        <c:v>891.89700000000005</c:v>
                      </c:pt>
                      <c:pt idx="1398">
                        <c:v>0</c:v>
                      </c:pt>
                      <c:pt idx="1399">
                        <c:v>0</c:v>
                      </c:pt>
                      <c:pt idx="1400">
                        <c:v>40.512</c:v>
                      </c:pt>
                      <c:pt idx="1401">
                        <c:v>846.32100000000003</c:v>
                      </c:pt>
                      <c:pt idx="1402">
                        <c:v>810.24</c:v>
                      </c:pt>
                      <c:pt idx="1403">
                        <c:v>0</c:v>
                      </c:pt>
                      <c:pt idx="1404">
                        <c:v>0</c:v>
                      </c:pt>
                      <c:pt idx="1405">
                        <c:v>274.72199999999998</c:v>
                      </c:pt>
                      <c:pt idx="1406">
                        <c:v>883.66800000000001</c:v>
                      </c:pt>
                      <c:pt idx="1407">
                        <c:v>284.85000000000002</c:v>
                      </c:pt>
                      <c:pt idx="1408">
                        <c:v>0</c:v>
                      </c:pt>
                      <c:pt idx="1409">
                        <c:v>0</c:v>
                      </c:pt>
                      <c:pt idx="1410">
                        <c:v>181.67099999999999</c:v>
                      </c:pt>
                      <c:pt idx="1411">
                        <c:v>857.71500000000003</c:v>
                      </c:pt>
                      <c:pt idx="1412">
                        <c:v>790.61699999999996</c:v>
                      </c:pt>
                      <c:pt idx="1413">
                        <c:v>0</c:v>
                      </c:pt>
                      <c:pt idx="1414">
                        <c:v>0</c:v>
                      </c:pt>
                      <c:pt idx="1415">
                        <c:v>27.219000000000001</c:v>
                      </c:pt>
                      <c:pt idx="1416">
                        <c:v>841.25699999999995</c:v>
                      </c:pt>
                      <c:pt idx="1417">
                        <c:v>933.04200000000003</c:v>
                      </c:pt>
                      <c:pt idx="1418">
                        <c:v>0</c:v>
                      </c:pt>
                      <c:pt idx="1419">
                        <c:v>0</c:v>
                      </c:pt>
                      <c:pt idx="1420">
                        <c:v>0</c:v>
                      </c:pt>
                      <c:pt idx="1421">
                        <c:v>735.54600000000005</c:v>
                      </c:pt>
                      <c:pt idx="1422">
                        <c:v>918.48299999999995</c:v>
                      </c:pt>
                      <c:pt idx="1423">
                        <c:v>0</c:v>
                      </c:pt>
                      <c:pt idx="1424">
                        <c:v>0</c:v>
                      </c:pt>
                      <c:pt idx="1425">
                        <c:v>0</c:v>
                      </c:pt>
                      <c:pt idx="1426">
                        <c:v>655.78800000000001</c:v>
                      </c:pt>
                      <c:pt idx="1427">
                        <c:v>915.31799999999998</c:v>
                      </c:pt>
                      <c:pt idx="1428">
                        <c:v>0</c:v>
                      </c:pt>
                      <c:pt idx="1429">
                        <c:v>0</c:v>
                      </c:pt>
                      <c:pt idx="1430">
                        <c:v>0</c:v>
                      </c:pt>
                      <c:pt idx="1431">
                        <c:v>681.10799999999995</c:v>
                      </c:pt>
                      <c:pt idx="1432">
                        <c:v>916.58399999999995</c:v>
                      </c:pt>
                      <c:pt idx="1433">
                        <c:v>0</c:v>
                      </c:pt>
                      <c:pt idx="1434">
                        <c:v>0</c:v>
                      </c:pt>
                      <c:pt idx="1435">
                        <c:v>0</c:v>
                      </c:pt>
                      <c:pt idx="1436">
                        <c:v>857.08199999999999</c:v>
                      </c:pt>
                      <c:pt idx="1437">
                        <c:v>873.54</c:v>
                      </c:pt>
                      <c:pt idx="1438">
                        <c:v>0</c:v>
                      </c:pt>
                      <c:pt idx="1439">
                        <c:v>0</c:v>
                      </c:pt>
                      <c:pt idx="1440">
                        <c:v>17.724</c:v>
                      </c:pt>
                      <c:pt idx="1441">
                        <c:v>741.24300000000005</c:v>
                      </c:pt>
                      <c:pt idx="1442">
                        <c:v>914.05200000000002</c:v>
                      </c:pt>
                      <c:pt idx="1443">
                        <c:v>0</c:v>
                      </c:pt>
                      <c:pt idx="1444">
                        <c:v>0</c:v>
                      </c:pt>
                      <c:pt idx="1445">
                        <c:v>0</c:v>
                      </c:pt>
                      <c:pt idx="1446">
                        <c:v>693.76800000000003</c:v>
                      </c:pt>
                      <c:pt idx="1447">
                        <c:v>917.85</c:v>
                      </c:pt>
                      <c:pt idx="1448">
                        <c:v>0</c:v>
                      </c:pt>
                      <c:pt idx="1449">
                        <c:v>0</c:v>
                      </c:pt>
                      <c:pt idx="1450">
                        <c:v>0</c:v>
                      </c:pt>
                      <c:pt idx="1451">
                        <c:v>535.51800000000003</c:v>
                      </c:pt>
                      <c:pt idx="1452">
                        <c:v>900.12599999999998</c:v>
                      </c:pt>
                      <c:pt idx="1453">
                        <c:v>53.171999999999997</c:v>
                      </c:pt>
                      <c:pt idx="1454">
                        <c:v>0</c:v>
                      </c:pt>
                      <c:pt idx="1455">
                        <c:v>0</c:v>
                      </c:pt>
                      <c:pt idx="1456">
                        <c:v>415.24799999999999</c:v>
                      </c:pt>
                      <c:pt idx="1457">
                        <c:v>891.89700000000005</c:v>
                      </c:pt>
                      <c:pt idx="1458">
                        <c:v>0</c:v>
                      </c:pt>
                      <c:pt idx="1459">
                        <c:v>0</c:v>
                      </c:pt>
                      <c:pt idx="1460">
                        <c:v>0</c:v>
                      </c:pt>
                      <c:pt idx="1461">
                        <c:v>550.077</c:v>
                      </c:pt>
                      <c:pt idx="1462">
                        <c:v>908.35500000000002</c:v>
                      </c:pt>
                      <c:pt idx="1463">
                        <c:v>0</c:v>
                      </c:pt>
                      <c:pt idx="1464">
                        <c:v>0</c:v>
                      </c:pt>
                      <c:pt idx="1465">
                        <c:v>0</c:v>
                      </c:pt>
                      <c:pt idx="1466">
                        <c:v>372.83699999999999</c:v>
                      </c:pt>
                      <c:pt idx="1467">
                        <c:v>893.16300000000001</c:v>
                      </c:pt>
                      <c:pt idx="1468">
                        <c:v>269.02499999999998</c:v>
                      </c:pt>
                      <c:pt idx="1469">
                        <c:v>0</c:v>
                      </c:pt>
                      <c:pt idx="1470">
                        <c:v>0</c:v>
                      </c:pt>
                      <c:pt idx="1471">
                        <c:v>730.48199999999997</c:v>
                      </c:pt>
                      <c:pt idx="1472">
                        <c:v>918.48299999999995</c:v>
                      </c:pt>
                      <c:pt idx="1473">
                        <c:v>0</c:v>
                      </c:pt>
                      <c:pt idx="1474">
                        <c:v>0</c:v>
                      </c:pt>
                      <c:pt idx="1475">
                        <c:v>0</c:v>
                      </c:pt>
                      <c:pt idx="1476">
                        <c:v>690.60299999999995</c:v>
                      </c:pt>
                      <c:pt idx="1477">
                        <c:v>920.38199999999995</c:v>
                      </c:pt>
                      <c:pt idx="1478">
                        <c:v>0</c:v>
                      </c:pt>
                      <c:pt idx="1479">
                        <c:v>0</c:v>
                      </c:pt>
                      <c:pt idx="1480">
                        <c:v>0</c:v>
                      </c:pt>
                      <c:pt idx="1481">
                        <c:v>490.57499999999999</c:v>
                      </c:pt>
                      <c:pt idx="1482">
                        <c:v>897.59400000000005</c:v>
                      </c:pt>
                      <c:pt idx="1483">
                        <c:v>0</c:v>
                      </c:pt>
                      <c:pt idx="1484">
                        <c:v>0</c:v>
                      </c:pt>
                      <c:pt idx="1485">
                        <c:v>0</c:v>
                      </c:pt>
                      <c:pt idx="1486">
                        <c:v>386.13</c:v>
                      </c:pt>
                      <c:pt idx="1487">
                        <c:v>890.63099999999997</c:v>
                      </c:pt>
                      <c:pt idx="1488">
                        <c:v>188.63399999999999</c:v>
                      </c:pt>
                      <c:pt idx="1489">
                        <c:v>0</c:v>
                      </c:pt>
                      <c:pt idx="1490">
                        <c:v>0</c:v>
                      </c:pt>
                      <c:pt idx="1491">
                        <c:v>458.92500000000001</c:v>
                      </c:pt>
                      <c:pt idx="1492">
                        <c:v>898.22699999999998</c:v>
                      </c:pt>
                      <c:pt idx="1493">
                        <c:v>112.67400000000001</c:v>
                      </c:pt>
                      <c:pt idx="1494">
                        <c:v>0</c:v>
                      </c:pt>
                      <c:pt idx="1495">
                        <c:v>0</c:v>
                      </c:pt>
                      <c:pt idx="1496">
                        <c:v>315.23399999999998</c:v>
                      </c:pt>
                      <c:pt idx="1497">
                        <c:v>881.13599999999997</c:v>
                      </c:pt>
                      <c:pt idx="1498">
                        <c:v>388.66199999999998</c:v>
                      </c:pt>
                      <c:pt idx="1499">
                        <c:v>0</c:v>
                      </c:pt>
                      <c:pt idx="1500">
                        <c:v>0</c:v>
                      </c:pt>
                      <c:pt idx="1501">
                        <c:v>123.435</c:v>
                      </c:pt>
                      <c:pt idx="1502">
                        <c:v>868.476</c:v>
                      </c:pt>
                      <c:pt idx="1503">
                        <c:v>52.539000000000001</c:v>
                      </c:pt>
                      <c:pt idx="1504">
                        <c:v>0</c:v>
                      </c:pt>
                      <c:pt idx="1505">
                        <c:v>0</c:v>
                      </c:pt>
                      <c:pt idx="1506">
                        <c:v>626.66999999999996</c:v>
                      </c:pt>
                      <c:pt idx="1507">
                        <c:v>914.68499999999995</c:v>
                      </c:pt>
                      <c:pt idx="1508">
                        <c:v>0</c:v>
                      </c:pt>
                      <c:pt idx="1509">
                        <c:v>0</c:v>
                      </c:pt>
                      <c:pt idx="1510">
                        <c:v>0</c:v>
                      </c:pt>
                      <c:pt idx="1511">
                        <c:v>498.80399999999997</c:v>
                      </c:pt>
                      <c:pt idx="1512">
                        <c:v>904.55700000000002</c:v>
                      </c:pt>
                      <c:pt idx="1513">
                        <c:v>66.465000000000003</c:v>
                      </c:pt>
                      <c:pt idx="1514">
                        <c:v>0</c:v>
                      </c:pt>
                      <c:pt idx="1515">
                        <c:v>0</c:v>
                      </c:pt>
                      <c:pt idx="1516">
                        <c:v>449.43</c:v>
                      </c:pt>
                      <c:pt idx="1517">
                        <c:v>900.12599999999998</c:v>
                      </c:pt>
                      <c:pt idx="1518">
                        <c:v>0</c:v>
                      </c:pt>
                      <c:pt idx="1519">
                        <c:v>0</c:v>
                      </c:pt>
                      <c:pt idx="1520">
                        <c:v>0</c:v>
                      </c:pt>
                      <c:pt idx="1521">
                        <c:v>520.95899999999995</c:v>
                      </c:pt>
                      <c:pt idx="1522">
                        <c:v>907.08900000000006</c:v>
                      </c:pt>
                      <c:pt idx="1523">
                        <c:v>0</c:v>
                      </c:pt>
                      <c:pt idx="1524">
                        <c:v>0</c:v>
                      </c:pt>
                      <c:pt idx="1525">
                        <c:v>0</c:v>
                      </c:pt>
                      <c:pt idx="1526">
                        <c:v>583.62599999999998</c:v>
                      </c:pt>
                      <c:pt idx="1527">
                        <c:v>896.96100000000001</c:v>
                      </c:pt>
                      <c:pt idx="1528">
                        <c:v>224.08199999999999</c:v>
                      </c:pt>
                      <c:pt idx="1529">
                        <c:v>0</c:v>
                      </c:pt>
                      <c:pt idx="1530">
                        <c:v>0</c:v>
                      </c:pt>
                      <c:pt idx="1531">
                        <c:v>425.37599999999998</c:v>
                      </c:pt>
                      <c:pt idx="1532">
                        <c:v>900.12599999999998</c:v>
                      </c:pt>
                      <c:pt idx="1533">
                        <c:v>0</c:v>
                      </c:pt>
                      <c:pt idx="1534">
                        <c:v>0</c:v>
                      </c:pt>
                      <c:pt idx="1535">
                        <c:v>19.623000000000001</c:v>
                      </c:pt>
                      <c:pt idx="1536">
                        <c:v>808.97400000000005</c:v>
                      </c:pt>
                      <c:pt idx="1537">
                        <c:v>824.79899999999998</c:v>
                      </c:pt>
                      <c:pt idx="1538">
                        <c:v>0</c:v>
                      </c:pt>
                      <c:pt idx="1539">
                        <c:v>0</c:v>
                      </c:pt>
                      <c:pt idx="1540">
                        <c:v>0</c:v>
                      </c:pt>
                      <c:pt idx="1541">
                        <c:v>687.43799999999999</c:v>
                      </c:pt>
                      <c:pt idx="1542">
                        <c:v>926.07899999999995</c:v>
                      </c:pt>
                      <c:pt idx="1543">
                        <c:v>0</c:v>
                      </c:pt>
                      <c:pt idx="1544">
                        <c:v>0</c:v>
                      </c:pt>
                      <c:pt idx="1545">
                        <c:v>0</c:v>
                      </c:pt>
                      <c:pt idx="1546">
                        <c:v>695.03399999999999</c:v>
                      </c:pt>
                      <c:pt idx="1547">
                        <c:v>921.64800000000002</c:v>
                      </c:pt>
                      <c:pt idx="1548">
                        <c:v>0</c:v>
                      </c:pt>
                      <c:pt idx="1549">
                        <c:v>0</c:v>
                      </c:pt>
                      <c:pt idx="1550">
                        <c:v>0</c:v>
                      </c:pt>
                      <c:pt idx="1551">
                        <c:v>624.77099999999996</c:v>
                      </c:pt>
                      <c:pt idx="1552">
                        <c:v>915.31799999999998</c:v>
                      </c:pt>
                      <c:pt idx="1553">
                        <c:v>0</c:v>
                      </c:pt>
                      <c:pt idx="1554">
                        <c:v>0</c:v>
                      </c:pt>
                      <c:pt idx="1555">
                        <c:v>0</c:v>
                      </c:pt>
                      <c:pt idx="1556">
                        <c:v>515.89499999999998</c:v>
                      </c:pt>
                      <c:pt idx="1557">
                        <c:v>901.39200000000005</c:v>
                      </c:pt>
                      <c:pt idx="1558">
                        <c:v>0</c:v>
                      </c:pt>
                      <c:pt idx="1559">
                        <c:v>0</c:v>
                      </c:pt>
                      <c:pt idx="1560">
                        <c:v>0</c:v>
                      </c:pt>
                      <c:pt idx="1561">
                        <c:v>576.03</c:v>
                      </c:pt>
                      <c:pt idx="1562">
                        <c:v>914.05200000000002</c:v>
                      </c:pt>
                      <c:pt idx="1563">
                        <c:v>80.391000000000005</c:v>
                      </c:pt>
                      <c:pt idx="1564">
                        <c:v>0</c:v>
                      </c:pt>
                      <c:pt idx="1565">
                        <c:v>0</c:v>
                      </c:pt>
                      <c:pt idx="1566">
                        <c:v>472.21800000000002</c:v>
                      </c:pt>
                      <c:pt idx="1567">
                        <c:v>901.39200000000005</c:v>
                      </c:pt>
                      <c:pt idx="1568">
                        <c:v>0</c:v>
                      </c:pt>
                      <c:pt idx="1569">
                        <c:v>0</c:v>
                      </c:pt>
                      <c:pt idx="1570">
                        <c:v>95.582999999999998</c:v>
                      </c:pt>
                      <c:pt idx="1571">
                        <c:v>862.779</c:v>
                      </c:pt>
                      <c:pt idx="1572">
                        <c:v>747.57299999999998</c:v>
                      </c:pt>
                      <c:pt idx="1573">
                        <c:v>0</c:v>
                      </c:pt>
                      <c:pt idx="1574">
                        <c:v>0</c:v>
                      </c:pt>
                      <c:pt idx="1575">
                        <c:v>62.033999999999999</c:v>
                      </c:pt>
                      <c:pt idx="1576">
                        <c:v>865.31100000000004</c:v>
                      </c:pt>
                      <c:pt idx="1577">
                        <c:v>650.09100000000001</c:v>
                      </c:pt>
                      <c:pt idx="1578">
                        <c:v>0</c:v>
                      </c:pt>
                      <c:pt idx="1579">
                        <c:v>0</c:v>
                      </c:pt>
                      <c:pt idx="1580">
                        <c:v>98.114999999999995</c:v>
                      </c:pt>
                      <c:pt idx="1581">
                        <c:v>836.19299999999998</c:v>
                      </c:pt>
                      <c:pt idx="1582">
                        <c:v>877.33799999999997</c:v>
                      </c:pt>
                      <c:pt idx="1583">
                        <c:v>0</c:v>
                      </c:pt>
                      <c:pt idx="1584">
                        <c:v>0</c:v>
                      </c:pt>
                      <c:pt idx="1585">
                        <c:v>38.613</c:v>
                      </c:pt>
                      <c:pt idx="1586">
                        <c:v>850.11900000000003</c:v>
                      </c:pt>
                      <c:pt idx="1587">
                        <c:v>917.21699999999998</c:v>
                      </c:pt>
                      <c:pt idx="1588">
                        <c:v>0</c:v>
                      </c:pt>
                      <c:pt idx="1589">
                        <c:v>0</c:v>
                      </c:pt>
                      <c:pt idx="1590">
                        <c:v>46.209000000000003</c:v>
                      </c:pt>
                      <c:pt idx="1591">
                        <c:v>834.92700000000002</c:v>
                      </c:pt>
                      <c:pt idx="1592">
                        <c:v>889.99800000000005</c:v>
                      </c:pt>
                      <c:pt idx="1593">
                        <c:v>0</c:v>
                      </c:pt>
                      <c:pt idx="1594">
                        <c:v>0</c:v>
                      </c:pt>
                      <c:pt idx="1595">
                        <c:v>0</c:v>
                      </c:pt>
                      <c:pt idx="1596">
                        <c:v>831.12900000000002</c:v>
                      </c:pt>
                      <c:pt idx="1597">
                        <c:v>910.88699999999994</c:v>
                      </c:pt>
                      <c:pt idx="1598">
                        <c:v>0</c:v>
                      </c:pt>
                      <c:pt idx="1599">
                        <c:v>0</c:v>
                      </c:pt>
                      <c:pt idx="1600">
                        <c:v>32.915999999999997</c:v>
                      </c:pt>
                      <c:pt idx="1601">
                        <c:v>903.92399999999998</c:v>
                      </c:pt>
                      <c:pt idx="1602">
                        <c:v>0</c:v>
                      </c:pt>
                      <c:pt idx="1603">
                        <c:v>0</c:v>
                      </c:pt>
                      <c:pt idx="1604">
                        <c:v>0</c:v>
                      </c:pt>
                      <c:pt idx="1605">
                        <c:v>247.50299999999999</c:v>
                      </c:pt>
                      <c:pt idx="1606">
                        <c:v>885.56700000000001</c:v>
                      </c:pt>
                      <c:pt idx="1607">
                        <c:v>531.72</c:v>
                      </c:pt>
                      <c:pt idx="1608">
                        <c:v>0</c:v>
                      </c:pt>
                      <c:pt idx="1609">
                        <c:v>0</c:v>
                      </c:pt>
                      <c:pt idx="1610">
                        <c:v>120.90300000000001</c:v>
                      </c:pt>
                      <c:pt idx="1611">
                        <c:v>871.00800000000004</c:v>
                      </c:pt>
                      <c:pt idx="1612">
                        <c:v>477.28199999999998</c:v>
                      </c:pt>
                      <c:pt idx="1613">
                        <c:v>0</c:v>
                      </c:pt>
                      <c:pt idx="1614">
                        <c:v>0</c:v>
                      </c:pt>
                      <c:pt idx="1615">
                        <c:v>300.67500000000001</c:v>
                      </c:pt>
                      <c:pt idx="1616">
                        <c:v>881.76900000000001</c:v>
                      </c:pt>
                      <c:pt idx="1617">
                        <c:v>286.11599999999999</c:v>
                      </c:pt>
                      <c:pt idx="1618">
                        <c:v>0</c:v>
                      </c:pt>
                      <c:pt idx="1619">
                        <c:v>0</c:v>
                      </c:pt>
                      <c:pt idx="1620">
                        <c:v>279.15300000000002</c:v>
                      </c:pt>
                      <c:pt idx="1621">
                        <c:v>882.40200000000004</c:v>
                      </c:pt>
                      <c:pt idx="1622">
                        <c:v>479.18099999999998</c:v>
                      </c:pt>
                      <c:pt idx="1623">
                        <c:v>0</c:v>
                      </c:pt>
                      <c:pt idx="1624">
                        <c:v>0</c:v>
                      </c:pt>
                      <c:pt idx="1625">
                        <c:v>255.732</c:v>
                      </c:pt>
                      <c:pt idx="1626">
                        <c:v>883.03499999999997</c:v>
                      </c:pt>
                      <c:pt idx="1627">
                        <c:v>224.08199999999999</c:v>
                      </c:pt>
                      <c:pt idx="1628">
                        <c:v>0</c:v>
                      </c:pt>
                      <c:pt idx="1629">
                        <c:v>0</c:v>
                      </c:pt>
                      <c:pt idx="1630">
                        <c:v>325.995</c:v>
                      </c:pt>
                      <c:pt idx="1631">
                        <c:v>889.99800000000005</c:v>
                      </c:pt>
                      <c:pt idx="1632">
                        <c:v>249.40199999999999</c:v>
                      </c:pt>
                      <c:pt idx="1633">
                        <c:v>0</c:v>
                      </c:pt>
                      <c:pt idx="1634">
                        <c:v>0</c:v>
                      </c:pt>
                      <c:pt idx="1635">
                        <c:v>844.42200000000003</c:v>
                      </c:pt>
                      <c:pt idx="1636">
                        <c:v>852.65099999999995</c:v>
                      </c:pt>
                      <c:pt idx="1637">
                        <c:v>0</c:v>
                      </c:pt>
                      <c:pt idx="1638">
                        <c:v>0</c:v>
                      </c:pt>
                      <c:pt idx="1639">
                        <c:v>75.960009999999997</c:v>
                      </c:pt>
                      <c:pt idx="1640">
                        <c:v>852.01800000000003</c:v>
                      </c:pt>
                      <c:pt idx="1641">
                        <c:v>885.56700000000001</c:v>
                      </c:pt>
                      <c:pt idx="1642">
                        <c:v>0</c:v>
                      </c:pt>
                      <c:pt idx="1643">
                        <c:v>0</c:v>
                      </c:pt>
                      <c:pt idx="1644">
                        <c:v>15.192</c:v>
                      </c:pt>
                      <c:pt idx="1645">
                        <c:v>805.80899999999997</c:v>
                      </c:pt>
                      <c:pt idx="1646">
                        <c:v>881.76900000000001</c:v>
                      </c:pt>
                      <c:pt idx="1647">
                        <c:v>0</c:v>
                      </c:pt>
                      <c:pt idx="1648">
                        <c:v>0</c:v>
                      </c:pt>
                      <c:pt idx="1649">
                        <c:v>67.097999999999999</c:v>
                      </c:pt>
                      <c:pt idx="1650">
                        <c:v>857.71500000000003</c:v>
                      </c:pt>
                      <c:pt idx="1651">
                        <c:v>701.99699999999996</c:v>
                      </c:pt>
                      <c:pt idx="1652">
                        <c:v>0</c:v>
                      </c:pt>
                      <c:pt idx="1653">
                        <c:v>0</c:v>
                      </c:pt>
                      <c:pt idx="1654">
                        <c:v>90.519000000000005</c:v>
                      </c:pt>
                      <c:pt idx="1655">
                        <c:v>862.779</c:v>
                      </c:pt>
                      <c:pt idx="1656">
                        <c:v>845.05510000000004</c:v>
                      </c:pt>
                      <c:pt idx="1657">
                        <c:v>0</c:v>
                      </c:pt>
                      <c:pt idx="1658">
                        <c:v>0</c:v>
                      </c:pt>
                      <c:pt idx="1659">
                        <c:v>59.502000000000002</c:v>
                      </c:pt>
                      <c:pt idx="1660">
                        <c:v>769.72799999999995</c:v>
                      </c:pt>
                      <c:pt idx="1661">
                        <c:v>832.39499999999998</c:v>
                      </c:pt>
                      <c:pt idx="1662">
                        <c:v>0</c:v>
                      </c:pt>
                      <c:pt idx="1663">
                        <c:v>0</c:v>
                      </c:pt>
                      <c:pt idx="1664">
                        <c:v>62.667000000000002</c:v>
                      </c:pt>
                      <c:pt idx="1665">
                        <c:v>862.14599999999996</c:v>
                      </c:pt>
                      <c:pt idx="1666">
                        <c:v>900.75900000000001</c:v>
                      </c:pt>
                      <c:pt idx="1667">
                        <c:v>0</c:v>
                      </c:pt>
                      <c:pt idx="1668">
                        <c:v>0</c:v>
                      </c:pt>
                      <c:pt idx="1669">
                        <c:v>362.07600000000002</c:v>
                      </c:pt>
                      <c:pt idx="1670">
                        <c:v>891.89700000000005</c:v>
                      </c:pt>
                      <c:pt idx="1671">
                        <c:v>178.506</c:v>
                      </c:pt>
                      <c:pt idx="1672">
                        <c:v>0</c:v>
                      </c:pt>
                      <c:pt idx="1673">
                        <c:v>0</c:v>
                      </c:pt>
                      <c:pt idx="1674">
                        <c:v>341.18700000000001</c:v>
                      </c:pt>
                      <c:pt idx="1675">
                        <c:v>891.26400000000001</c:v>
                      </c:pt>
                      <c:pt idx="1676">
                        <c:v>335.49</c:v>
                      </c:pt>
                      <c:pt idx="1677">
                        <c:v>0</c:v>
                      </c:pt>
                      <c:pt idx="1678">
                        <c:v>0</c:v>
                      </c:pt>
                      <c:pt idx="1679">
                        <c:v>377.90100000000001</c:v>
                      </c:pt>
                      <c:pt idx="1680">
                        <c:v>899.49300000000005</c:v>
                      </c:pt>
                      <c:pt idx="1681">
                        <c:v>249.40199999999999</c:v>
                      </c:pt>
                      <c:pt idx="1682">
                        <c:v>0</c:v>
                      </c:pt>
                      <c:pt idx="1683">
                        <c:v>0</c:v>
                      </c:pt>
                      <c:pt idx="1684">
                        <c:v>257.63099999999997</c:v>
                      </c:pt>
                      <c:pt idx="1685">
                        <c:v>879.87</c:v>
                      </c:pt>
                      <c:pt idx="1686">
                        <c:v>500.07</c:v>
                      </c:pt>
                      <c:pt idx="1687">
                        <c:v>0</c:v>
                      </c:pt>
                      <c:pt idx="1688">
                        <c:v>0</c:v>
                      </c:pt>
                      <c:pt idx="1689">
                        <c:v>74.694000000000003</c:v>
                      </c:pt>
                      <c:pt idx="1690">
                        <c:v>867.21</c:v>
                      </c:pt>
                      <c:pt idx="1691">
                        <c:v>745.04100000000005</c:v>
                      </c:pt>
                      <c:pt idx="1692">
                        <c:v>0</c:v>
                      </c:pt>
                      <c:pt idx="1693">
                        <c:v>0</c:v>
                      </c:pt>
                      <c:pt idx="1694">
                        <c:v>191.79900000000001</c:v>
                      </c:pt>
                      <c:pt idx="1695">
                        <c:v>881.13599999999997</c:v>
                      </c:pt>
                      <c:pt idx="1696">
                        <c:v>300.67500000000001</c:v>
                      </c:pt>
                      <c:pt idx="1697">
                        <c:v>0</c:v>
                      </c:pt>
                      <c:pt idx="1698">
                        <c:v>0</c:v>
                      </c:pt>
                      <c:pt idx="1699">
                        <c:v>350.04899999999998</c:v>
                      </c:pt>
                      <c:pt idx="1700">
                        <c:v>893.16300000000001</c:v>
                      </c:pt>
                      <c:pt idx="1701">
                        <c:v>117.738</c:v>
                      </c:pt>
                      <c:pt idx="1702">
                        <c:v>0</c:v>
                      </c:pt>
                      <c:pt idx="1703">
                        <c:v>37.979999999999997</c:v>
                      </c:pt>
                      <c:pt idx="1704">
                        <c:v>838.72500000000002</c:v>
                      </c:pt>
                      <c:pt idx="1705">
                        <c:v>836.19299999999998</c:v>
                      </c:pt>
                      <c:pt idx="1706">
                        <c:v>0</c:v>
                      </c:pt>
                      <c:pt idx="1707">
                        <c:v>0</c:v>
                      </c:pt>
                      <c:pt idx="1708">
                        <c:v>58.869</c:v>
                      </c:pt>
                      <c:pt idx="1709">
                        <c:v>853.28399999999999</c:v>
                      </c:pt>
                      <c:pt idx="1710">
                        <c:v>936.84</c:v>
                      </c:pt>
                      <c:pt idx="1711">
                        <c:v>0</c:v>
                      </c:pt>
                      <c:pt idx="1712">
                        <c:v>0</c:v>
                      </c:pt>
                      <c:pt idx="1713">
                        <c:v>37.979999999999997</c:v>
                      </c:pt>
                      <c:pt idx="1714">
                        <c:v>857.08199999999999</c:v>
                      </c:pt>
                      <c:pt idx="1715">
                        <c:v>810.87300000000005</c:v>
                      </c:pt>
                      <c:pt idx="1716">
                        <c:v>0</c:v>
                      </c:pt>
                      <c:pt idx="1717">
                        <c:v>0</c:v>
                      </c:pt>
                      <c:pt idx="1718">
                        <c:v>172.809</c:v>
                      </c:pt>
                      <c:pt idx="1719">
                        <c:v>876.70500000000004</c:v>
                      </c:pt>
                      <c:pt idx="1720">
                        <c:v>396.89100000000002</c:v>
                      </c:pt>
                      <c:pt idx="1721">
                        <c:v>0</c:v>
                      </c:pt>
                      <c:pt idx="1722">
                        <c:v>0</c:v>
                      </c:pt>
                      <c:pt idx="1723">
                        <c:v>295.61099999999999</c:v>
                      </c:pt>
                      <c:pt idx="1724">
                        <c:v>883.66800000000001</c:v>
                      </c:pt>
                      <c:pt idx="1725">
                        <c:v>448.16399999999999</c:v>
                      </c:pt>
                      <c:pt idx="1726">
                        <c:v>0</c:v>
                      </c:pt>
                      <c:pt idx="1727">
                        <c:v>0</c:v>
                      </c:pt>
                      <c:pt idx="1728">
                        <c:v>342.45299999999997</c:v>
                      </c:pt>
                      <c:pt idx="1729">
                        <c:v>893.79600000000005</c:v>
                      </c:pt>
                      <c:pt idx="1730">
                        <c:v>389.29500000000002</c:v>
                      </c:pt>
                      <c:pt idx="1731">
                        <c:v>0</c:v>
                      </c:pt>
                      <c:pt idx="1732">
                        <c:v>0</c:v>
                      </c:pt>
                      <c:pt idx="1733">
                        <c:v>843.15599999999995</c:v>
                      </c:pt>
                      <c:pt idx="1734">
                        <c:v>931.14300000000003</c:v>
                      </c:pt>
                      <c:pt idx="1735">
                        <c:v>0</c:v>
                      </c:pt>
                      <c:pt idx="1736">
                        <c:v>0</c:v>
                      </c:pt>
                      <c:pt idx="1737">
                        <c:v>0</c:v>
                      </c:pt>
                      <c:pt idx="1738">
                        <c:v>688.70399999999995</c:v>
                      </c:pt>
                      <c:pt idx="1739">
                        <c:v>923.54700000000003</c:v>
                      </c:pt>
                      <c:pt idx="1740">
                        <c:v>0</c:v>
                      </c:pt>
                      <c:pt idx="1741">
                        <c:v>0</c:v>
                      </c:pt>
                      <c:pt idx="1742">
                        <c:v>0</c:v>
                      </c:pt>
                      <c:pt idx="1743">
                        <c:v>776.05799999999999</c:v>
                      </c:pt>
                      <c:pt idx="1744">
                        <c:v>927.34500000000003</c:v>
                      </c:pt>
                      <c:pt idx="1745">
                        <c:v>0</c:v>
                      </c:pt>
                      <c:pt idx="1746">
                        <c:v>0</c:v>
                      </c:pt>
                      <c:pt idx="1747">
                        <c:v>0</c:v>
                      </c:pt>
                      <c:pt idx="1748">
                        <c:v>747.57299999999998</c:v>
                      </c:pt>
                      <c:pt idx="1749">
                        <c:v>927.97799999999995</c:v>
                      </c:pt>
                      <c:pt idx="1750">
                        <c:v>0</c:v>
                      </c:pt>
                      <c:pt idx="1751">
                        <c:v>0</c:v>
                      </c:pt>
                      <c:pt idx="1752">
                        <c:v>0</c:v>
                      </c:pt>
                      <c:pt idx="1753">
                        <c:v>736.81200000000001</c:v>
                      </c:pt>
                      <c:pt idx="1754">
                        <c:v>926.71199999999999</c:v>
                      </c:pt>
                      <c:pt idx="1755">
                        <c:v>0</c:v>
                      </c:pt>
                      <c:pt idx="1756">
                        <c:v>0</c:v>
                      </c:pt>
                      <c:pt idx="1757">
                        <c:v>0</c:v>
                      </c:pt>
                      <c:pt idx="1758">
                        <c:v>817.20299999999997</c:v>
                      </c:pt>
                      <c:pt idx="1759">
                        <c:v>929.24400000000003</c:v>
                      </c:pt>
                      <c:pt idx="1760">
                        <c:v>0</c:v>
                      </c:pt>
                      <c:pt idx="1761">
                        <c:v>0</c:v>
                      </c:pt>
                      <c:pt idx="1762">
                        <c:v>21.521999999999998</c:v>
                      </c:pt>
                      <c:pt idx="1763">
                        <c:v>798.21299999999997</c:v>
                      </c:pt>
                      <c:pt idx="1764">
                        <c:v>922.91399999999999</c:v>
                      </c:pt>
                      <c:pt idx="1765">
                        <c:v>0</c:v>
                      </c:pt>
                      <c:pt idx="1766">
                        <c:v>0</c:v>
                      </c:pt>
                      <c:pt idx="1767">
                        <c:v>482.97899999999998</c:v>
                      </c:pt>
                      <c:pt idx="1768">
                        <c:v>910.25400000000002</c:v>
                      </c:pt>
                      <c:pt idx="1769">
                        <c:v>165.21299999999999</c:v>
                      </c:pt>
                      <c:pt idx="1770">
                        <c:v>0</c:v>
                      </c:pt>
                      <c:pt idx="1771">
                        <c:v>0</c:v>
                      </c:pt>
                      <c:pt idx="1772">
                        <c:v>455.76</c:v>
                      </c:pt>
                      <c:pt idx="1773">
                        <c:v>905.19</c:v>
                      </c:pt>
                      <c:pt idx="1774">
                        <c:v>0</c:v>
                      </c:pt>
                      <c:pt idx="1775">
                        <c:v>0</c:v>
                      </c:pt>
                      <c:pt idx="1776">
                        <c:v>0</c:v>
                      </c:pt>
                      <c:pt idx="1777">
                        <c:v>548.178</c:v>
                      </c:pt>
                      <c:pt idx="1778">
                        <c:v>912.78599999999994</c:v>
                      </c:pt>
                      <c:pt idx="1779">
                        <c:v>0</c:v>
                      </c:pt>
                      <c:pt idx="1780">
                        <c:v>0</c:v>
                      </c:pt>
                      <c:pt idx="1781">
                        <c:v>0</c:v>
                      </c:pt>
                      <c:pt idx="1782">
                        <c:v>772.26</c:v>
                      </c:pt>
                      <c:pt idx="1783">
                        <c:v>930.51</c:v>
                      </c:pt>
                      <c:pt idx="1784">
                        <c:v>0</c:v>
                      </c:pt>
                      <c:pt idx="1785">
                        <c:v>0</c:v>
                      </c:pt>
                      <c:pt idx="1786">
                        <c:v>0</c:v>
                      </c:pt>
                      <c:pt idx="1787">
                        <c:v>776.05799999999999</c:v>
                      </c:pt>
                      <c:pt idx="1788">
                        <c:v>869.74199999999996</c:v>
                      </c:pt>
                      <c:pt idx="1789">
                        <c:v>0</c:v>
                      </c:pt>
                      <c:pt idx="1790">
                        <c:v>0</c:v>
                      </c:pt>
                      <c:pt idx="1791">
                        <c:v>71.528999999999996</c:v>
                      </c:pt>
                      <c:pt idx="1792">
                        <c:v>862.779</c:v>
                      </c:pt>
                      <c:pt idx="1793">
                        <c:v>829.86300000000006</c:v>
                      </c:pt>
                      <c:pt idx="1794">
                        <c:v>0</c:v>
                      </c:pt>
                      <c:pt idx="1795">
                        <c:v>0</c:v>
                      </c:pt>
                      <c:pt idx="1796">
                        <c:v>48.107999999999997</c:v>
                      </c:pt>
                      <c:pt idx="1797">
                        <c:v>865.94399999999996</c:v>
                      </c:pt>
                      <c:pt idx="1798">
                        <c:v>669.08100000000002</c:v>
                      </c:pt>
                      <c:pt idx="1799">
                        <c:v>0</c:v>
                      </c:pt>
                      <c:pt idx="1800">
                        <c:v>0</c:v>
                      </c:pt>
                      <c:pt idx="1801">
                        <c:v>723.51900000000001</c:v>
                      </c:pt>
                      <c:pt idx="1802">
                        <c:v>928.61099999999999</c:v>
                      </c:pt>
                      <c:pt idx="1803">
                        <c:v>0</c:v>
                      </c:pt>
                      <c:pt idx="1804">
                        <c:v>0</c:v>
                      </c:pt>
                      <c:pt idx="1805">
                        <c:v>0</c:v>
                      </c:pt>
                      <c:pt idx="1806">
                        <c:v>748.20600000000002</c:v>
                      </c:pt>
                      <c:pt idx="1807">
                        <c:v>927.97799999999995</c:v>
                      </c:pt>
                      <c:pt idx="1808">
                        <c:v>0</c:v>
                      </c:pt>
                      <c:pt idx="1809">
                        <c:v>0</c:v>
                      </c:pt>
                      <c:pt idx="1810">
                        <c:v>0</c:v>
                      </c:pt>
                      <c:pt idx="1811">
                        <c:v>728.58299999999997</c:v>
                      </c:pt>
                      <c:pt idx="1812">
                        <c:v>924.81299999999999</c:v>
                      </c:pt>
                      <c:pt idx="1813">
                        <c:v>0</c:v>
                      </c:pt>
                      <c:pt idx="1814">
                        <c:v>0</c:v>
                      </c:pt>
                      <c:pt idx="1815">
                        <c:v>20.256</c:v>
                      </c:pt>
                      <c:pt idx="1816">
                        <c:v>834.92700000000002</c:v>
                      </c:pt>
                      <c:pt idx="1817">
                        <c:v>930.51</c:v>
                      </c:pt>
                      <c:pt idx="1818">
                        <c:v>0</c:v>
                      </c:pt>
                      <c:pt idx="1819">
                        <c:v>0</c:v>
                      </c:pt>
                      <c:pt idx="1820">
                        <c:v>0</c:v>
                      </c:pt>
                      <c:pt idx="1821">
                        <c:v>818.46900000000005</c:v>
                      </c:pt>
                      <c:pt idx="1822">
                        <c:v>932.40899999999999</c:v>
                      </c:pt>
                      <c:pt idx="1823">
                        <c:v>0</c:v>
                      </c:pt>
                      <c:pt idx="1824">
                        <c:v>0</c:v>
                      </c:pt>
                      <c:pt idx="1825">
                        <c:v>15.192</c:v>
                      </c:pt>
                      <c:pt idx="1826">
                        <c:v>855.81600000000003</c:v>
                      </c:pt>
                      <c:pt idx="1827">
                        <c:v>897.59400000000005</c:v>
                      </c:pt>
                      <c:pt idx="1828">
                        <c:v>0</c:v>
                      </c:pt>
                      <c:pt idx="1829">
                        <c:v>0</c:v>
                      </c:pt>
                      <c:pt idx="1830">
                        <c:v>35.448</c:v>
                      </c:pt>
                      <c:pt idx="1831">
                        <c:v>870.375</c:v>
                      </c:pt>
                      <c:pt idx="1832">
                        <c:v>837.45899999999995</c:v>
                      </c:pt>
                      <c:pt idx="1833">
                        <c:v>0</c:v>
                      </c:pt>
                      <c:pt idx="1834">
                        <c:v>0</c:v>
                      </c:pt>
                      <c:pt idx="1835">
                        <c:v>641.86199999999997</c:v>
                      </c:pt>
                      <c:pt idx="1836">
                        <c:v>919.74900000000002</c:v>
                      </c:pt>
                      <c:pt idx="1837">
                        <c:v>0</c:v>
                      </c:pt>
                      <c:pt idx="1838">
                        <c:v>0</c:v>
                      </c:pt>
                      <c:pt idx="1839">
                        <c:v>0</c:v>
                      </c:pt>
                      <c:pt idx="1840">
                        <c:v>758.33399999999995</c:v>
                      </c:pt>
                      <c:pt idx="1841">
                        <c:v>931.14300000000003</c:v>
                      </c:pt>
                      <c:pt idx="1842">
                        <c:v>0</c:v>
                      </c:pt>
                      <c:pt idx="1843">
                        <c:v>0</c:v>
                      </c:pt>
                      <c:pt idx="1844">
                        <c:v>0</c:v>
                      </c:pt>
                      <c:pt idx="1845">
                        <c:v>847.58699999999999</c:v>
                      </c:pt>
                      <c:pt idx="1846">
                        <c:v>936.84</c:v>
                      </c:pt>
                      <c:pt idx="1847">
                        <c:v>0</c:v>
                      </c:pt>
                      <c:pt idx="1848">
                        <c:v>0</c:v>
                      </c:pt>
                      <c:pt idx="1849">
                        <c:v>106.34399999999999</c:v>
                      </c:pt>
                      <c:pt idx="1850">
                        <c:v>874.80600000000004</c:v>
                      </c:pt>
                      <c:pt idx="1851">
                        <c:v>736.17899999999997</c:v>
                      </c:pt>
                      <c:pt idx="1852">
                        <c:v>0</c:v>
                      </c:pt>
                      <c:pt idx="1853">
                        <c:v>0</c:v>
                      </c:pt>
                      <c:pt idx="1854">
                        <c:v>105.078</c:v>
                      </c:pt>
                      <c:pt idx="1855">
                        <c:v>872.90700000000004</c:v>
                      </c:pt>
                      <c:pt idx="1856">
                        <c:v>701.99699999999996</c:v>
                      </c:pt>
                      <c:pt idx="1857">
                        <c:v>0</c:v>
                      </c:pt>
                      <c:pt idx="1858">
                        <c:v>0</c:v>
                      </c:pt>
                      <c:pt idx="1859">
                        <c:v>63.3</c:v>
                      </c:pt>
                      <c:pt idx="1860">
                        <c:v>867.84299999999996</c:v>
                      </c:pt>
                      <c:pt idx="1861">
                        <c:v>817.20299999999997</c:v>
                      </c:pt>
                      <c:pt idx="1862">
                        <c:v>0</c:v>
                      </c:pt>
                      <c:pt idx="1863">
                        <c:v>0</c:v>
                      </c:pt>
                      <c:pt idx="1864">
                        <c:v>206.99100000000001</c:v>
                      </c:pt>
                      <c:pt idx="1865">
                        <c:v>885.56700000000001</c:v>
                      </c:pt>
                      <c:pt idx="1866">
                        <c:v>0</c:v>
                      </c:pt>
                      <c:pt idx="1867">
                        <c:v>0</c:v>
                      </c:pt>
                      <c:pt idx="1868">
                        <c:v>35.448</c:v>
                      </c:pt>
                      <c:pt idx="1869">
                        <c:v>839.99099999999999</c:v>
                      </c:pt>
                      <c:pt idx="1870">
                        <c:v>927.34500000000003</c:v>
                      </c:pt>
                      <c:pt idx="1871">
                        <c:v>0</c:v>
                      </c:pt>
                      <c:pt idx="1872">
                        <c:v>0</c:v>
                      </c:pt>
                      <c:pt idx="1873">
                        <c:v>118.371</c:v>
                      </c:pt>
                      <c:pt idx="1874">
                        <c:v>867.21</c:v>
                      </c:pt>
                      <c:pt idx="1875">
                        <c:v>748.20600000000002</c:v>
                      </c:pt>
                      <c:pt idx="1876">
                        <c:v>0</c:v>
                      </c:pt>
                      <c:pt idx="1877">
                        <c:v>0</c:v>
                      </c:pt>
                      <c:pt idx="1878">
                        <c:v>110.77500000000001</c:v>
                      </c:pt>
                      <c:pt idx="1879">
                        <c:v>861.51300000000003</c:v>
                      </c:pt>
                      <c:pt idx="1880">
                        <c:v>944.43600000000004</c:v>
                      </c:pt>
                      <c:pt idx="1881">
                        <c:v>0</c:v>
                      </c:pt>
                      <c:pt idx="1882">
                        <c:v>0</c:v>
                      </c:pt>
                      <c:pt idx="1883">
                        <c:v>40.512</c:v>
                      </c:pt>
                      <c:pt idx="1884">
                        <c:v>868.476</c:v>
                      </c:pt>
                      <c:pt idx="1885">
                        <c:v>810.24</c:v>
                      </c:pt>
                      <c:pt idx="1886">
                        <c:v>0</c:v>
                      </c:pt>
                      <c:pt idx="1887">
                        <c:v>0</c:v>
                      </c:pt>
                      <c:pt idx="1888">
                        <c:v>236.74199999999999</c:v>
                      </c:pt>
                      <c:pt idx="1889">
                        <c:v>890.63099999999997</c:v>
                      </c:pt>
                      <c:pt idx="1890">
                        <c:v>272.82299999999998</c:v>
                      </c:pt>
                      <c:pt idx="1891">
                        <c:v>0</c:v>
                      </c:pt>
                      <c:pt idx="1892">
                        <c:v>0</c:v>
                      </c:pt>
                      <c:pt idx="1893">
                        <c:v>419.04599999999999</c:v>
                      </c:pt>
                      <c:pt idx="1894">
                        <c:v>902.65800000000002</c:v>
                      </c:pt>
                      <c:pt idx="1895">
                        <c:v>186.73500000000001</c:v>
                      </c:pt>
                      <c:pt idx="1896">
                        <c:v>0</c:v>
                      </c:pt>
                      <c:pt idx="1897">
                        <c:v>0</c:v>
                      </c:pt>
                      <c:pt idx="1898">
                        <c:v>876.70500000000004</c:v>
                      </c:pt>
                      <c:pt idx="1899">
                        <c:v>684.27300000000002</c:v>
                      </c:pt>
                      <c:pt idx="1900">
                        <c:v>0</c:v>
                      </c:pt>
                      <c:pt idx="1901">
                        <c:v>0</c:v>
                      </c:pt>
                      <c:pt idx="1902">
                        <c:v>376.00200000000001</c:v>
                      </c:pt>
                      <c:pt idx="1903">
                        <c:v>888.73199999999997</c:v>
                      </c:pt>
                      <c:pt idx="1904">
                        <c:v>646.92600000000004</c:v>
                      </c:pt>
                      <c:pt idx="1905">
                        <c:v>0</c:v>
                      </c:pt>
                      <c:pt idx="1906">
                        <c:v>0</c:v>
                      </c:pt>
                      <c:pt idx="1907">
                        <c:v>311.43599999999998</c:v>
                      </c:pt>
                      <c:pt idx="1908">
                        <c:v>898.86</c:v>
                      </c:pt>
                      <c:pt idx="1909">
                        <c:v>125.334</c:v>
                      </c:pt>
                      <c:pt idx="1910">
                        <c:v>0</c:v>
                      </c:pt>
                      <c:pt idx="1911">
                        <c:v>0</c:v>
                      </c:pt>
                      <c:pt idx="1912">
                        <c:v>529.82100000000003</c:v>
                      </c:pt>
                      <c:pt idx="1913">
                        <c:v>912.15300000000002</c:v>
                      </c:pt>
                      <c:pt idx="1914">
                        <c:v>52.539000000000001</c:v>
                      </c:pt>
                      <c:pt idx="1915">
                        <c:v>0</c:v>
                      </c:pt>
                      <c:pt idx="1916">
                        <c:v>0</c:v>
                      </c:pt>
                      <c:pt idx="1917">
                        <c:v>643.12800000000004</c:v>
                      </c:pt>
                      <c:pt idx="1918">
                        <c:v>924.18010000000004</c:v>
                      </c:pt>
                      <c:pt idx="1919">
                        <c:v>0</c:v>
                      </c:pt>
                      <c:pt idx="1920">
                        <c:v>0</c:v>
                      </c:pt>
                      <c:pt idx="1921">
                        <c:v>0</c:v>
                      </c:pt>
                      <c:pt idx="1922">
                        <c:v>845.68799999999999</c:v>
                      </c:pt>
                      <c:pt idx="1923">
                        <c:v>911.52</c:v>
                      </c:pt>
                      <c:pt idx="1924">
                        <c:v>0</c:v>
                      </c:pt>
                      <c:pt idx="1925">
                        <c:v>0</c:v>
                      </c:pt>
                      <c:pt idx="1926">
                        <c:v>53.805</c:v>
                      </c:pt>
                      <c:pt idx="1927">
                        <c:v>717.822</c:v>
                      </c:pt>
                      <c:pt idx="1928">
                        <c:v>924.81299999999999</c:v>
                      </c:pt>
                      <c:pt idx="1929">
                        <c:v>0</c:v>
                      </c:pt>
                      <c:pt idx="1930">
                        <c:v>0</c:v>
                      </c:pt>
                      <c:pt idx="1931">
                        <c:v>74.061000000000007</c:v>
                      </c:pt>
                      <c:pt idx="1932">
                        <c:v>877.971</c:v>
                      </c:pt>
                      <c:pt idx="1933">
                        <c:v>0</c:v>
                      </c:pt>
                      <c:pt idx="1934">
                        <c:v>0</c:v>
                      </c:pt>
                      <c:pt idx="1935">
                        <c:v>0</c:v>
                      </c:pt>
                      <c:pt idx="1936">
                        <c:v>496.27199999999999</c:v>
                      </c:pt>
                      <c:pt idx="1937">
                        <c:v>913.41899999999998</c:v>
                      </c:pt>
                      <c:pt idx="1938">
                        <c:v>140.52600000000001</c:v>
                      </c:pt>
                      <c:pt idx="1939">
                        <c:v>0</c:v>
                      </c:pt>
                      <c:pt idx="1940">
                        <c:v>0</c:v>
                      </c:pt>
                      <c:pt idx="1941">
                        <c:v>784.28700000000003</c:v>
                      </c:pt>
                      <c:pt idx="1942">
                        <c:v>931.14300000000003</c:v>
                      </c:pt>
                      <c:pt idx="1943">
                        <c:v>0</c:v>
                      </c:pt>
                      <c:pt idx="1944">
                        <c:v>0</c:v>
                      </c:pt>
                      <c:pt idx="1945">
                        <c:v>0</c:v>
                      </c:pt>
                      <c:pt idx="1946">
                        <c:v>851.38499999999999</c:v>
                      </c:pt>
                      <c:pt idx="1947">
                        <c:v>938.10599999999999</c:v>
                      </c:pt>
                      <c:pt idx="1948">
                        <c:v>0</c:v>
                      </c:pt>
                      <c:pt idx="1949">
                        <c:v>0</c:v>
                      </c:pt>
                      <c:pt idx="1950">
                        <c:v>43.043999999999997</c:v>
                      </c:pt>
                      <c:pt idx="1951">
                        <c:v>862.14599999999996</c:v>
                      </c:pt>
                      <c:pt idx="1952">
                        <c:v>772.26</c:v>
                      </c:pt>
                      <c:pt idx="1953">
                        <c:v>0</c:v>
                      </c:pt>
                      <c:pt idx="1954">
                        <c:v>0</c:v>
                      </c:pt>
                      <c:pt idx="1955">
                        <c:v>246.23699999999999</c:v>
                      </c:pt>
                      <c:pt idx="1956">
                        <c:v>892.53</c:v>
                      </c:pt>
                      <c:pt idx="1957">
                        <c:v>362.07600000000002</c:v>
                      </c:pt>
                      <c:pt idx="1958">
                        <c:v>0</c:v>
                      </c:pt>
                      <c:pt idx="1959">
                        <c:v>0</c:v>
                      </c:pt>
                      <c:pt idx="1960">
                        <c:v>486.77699999999999</c:v>
                      </c:pt>
                      <c:pt idx="1961">
                        <c:v>911.52</c:v>
                      </c:pt>
                      <c:pt idx="1962">
                        <c:v>46.841999999999999</c:v>
                      </c:pt>
                      <c:pt idx="1963">
                        <c:v>0</c:v>
                      </c:pt>
                      <c:pt idx="1964">
                        <c:v>0</c:v>
                      </c:pt>
                      <c:pt idx="1965">
                        <c:v>733.64700000000005</c:v>
                      </c:pt>
                      <c:pt idx="1966">
                        <c:v>574.13099999999997</c:v>
                      </c:pt>
                      <c:pt idx="1967">
                        <c:v>0</c:v>
                      </c:pt>
                      <c:pt idx="1968">
                        <c:v>0</c:v>
                      </c:pt>
                      <c:pt idx="1969">
                        <c:v>282.95100000000002</c:v>
                      </c:pt>
                      <c:pt idx="1970">
                        <c:v>884.93399999999997</c:v>
                      </c:pt>
                      <c:pt idx="1971">
                        <c:v>458.92500000000001</c:v>
                      </c:pt>
                      <c:pt idx="1972">
                        <c:v>0</c:v>
                      </c:pt>
                      <c:pt idx="1973">
                        <c:v>0</c:v>
                      </c:pt>
                      <c:pt idx="1974">
                        <c:v>358.27800000000002</c:v>
                      </c:pt>
                      <c:pt idx="1975">
                        <c:v>898.86</c:v>
                      </c:pt>
                      <c:pt idx="1976">
                        <c:v>139.26</c:v>
                      </c:pt>
                      <c:pt idx="1977">
                        <c:v>0</c:v>
                      </c:pt>
                      <c:pt idx="1978">
                        <c:v>0</c:v>
                      </c:pt>
                      <c:pt idx="1979">
                        <c:v>558.30600000000004</c:v>
                      </c:pt>
                      <c:pt idx="1980">
                        <c:v>917.21699999999998</c:v>
                      </c:pt>
                      <c:pt idx="1981">
                        <c:v>0</c:v>
                      </c:pt>
                      <c:pt idx="1982">
                        <c:v>0</c:v>
                      </c:pt>
                      <c:pt idx="1983">
                        <c:v>0</c:v>
                      </c:pt>
                      <c:pt idx="1984">
                        <c:v>736.81200000000001</c:v>
                      </c:pt>
                      <c:pt idx="1985">
                        <c:v>928.61099999999999</c:v>
                      </c:pt>
                      <c:pt idx="1986">
                        <c:v>0</c:v>
                      </c:pt>
                      <c:pt idx="1987">
                        <c:v>0</c:v>
                      </c:pt>
                      <c:pt idx="1988">
                        <c:v>0</c:v>
                      </c:pt>
                      <c:pt idx="1989">
                        <c:v>854.55</c:v>
                      </c:pt>
                      <c:pt idx="1990">
                        <c:v>943.803</c:v>
                      </c:pt>
                      <c:pt idx="1991">
                        <c:v>0</c:v>
                      </c:pt>
                      <c:pt idx="1992">
                        <c:v>0</c:v>
                      </c:pt>
                      <c:pt idx="1993">
                        <c:v>180.405</c:v>
                      </c:pt>
                      <c:pt idx="1994">
                        <c:v>874.173</c:v>
                      </c:pt>
                      <c:pt idx="1995">
                        <c:v>792.51610000000005</c:v>
                      </c:pt>
                      <c:pt idx="1996">
                        <c:v>0</c:v>
                      </c:pt>
                      <c:pt idx="1997">
                        <c:v>0</c:v>
                      </c:pt>
                      <c:pt idx="1998">
                        <c:v>292.44600000000003</c:v>
                      </c:pt>
                      <c:pt idx="1999">
                        <c:v>894.42899999999997</c:v>
                      </c:pt>
                      <c:pt idx="2000">
                        <c:v>0</c:v>
                      </c:pt>
                      <c:pt idx="2001">
                        <c:v>0</c:v>
                      </c:pt>
                      <c:pt idx="2002">
                        <c:v>0</c:v>
                      </c:pt>
                      <c:pt idx="2003">
                        <c:v>800.11199999999997</c:v>
                      </c:pt>
                      <c:pt idx="2004">
                        <c:v>934.30799999999999</c:v>
                      </c:pt>
                      <c:pt idx="2005">
                        <c:v>0</c:v>
                      </c:pt>
                      <c:pt idx="2006">
                        <c:v>0</c:v>
                      </c:pt>
                      <c:pt idx="2007">
                        <c:v>0</c:v>
                      </c:pt>
                      <c:pt idx="2008">
                        <c:v>860.24699999999996</c:v>
                      </c:pt>
                      <c:pt idx="2009">
                        <c:v>917.21699999999998</c:v>
                      </c:pt>
                      <c:pt idx="2010">
                        <c:v>0</c:v>
                      </c:pt>
                      <c:pt idx="2011">
                        <c:v>0</c:v>
                      </c:pt>
                      <c:pt idx="2012">
                        <c:v>144.95699999999999</c:v>
                      </c:pt>
                      <c:pt idx="2013">
                        <c:v>888.09900000000005</c:v>
                      </c:pt>
                      <c:pt idx="2014">
                        <c:v>633</c:v>
                      </c:pt>
                      <c:pt idx="2015">
                        <c:v>0</c:v>
                      </c:pt>
                      <c:pt idx="2016">
                        <c:v>0</c:v>
                      </c:pt>
                      <c:pt idx="2017">
                        <c:v>415.24799999999999</c:v>
                      </c:pt>
                      <c:pt idx="2018">
                        <c:v>907.08900000000006</c:v>
                      </c:pt>
                      <c:pt idx="2019">
                        <c:v>39.878999999999998</c:v>
                      </c:pt>
                      <c:pt idx="2020">
                        <c:v>0</c:v>
                      </c:pt>
                      <c:pt idx="2021">
                        <c:v>0</c:v>
                      </c:pt>
                      <c:pt idx="2022">
                        <c:v>736.17899999999997</c:v>
                      </c:pt>
                      <c:pt idx="2023">
                        <c:v>929.87699999999995</c:v>
                      </c:pt>
                      <c:pt idx="2024">
                        <c:v>36.713999999999999</c:v>
                      </c:pt>
                      <c:pt idx="2025">
                        <c:v>0</c:v>
                      </c:pt>
                      <c:pt idx="2026">
                        <c:v>25.952999999999999</c:v>
                      </c:pt>
                      <c:pt idx="2027">
                        <c:v>863.41200000000003</c:v>
                      </c:pt>
                      <c:pt idx="2028">
                        <c:v>789.98389999999995</c:v>
                      </c:pt>
                      <c:pt idx="2029">
                        <c:v>0</c:v>
                      </c:pt>
                      <c:pt idx="2030">
                        <c:v>0</c:v>
                      </c:pt>
                      <c:pt idx="2031">
                        <c:v>303.83999999999997</c:v>
                      </c:pt>
                      <c:pt idx="2032">
                        <c:v>898.86</c:v>
                      </c:pt>
                      <c:pt idx="2033">
                        <c:v>167.11199999999999</c:v>
                      </c:pt>
                      <c:pt idx="2034">
                        <c:v>0</c:v>
                      </c:pt>
                      <c:pt idx="2035">
                        <c:v>108.876</c:v>
                      </c:pt>
                      <c:pt idx="2036">
                        <c:v>791.25</c:v>
                      </c:pt>
                      <c:pt idx="2037">
                        <c:v>780.48900000000003</c:v>
                      </c:pt>
                      <c:pt idx="2038">
                        <c:v>0</c:v>
                      </c:pt>
                      <c:pt idx="2039">
                        <c:v>0</c:v>
                      </c:pt>
                      <c:pt idx="2040">
                        <c:v>164.58</c:v>
                      </c:pt>
                      <c:pt idx="2041">
                        <c:v>884.30100000000004</c:v>
                      </c:pt>
                      <c:pt idx="2042">
                        <c:v>910.88699999999994</c:v>
                      </c:pt>
                      <c:pt idx="2043">
                        <c:v>0</c:v>
                      </c:pt>
                      <c:pt idx="2044">
                        <c:v>0</c:v>
                      </c:pt>
                      <c:pt idx="2045">
                        <c:v>55.070999999999998</c:v>
                      </c:pt>
                      <c:pt idx="2046">
                        <c:v>878.60400000000004</c:v>
                      </c:pt>
                      <c:pt idx="2047">
                        <c:v>606.41399999999999</c:v>
                      </c:pt>
                      <c:pt idx="2048">
                        <c:v>0</c:v>
                      </c:pt>
                      <c:pt idx="2049">
                        <c:v>0</c:v>
                      </c:pt>
                      <c:pt idx="2050">
                        <c:v>340.55399999999997</c:v>
                      </c:pt>
                      <c:pt idx="2051">
                        <c:v>900.12599999999998</c:v>
                      </c:pt>
                      <c:pt idx="2052">
                        <c:v>153.18600000000001</c:v>
                      </c:pt>
                      <c:pt idx="2053">
                        <c:v>0</c:v>
                      </c:pt>
                      <c:pt idx="2054">
                        <c:v>0</c:v>
                      </c:pt>
                      <c:pt idx="2055">
                        <c:v>496.90499999999997</c:v>
                      </c:pt>
                      <c:pt idx="2056">
                        <c:v>910.88699999999994</c:v>
                      </c:pt>
                      <c:pt idx="2057">
                        <c:v>97.481989999999996</c:v>
                      </c:pt>
                      <c:pt idx="2058">
                        <c:v>0</c:v>
                      </c:pt>
                      <c:pt idx="2059">
                        <c:v>0</c:v>
                      </c:pt>
                      <c:pt idx="2060">
                        <c:v>598.81799999999998</c:v>
                      </c:pt>
                      <c:pt idx="2061">
                        <c:v>922.28099999999995</c:v>
                      </c:pt>
                      <c:pt idx="2062">
                        <c:v>0</c:v>
                      </c:pt>
                      <c:pt idx="2063">
                        <c:v>0</c:v>
                      </c:pt>
                      <c:pt idx="2064">
                        <c:v>0</c:v>
                      </c:pt>
                      <c:pt idx="2065">
                        <c:v>852.65099999999995</c:v>
                      </c:pt>
                      <c:pt idx="2066">
                        <c:v>367.77300000000002</c:v>
                      </c:pt>
                      <c:pt idx="2067">
                        <c:v>0</c:v>
                      </c:pt>
                      <c:pt idx="2068">
                        <c:v>0</c:v>
                      </c:pt>
                      <c:pt idx="2069">
                        <c:v>633</c:v>
                      </c:pt>
                      <c:pt idx="2070">
                        <c:v>921.64800000000002</c:v>
                      </c:pt>
                      <c:pt idx="2071">
                        <c:v>0</c:v>
                      </c:pt>
                      <c:pt idx="2072">
                        <c:v>0</c:v>
                      </c:pt>
                      <c:pt idx="2073">
                        <c:v>6.33</c:v>
                      </c:pt>
                      <c:pt idx="2074">
                        <c:v>796.31399999999996</c:v>
                      </c:pt>
                      <c:pt idx="2075">
                        <c:v>934.94100000000003</c:v>
                      </c:pt>
                      <c:pt idx="2076">
                        <c:v>0</c:v>
                      </c:pt>
                      <c:pt idx="2077">
                        <c:v>0</c:v>
                      </c:pt>
                      <c:pt idx="2078">
                        <c:v>114.57299999999999</c:v>
                      </c:pt>
                      <c:pt idx="2079">
                        <c:v>851.38499999999999</c:v>
                      </c:pt>
                      <c:pt idx="2080">
                        <c:v>937.47299999999996</c:v>
                      </c:pt>
                      <c:pt idx="2081">
                        <c:v>0</c:v>
                      </c:pt>
                      <c:pt idx="2082">
                        <c:v>0</c:v>
                      </c:pt>
                      <c:pt idx="2083">
                        <c:v>32.283000000000001</c:v>
                      </c:pt>
                      <c:pt idx="2084">
                        <c:v>867.84299999999996</c:v>
                      </c:pt>
                      <c:pt idx="2085">
                        <c:v>810.87300000000005</c:v>
                      </c:pt>
                      <c:pt idx="2086">
                        <c:v>0</c:v>
                      </c:pt>
                      <c:pt idx="2087">
                        <c:v>0</c:v>
                      </c:pt>
                      <c:pt idx="2088">
                        <c:v>344.35199999999998</c:v>
                      </c:pt>
                      <c:pt idx="2089">
                        <c:v>902.02499999999998</c:v>
                      </c:pt>
                      <c:pt idx="2090">
                        <c:v>287.38200000000001</c:v>
                      </c:pt>
                      <c:pt idx="2091">
                        <c:v>0</c:v>
                      </c:pt>
                      <c:pt idx="2092">
                        <c:v>0</c:v>
                      </c:pt>
                      <c:pt idx="2093">
                        <c:v>705.79499999999996</c:v>
                      </c:pt>
                      <c:pt idx="2094">
                        <c:v>926.07899999999995</c:v>
                      </c:pt>
                      <c:pt idx="2095">
                        <c:v>0</c:v>
                      </c:pt>
                      <c:pt idx="2096">
                        <c:v>0</c:v>
                      </c:pt>
                      <c:pt idx="2097">
                        <c:v>0</c:v>
                      </c:pt>
                      <c:pt idx="2098">
                        <c:v>852.01800000000003</c:v>
                      </c:pt>
                      <c:pt idx="2099">
                        <c:v>940.005</c:v>
                      </c:pt>
                      <c:pt idx="2100">
                        <c:v>0</c:v>
                      </c:pt>
                      <c:pt idx="2101">
                        <c:v>0</c:v>
                      </c:pt>
                      <c:pt idx="2102">
                        <c:v>636.798</c:v>
                      </c:pt>
                      <c:pt idx="2103">
                        <c:v>926.07899999999995</c:v>
                      </c:pt>
                      <c:pt idx="2104">
                        <c:v>0</c:v>
                      </c:pt>
                      <c:pt idx="2105">
                        <c:v>0</c:v>
                      </c:pt>
                      <c:pt idx="2106">
                        <c:v>43.043999999999997</c:v>
                      </c:pt>
                      <c:pt idx="2107">
                        <c:v>872.274</c:v>
                      </c:pt>
                      <c:pt idx="2108">
                        <c:v>626.03700000000003</c:v>
                      </c:pt>
                      <c:pt idx="2109">
                        <c:v>0</c:v>
                      </c:pt>
                      <c:pt idx="2110">
                        <c:v>0</c:v>
                      </c:pt>
                      <c:pt idx="2111">
                        <c:v>346.25099999999998</c:v>
                      </c:pt>
                      <c:pt idx="2112">
                        <c:v>905.19</c:v>
                      </c:pt>
                      <c:pt idx="2113">
                        <c:v>112.041</c:v>
                      </c:pt>
                      <c:pt idx="2114">
                        <c:v>0</c:v>
                      </c:pt>
                      <c:pt idx="2115">
                        <c:v>0</c:v>
                      </c:pt>
                      <c:pt idx="2116">
                        <c:v>633</c:v>
                      </c:pt>
                      <c:pt idx="2117">
                        <c:v>922.91399999999999</c:v>
                      </c:pt>
                      <c:pt idx="2118">
                        <c:v>0</c:v>
                      </c:pt>
                      <c:pt idx="2119">
                        <c:v>0</c:v>
                      </c:pt>
                      <c:pt idx="2120">
                        <c:v>0</c:v>
                      </c:pt>
                      <c:pt idx="2121">
                        <c:v>695.03399999999999</c:v>
                      </c:pt>
                      <c:pt idx="2122">
                        <c:v>926.71199999999999</c:v>
                      </c:pt>
                      <c:pt idx="2123">
                        <c:v>0</c:v>
                      </c:pt>
                      <c:pt idx="2124">
                        <c:v>0</c:v>
                      </c:pt>
                      <c:pt idx="2125">
                        <c:v>0</c:v>
                      </c:pt>
                      <c:pt idx="2126">
                        <c:v>861.51300000000003</c:v>
                      </c:pt>
                      <c:pt idx="2127">
                        <c:v>943.17</c:v>
                      </c:pt>
                      <c:pt idx="2128">
                        <c:v>0</c:v>
                      </c:pt>
                      <c:pt idx="2129">
                        <c:v>0</c:v>
                      </c:pt>
                      <c:pt idx="2130">
                        <c:v>0</c:v>
                      </c:pt>
                      <c:pt idx="2131">
                        <c:v>859.61400000000003</c:v>
                      </c:pt>
                      <c:pt idx="2132">
                        <c:v>77.858999999999995</c:v>
                      </c:pt>
                      <c:pt idx="2133">
                        <c:v>0</c:v>
                      </c:pt>
                      <c:pt idx="2134">
                        <c:v>0</c:v>
                      </c:pt>
                      <c:pt idx="2135">
                        <c:v>639.33000000000004</c:v>
                      </c:pt>
                      <c:pt idx="2136">
                        <c:v>917.85</c:v>
                      </c:pt>
                      <c:pt idx="2137">
                        <c:v>0</c:v>
                      </c:pt>
                      <c:pt idx="2138">
                        <c:v>0</c:v>
                      </c:pt>
                      <c:pt idx="2139">
                        <c:v>0</c:v>
                      </c:pt>
                      <c:pt idx="2140">
                        <c:v>840.62400000000002</c:v>
                      </c:pt>
                      <c:pt idx="2141">
                        <c:v>935.57399999999996</c:v>
                      </c:pt>
                      <c:pt idx="2142">
                        <c:v>0</c:v>
                      </c:pt>
                      <c:pt idx="2143">
                        <c:v>0</c:v>
                      </c:pt>
                      <c:pt idx="2144">
                        <c:v>118.371</c:v>
                      </c:pt>
                      <c:pt idx="2145">
                        <c:v>883.66800000000001</c:v>
                      </c:pt>
                      <c:pt idx="2146">
                        <c:v>576.03</c:v>
                      </c:pt>
                      <c:pt idx="2147">
                        <c:v>0</c:v>
                      </c:pt>
                      <c:pt idx="2148">
                        <c:v>0</c:v>
                      </c:pt>
                      <c:pt idx="2149">
                        <c:v>455.12700000000001</c:v>
                      </c:pt>
                      <c:pt idx="2150">
                        <c:v>914.05200000000002</c:v>
                      </c:pt>
                      <c:pt idx="2151">
                        <c:v>72.162000000000006</c:v>
                      </c:pt>
                      <c:pt idx="2152">
                        <c:v>0</c:v>
                      </c:pt>
                      <c:pt idx="2153">
                        <c:v>0</c:v>
                      </c:pt>
                      <c:pt idx="2154">
                        <c:v>785.553</c:v>
                      </c:pt>
                      <c:pt idx="2155">
                        <c:v>932.40899999999999</c:v>
                      </c:pt>
                      <c:pt idx="2156">
                        <c:v>0</c:v>
                      </c:pt>
                      <c:pt idx="2157">
                        <c:v>0</c:v>
                      </c:pt>
                      <c:pt idx="2158">
                        <c:v>36.081000000000003</c:v>
                      </c:pt>
                      <c:pt idx="2159">
                        <c:v>876.70500000000004</c:v>
                      </c:pt>
                      <c:pt idx="2160">
                        <c:v>821.00099999999998</c:v>
                      </c:pt>
                      <c:pt idx="2161">
                        <c:v>0</c:v>
                      </c:pt>
                      <c:pt idx="2162">
                        <c:v>0</c:v>
                      </c:pt>
                      <c:pt idx="2163">
                        <c:v>385.49700000000001</c:v>
                      </c:pt>
                      <c:pt idx="2164">
                        <c:v>909.62099999999998</c:v>
                      </c:pt>
                      <c:pt idx="2165">
                        <c:v>0</c:v>
                      </c:pt>
                      <c:pt idx="2166">
                        <c:v>0</c:v>
                      </c:pt>
                      <c:pt idx="2167">
                        <c:v>193.065</c:v>
                      </c:pt>
                      <c:pt idx="2168">
                        <c:v>894.42899999999997</c:v>
                      </c:pt>
                      <c:pt idx="2169">
                        <c:v>563.37</c:v>
                      </c:pt>
                      <c:pt idx="2170">
                        <c:v>0</c:v>
                      </c:pt>
                      <c:pt idx="2171">
                        <c:v>0</c:v>
                      </c:pt>
                      <c:pt idx="2172">
                        <c:v>484.87799999999999</c:v>
                      </c:pt>
                      <c:pt idx="2173">
                        <c:v>912.78599999999994</c:v>
                      </c:pt>
                      <c:pt idx="2174">
                        <c:v>0</c:v>
                      </c:pt>
                      <c:pt idx="2175">
                        <c:v>0</c:v>
                      </c:pt>
                      <c:pt idx="2176">
                        <c:v>0</c:v>
                      </c:pt>
                      <c:pt idx="2177">
                        <c:v>793.149</c:v>
                      </c:pt>
                      <c:pt idx="2178">
                        <c:v>932.40899999999999</c:v>
                      </c:pt>
                      <c:pt idx="2179">
                        <c:v>0</c:v>
                      </c:pt>
                      <c:pt idx="2180">
                        <c:v>0</c:v>
                      </c:pt>
                      <c:pt idx="2181">
                        <c:v>18.989999999999998</c:v>
                      </c:pt>
                      <c:pt idx="2182">
                        <c:v>836.82600000000002</c:v>
                      </c:pt>
                      <c:pt idx="2183">
                        <c:v>941.27099999999996</c:v>
                      </c:pt>
                      <c:pt idx="2184">
                        <c:v>0</c:v>
                      </c:pt>
                      <c:pt idx="2185">
                        <c:v>0</c:v>
                      </c:pt>
                      <c:pt idx="2186">
                        <c:v>145.59</c:v>
                      </c:pt>
                      <c:pt idx="2187">
                        <c:v>890.63099999999997</c:v>
                      </c:pt>
                      <c:pt idx="2188">
                        <c:v>614.01</c:v>
                      </c:pt>
                      <c:pt idx="2189">
                        <c:v>0</c:v>
                      </c:pt>
                      <c:pt idx="2190">
                        <c:v>0</c:v>
                      </c:pt>
                      <c:pt idx="2191">
                        <c:v>262.69499999999999</c:v>
                      </c:pt>
                      <c:pt idx="2192">
                        <c:v>903.29100000000005</c:v>
                      </c:pt>
                      <c:pt idx="2193">
                        <c:v>396.89100000000002</c:v>
                      </c:pt>
                      <c:pt idx="2194">
                        <c:v>0</c:v>
                      </c:pt>
                      <c:pt idx="2195">
                        <c:v>0</c:v>
                      </c:pt>
                      <c:pt idx="2196">
                        <c:v>563.37</c:v>
                      </c:pt>
                      <c:pt idx="2197">
                        <c:v>921.64800000000002</c:v>
                      </c:pt>
                      <c:pt idx="2198">
                        <c:v>0</c:v>
                      </c:pt>
                      <c:pt idx="2199">
                        <c:v>0</c:v>
                      </c:pt>
                      <c:pt idx="2200">
                        <c:v>237.375</c:v>
                      </c:pt>
                      <c:pt idx="2201">
                        <c:v>901.39200000000005</c:v>
                      </c:pt>
                      <c:pt idx="2202">
                        <c:v>181.03800000000001</c:v>
                      </c:pt>
                      <c:pt idx="2203">
                        <c:v>0</c:v>
                      </c:pt>
                      <c:pt idx="2204">
                        <c:v>0</c:v>
                      </c:pt>
                      <c:pt idx="2205">
                        <c:v>621.60599999999999</c:v>
                      </c:pt>
                      <c:pt idx="2206">
                        <c:v>927.34500000000003</c:v>
                      </c:pt>
                      <c:pt idx="2207">
                        <c:v>0</c:v>
                      </c:pt>
                      <c:pt idx="2208">
                        <c:v>0</c:v>
                      </c:pt>
                      <c:pt idx="2209">
                        <c:v>36.081000000000003</c:v>
                      </c:pt>
                      <c:pt idx="2210">
                        <c:v>871.00800000000004</c:v>
                      </c:pt>
                      <c:pt idx="2211">
                        <c:v>888.73199999999997</c:v>
                      </c:pt>
                      <c:pt idx="2212">
                        <c:v>0</c:v>
                      </c:pt>
                      <c:pt idx="2213">
                        <c:v>0</c:v>
                      </c:pt>
                      <c:pt idx="2214">
                        <c:v>221.55</c:v>
                      </c:pt>
                      <c:pt idx="2215">
                        <c:v>900.12599999999998</c:v>
                      </c:pt>
                      <c:pt idx="2216">
                        <c:v>277.25400000000002</c:v>
                      </c:pt>
                      <c:pt idx="2217">
                        <c:v>0</c:v>
                      </c:pt>
                      <c:pt idx="2218">
                        <c:v>0</c:v>
                      </c:pt>
                      <c:pt idx="2219">
                        <c:v>562.73699999999997</c:v>
                      </c:pt>
                      <c:pt idx="2220">
                        <c:v>921.64800000000002</c:v>
                      </c:pt>
                      <c:pt idx="2221">
                        <c:v>0</c:v>
                      </c:pt>
                      <c:pt idx="2222">
                        <c:v>0</c:v>
                      </c:pt>
                      <c:pt idx="2223">
                        <c:v>22.788</c:v>
                      </c:pt>
                      <c:pt idx="2224">
                        <c:v>865.94399999999996</c:v>
                      </c:pt>
                      <c:pt idx="2225">
                        <c:v>812.77200000000005</c:v>
                      </c:pt>
                      <c:pt idx="2226">
                        <c:v>0</c:v>
                      </c:pt>
                      <c:pt idx="2227">
                        <c:v>0</c:v>
                      </c:pt>
                      <c:pt idx="2228">
                        <c:v>403.85399999999998</c:v>
                      </c:pt>
                      <c:pt idx="2229">
                        <c:v>910.88699999999994</c:v>
                      </c:pt>
                      <c:pt idx="2230">
                        <c:v>70.896000000000001</c:v>
                      </c:pt>
                      <c:pt idx="2231">
                        <c:v>0</c:v>
                      </c:pt>
                      <c:pt idx="2232">
                        <c:v>307.63799999999998</c:v>
                      </c:pt>
                      <c:pt idx="2233">
                        <c:v>905.19</c:v>
                      </c:pt>
                      <c:pt idx="2234">
                        <c:v>168.37799999999999</c:v>
                      </c:pt>
                      <c:pt idx="2235">
                        <c:v>0</c:v>
                      </c:pt>
                      <c:pt idx="2236">
                        <c:v>0</c:v>
                      </c:pt>
                      <c:pt idx="2237">
                        <c:v>608.31299999999999</c:v>
                      </c:pt>
                      <c:pt idx="2238">
                        <c:v>927.34500000000003</c:v>
                      </c:pt>
                      <c:pt idx="2239">
                        <c:v>0</c:v>
                      </c:pt>
                      <c:pt idx="2240">
                        <c:v>0</c:v>
                      </c:pt>
                      <c:pt idx="2241">
                        <c:v>0</c:v>
                      </c:pt>
                      <c:pt idx="2242">
                        <c:v>846.32100000000003</c:v>
                      </c:pt>
                      <c:pt idx="2243">
                        <c:v>944.43600000000004</c:v>
                      </c:pt>
                      <c:pt idx="2244">
                        <c:v>0</c:v>
                      </c:pt>
                      <c:pt idx="2245">
                        <c:v>0</c:v>
                      </c:pt>
                      <c:pt idx="2246">
                        <c:v>222.18299999999999</c:v>
                      </c:pt>
                      <c:pt idx="2247">
                        <c:v>896.96100000000001</c:v>
                      </c:pt>
                      <c:pt idx="2248">
                        <c:v>469.053</c:v>
                      </c:pt>
                      <c:pt idx="2249">
                        <c:v>0</c:v>
                      </c:pt>
                      <c:pt idx="2250">
                        <c:v>0</c:v>
                      </c:pt>
                      <c:pt idx="2251">
                        <c:v>659.58600000000001</c:v>
                      </c:pt>
                      <c:pt idx="2252">
                        <c:v>930.51</c:v>
                      </c:pt>
                      <c:pt idx="2253">
                        <c:v>0</c:v>
                      </c:pt>
                      <c:pt idx="2254">
                        <c:v>0</c:v>
                      </c:pt>
                      <c:pt idx="2255">
                        <c:v>34.182000000000002</c:v>
                      </c:pt>
                      <c:pt idx="2256">
                        <c:v>870.375</c:v>
                      </c:pt>
                      <c:pt idx="2257">
                        <c:v>888.09900000000005</c:v>
                      </c:pt>
                      <c:pt idx="2258">
                        <c:v>0</c:v>
                      </c:pt>
                      <c:pt idx="2259">
                        <c:v>0</c:v>
                      </c:pt>
                      <c:pt idx="2260">
                        <c:v>198.762</c:v>
                      </c:pt>
                      <c:pt idx="2261">
                        <c:v>891.89700000000005</c:v>
                      </c:pt>
                      <c:pt idx="2262">
                        <c:v>592.48800000000006</c:v>
                      </c:pt>
                      <c:pt idx="2263">
                        <c:v>0</c:v>
                      </c:pt>
                      <c:pt idx="2264">
                        <c:v>79.757999999999996</c:v>
                      </c:pt>
                      <c:pt idx="2265">
                        <c:v>882.40200000000004</c:v>
                      </c:pt>
                      <c:pt idx="2266">
                        <c:v>757.70100000000002</c:v>
                      </c:pt>
                      <c:pt idx="2267">
                        <c:v>0</c:v>
                      </c:pt>
                      <c:pt idx="2268">
                        <c:v>0</c:v>
                      </c:pt>
                      <c:pt idx="2269">
                        <c:v>361.44299999999998</c:v>
                      </c:pt>
                      <c:pt idx="2270">
                        <c:v>908.35500000000002</c:v>
                      </c:pt>
                      <c:pt idx="2271">
                        <c:v>357.012</c:v>
                      </c:pt>
                      <c:pt idx="2272">
                        <c:v>0</c:v>
                      </c:pt>
                      <c:pt idx="2273">
                        <c:v>0</c:v>
                      </c:pt>
                      <c:pt idx="2274">
                        <c:v>862.14599999999996</c:v>
                      </c:pt>
                      <c:pt idx="2275">
                        <c:v>922.28099999999995</c:v>
                      </c:pt>
                      <c:pt idx="2276">
                        <c:v>0</c:v>
                      </c:pt>
                      <c:pt idx="2277">
                        <c:v>0</c:v>
                      </c:pt>
                      <c:pt idx="2278">
                        <c:v>311.43599999999998</c:v>
                      </c:pt>
                      <c:pt idx="2279">
                        <c:v>903.92399999999998</c:v>
                      </c:pt>
                      <c:pt idx="2280">
                        <c:v>327.26100000000002</c:v>
                      </c:pt>
                      <c:pt idx="2281">
                        <c:v>0</c:v>
                      </c:pt>
                      <c:pt idx="2282">
                        <c:v>0</c:v>
                      </c:pt>
                      <c:pt idx="2283">
                        <c:v>834.92700000000002</c:v>
                      </c:pt>
                      <c:pt idx="2284">
                        <c:v>940.005</c:v>
                      </c:pt>
                      <c:pt idx="2285">
                        <c:v>0</c:v>
                      </c:pt>
                      <c:pt idx="2286">
                        <c:v>0</c:v>
                      </c:pt>
                      <c:pt idx="2287">
                        <c:v>138.62700000000001</c:v>
                      </c:pt>
                      <c:pt idx="2288">
                        <c:v>888.09900000000005</c:v>
                      </c:pt>
                      <c:pt idx="2289">
                        <c:v>650.09100000000001</c:v>
                      </c:pt>
                      <c:pt idx="2290">
                        <c:v>0</c:v>
                      </c:pt>
                      <c:pt idx="2291">
                        <c:v>0</c:v>
                      </c:pt>
                      <c:pt idx="2292">
                        <c:v>565.90200000000004</c:v>
                      </c:pt>
                      <c:pt idx="2293">
                        <c:v>924.81299999999999</c:v>
                      </c:pt>
                      <c:pt idx="2294">
                        <c:v>40.512</c:v>
                      </c:pt>
                      <c:pt idx="2295">
                        <c:v>0</c:v>
                      </c:pt>
                      <c:pt idx="2296">
                        <c:v>0</c:v>
                      </c:pt>
                      <c:pt idx="2297">
                        <c:v>912.15300000000002</c:v>
                      </c:pt>
                      <c:pt idx="2298">
                        <c:v>242.43899999999999</c:v>
                      </c:pt>
                      <c:pt idx="2299">
                        <c:v>0</c:v>
                      </c:pt>
                      <c:pt idx="2300">
                        <c:v>0</c:v>
                      </c:pt>
                      <c:pt idx="2301">
                        <c:v>849.48599999999999</c:v>
                      </c:pt>
                      <c:pt idx="2302">
                        <c:v>939.37199999999996</c:v>
                      </c:pt>
                      <c:pt idx="2303">
                        <c:v>0</c:v>
                      </c:pt>
                      <c:pt idx="2304">
                        <c:v>0</c:v>
                      </c:pt>
                      <c:pt idx="2305">
                        <c:v>99.381</c:v>
                      </c:pt>
                      <c:pt idx="2306">
                        <c:v>884.93399999999997</c:v>
                      </c:pt>
                      <c:pt idx="2307">
                        <c:v>768.46199999999999</c:v>
                      </c:pt>
                      <c:pt idx="2308">
                        <c:v>0</c:v>
                      </c:pt>
                      <c:pt idx="2309">
                        <c:v>0</c:v>
                      </c:pt>
                      <c:pt idx="2310">
                        <c:v>476.01600000000002</c:v>
                      </c:pt>
                      <c:pt idx="2311">
                        <c:v>916.58399999999995</c:v>
                      </c:pt>
                      <c:pt idx="2312">
                        <c:v>0</c:v>
                      </c:pt>
                      <c:pt idx="2313">
                        <c:v>0</c:v>
                      </c:pt>
                      <c:pt idx="2314">
                        <c:v>0</c:v>
                      </c:pt>
                      <c:pt idx="2315">
                        <c:v>866.577</c:v>
                      </c:pt>
                      <c:pt idx="2316">
                        <c:v>923.54700000000003</c:v>
                      </c:pt>
                      <c:pt idx="2317">
                        <c:v>0</c:v>
                      </c:pt>
                      <c:pt idx="2318">
                        <c:v>0</c:v>
                      </c:pt>
                      <c:pt idx="2319">
                        <c:v>251.934</c:v>
                      </c:pt>
                      <c:pt idx="2320">
                        <c:v>902.02499999999998</c:v>
                      </c:pt>
                      <c:pt idx="2321">
                        <c:v>464.62200000000001</c:v>
                      </c:pt>
                      <c:pt idx="2322">
                        <c:v>0</c:v>
                      </c:pt>
                      <c:pt idx="2323">
                        <c:v>0</c:v>
                      </c:pt>
                      <c:pt idx="2324">
                        <c:v>591.85500000000002</c:v>
                      </c:pt>
                      <c:pt idx="2325">
                        <c:v>927.34500000000003</c:v>
                      </c:pt>
                      <c:pt idx="2326">
                        <c:v>0</c:v>
                      </c:pt>
                      <c:pt idx="2327">
                        <c:v>0</c:v>
                      </c:pt>
                      <c:pt idx="2328">
                        <c:v>0</c:v>
                      </c:pt>
                      <c:pt idx="2329">
                        <c:v>872.274</c:v>
                      </c:pt>
                      <c:pt idx="2330">
                        <c:v>953.93100000000004</c:v>
                      </c:pt>
                      <c:pt idx="2331">
                        <c:v>0</c:v>
                      </c:pt>
                      <c:pt idx="2332">
                        <c:v>0</c:v>
                      </c:pt>
                      <c:pt idx="2333">
                        <c:v>860.88</c:v>
                      </c:pt>
                      <c:pt idx="2334">
                        <c:v>943.17</c:v>
                      </c:pt>
                      <c:pt idx="2335">
                        <c:v>0</c:v>
                      </c:pt>
                      <c:pt idx="2336">
                        <c:v>0</c:v>
                      </c:pt>
                      <c:pt idx="2337">
                        <c:v>352.58100000000002</c:v>
                      </c:pt>
                      <c:pt idx="2338">
                        <c:v>907.72199999999998</c:v>
                      </c:pt>
                      <c:pt idx="2339">
                        <c:v>400.05599999999998</c:v>
                      </c:pt>
                      <c:pt idx="2340">
                        <c:v>0</c:v>
                      </c:pt>
                      <c:pt idx="2341">
                        <c:v>0</c:v>
                      </c:pt>
                      <c:pt idx="2342">
                        <c:v>860.88</c:v>
                      </c:pt>
                      <c:pt idx="2343">
                        <c:v>945.06899999999996</c:v>
                      </c:pt>
                      <c:pt idx="2344">
                        <c:v>0</c:v>
                      </c:pt>
                      <c:pt idx="2345">
                        <c:v>0</c:v>
                      </c:pt>
                      <c:pt idx="2346">
                        <c:v>189.9</c:v>
                      </c:pt>
                      <c:pt idx="2347">
                        <c:v>890.63099999999997</c:v>
                      </c:pt>
                      <c:pt idx="2348">
                        <c:v>739.34400000000005</c:v>
                      </c:pt>
                      <c:pt idx="2349">
                        <c:v>0</c:v>
                      </c:pt>
                      <c:pt idx="2350">
                        <c:v>0</c:v>
                      </c:pt>
                      <c:pt idx="2351">
                        <c:v>504.50099999999998</c:v>
                      </c:pt>
                      <c:pt idx="2352">
                        <c:v>922.91399999999999</c:v>
                      </c:pt>
                      <c:pt idx="2353">
                        <c:v>0</c:v>
                      </c:pt>
                      <c:pt idx="2354">
                        <c:v>0</c:v>
                      </c:pt>
                      <c:pt idx="2355">
                        <c:v>0</c:v>
                      </c:pt>
                      <c:pt idx="2356">
                        <c:v>858.34799999999996</c:v>
                      </c:pt>
                      <c:pt idx="2357">
                        <c:v>944.43600000000004</c:v>
                      </c:pt>
                      <c:pt idx="2358">
                        <c:v>0</c:v>
                      </c:pt>
                      <c:pt idx="2359">
                        <c:v>0</c:v>
                      </c:pt>
                      <c:pt idx="2360">
                        <c:v>190.53299999999999</c:v>
                      </c:pt>
                      <c:pt idx="2361">
                        <c:v>896.96100000000001</c:v>
                      </c:pt>
                      <c:pt idx="2362">
                        <c:v>671.61300000000006</c:v>
                      </c:pt>
                      <c:pt idx="2363">
                        <c:v>0</c:v>
                      </c:pt>
                      <c:pt idx="2364">
                        <c:v>48.741</c:v>
                      </c:pt>
                      <c:pt idx="2365">
                        <c:v>885.56700000000001</c:v>
                      </c:pt>
                      <c:pt idx="2366">
                        <c:v>793.78200000000004</c:v>
                      </c:pt>
                      <c:pt idx="2367">
                        <c:v>0</c:v>
                      </c:pt>
                      <c:pt idx="2368">
                        <c:v>0</c:v>
                      </c:pt>
                      <c:pt idx="2369">
                        <c:v>567.16800000000001</c:v>
                      </c:pt>
                      <c:pt idx="2370">
                        <c:v>926.07899999999995</c:v>
                      </c:pt>
                      <c:pt idx="2371">
                        <c:v>0</c:v>
                      </c:pt>
                      <c:pt idx="2372">
                        <c:v>0</c:v>
                      </c:pt>
                      <c:pt idx="2373">
                        <c:v>27.852</c:v>
                      </c:pt>
                      <c:pt idx="2374">
                        <c:v>877.971</c:v>
                      </c:pt>
                      <c:pt idx="2375">
                        <c:v>930.51</c:v>
                      </c:pt>
                      <c:pt idx="2376">
                        <c:v>0</c:v>
                      </c:pt>
                      <c:pt idx="2377">
                        <c:v>0</c:v>
                      </c:pt>
                      <c:pt idx="2378">
                        <c:v>318.399</c:v>
                      </c:pt>
                      <c:pt idx="2379">
                        <c:v>911.52</c:v>
                      </c:pt>
                      <c:pt idx="2380">
                        <c:v>81.656999999999996</c:v>
                      </c:pt>
                      <c:pt idx="2381">
                        <c:v>0</c:v>
                      </c:pt>
                      <c:pt idx="2382">
                        <c:v>0</c:v>
                      </c:pt>
                      <c:pt idx="2383">
                        <c:v>857.71500000000003</c:v>
                      </c:pt>
                      <c:pt idx="2384">
                        <c:v>942.53700000000003</c:v>
                      </c:pt>
                      <c:pt idx="2385">
                        <c:v>0</c:v>
                      </c:pt>
                      <c:pt idx="2386">
                        <c:v>0</c:v>
                      </c:pt>
                      <c:pt idx="2387">
                        <c:v>123.435</c:v>
                      </c:pt>
                      <c:pt idx="2388">
                        <c:v>894.42899999999997</c:v>
                      </c:pt>
                      <c:pt idx="2389">
                        <c:v>663.38400000000001</c:v>
                      </c:pt>
                      <c:pt idx="2390">
                        <c:v>0</c:v>
                      </c:pt>
                      <c:pt idx="2391">
                        <c:v>0</c:v>
                      </c:pt>
                      <c:pt idx="2392">
                        <c:v>728.58299999999997</c:v>
                      </c:pt>
                      <c:pt idx="2393">
                        <c:v>931.77599999999995</c:v>
                      </c:pt>
                      <c:pt idx="2394">
                        <c:v>0</c:v>
                      </c:pt>
                      <c:pt idx="2395">
                        <c:v>0</c:v>
                      </c:pt>
                      <c:pt idx="2396">
                        <c:v>557.673</c:v>
                      </c:pt>
                      <c:pt idx="2397">
                        <c:v>923.54700000000003</c:v>
                      </c:pt>
                      <c:pt idx="2398">
                        <c:v>0</c:v>
                      </c:pt>
                      <c:pt idx="2399">
                        <c:v>0</c:v>
                      </c:pt>
                      <c:pt idx="2400">
                        <c:v>0</c:v>
                      </c:pt>
                      <c:pt idx="2401">
                        <c:v>861.51300000000003</c:v>
                      </c:pt>
                      <c:pt idx="2402">
                        <c:v>945.06899999999996</c:v>
                      </c:pt>
                      <c:pt idx="2403">
                        <c:v>0</c:v>
                      </c:pt>
                      <c:pt idx="2404">
                        <c:v>0</c:v>
                      </c:pt>
                      <c:pt idx="2405">
                        <c:v>282.31799999999998</c:v>
                      </c:pt>
                      <c:pt idx="2406">
                        <c:v>902.02499999999998</c:v>
                      </c:pt>
                      <c:pt idx="2407">
                        <c:v>470.952</c:v>
                      </c:pt>
                      <c:pt idx="2408">
                        <c:v>0</c:v>
                      </c:pt>
                      <c:pt idx="2409">
                        <c:v>0</c:v>
                      </c:pt>
                      <c:pt idx="2410">
                        <c:v>831.12900000000002</c:v>
                      </c:pt>
                      <c:pt idx="2411">
                        <c:v>935.57399999999996</c:v>
                      </c:pt>
                      <c:pt idx="2412">
                        <c:v>0</c:v>
                      </c:pt>
                      <c:pt idx="2413">
                        <c:v>0</c:v>
                      </c:pt>
                      <c:pt idx="2414">
                        <c:v>191.79900000000001</c:v>
                      </c:pt>
                      <c:pt idx="2415">
                        <c:v>893.79600000000005</c:v>
                      </c:pt>
                      <c:pt idx="2416">
                        <c:v>612.74400000000003</c:v>
                      </c:pt>
                      <c:pt idx="2417">
                        <c:v>0</c:v>
                      </c:pt>
                      <c:pt idx="2418">
                        <c:v>0</c:v>
                      </c:pt>
                      <c:pt idx="2419">
                        <c:v>542.48099999999999</c:v>
                      </c:pt>
                      <c:pt idx="2420">
                        <c:v>916.58399999999995</c:v>
                      </c:pt>
                      <c:pt idx="2421">
                        <c:v>0</c:v>
                      </c:pt>
                      <c:pt idx="2422">
                        <c:v>0</c:v>
                      </c:pt>
                      <c:pt idx="2423">
                        <c:v>0</c:v>
                      </c:pt>
                      <c:pt idx="2424">
                        <c:v>827.33100000000002</c:v>
                      </c:pt>
                      <c:pt idx="2425">
                        <c:v>936.84</c:v>
                      </c:pt>
                      <c:pt idx="2426">
                        <c:v>0</c:v>
                      </c:pt>
                      <c:pt idx="2427">
                        <c:v>0</c:v>
                      </c:pt>
                      <c:pt idx="2428">
                        <c:v>177.24</c:v>
                      </c:pt>
                      <c:pt idx="2429">
                        <c:v>933.67499999999995</c:v>
                      </c:pt>
                      <c:pt idx="2430">
                        <c:v>0</c:v>
                      </c:pt>
                      <c:pt idx="2431">
                        <c:v>0</c:v>
                      </c:pt>
                      <c:pt idx="2432">
                        <c:v>206.99100000000001</c:v>
                      </c:pt>
                      <c:pt idx="2433">
                        <c:v>900.12599999999998</c:v>
                      </c:pt>
                      <c:pt idx="2434">
                        <c:v>516.52800000000002</c:v>
                      </c:pt>
                      <c:pt idx="2435">
                        <c:v>0</c:v>
                      </c:pt>
                      <c:pt idx="2436">
                        <c:v>0</c:v>
                      </c:pt>
                      <c:pt idx="2437">
                        <c:v>731.11500000000001</c:v>
                      </c:pt>
                      <c:pt idx="2438">
                        <c:v>928.61099999999999</c:v>
                      </c:pt>
                      <c:pt idx="2439">
                        <c:v>0</c:v>
                      </c:pt>
                      <c:pt idx="2440">
                        <c:v>0</c:v>
                      </c:pt>
                      <c:pt idx="2441">
                        <c:v>19.623000000000001</c:v>
                      </c:pt>
                      <c:pt idx="2442">
                        <c:v>869.10889999999995</c:v>
                      </c:pt>
                      <c:pt idx="2443">
                        <c:v>945.702</c:v>
                      </c:pt>
                      <c:pt idx="2444">
                        <c:v>0</c:v>
                      </c:pt>
                      <c:pt idx="2445">
                        <c:v>0</c:v>
                      </c:pt>
                      <c:pt idx="2446">
                        <c:v>334.85700000000003</c:v>
                      </c:pt>
                      <c:pt idx="2447">
                        <c:v>910.88699999999994</c:v>
                      </c:pt>
                      <c:pt idx="2448">
                        <c:v>82.289990000000003</c:v>
                      </c:pt>
                      <c:pt idx="2449">
                        <c:v>0</c:v>
                      </c:pt>
                      <c:pt idx="2450">
                        <c:v>0</c:v>
                      </c:pt>
                      <c:pt idx="2451">
                        <c:v>858.34799999999996</c:v>
                      </c:pt>
                      <c:pt idx="2452">
                        <c:v>941.904</c:v>
                      </c:pt>
                      <c:pt idx="2453">
                        <c:v>0</c:v>
                      </c:pt>
                      <c:pt idx="2454">
                        <c:v>0</c:v>
                      </c:pt>
                      <c:pt idx="2455">
                        <c:v>197.49600000000001</c:v>
                      </c:pt>
                      <c:pt idx="2456">
                        <c:v>903.92399999999998</c:v>
                      </c:pt>
                      <c:pt idx="2457">
                        <c:v>583.62599999999998</c:v>
                      </c:pt>
                      <c:pt idx="2458">
                        <c:v>0</c:v>
                      </c:pt>
                      <c:pt idx="2459">
                        <c:v>0</c:v>
                      </c:pt>
                      <c:pt idx="2460">
                        <c:v>720.35400000000004</c:v>
                      </c:pt>
                      <c:pt idx="2461">
                        <c:v>729.84900000000005</c:v>
                      </c:pt>
                      <c:pt idx="2462">
                        <c:v>0</c:v>
                      </c:pt>
                      <c:pt idx="2463">
                        <c:v>0</c:v>
                      </c:pt>
                      <c:pt idx="2464">
                        <c:v>620.97299999999996</c:v>
                      </c:pt>
                      <c:pt idx="2465">
                        <c:v>925.44600000000003</c:v>
                      </c:pt>
                      <c:pt idx="2466">
                        <c:v>0</c:v>
                      </c:pt>
                      <c:pt idx="2467">
                        <c:v>0</c:v>
                      </c:pt>
                      <c:pt idx="2468">
                        <c:v>31.016999999999999</c:v>
                      </c:pt>
                      <c:pt idx="2469">
                        <c:v>877.971</c:v>
                      </c:pt>
                      <c:pt idx="2470">
                        <c:v>929.87699999999995</c:v>
                      </c:pt>
                      <c:pt idx="2471">
                        <c:v>0</c:v>
                      </c:pt>
                      <c:pt idx="2472">
                        <c:v>0</c:v>
                      </c:pt>
                      <c:pt idx="2473">
                        <c:v>265.86</c:v>
                      </c:pt>
                      <c:pt idx="2474">
                        <c:v>907.08900000000006</c:v>
                      </c:pt>
                      <c:pt idx="2475">
                        <c:v>617.17499999999995</c:v>
                      </c:pt>
                      <c:pt idx="2476">
                        <c:v>0</c:v>
                      </c:pt>
                      <c:pt idx="2477">
                        <c:v>0</c:v>
                      </c:pt>
                      <c:pt idx="2478">
                        <c:v>746.30700000000002</c:v>
                      </c:pt>
                      <c:pt idx="2479">
                        <c:v>933.04200000000003</c:v>
                      </c:pt>
                      <c:pt idx="2480">
                        <c:v>0</c:v>
                      </c:pt>
                      <c:pt idx="2481">
                        <c:v>0</c:v>
                      </c:pt>
                      <c:pt idx="2482">
                        <c:v>57.603000000000002</c:v>
                      </c:pt>
                      <c:pt idx="2483">
                        <c:v>887.46600000000001</c:v>
                      </c:pt>
                      <c:pt idx="2484">
                        <c:v>800.11199999999997</c:v>
                      </c:pt>
                      <c:pt idx="2485">
                        <c:v>0</c:v>
                      </c:pt>
                      <c:pt idx="2486">
                        <c:v>0</c:v>
                      </c:pt>
                      <c:pt idx="2487">
                        <c:v>505.767</c:v>
                      </c:pt>
                      <c:pt idx="2488">
                        <c:v>919.11599999999999</c:v>
                      </c:pt>
                      <c:pt idx="2489">
                        <c:v>0</c:v>
                      </c:pt>
                      <c:pt idx="2490">
                        <c:v>0</c:v>
                      </c:pt>
                      <c:pt idx="2491">
                        <c:v>0</c:v>
                      </c:pt>
                      <c:pt idx="2492">
                        <c:v>843.15599999999995</c:v>
                      </c:pt>
                      <c:pt idx="2493">
                        <c:v>941.27099999999996</c:v>
                      </c:pt>
                      <c:pt idx="2494">
                        <c:v>0</c:v>
                      </c:pt>
                      <c:pt idx="2495">
                        <c:v>0</c:v>
                      </c:pt>
                      <c:pt idx="2496">
                        <c:v>670.34699999999998</c:v>
                      </c:pt>
                      <c:pt idx="2497">
                        <c:v>928.61099999999999</c:v>
                      </c:pt>
                      <c:pt idx="2498">
                        <c:v>0</c:v>
                      </c:pt>
                      <c:pt idx="2499">
                        <c:v>0</c:v>
                      </c:pt>
                      <c:pt idx="2500">
                        <c:v>20.888999999999999</c:v>
                      </c:pt>
                      <c:pt idx="2501">
                        <c:v>877.971</c:v>
                      </c:pt>
                      <c:pt idx="2502">
                        <c:v>958.36199999999997</c:v>
                      </c:pt>
                      <c:pt idx="2503">
                        <c:v>0</c:v>
                      </c:pt>
                      <c:pt idx="2504">
                        <c:v>0</c:v>
                      </c:pt>
                      <c:pt idx="2505">
                        <c:v>431.07299999999998</c:v>
                      </c:pt>
                      <c:pt idx="2506">
                        <c:v>915.31799999999998</c:v>
                      </c:pt>
                      <c:pt idx="2507">
                        <c:v>103.812</c:v>
                      </c:pt>
                      <c:pt idx="2508">
                        <c:v>0</c:v>
                      </c:pt>
                      <c:pt idx="2509">
                        <c:v>0</c:v>
                      </c:pt>
                      <c:pt idx="2510">
                        <c:v>807.70799999999997</c:v>
                      </c:pt>
                      <c:pt idx="2511">
                        <c:v>940.63800000000003</c:v>
                      </c:pt>
                      <c:pt idx="2512">
                        <c:v>0</c:v>
                      </c:pt>
                      <c:pt idx="2513">
                        <c:v>0</c:v>
                      </c:pt>
                      <c:pt idx="2514">
                        <c:v>18.356999999999999</c:v>
                      </c:pt>
                      <c:pt idx="2515">
                        <c:v>886.2</c:v>
                      </c:pt>
                      <c:pt idx="2516">
                        <c:v>748.83900000000006</c:v>
                      </c:pt>
                      <c:pt idx="2517">
                        <c:v>0</c:v>
                      </c:pt>
                      <c:pt idx="2518">
                        <c:v>0</c:v>
                      </c:pt>
                      <c:pt idx="2519">
                        <c:v>614.01</c:v>
                      </c:pt>
                      <c:pt idx="2520">
                        <c:v>934.30799999999999</c:v>
                      </c:pt>
                      <c:pt idx="2521">
                        <c:v>0</c:v>
                      </c:pt>
                      <c:pt idx="2522">
                        <c:v>0</c:v>
                      </c:pt>
                      <c:pt idx="2523">
                        <c:v>139.893</c:v>
                      </c:pt>
                      <c:pt idx="2524">
                        <c:v>899.49300000000005</c:v>
                      </c:pt>
                      <c:pt idx="2525">
                        <c:v>652.62300000000005</c:v>
                      </c:pt>
                      <c:pt idx="2526">
                        <c:v>0</c:v>
                      </c:pt>
                      <c:pt idx="2527">
                        <c:v>174.708</c:v>
                      </c:pt>
                      <c:pt idx="2528">
                        <c:v>888.73199999999997</c:v>
                      </c:pt>
                      <c:pt idx="2529">
                        <c:v>961.52700000000004</c:v>
                      </c:pt>
                      <c:pt idx="2530">
                        <c:v>0</c:v>
                      </c:pt>
                      <c:pt idx="2531">
                        <c:v>0</c:v>
                      </c:pt>
                      <c:pt idx="2532">
                        <c:v>399.423</c:v>
                      </c:pt>
                      <c:pt idx="2533">
                        <c:v>912.15300000000002</c:v>
                      </c:pt>
                      <c:pt idx="2534">
                        <c:v>163.31399999999999</c:v>
                      </c:pt>
                      <c:pt idx="2535">
                        <c:v>0</c:v>
                      </c:pt>
                      <c:pt idx="2536">
                        <c:v>0</c:v>
                      </c:pt>
                      <c:pt idx="2537">
                        <c:v>838.09199999999998</c:v>
                      </c:pt>
                      <c:pt idx="2538">
                        <c:v>946.96799999999996</c:v>
                      </c:pt>
                      <c:pt idx="2539">
                        <c:v>0</c:v>
                      </c:pt>
                      <c:pt idx="2540">
                        <c:v>0</c:v>
                      </c:pt>
                      <c:pt idx="2541">
                        <c:v>239.274</c:v>
                      </c:pt>
                      <c:pt idx="2542">
                        <c:v>908.98800000000006</c:v>
                      </c:pt>
                      <c:pt idx="2543">
                        <c:v>169.64400000000001</c:v>
                      </c:pt>
                      <c:pt idx="2544">
                        <c:v>0</c:v>
                      </c:pt>
                      <c:pt idx="2545">
                        <c:v>0</c:v>
                      </c:pt>
                      <c:pt idx="2546">
                        <c:v>669.08100000000002</c:v>
                      </c:pt>
                      <c:pt idx="2547">
                        <c:v>937.47299999999996</c:v>
                      </c:pt>
                      <c:pt idx="2548">
                        <c:v>0</c:v>
                      </c:pt>
                      <c:pt idx="2549">
                        <c:v>0</c:v>
                      </c:pt>
                      <c:pt idx="2550">
                        <c:v>30.384</c:v>
                      </c:pt>
                      <c:pt idx="2551">
                        <c:v>883.03499999999997</c:v>
                      </c:pt>
                      <c:pt idx="2552">
                        <c:v>961.52700000000004</c:v>
                      </c:pt>
                      <c:pt idx="2553">
                        <c:v>0</c:v>
                      </c:pt>
                      <c:pt idx="2554">
                        <c:v>0</c:v>
                      </c:pt>
                      <c:pt idx="2555">
                        <c:v>267.75900000000001</c:v>
                      </c:pt>
                      <c:pt idx="2556">
                        <c:v>911.52</c:v>
                      </c:pt>
                      <c:pt idx="2557">
                        <c:v>300.67500000000001</c:v>
                      </c:pt>
                      <c:pt idx="2558">
                        <c:v>0</c:v>
                      </c:pt>
                      <c:pt idx="2559">
                        <c:v>0</c:v>
                      </c:pt>
                      <c:pt idx="2560">
                        <c:v>895.06200000000001</c:v>
                      </c:pt>
                      <c:pt idx="2561">
                        <c:v>542.48099999999999</c:v>
                      </c:pt>
                      <c:pt idx="2562">
                        <c:v>0</c:v>
                      </c:pt>
                      <c:pt idx="2563">
                        <c:v>0</c:v>
                      </c:pt>
                      <c:pt idx="2564">
                        <c:v>430.44</c:v>
                      </c:pt>
                      <c:pt idx="2565">
                        <c:v>922.28099999999995</c:v>
                      </c:pt>
                      <c:pt idx="2566">
                        <c:v>98.747990000000001</c:v>
                      </c:pt>
                      <c:pt idx="2567">
                        <c:v>0</c:v>
                      </c:pt>
                      <c:pt idx="2568">
                        <c:v>0</c:v>
                      </c:pt>
                      <c:pt idx="2569">
                        <c:v>724.15200000000004</c:v>
                      </c:pt>
                      <c:pt idx="2570">
                        <c:v>936.84</c:v>
                      </c:pt>
                      <c:pt idx="2571">
                        <c:v>0</c:v>
                      </c:pt>
                      <c:pt idx="2572">
                        <c:v>0</c:v>
                      </c:pt>
                      <c:pt idx="2573">
                        <c:v>96.215999999999994</c:v>
                      </c:pt>
                      <c:pt idx="2574">
                        <c:v>896.32799999999997</c:v>
                      </c:pt>
                      <c:pt idx="2575">
                        <c:v>560.20500000000004</c:v>
                      </c:pt>
                      <c:pt idx="2576">
                        <c:v>0</c:v>
                      </c:pt>
                      <c:pt idx="2577">
                        <c:v>0</c:v>
                      </c:pt>
                      <c:pt idx="2578">
                        <c:v>676.04399999999998</c:v>
                      </c:pt>
                      <c:pt idx="2579">
                        <c:v>931.14300000000003</c:v>
                      </c:pt>
                      <c:pt idx="2580">
                        <c:v>0</c:v>
                      </c:pt>
                      <c:pt idx="2581">
                        <c:v>0</c:v>
                      </c:pt>
                      <c:pt idx="2582">
                        <c:v>34.182000000000002</c:v>
                      </c:pt>
                      <c:pt idx="2583">
                        <c:v>865.94399999999996</c:v>
                      </c:pt>
                      <c:pt idx="2584">
                        <c:v>951.399</c:v>
                      </c:pt>
                      <c:pt idx="2585">
                        <c:v>0</c:v>
                      </c:pt>
                      <c:pt idx="2586">
                        <c:v>0</c:v>
                      </c:pt>
                      <c:pt idx="2587">
                        <c:v>243.072</c:v>
                      </c:pt>
                      <c:pt idx="2588">
                        <c:v>905.82299999999998</c:v>
                      </c:pt>
                      <c:pt idx="2589">
                        <c:v>396.89100000000002</c:v>
                      </c:pt>
                      <c:pt idx="2590">
                        <c:v>0</c:v>
                      </c:pt>
                      <c:pt idx="2591">
                        <c:v>0</c:v>
                      </c:pt>
                      <c:pt idx="2592">
                        <c:v>767.82899999999995</c:v>
                      </c:pt>
                      <c:pt idx="2593">
                        <c:v>468.42</c:v>
                      </c:pt>
                      <c:pt idx="2594">
                        <c:v>0</c:v>
                      </c:pt>
                      <c:pt idx="2595">
                        <c:v>0</c:v>
                      </c:pt>
                      <c:pt idx="2596">
                        <c:v>669.71400000000006</c:v>
                      </c:pt>
                      <c:pt idx="2597">
                        <c:v>940.005</c:v>
                      </c:pt>
                      <c:pt idx="2598">
                        <c:v>0</c:v>
                      </c:pt>
                      <c:pt idx="2599">
                        <c:v>0</c:v>
                      </c:pt>
                      <c:pt idx="2600">
                        <c:v>172.809</c:v>
                      </c:pt>
                      <c:pt idx="2601">
                        <c:v>874.80600000000004</c:v>
                      </c:pt>
                      <c:pt idx="2602">
                        <c:v>955.197</c:v>
                      </c:pt>
                      <c:pt idx="2603">
                        <c:v>0</c:v>
                      </c:pt>
                      <c:pt idx="2604">
                        <c:v>0</c:v>
                      </c:pt>
                      <c:pt idx="2605">
                        <c:v>213.321</c:v>
                      </c:pt>
                      <c:pt idx="2606">
                        <c:v>903.29100000000005</c:v>
                      </c:pt>
                      <c:pt idx="2607">
                        <c:v>549.44399999999996</c:v>
                      </c:pt>
                      <c:pt idx="2608">
                        <c:v>0</c:v>
                      </c:pt>
                      <c:pt idx="2609">
                        <c:v>0</c:v>
                      </c:pt>
                      <c:pt idx="2610">
                        <c:v>786.18600000000004</c:v>
                      </c:pt>
                      <c:pt idx="2611">
                        <c:v>942.53700000000003</c:v>
                      </c:pt>
                      <c:pt idx="2612">
                        <c:v>0</c:v>
                      </c:pt>
                      <c:pt idx="2613">
                        <c:v>0</c:v>
                      </c:pt>
                      <c:pt idx="2614">
                        <c:v>320.93099999999998</c:v>
                      </c:pt>
                      <c:pt idx="2615">
                        <c:v>912.78599999999994</c:v>
                      </c:pt>
                      <c:pt idx="2616">
                        <c:v>179.13900000000001</c:v>
                      </c:pt>
                      <c:pt idx="2617">
                        <c:v>0</c:v>
                      </c:pt>
                      <c:pt idx="2618">
                        <c:v>0</c:v>
                      </c:pt>
                      <c:pt idx="2619">
                        <c:v>536.15099999999995</c:v>
                      </c:pt>
                      <c:pt idx="2620">
                        <c:v>927.34500000000003</c:v>
                      </c:pt>
                      <c:pt idx="2621">
                        <c:v>106.34399999999999</c:v>
                      </c:pt>
                      <c:pt idx="2622">
                        <c:v>0</c:v>
                      </c:pt>
                      <c:pt idx="2623">
                        <c:v>0</c:v>
                      </c:pt>
                      <c:pt idx="2624">
                        <c:v>779.22299999999996</c:v>
                      </c:pt>
                      <c:pt idx="2625">
                        <c:v>697.56600000000003</c:v>
                      </c:pt>
                      <c:pt idx="2626">
                        <c:v>0</c:v>
                      </c:pt>
                      <c:pt idx="2627">
                        <c:v>0</c:v>
                      </c:pt>
                      <c:pt idx="2628">
                        <c:v>657.05399999999997</c:v>
                      </c:pt>
                      <c:pt idx="2629">
                        <c:v>933.67499999999995</c:v>
                      </c:pt>
                      <c:pt idx="2630">
                        <c:v>0</c:v>
                      </c:pt>
                      <c:pt idx="2631">
                        <c:v>0</c:v>
                      </c:pt>
                      <c:pt idx="2632">
                        <c:v>137.994</c:v>
                      </c:pt>
                      <c:pt idx="2633">
                        <c:v>897.59400000000005</c:v>
                      </c:pt>
                      <c:pt idx="2634">
                        <c:v>626.03700000000003</c:v>
                      </c:pt>
                      <c:pt idx="2635">
                        <c:v>0</c:v>
                      </c:pt>
                      <c:pt idx="2636">
                        <c:v>0</c:v>
                      </c:pt>
                      <c:pt idx="2637">
                        <c:v>520.32600000000002</c:v>
                      </c:pt>
                      <c:pt idx="2638">
                        <c:v>923.54700000000003</c:v>
                      </c:pt>
                      <c:pt idx="2639">
                        <c:v>159.51599999999999</c:v>
                      </c:pt>
                      <c:pt idx="2640">
                        <c:v>0</c:v>
                      </c:pt>
                      <c:pt idx="2641">
                        <c:v>0</c:v>
                      </c:pt>
                      <c:pt idx="2642">
                        <c:v>798.846</c:v>
                      </c:pt>
                      <c:pt idx="2643">
                        <c:v>946.33500000000004</c:v>
                      </c:pt>
                      <c:pt idx="2644">
                        <c:v>0</c:v>
                      </c:pt>
                      <c:pt idx="2645">
                        <c:v>0</c:v>
                      </c:pt>
                      <c:pt idx="2646">
                        <c:v>273.45600000000002</c:v>
                      </c:pt>
                      <c:pt idx="2647">
                        <c:v>907.72199999999998</c:v>
                      </c:pt>
                      <c:pt idx="2648">
                        <c:v>493.10700000000003</c:v>
                      </c:pt>
                      <c:pt idx="2649">
                        <c:v>0</c:v>
                      </c:pt>
                      <c:pt idx="2650">
                        <c:v>0</c:v>
                      </c:pt>
                      <c:pt idx="2651">
                        <c:v>789.98389999999995</c:v>
                      </c:pt>
                      <c:pt idx="2652">
                        <c:v>938.73900000000003</c:v>
                      </c:pt>
                      <c:pt idx="2653">
                        <c:v>0</c:v>
                      </c:pt>
                      <c:pt idx="2654">
                        <c:v>0</c:v>
                      </c:pt>
                      <c:pt idx="2655">
                        <c:v>280.41899999999998</c:v>
                      </c:pt>
                      <c:pt idx="2656">
                        <c:v>893.16300000000001</c:v>
                      </c:pt>
                      <c:pt idx="2657">
                        <c:v>843.78899999999999</c:v>
                      </c:pt>
                      <c:pt idx="2658">
                        <c:v>0</c:v>
                      </c:pt>
                      <c:pt idx="2659">
                        <c:v>0</c:v>
                      </c:pt>
                      <c:pt idx="2660">
                        <c:v>876.70500000000004</c:v>
                      </c:pt>
                      <c:pt idx="2661">
                        <c:v>958.36199999999997</c:v>
                      </c:pt>
                      <c:pt idx="2662">
                        <c:v>0</c:v>
                      </c:pt>
                      <c:pt idx="2663">
                        <c:v>0</c:v>
                      </c:pt>
                      <c:pt idx="2664">
                        <c:v>380.43299999999999</c:v>
                      </c:pt>
                      <c:pt idx="2665">
                        <c:v>915.95100000000002</c:v>
                      </c:pt>
                      <c:pt idx="2666">
                        <c:v>358.911</c:v>
                      </c:pt>
                      <c:pt idx="2667">
                        <c:v>0</c:v>
                      </c:pt>
                      <c:pt idx="2668">
                        <c:v>0</c:v>
                      </c:pt>
                      <c:pt idx="2669">
                        <c:v>833.66099999999994</c:v>
                      </c:pt>
                      <c:pt idx="2670">
                        <c:v>944.43600000000004</c:v>
                      </c:pt>
                      <c:pt idx="2671">
                        <c:v>0</c:v>
                      </c:pt>
                      <c:pt idx="2672">
                        <c:v>0</c:v>
                      </c:pt>
                      <c:pt idx="2673">
                        <c:v>171.54300000000001</c:v>
                      </c:pt>
                      <c:pt idx="2674">
                        <c:v>886.2</c:v>
                      </c:pt>
                      <c:pt idx="2675">
                        <c:v>962.16</c:v>
                      </c:pt>
                      <c:pt idx="2676">
                        <c:v>0</c:v>
                      </c:pt>
                      <c:pt idx="2677">
                        <c:v>0</c:v>
                      </c:pt>
                      <c:pt idx="2678">
                        <c:v>338.65499999999997</c:v>
                      </c:pt>
                      <c:pt idx="2679">
                        <c:v>918.48299999999995</c:v>
                      </c:pt>
                      <c:pt idx="2680">
                        <c:v>343.08600000000001</c:v>
                      </c:pt>
                      <c:pt idx="2681">
                        <c:v>0</c:v>
                      </c:pt>
                      <c:pt idx="2682">
                        <c:v>0</c:v>
                      </c:pt>
                      <c:pt idx="2683">
                        <c:v>850.75199999999995</c:v>
                      </c:pt>
                      <c:pt idx="2684">
                        <c:v>946.96799999999996</c:v>
                      </c:pt>
                      <c:pt idx="2685">
                        <c:v>0</c:v>
                      </c:pt>
                      <c:pt idx="2686">
                        <c:v>0</c:v>
                      </c:pt>
                      <c:pt idx="2687">
                        <c:v>217.75200000000001</c:v>
                      </c:pt>
                      <c:pt idx="2688">
                        <c:v>906.45600000000002</c:v>
                      </c:pt>
                      <c:pt idx="2689">
                        <c:v>681.10799999999995</c:v>
                      </c:pt>
                      <c:pt idx="2690">
                        <c:v>0</c:v>
                      </c:pt>
                      <c:pt idx="2691">
                        <c:v>60.134999999999998</c:v>
                      </c:pt>
                      <c:pt idx="2692">
                        <c:v>874.80600000000004</c:v>
                      </c:pt>
                      <c:pt idx="2693">
                        <c:v>954.56399999999996</c:v>
                      </c:pt>
                      <c:pt idx="2694">
                        <c:v>0</c:v>
                      </c:pt>
                      <c:pt idx="2695">
                        <c:v>0</c:v>
                      </c:pt>
                      <c:pt idx="2696">
                        <c:v>100.014</c:v>
                      </c:pt>
                      <c:pt idx="2697">
                        <c:v>902.02499999999998</c:v>
                      </c:pt>
                      <c:pt idx="2698">
                        <c:v>369.67200000000003</c:v>
                      </c:pt>
                      <c:pt idx="2699">
                        <c:v>0</c:v>
                      </c:pt>
                      <c:pt idx="2700">
                        <c:v>0</c:v>
                      </c:pt>
                      <c:pt idx="2701">
                        <c:v>856.44899999999996</c:v>
                      </c:pt>
                      <c:pt idx="2702">
                        <c:v>946.96799999999996</c:v>
                      </c:pt>
                      <c:pt idx="2703">
                        <c:v>0</c:v>
                      </c:pt>
                      <c:pt idx="2704">
                        <c:v>0</c:v>
                      </c:pt>
                      <c:pt idx="2705">
                        <c:v>305.10599999999999</c:v>
                      </c:pt>
                      <c:pt idx="2706">
                        <c:v>915.95100000000002</c:v>
                      </c:pt>
                      <c:pt idx="2707">
                        <c:v>329.79300000000001</c:v>
                      </c:pt>
                      <c:pt idx="2708">
                        <c:v>0</c:v>
                      </c:pt>
                      <c:pt idx="2709">
                        <c:v>0</c:v>
                      </c:pt>
                      <c:pt idx="2710">
                        <c:v>653.88900000000001</c:v>
                      </c:pt>
                      <c:pt idx="2711">
                        <c:v>932.40899999999999</c:v>
                      </c:pt>
                      <c:pt idx="2712">
                        <c:v>0</c:v>
                      </c:pt>
                      <c:pt idx="2713">
                        <c:v>0</c:v>
                      </c:pt>
                      <c:pt idx="2714">
                        <c:v>0</c:v>
                      </c:pt>
                      <c:pt idx="2715">
                        <c:v>865.31100000000004</c:v>
                      </c:pt>
                      <c:pt idx="2716">
                        <c:v>953.298</c:v>
                      </c:pt>
                      <c:pt idx="2717">
                        <c:v>0</c:v>
                      </c:pt>
                      <c:pt idx="2718">
                        <c:v>0</c:v>
                      </c:pt>
                      <c:pt idx="2719">
                        <c:v>313.33499999999998</c:v>
                      </c:pt>
                      <c:pt idx="2720">
                        <c:v>915.31799999999998</c:v>
                      </c:pt>
                      <c:pt idx="2721">
                        <c:v>39.878999999999998</c:v>
                      </c:pt>
                      <c:pt idx="2722">
                        <c:v>0</c:v>
                      </c:pt>
                      <c:pt idx="2723">
                        <c:v>465.255</c:v>
                      </c:pt>
                      <c:pt idx="2724">
                        <c:v>922.28099999999995</c:v>
                      </c:pt>
                      <c:pt idx="2725">
                        <c:v>146.22300000000001</c:v>
                      </c:pt>
                      <c:pt idx="2726">
                        <c:v>0</c:v>
                      </c:pt>
                      <c:pt idx="2727">
                        <c:v>55.070999999999998</c:v>
                      </c:pt>
                      <c:pt idx="2728">
                        <c:v>873.54</c:v>
                      </c:pt>
                      <c:pt idx="2729">
                        <c:v>952.03200000000004</c:v>
                      </c:pt>
                      <c:pt idx="2730">
                        <c:v>0</c:v>
                      </c:pt>
                      <c:pt idx="2731">
                        <c:v>0</c:v>
                      </c:pt>
                      <c:pt idx="2732">
                        <c:v>271.55700000000002</c:v>
                      </c:pt>
                      <c:pt idx="2733">
                        <c:v>910.25400000000002</c:v>
                      </c:pt>
                      <c:pt idx="2734">
                        <c:v>581.72699999999998</c:v>
                      </c:pt>
                      <c:pt idx="2735">
                        <c:v>0</c:v>
                      </c:pt>
                      <c:pt idx="2736">
                        <c:v>0</c:v>
                      </c:pt>
                      <c:pt idx="2737">
                        <c:v>576.03</c:v>
                      </c:pt>
                      <c:pt idx="2738">
                        <c:v>929.87699999999995</c:v>
                      </c:pt>
                      <c:pt idx="2739">
                        <c:v>0</c:v>
                      </c:pt>
                      <c:pt idx="2740">
                        <c:v>0</c:v>
                      </c:pt>
                      <c:pt idx="2741">
                        <c:v>0</c:v>
                      </c:pt>
                      <c:pt idx="2742">
                        <c:v>879.87</c:v>
                      </c:pt>
                      <c:pt idx="2743">
                        <c:v>955.83</c:v>
                      </c:pt>
                      <c:pt idx="2744">
                        <c:v>0</c:v>
                      </c:pt>
                      <c:pt idx="2745">
                        <c:v>0</c:v>
                      </c:pt>
                      <c:pt idx="2746">
                        <c:v>380.43299999999999</c:v>
                      </c:pt>
                      <c:pt idx="2747">
                        <c:v>908.35500000000002</c:v>
                      </c:pt>
                      <c:pt idx="2748">
                        <c:v>676.04399999999998</c:v>
                      </c:pt>
                      <c:pt idx="2749">
                        <c:v>0</c:v>
                      </c:pt>
                      <c:pt idx="2750">
                        <c:v>0</c:v>
                      </c:pt>
                      <c:pt idx="2751">
                        <c:v>599.45100000000002</c:v>
                      </c:pt>
                      <c:pt idx="2752">
                        <c:v>932.40899999999999</c:v>
                      </c:pt>
                      <c:pt idx="2753">
                        <c:v>0</c:v>
                      </c:pt>
                      <c:pt idx="2754">
                        <c:v>0</c:v>
                      </c:pt>
                      <c:pt idx="2755">
                        <c:v>464.62200000000001</c:v>
                      </c:pt>
                      <c:pt idx="2756">
                        <c:v>921.64800000000002</c:v>
                      </c:pt>
                      <c:pt idx="2757">
                        <c:v>43.043999999999997</c:v>
                      </c:pt>
                      <c:pt idx="2758">
                        <c:v>0</c:v>
                      </c:pt>
                      <c:pt idx="2759">
                        <c:v>0</c:v>
                      </c:pt>
                      <c:pt idx="2760">
                        <c:v>859.61400000000003</c:v>
                      </c:pt>
                      <c:pt idx="2761">
                        <c:v>950.13300000000004</c:v>
                      </c:pt>
                      <c:pt idx="2762">
                        <c:v>0</c:v>
                      </c:pt>
                      <c:pt idx="2763">
                        <c:v>0</c:v>
                      </c:pt>
                      <c:pt idx="2764">
                        <c:v>163.31399999999999</c:v>
                      </c:pt>
                      <c:pt idx="2765">
                        <c:v>892.53</c:v>
                      </c:pt>
                      <c:pt idx="2766">
                        <c:v>741.87599999999998</c:v>
                      </c:pt>
                      <c:pt idx="2767">
                        <c:v>0</c:v>
                      </c:pt>
                      <c:pt idx="2768">
                        <c:v>0</c:v>
                      </c:pt>
                      <c:pt idx="2769">
                        <c:v>526.65599999999995</c:v>
                      </c:pt>
                      <c:pt idx="2770">
                        <c:v>930.51</c:v>
                      </c:pt>
                      <c:pt idx="2771">
                        <c:v>0</c:v>
                      </c:pt>
                      <c:pt idx="2772">
                        <c:v>0</c:v>
                      </c:pt>
                      <c:pt idx="2773">
                        <c:v>26.585999999999999</c:v>
                      </c:pt>
                      <c:pt idx="2774">
                        <c:v>880.50300000000004</c:v>
                      </c:pt>
                      <c:pt idx="2775">
                        <c:v>961.52700000000004</c:v>
                      </c:pt>
                      <c:pt idx="2776">
                        <c:v>0</c:v>
                      </c:pt>
                      <c:pt idx="2777">
                        <c:v>0</c:v>
                      </c:pt>
                      <c:pt idx="2778">
                        <c:v>330.42599999999999</c:v>
                      </c:pt>
                      <c:pt idx="2779">
                        <c:v>921.01499999999999</c:v>
                      </c:pt>
                      <c:pt idx="2780">
                        <c:v>50.64</c:v>
                      </c:pt>
                      <c:pt idx="2781">
                        <c:v>0</c:v>
                      </c:pt>
                      <c:pt idx="2782">
                        <c:v>0</c:v>
                      </c:pt>
                      <c:pt idx="2783">
                        <c:v>744.40800000000002</c:v>
                      </c:pt>
                      <c:pt idx="2784">
                        <c:v>937.47299999999996</c:v>
                      </c:pt>
                      <c:pt idx="2785">
                        <c:v>0</c:v>
                      </c:pt>
                      <c:pt idx="2786">
                        <c:v>0</c:v>
                      </c:pt>
                      <c:pt idx="2787">
                        <c:v>36.713999999999999</c:v>
                      </c:pt>
                      <c:pt idx="2788">
                        <c:v>889.36500000000001</c:v>
                      </c:pt>
                      <c:pt idx="2789">
                        <c:v>0</c:v>
                      </c:pt>
                      <c:pt idx="2790">
                        <c:v>0</c:v>
                      </c:pt>
                      <c:pt idx="2791">
                        <c:v>17.091000000000001</c:v>
                      </c:pt>
                      <c:pt idx="2792">
                        <c:v>887.46600000000001</c:v>
                      </c:pt>
                      <c:pt idx="2793">
                        <c:v>736.81200000000001</c:v>
                      </c:pt>
                      <c:pt idx="2794">
                        <c:v>0</c:v>
                      </c:pt>
                      <c:pt idx="2795">
                        <c:v>0</c:v>
                      </c:pt>
                      <c:pt idx="2796">
                        <c:v>473.48399999999998</c:v>
                      </c:pt>
                      <c:pt idx="2797">
                        <c:v>927.34500000000003</c:v>
                      </c:pt>
                      <c:pt idx="2798">
                        <c:v>0</c:v>
                      </c:pt>
                      <c:pt idx="2799">
                        <c:v>0</c:v>
                      </c:pt>
                      <c:pt idx="2800">
                        <c:v>26.585999999999999</c:v>
                      </c:pt>
                      <c:pt idx="2801">
                        <c:v>743.77499999999998</c:v>
                      </c:pt>
                      <c:pt idx="2802">
                        <c:v>938.10599999999999</c:v>
                      </c:pt>
                      <c:pt idx="2803">
                        <c:v>0</c:v>
                      </c:pt>
                      <c:pt idx="2804">
                        <c:v>0</c:v>
                      </c:pt>
                      <c:pt idx="2805">
                        <c:v>0</c:v>
                      </c:pt>
                      <c:pt idx="2806">
                        <c:v>872.90700000000004</c:v>
                      </c:pt>
                      <c:pt idx="2807">
                        <c:v>953.93100000000004</c:v>
                      </c:pt>
                      <c:pt idx="2808">
                        <c:v>0</c:v>
                      </c:pt>
                      <c:pt idx="2809">
                        <c:v>0</c:v>
                      </c:pt>
                      <c:pt idx="2810">
                        <c:v>362.709</c:v>
                      </c:pt>
                      <c:pt idx="2811">
                        <c:v>921.01499999999999</c:v>
                      </c:pt>
                      <c:pt idx="2812">
                        <c:v>162.68100000000001</c:v>
                      </c:pt>
                      <c:pt idx="2813">
                        <c:v>0</c:v>
                      </c:pt>
                      <c:pt idx="2814">
                        <c:v>17.091000000000001</c:v>
                      </c:pt>
                      <c:pt idx="2815">
                        <c:v>881.13599999999997</c:v>
                      </c:pt>
                      <c:pt idx="2816">
                        <c:v>958.995</c:v>
                      </c:pt>
                      <c:pt idx="2817">
                        <c:v>0</c:v>
                      </c:pt>
                      <c:pt idx="2818">
                        <c:v>0</c:v>
                      </c:pt>
                      <c:pt idx="2819">
                        <c:v>191.166</c:v>
                      </c:pt>
                      <c:pt idx="2820">
                        <c:v>905.82299999999998</c:v>
                      </c:pt>
                      <c:pt idx="2821">
                        <c:v>0</c:v>
                      </c:pt>
                      <c:pt idx="2822">
                        <c:v>0</c:v>
                      </c:pt>
                      <c:pt idx="2823">
                        <c:v>50.64</c:v>
                      </c:pt>
                      <c:pt idx="2824">
                        <c:v>889.36500000000001</c:v>
                      </c:pt>
                      <c:pt idx="2825">
                        <c:v>812.77200000000005</c:v>
                      </c:pt>
                      <c:pt idx="2826">
                        <c:v>0</c:v>
                      </c:pt>
                      <c:pt idx="2827">
                        <c:v>0</c:v>
                      </c:pt>
                      <c:pt idx="2828">
                        <c:v>520.95899999999995</c:v>
                      </c:pt>
                      <c:pt idx="2829">
                        <c:v>931.14300000000003</c:v>
                      </c:pt>
                      <c:pt idx="2830">
                        <c:v>24.053999999999998</c:v>
                      </c:pt>
                      <c:pt idx="2831">
                        <c:v>0</c:v>
                      </c:pt>
                      <c:pt idx="2832">
                        <c:v>35.448</c:v>
                      </c:pt>
                      <c:pt idx="2833">
                        <c:v>885.56700000000001</c:v>
                      </c:pt>
                      <c:pt idx="2834">
                        <c:v>703.26300000000003</c:v>
                      </c:pt>
                      <c:pt idx="2835">
                        <c:v>0</c:v>
                      </c:pt>
                      <c:pt idx="2836">
                        <c:v>0</c:v>
                      </c:pt>
                      <c:pt idx="2837">
                        <c:v>423.47699999999998</c:v>
                      </c:pt>
                      <c:pt idx="2838">
                        <c:v>925.44600000000003</c:v>
                      </c:pt>
                      <c:pt idx="2839">
                        <c:v>31.65</c:v>
                      </c:pt>
                      <c:pt idx="2840">
                        <c:v>0</c:v>
                      </c:pt>
                      <c:pt idx="2841">
                        <c:v>0</c:v>
                      </c:pt>
                      <c:pt idx="2842">
                        <c:v>857.71500000000003</c:v>
                      </c:pt>
                      <c:pt idx="2843">
                        <c:v>950.13300000000004</c:v>
                      </c:pt>
                      <c:pt idx="2844">
                        <c:v>0</c:v>
                      </c:pt>
                      <c:pt idx="2845">
                        <c:v>0</c:v>
                      </c:pt>
                      <c:pt idx="2846">
                        <c:v>184.83600000000001</c:v>
                      </c:pt>
                      <c:pt idx="2847">
                        <c:v>900.75900000000001</c:v>
                      </c:pt>
                      <c:pt idx="2848">
                        <c:v>560.83799999999997</c:v>
                      </c:pt>
                      <c:pt idx="2849">
                        <c:v>0</c:v>
                      </c:pt>
                      <c:pt idx="2850">
                        <c:v>0</c:v>
                      </c:pt>
                      <c:pt idx="2851">
                        <c:v>645.02700000000004</c:v>
                      </c:pt>
                      <c:pt idx="2852">
                        <c:v>645.02700000000004</c:v>
                      </c:pt>
                      <c:pt idx="2853">
                        <c:v>0</c:v>
                      </c:pt>
                      <c:pt idx="2854">
                        <c:v>0</c:v>
                      </c:pt>
                      <c:pt idx="2855">
                        <c:v>408.28500000000003</c:v>
                      </c:pt>
                      <c:pt idx="2856">
                        <c:v>922.28099999999995</c:v>
                      </c:pt>
                      <c:pt idx="2857">
                        <c:v>143.691</c:v>
                      </c:pt>
                      <c:pt idx="2858">
                        <c:v>0</c:v>
                      </c:pt>
                      <c:pt idx="2859">
                        <c:v>0</c:v>
                      </c:pt>
                      <c:pt idx="2860">
                        <c:v>855.81600000000003</c:v>
                      </c:pt>
                      <c:pt idx="2861">
                        <c:v>951.399</c:v>
                      </c:pt>
                      <c:pt idx="2862">
                        <c:v>0</c:v>
                      </c:pt>
                      <c:pt idx="2863">
                        <c:v>0</c:v>
                      </c:pt>
                      <c:pt idx="2864">
                        <c:v>79.125</c:v>
                      </c:pt>
                      <c:pt idx="2865">
                        <c:v>902.02499999999998</c:v>
                      </c:pt>
                      <c:pt idx="2866">
                        <c:v>608.31299999999999</c:v>
                      </c:pt>
                      <c:pt idx="2867">
                        <c:v>0</c:v>
                      </c:pt>
                      <c:pt idx="2868">
                        <c:v>0</c:v>
                      </c:pt>
                      <c:pt idx="2869">
                        <c:v>559.572</c:v>
                      </c:pt>
                      <c:pt idx="2870">
                        <c:v>934.94100000000003</c:v>
                      </c:pt>
                      <c:pt idx="2871">
                        <c:v>27.852</c:v>
                      </c:pt>
                      <c:pt idx="2872">
                        <c:v>0</c:v>
                      </c:pt>
                      <c:pt idx="2873">
                        <c:v>0</c:v>
                      </c:pt>
                      <c:pt idx="2874">
                        <c:v>829.23</c:v>
                      </c:pt>
                      <c:pt idx="2875">
                        <c:v>939.37199999999996</c:v>
                      </c:pt>
                      <c:pt idx="2876">
                        <c:v>0</c:v>
                      </c:pt>
                      <c:pt idx="2877">
                        <c:v>0</c:v>
                      </c:pt>
                      <c:pt idx="2878">
                        <c:v>13.292999999999999</c:v>
                      </c:pt>
                      <c:pt idx="2879">
                        <c:v>884.30100000000004</c:v>
                      </c:pt>
                      <c:pt idx="2880">
                        <c:v>893.16300000000001</c:v>
                      </c:pt>
                      <c:pt idx="2881">
                        <c:v>0</c:v>
                      </c:pt>
                      <c:pt idx="2882">
                        <c:v>0</c:v>
                      </c:pt>
                      <c:pt idx="2883">
                        <c:v>365.24099999999999</c:v>
                      </c:pt>
                      <c:pt idx="2884">
                        <c:v>922.91399999999999</c:v>
                      </c:pt>
                      <c:pt idx="2885">
                        <c:v>216.48599999999999</c:v>
                      </c:pt>
                      <c:pt idx="2886">
                        <c:v>0</c:v>
                      </c:pt>
                      <c:pt idx="2887">
                        <c:v>310.17</c:v>
                      </c:pt>
                      <c:pt idx="2888">
                        <c:v>915.31799999999998</c:v>
                      </c:pt>
                      <c:pt idx="2889">
                        <c:v>403.221</c:v>
                      </c:pt>
                      <c:pt idx="2890">
                        <c:v>0</c:v>
                      </c:pt>
                      <c:pt idx="2891">
                        <c:v>0</c:v>
                      </c:pt>
                      <c:pt idx="2892">
                        <c:v>671.61300000000006</c:v>
                      </c:pt>
                      <c:pt idx="2893">
                        <c:v>935.57399999999996</c:v>
                      </c:pt>
                      <c:pt idx="2894">
                        <c:v>0</c:v>
                      </c:pt>
                      <c:pt idx="2895">
                        <c:v>0</c:v>
                      </c:pt>
                      <c:pt idx="2896">
                        <c:v>0</c:v>
                      </c:pt>
                      <c:pt idx="2897">
                        <c:v>873.54</c:v>
                      </c:pt>
                      <c:pt idx="2898">
                        <c:v>952.66499999999996</c:v>
                      </c:pt>
                      <c:pt idx="2899">
                        <c:v>0</c:v>
                      </c:pt>
                      <c:pt idx="2900">
                        <c:v>0</c:v>
                      </c:pt>
                      <c:pt idx="2901">
                        <c:v>470.952</c:v>
                      </c:pt>
                      <c:pt idx="2902">
                        <c:v>925.44600000000003</c:v>
                      </c:pt>
                      <c:pt idx="2903">
                        <c:v>0</c:v>
                      </c:pt>
                      <c:pt idx="2904">
                        <c:v>0</c:v>
                      </c:pt>
                      <c:pt idx="2905">
                        <c:v>67.730999999999995</c:v>
                      </c:pt>
                      <c:pt idx="2906">
                        <c:v>893.79600000000005</c:v>
                      </c:pt>
                      <c:pt idx="2907">
                        <c:v>664.65</c:v>
                      </c:pt>
                      <c:pt idx="2908">
                        <c:v>0</c:v>
                      </c:pt>
                      <c:pt idx="2909">
                        <c:v>0</c:v>
                      </c:pt>
                      <c:pt idx="2910">
                        <c:v>331.05900000000003</c:v>
                      </c:pt>
                      <c:pt idx="2911">
                        <c:v>914.05200000000002</c:v>
                      </c:pt>
                      <c:pt idx="2912">
                        <c:v>505.13400000000001</c:v>
                      </c:pt>
                      <c:pt idx="2913">
                        <c:v>0</c:v>
                      </c:pt>
                      <c:pt idx="2914">
                        <c:v>0</c:v>
                      </c:pt>
                      <c:pt idx="2915">
                        <c:v>630.46799999999996</c:v>
                      </c:pt>
                      <c:pt idx="2916">
                        <c:v>933.67499999999995</c:v>
                      </c:pt>
                      <c:pt idx="2917">
                        <c:v>0</c:v>
                      </c:pt>
                      <c:pt idx="2918">
                        <c:v>0</c:v>
                      </c:pt>
                      <c:pt idx="2919">
                        <c:v>570.33299999999997</c:v>
                      </c:pt>
                      <c:pt idx="2920">
                        <c:v>929.87699999999995</c:v>
                      </c:pt>
                      <c:pt idx="2921">
                        <c:v>0</c:v>
                      </c:pt>
                      <c:pt idx="2922">
                        <c:v>0</c:v>
                      </c:pt>
                      <c:pt idx="2923">
                        <c:v>46.841999999999999</c:v>
                      </c:pt>
                      <c:pt idx="2924">
                        <c:v>888.73199999999997</c:v>
                      </c:pt>
                      <c:pt idx="2925">
                        <c:v>807.70799999999997</c:v>
                      </c:pt>
                      <c:pt idx="2926">
                        <c:v>0</c:v>
                      </c:pt>
                      <c:pt idx="2927">
                        <c:v>0</c:v>
                      </c:pt>
                      <c:pt idx="2928">
                        <c:v>390.56099999999998</c:v>
                      </c:pt>
                      <c:pt idx="2929">
                        <c:v>919.11599999999999</c:v>
                      </c:pt>
                      <c:pt idx="2930">
                        <c:v>280.41899999999998</c:v>
                      </c:pt>
                      <c:pt idx="2931">
                        <c:v>0</c:v>
                      </c:pt>
                      <c:pt idx="2932">
                        <c:v>0</c:v>
                      </c:pt>
                      <c:pt idx="2933">
                        <c:v>843.15599999999995</c:v>
                      </c:pt>
                      <c:pt idx="2934">
                        <c:v>942.53700000000003</c:v>
                      </c:pt>
                      <c:pt idx="2935">
                        <c:v>0</c:v>
                      </c:pt>
                      <c:pt idx="2936">
                        <c:v>0</c:v>
                      </c:pt>
                      <c:pt idx="2937">
                        <c:v>72.795000000000002</c:v>
                      </c:pt>
                      <c:pt idx="2938">
                        <c:v>890.63099999999997</c:v>
                      </c:pt>
                      <c:pt idx="2939">
                        <c:v>862.14599999999996</c:v>
                      </c:pt>
                      <c:pt idx="2940">
                        <c:v>0</c:v>
                      </c:pt>
                      <c:pt idx="2941">
                        <c:v>0</c:v>
                      </c:pt>
                      <c:pt idx="2942">
                        <c:v>507.03300000000002</c:v>
                      </c:pt>
                      <c:pt idx="2943">
                        <c:v>924.18010000000004</c:v>
                      </c:pt>
                      <c:pt idx="2944">
                        <c:v>0</c:v>
                      </c:pt>
                      <c:pt idx="2945">
                        <c:v>0</c:v>
                      </c:pt>
                      <c:pt idx="2946">
                        <c:v>0</c:v>
                      </c:pt>
                      <c:pt idx="2947">
                        <c:v>857.71500000000003</c:v>
                      </c:pt>
                      <c:pt idx="2948">
                        <c:v>947.601</c:v>
                      </c:pt>
                      <c:pt idx="2949">
                        <c:v>0</c:v>
                      </c:pt>
                      <c:pt idx="2950">
                        <c:v>0</c:v>
                      </c:pt>
                      <c:pt idx="2951">
                        <c:v>64.566000000000003</c:v>
                      </c:pt>
                      <c:pt idx="2952">
                        <c:v>936.20699999999999</c:v>
                      </c:pt>
                      <c:pt idx="2953">
                        <c:v>0</c:v>
                      </c:pt>
                      <c:pt idx="2954">
                        <c:v>0</c:v>
                      </c:pt>
                      <c:pt idx="2955">
                        <c:v>93.051000000000002</c:v>
                      </c:pt>
                      <c:pt idx="2956">
                        <c:v>895.69489999999996</c:v>
                      </c:pt>
                      <c:pt idx="2957">
                        <c:v>691.86900000000003</c:v>
                      </c:pt>
                      <c:pt idx="2958">
                        <c:v>0</c:v>
                      </c:pt>
                      <c:pt idx="2959">
                        <c:v>0</c:v>
                      </c:pt>
                      <c:pt idx="2960">
                        <c:v>659.58600000000001</c:v>
                      </c:pt>
                      <c:pt idx="2961">
                        <c:v>933.67499999999995</c:v>
                      </c:pt>
                      <c:pt idx="2962">
                        <c:v>0</c:v>
                      </c:pt>
                      <c:pt idx="2963">
                        <c:v>0</c:v>
                      </c:pt>
                      <c:pt idx="2964">
                        <c:v>59.502000000000002</c:v>
                      </c:pt>
                      <c:pt idx="2965">
                        <c:v>871.64110000000005</c:v>
                      </c:pt>
                      <c:pt idx="2966">
                        <c:v>951.399</c:v>
                      </c:pt>
                      <c:pt idx="2967">
                        <c:v>0</c:v>
                      </c:pt>
                      <c:pt idx="2968">
                        <c:v>0</c:v>
                      </c:pt>
                      <c:pt idx="2969">
                        <c:v>189.9</c:v>
                      </c:pt>
                      <c:pt idx="2970">
                        <c:v>907.72199999999998</c:v>
                      </c:pt>
                      <c:pt idx="2971">
                        <c:v>586.15800000000002</c:v>
                      </c:pt>
                      <c:pt idx="2972">
                        <c:v>0</c:v>
                      </c:pt>
                      <c:pt idx="2973">
                        <c:v>0</c:v>
                      </c:pt>
                      <c:pt idx="2974">
                        <c:v>761.49900000000002</c:v>
                      </c:pt>
                      <c:pt idx="2975">
                        <c:v>939.37199999999996</c:v>
                      </c:pt>
                      <c:pt idx="2976">
                        <c:v>0</c:v>
                      </c:pt>
                      <c:pt idx="2977">
                        <c:v>0</c:v>
                      </c:pt>
                      <c:pt idx="2978">
                        <c:v>102.54600000000001</c:v>
                      </c:pt>
                      <c:pt idx="2979">
                        <c:v>898.86</c:v>
                      </c:pt>
                      <c:pt idx="2980">
                        <c:v>660.85199999999998</c:v>
                      </c:pt>
                      <c:pt idx="2981">
                        <c:v>0</c:v>
                      </c:pt>
                      <c:pt idx="2982">
                        <c:v>0</c:v>
                      </c:pt>
                      <c:pt idx="2983">
                        <c:v>412.71600000000001</c:v>
                      </c:pt>
                      <c:pt idx="2984">
                        <c:v>950.76610000000005</c:v>
                      </c:pt>
                      <c:pt idx="2985">
                        <c:v>0</c:v>
                      </c:pt>
                      <c:pt idx="2986">
                        <c:v>0</c:v>
                      </c:pt>
                      <c:pt idx="2987">
                        <c:v>165.21299999999999</c:v>
                      </c:pt>
                      <c:pt idx="2988">
                        <c:v>902.65800000000002</c:v>
                      </c:pt>
                      <c:pt idx="2989">
                        <c:v>371.57100000000003</c:v>
                      </c:pt>
                      <c:pt idx="2990">
                        <c:v>0</c:v>
                      </c:pt>
                      <c:pt idx="2991">
                        <c:v>0</c:v>
                      </c:pt>
                      <c:pt idx="2992">
                        <c:v>769.72799999999995</c:v>
                      </c:pt>
                      <c:pt idx="2993">
                        <c:v>937.47299999999996</c:v>
                      </c:pt>
                      <c:pt idx="2994">
                        <c:v>0</c:v>
                      </c:pt>
                      <c:pt idx="2995">
                        <c:v>0</c:v>
                      </c:pt>
                      <c:pt idx="2996">
                        <c:v>206.99100000000001</c:v>
                      </c:pt>
                      <c:pt idx="2997">
                        <c:v>904.55700000000002</c:v>
                      </c:pt>
                      <c:pt idx="2998">
                        <c:v>512.09699999999998</c:v>
                      </c:pt>
                      <c:pt idx="2999">
                        <c:v>0</c:v>
                      </c:pt>
                      <c:pt idx="3000">
                        <c:v>0</c:v>
                      </c:pt>
                      <c:pt idx="3001">
                        <c:v>572.23199999999997</c:v>
                      </c:pt>
                      <c:pt idx="3002">
                        <c:v>927.34500000000003</c:v>
                      </c:pt>
                      <c:pt idx="3003">
                        <c:v>0</c:v>
                      </c:pt>
                      <c:pt idx="3004">
                        <c:v>0</c:v>
                      </c:pt>
                      <c:pt idx="3005">
                        <c:v>0</c:v>
                      </c:pt>
                      <c:pt idx="3006">
                        <c:v>848.85299999999995</c:v>
                      </c:pt>
                      <c:pt idx="3007">
                        <c:v>943.17</c:v>
                      </c:pt>
                      <c:pt idx="3008">
                        <c:v>0</c:v>
                      </c:pt>
                      <c:pt idx="3009">
                        <c:v>0</c:v>
                      </c:pt>
                      <c:pt idx="3010">
                        <c:v>136.095</c:v>
                      </c:pt>
                      <c:pt idx="3011">
                        <c:v>900.75900000000001</c:v>
                      </c:pt>
                      <c:pt idx="3012">
                        <c:v>414.61500000000001</c:v>
                      </c:pt>
                      <c:pt idx="3013">
                        <c:v>0</c:v>
                      </c:pt>
                      <c:pt idx="3014">
                        <c:v>0</c:v>
                      </c:pt>
                      <c:pt idx="3015">
                        <c:v>753.90300000000002</c:v>
                      </c:pt>
                      <c:pt idx="3016">
                        <c:v>284.21699999999998</c:v>
                      </c:pt>
                      <c:pt idx="3017">
                        <c:v>0</c:v>
                      </c:pt>
                      <c:pt idx="3018">
                        <c:v>0</c:v>
                      </c:pt>
                      <c:pt idx="3019">
                        <c:v>651.35699999999997</c:v>
                      </c:pt>
                      <c:pt idx="3020">
                        <c:v>933.67499999999995</c:v>
                      </c:pt>
                      <c:pt idx="3021">
                        <c:v>0</c:v>
                      </c:pt>
                      <c:pt idx="3022">
                        <c:v>0</c:v>
                      </c:pt>
                      <c:pt idx="3023">
                        <c:v>34.814999999999998</c:v>
                      </c:pt>
                      <c:pt idx="3024">
                        <c:v>881.13599999999997</c:v>
                      </c:pt>
                      <c:pt idx="3025">
                        <c:v>958.36199999999997</c:v>
                      </c:pt>
                      <c:pt idx="3026">
                        <c:v>0</c:v>
                      </c:pt>
                      <c:pt idx="3027">
                        <c:v>0</c:v>
                      </c:pt>
                      <c:pt idx="3028">
                        <c:v>270.291</c:v>
                      </c:pt>
                      <c:pt idx="3029">
                        <c:v>913.41899999999998</c:v>
                      </c:pt>
                      <c:pt idx="3030">
                        <c:v>146.85599999999999</c:v>
                      </c:pt>
                      <c:pt idx="3031">
                        <c:v>0</c:v>
                      </c:pt>
                      <c:pt idx="3032">
                        <c:v>0</c:v>
                      </c:pt>
                      <c:pt idx="3033">
                        <c:v>819.10199999999998</c:v>
                      </c:pt>
                      <c:pt idx="3034">
                        <c:v>943.803</c:v>
                      </c:pt>
                      <c:pt idx="3035">
                        <c:v>0</c:v>
                      </c:pt>
                      <c:pt idx="3036">
                        <c:v>0</c:v>
                      </c:pt>
                      <c:pt idx="3037">
                        <c:v>218.38499999999999</c:v>
                      </c:pt>
                      <c:pt idx="3038">
                        <c:v>889.99800000000005</c:v>
                      </c:pt>
                      <c:pt idx="3039">
                        <c:v>696.93299999999999</c:v>
                      </c:pt>
                      <c:pt idx="3040">
                        <c:v>0</c:v>
                      </c:pt>
                      <c:pt idx="3041">
                        <c:v>0</c:v>
                      </c:pt>
                      <c:pt idx="3042">
                        <c:v>465.255</c:v>
                      </c:pt>
                      <c:pt idx="3043">
                        <c:v>923.54700000000003</c:v>
                      </c:pt>
                      <c:pt idx="3044">
                        <c:v>0</c:v>
                      </c:pt>
                      <c:pt idx="3045">
                        <c:v>0</c:v>
                      </c:pt>
                      <c:pt idx="3046">
                        <c:v>0</c:v>
                      </c:pt>
                      <c:pt idx="3047">
                        <c:v>867.84299999999996</c:v>
                      </c:pt>
                      <c:pt idx="3048">
                        <c:v>950.76610000000005</c:v>
                      </c:pt>
                      <c:pt idx="3049">
                        <c:v>0</c:v>
                      </c:pt>
                      <c:pt idx="3050">
                        <c:v>0</c:v>
                      </c:pt>
                      <c:pt idx="3051">
                        <c:v>845.05510000000004</c:v>
                      </c:pt>
                      <c:pt idx="3052">
                        <c:v>940.63800000000003</c:v>
                      </c:pt>
                      <c:pt idx="3053">
                        <c:v>0</c:v>
                      </c:pt>
                      <c:pt idx="3054">
                        <c:v>0</c:v>
                      </c:pt>
                      <c:pt idx="3055">
                        <c:v>87.353999999999999</c:v>
                      </c:pt>
                      <c:pt idx="3056">
                        <c:v>879.23699999999997</c:v>
                      </c:pt>
                      <c:pt idx="3057">
                        <c:v>952.66499999999996</c:v>
                      </c:pt>
                      <c:pt idx="3058">
                        <c:v>0</c:v>
                      </c:pt>
                      <c:pt idx="3059">
                        <c:v>0</c:v>
                      </c:pt>
                      <c:pt idx="3060">
                        <c:v>274.089</c:v>
                      </c:pt>
                      <c:pt idx="3061">
                        <c:v>908.98800000000006</c:v>
                      </c:pt>
                      <c:pt idx="3062">
                        <c:v>236.74199999999999</c:v>
                      </c:pt>
                      <c:pt idx="3063">
                        <c:v>0</c:v>
                      </c:pt>
                      <c:pt idx="3064">
                        <c:v>0</c:v>
                      </c:pt>
                      <c:pt idx="3065">
                        <c:v>786.18600000000004</c:v>
                      </c:pt>
                      <c:pt idx="3066">
                        <c:v>940.63800000000003</c:v>
                      </c:pt>
                      <c:pt idx="3067">
                        <c:v>0</c:v>
                      </c:pt>
                      <c:pt idx="3068">
                        <c:v>0</c:v>
                      </c:pt>
                      <c:pt idx="3069">
                        <c:v>170.91</c:v>
                      </c:pt>
                      <c:pt idx="3070">
                        <c:v>891.89700000000005</c:v>
                      </c:pt>
                      <c:pt idx="3071">
                        <c:v>646.29300000000001</c:v>
                      </c:pt>
                      <c:pt idx="3072">
                        <c:v>0</c:v>
                      </c:pt>
                      <c:pt idx="3073">
                        <c:v>0</c:v>
                      </c:pt>
                      <c:pt idx="3074">
                        <c:v>268.392</c:v>
                      </c:pt>
                      <c:pt idx="3075">
                        <c:v>908.35500000000002</c:v>
                      </c:pt>
                      <c:pt idx="3076">
                        <c:v>517.79399999999998</c:v>
                      </c:pt>
                      <c:pt idx="3077">
                        <c:v>0</c:v>
                      </c:pt>
                      <c:pt idx="3078">
                        <c:v>0</c:v>
                      </c:pt>
                      <c:pt idx="3079">
                        <c:v>659.58600000000001</c:v>
                      </c:pt>
                      <c:pt idx="3080">
                        <c:v>931.14300000000003</c:v>
                      </c:pt>
                      <c:pt idx="3081">
                        <c:v>0</c:v>
                      </c:pt>
                      <c:pt idx="3082">
                        <c:v>0</c:v>
                      </c:pt>
                      <c:pt idx="3083">
                        <c:v>719.721</c:v>
                      </c:pt>
                      <c:pt idx="3084">
                        <c:v>938.10599999999999</c:v>
                      </c:pt>
                      <c:pt idx="3085">
                        <c:v>0</c:v>
                      </c:pt>
                      <c:pt idx="3086">
                        <c:v>0</c:v>
                      </c:pt>
                      <c:pt idx="3087">
                        <c:v>221.55</c:v>
                      </c:pt>
                      <c:pt idx="3088">
                        <c:v>903.29100000000005</c:v>
                      </c:pt>
                      <c:pt idx="3089">
                        <c:v>248.136</c:v>
                      </c:pt>
                      <c:pt idx="3090">
                        <c:v>0</c:v>
                      </c:pt>
                      <c:pt idx="3091">
                        <c:v>0</c:v>
                      </c:pt>
                      <c:pt idx="3092">
                        <c:v>521.59199999999998</c:v>
                      </c:pt>
                      <c:pt idx="3093">
                        <c:v>923.54700000000003</c:v>
                      </c:pt>
                      <c:pt idx="3094">
                        <c:v>121.536</c:v>
                      </c:pt>
                      <c:pt idx="3095">
                        <c:v>0</c:v>
                      </c:pt>
                      <c:pt idx="3096">
                        <c:v>0</c:v>
                      </c:pt>
                      <c:pt idx="3097">
                        <c:v>833.66099999999994</c:v>
                      </c:pt>
                      <c:pt idx="3098">
                        <c:v>939.37199999999996</c:v>
                      </c:pt>
                      <c:pt idx="3099">
                        <c:v>0</c:v>
                      </c:pt>
                      <c:pt idx="3100">
                        <c:v>0</c:v>
                      </c:pt>
                      <c:pt idx="3101">
                        <c:v>217.119</c:v>
                      </c:pt>
                      <c:pt idx="3102">
                        <c:v>902.65800000000002</c:v>
                      </c:pt>
                      <c:pt idx="3103">
                        <c:v>435.50400000000002</c:v>
                      </c:pt>
                      <c:pt idx="3104">
                        <c:v>0</c:v>
                      </c:pt>
                      <c:pt idx="3105">
                        <c:v>0</c:v>
                      </c:pt>
                      <c:pt idx="3106">
                        <c:v>867.84299999999996</c:v>
                      </c:pt>
                      <c:pt idx="3107">
                        <c:v>890.63099999999997</c:v>
                      </c:pt>
                      <c:pt idx="3108">
                        <c:v>0</c:v>
                      </c:pt>
                      <c:pt idx="3109">
                        <c:v>0</c:v>
                      </c:pt>
                      <c:pt idx="3110">
                        <c:v>594.38699999999994</c:v>
                      </c:pt>
                      <c:pt idx="3111">
                        <c:v>917.21699999999998</c:v>
                      </c:pt>
                      <c:pt idx="3112">
                        <c:v>45.576000000000001</c:v>
                      </c:pt>
                      <c:pt idx="3113">
                        <c:v>0</c:v>
                      </c:pt>
                      <c:pt idx="3114">
                        <c:v>320.93099999999998</c:v>
                      </c:pt>
                      <c:pt idx="3115">
                        <c:v>908.35500000000002</c:v>
                      </c:pt>
                      <c:pt idx="3116">
                        <c:v>363.97500000000002</c:v>
                      </c:pt>
                      <c:pt idx="3117">
                        <c:v>0</c:v>
                      </c:pt>
                      <c:pt idx="3118">
                        <c:v>0</c:v>
                      </c:pt>
                      <c:pt idx="3119">
                        <c:v>430.44</c:v>
                      </c:pt>
                      <c:pt idx="3120">
                        <c:v>914.05200000000002</c:v>
                      </c:pt>
                      <c:pt idx="3121">
                        <c:v>251.30099999999999</c:v>
                      </c:pt>
                      <c:pt idx="3122">
                        <c:v>0</c:v>
                      </c:pt>
                      <c:pt idx="3123">
                        <c:v>0</c:v>
                      </c:pt>
                      <c:pt idx="3124">
                        <c:v>846.95399999999995</c:v>
                      </c:pt>
                      <c:pt idx="3125">
                        <c:v>940.63800000000003</c:v>
                      </c:pt>
                      <c:pt idx="3126">
                        <c:v>0</c:v>
                      </c:pt>
                      <c:pt idx="3127">
                        <c:v>0</c:v>
                      </c:pt>
                      <c:pt idx="3128">
                        <c:v>298.77600000000001</c:v>
                      </c:pt>
                      <c:pt idx="3129">
                        <c:v>889.99800000000005</c:v>
                      </c:pt>
                      <c:pt idx="3130">
                        <c:v>822.9</c:v>
                      </c:pt>
                      <c:pt idx="3131">
                        <c:v>0</c:v>
                      </c:pt>
                      <c:pt idx="3132">
                        <c:v>0</c:v>
                      </c:pt>
                      <c:pt idx="3133">
                        <c:v>365.87400000000002</c:v>
                      </c:pt>
                      <c:pt idx="3134">
                        <c:v>916.58399999999995</c:v>
                      </c:pt>
                      <c:pt idx="3135">
                        <c:v>153.18600000000001</c:v>
                      </c:pt>
                      <c:pt idx="3136">
                        <c:v>0</c:v>
                      </c:pt>
                      <c:pt idx="3137">
                        <c:v>0</c:v>
                      </c:pt>
                      <c:pt idx="3138">
                        <c:v>850.75199999999995</c:v>
                      </c:pt>
                      <c:pt idx="3139">
                        <c:v>942.53700000000003</c:v>
                      </c:pt>
                      <c:pt idx="3140">
                        <c:v>0</c:v>
                      </c:pt>
                      <c:pt idx="3141">
                        <c:v>0</c:v>
                      </c:pt>
                      <c:pt idx="3142">
                        <c:v>226.614</c:v>
                      </c:pt>
                      <c:pt idx="3143">
                        <c:v>902.02499999999998</c:v>
                      </c:pt>
                      <c:pt idx="3144">
                        <c:v>547.54499999999996</c:v>
                      </c:pt>
                      <c:pt idx="3145">
                        <c:v>0</c:v>
                      </c:pt>
                      <c:pt idx="3146">
                        <c:v>161.41499999999999</c:v>
                      </c:pt>
                      <c:pt idx="3147">
                        <c:v>881.13599999999997</c:v>
                      </c:pt>
                      <c:pt idx="3148">
                        <c:v>958.995</c:v>
                      </c:pt>
                      <c:pt idx="3149">
                        <c:v>0</c:v>
                      </c:pt>
                      <c:pt idx="3150">
                        <c:v>0</c:v>
                      </c:pt>
                      <c:pt idx="3151">
                        <c:v>402.58800000000002</c:v>
                      </c:pt>
                      <c:pt idx="3152">
                        <c:v>917.21699999999998</c:v>
                      </c:pt>
                      <c:pt idx="3153">
                        <c:v>187.36799999999999</c:v>
                      </c:pt>
                      <c:pt idx="3154">
                        <c:v>0</c:v>
                      </c:pt>
                      <c:pt idx="3155">
                        <c:v>0</c:v>
                      </c:pt>
                      <c:pt idx="3156">
                        <c:v>865.94399999999996</c:v>
                      </c:pt>
                      <c:pt idx="3157">
                        <c:v>950.76610000000005</c:v>
                      </c:pt>
                      <c:pt idx="3158">
                        <c:v>0</c:v>
                      </c:pt>
                      <c:pt idx="3159">
                        <c:v>0</c:v>
                      </c:pt>
                      <c:pt idx="3160">
                        <c:v>367.14</c:v>
                      </c:pt>
                      <c:pt idx="3161">
                        <c:v>910.88699999999994</c:v>
                      </c:pt>
                      <c:pt idx="3162">
                        <c:v>365.24099999999999</c:v>
                      </c:pt>
                      <c:pt idx="3163">
                        <c:v>0</c:v>
                      </c:pt>
                      <c:pt idx="3164">
                        <c:v>0</c:v>
                      </c:pt>
                      <c:pt idx="3165">
                        <c:v>619.70699999999999</c:v>
                      </c:pt>
                      <c:pt idx="3166">
                        <c:v>927.97799999999995</c:v>
                      </c:pt>
                      <c:pt idx="3167">
                        <c:v>0</c:v>
                      </c:pt>
                      <c:pt idx="3168">
                        <c:v>0</c:v>
                      </c:pt>
                      <c:pt idx="3169">
                        <c:v>0</c:v>
                      </c:pt>
                      <c:pt idx="3170">
                        <c:v>871.00800000000004</c:v>
                      </c:pt>
                      <c:pt idx="3171">
                        <c:v>949.5</c:v>
                      </c:pt>
                      <c:pt idx="3172">
                        <c:v>0</c:v>
                      </c:pt>
                      <c:pt idx="3173">
                        <c:v>0</c:v>
                      </c:pt>
                      <c:pt idx="3174">
                        <c:v>441.834</c:v>
                      </c:pt>
                      <c:pt idx="3175">
                        <c:v>917.21699999999998</c:v>
                      </c:pt>
                      <c:pt idx="3176">
                        <c:v>144.95699999999999</c:v>
                      </c:pt>
                      <c:pt idx="3177">
                        <c:v>0</c:v>
                      </c:pt>
                      <c:pt idx="3178">
                        <c:v>459.55799999999999</c:v>
                      </c:pt>
                      <c:pt idx="3179">
                        <c:v>918.48299999999995</c:v>
                      </c:pt>
                      <c:pt idx="3180">
                        <c:v>66.465000000000003</c:v>
                      </c:pt>
                      <c:pt idx="3181">
                        <c:v>0</c:v>
                      </c:pt>
                      <c:pt idx="3182">
                        <c:v>0</c:v>
                      </c:pt>
                      <c:pt idx="3183">
                        <c:v>712.125</c:v>
                      </c:pt>
                      <c:pt idx="3184">
                        <c:v>931.77599999999995</c:v>
                      </c:pt>
                      <c:pt idx="3185">
                        <c:v>0</c:v>
                      </c:pt>
                      <c:pt idx="3186">
                        <c:v>0</c:v>
                      </c:pt>
                      <c:pt idx="3187">
                        <c:v>0</c:v>
                      </c:pt>
                      <c:pt idx="3188">
                        <c:v>864.678</c:v>
                      </c:pt>
                      <c:pt idx="3189">
                        <c:v>948.23389999999995</c:v>
                      </c:pt>
                      <c:pt idx="3190">
                        <c:v>0</c:v>
                      </c:pt>
                      <c:pt idx="3191">
                        <c:v>0</c:v>
                      </c:pt>
                      <c:pt idx="3192">
                        <c:v>234.21</c:v>
                      </c:pt>
                      <c:pt idx="3193">
                        <c:v>906.45600000000002</c:v>
                      </c:pt>
                      <c:pt idx="3194">
                        <c:v>101.28</c:v>
                      </c:pt>
                      <c:pt idx="3195">
                        <c:v>0</c:v>
                      </c:pt>
                      <c:pt idx="3196">
                        <c:v>0</c:v>
                      </c:pt>
                      <c:pt idx="3197">
                        <c:v>857.08199999999999</c:v>
                      </c:pt>
                      <c:pt idx="3198">
                        <c:v>946.96799999999996</c:v>
                      </c:pt>
                      <c:pt idx="3199">
                        <c:v>0</c:v>
                      </c:pt>
                      <c:pt idx="3200">
                        <c:v>0</c:v>
                      </c:pt>
                      <c:pt idx="3201">
                        <c:v>209.523</c:v>
                      </c:pt>
                      <c:pt idx="3202">
                        <c:v>890.63099999999997</c:v>
                      </c:pt>
                      <c:pt idx="3203">
                        <c:v>822.26700000000005</c:v>
                      </c:pt>
                      <c:pt idx="3204">
                        <c:v>0</c:v>
                      </c:pt>
                      <c:pt idx="3205">
                        <c:v>0</c:v>
                      </c:pt>
                      <c:pt idx="3206">
                        <c:v>522.22500000000002</c:v>
                      </c:pt>
                      <c:pt idx="3207">
                        <c:v>914.68499999999995</c:v>
                      </c:pt>
                      <c:pt idx="3208">
                        <c:v>19.623000000000001</c:v>
                      </c:pt>
                      <c:pt idx="3209">
                        <c:v>0</c:v>
                      </c:pt>
                      <c:pt idx="3210">
                        <c:v>0</c:v>
                      </c:pt>
                      <c:pt idx="3211">
                        <c:v>855.81600000000003</c:v>
                      </c:pt>
                      <c:pt idx="3212">
                        <c:v>143.05799999999999</c:v>
                      </c:pt>
                      <c:pt idx="3213">
                        <c:v>0</c:v>
                      </c:pt>
                      <c:pt idx="3214">
                        <c:v>0</c:v>
                      </c:pt>
                      <c:pt idx="3215">
                        <c:v>802.01099999999997</c:v>
                      </c:pt>
                      <c:pt idx="3216">
                        <c:v>936.20699999999999</c:v>
                      </c:pt>
                      <c:pt idx="3217">
                        <c:v>0</c:v>
                      </c:pt>
                      <c:pt idx="3218">
                        <c:v>0</c:v>
                      </c:pt>
                      <c:pt idx="3219">
                        <c:v>139.893</c:v>
                      </c:pt>
                      <c:pt idx="3220">
                        <c:v>889.36500000000001</c:v>
                      </c:pt>
                      <c:pt idx="3221">
                        <c:v>877.33799999999997</c:v>
                      </c:pt>
                      <c:pt idx="3222">
                        <c:v>0</c:v>
                      </c:pt>
                      <c:pt idx="3223">
                        <c:v>0</c:v>
                      </c:pt>
                      <c:pt idx="3224">
                        <c:v>410.81700000000001</c:v>
                      </c:pt>
                      <c:pt idx="3225">
                        <c:v>912.78599999999994</c:v>
                      </c:pt>
                      <c:pt idx="3226">
                        <c:v>0</c:v>
                      </c:pt>
                      <c:pt idx="3227">
                        <c:v>0</c:v>
                      </c:pt>
                      <c:pt idx="3228">
                        <c:v>13.292999999999999</c:v>
                      </c:pt>
                      <c:pt idx="3229">
                        <c:v>844.42200000000003</c:v>
                      </c:pt>
                      <c:pt idx="3230">
                        <c:v>941.27099999999996</c:v>
                      </c:pt>
                      <c:pt idx="3231">
                        <c:v>0</c:v>
                      </c:pt>
                      <c:pt idx="3232">
                        <c:v>0</c:v>
                      </c:pt>
                      <c:pt idx="3233">
                        <c:v>109.509</c:v>
                      </c:pt>
                      <c:pt idx="3234">
                        <c:v>889.36500000000001</c:v>
                      </c:pt>
                      <c:pt idx="3235">
                        <c:v>493.74</c:v>
                      </c:pt>
                      <c:pt idx="3236">
                        <c:v>0</c:v>
                      </c:pt>
                      <c:pt idx="3237">
                        <c:v>0</c:v>
                      </c:pt>
                      <c:pt idx="3238">
                        <c:v>383.59800000000001</c:v>
                      </c:pt>
                      <c:pt idx="3239">
                        <c:v>910.88699999999994</c:v>
                      </c:pt>
                      <c:pt idx="3240">
                        <c:v>89.253</c:v>
                      </c:pt>
                      <c:pt idx="3241">
                        <c:v>0</c:v>
                      </c:pt>
                      <c:pt idx="3242">
                        <c:v>0</c:v>
                      </c:pt>
                      <c:pt idx="3243">
                        <c:v>846.95399999999995</c:v>
                      </c:pt>
                      <c:pt idx="3244">
                        <c:v>226.614</c:v>
                      </c:pt>
                      <c:pt idx="3245">
                        <c:v>0</c:v>
                      </c:pt>
                      <c:pt idx="3246">
                        <c:v>0</c:v>
                      </c:pt>
                      <c:pt idx="3247">
                        <c:v>752.63699999999994</c:v>
                      </c:pt>
                      <c:pt idx="3248">
                        <c:v>933.04200000000003</c:v>
                      </c:pt>
                      <c:pt idx="3249">
                        <c:v>0</c:v>
                      </c:pt>
                      <c:pt idx="3250">
                        <c:v>0</c:v>
                      </c:pt>
                      <c:pt idx="3251">
                        <c:v>23.420999999999999</c:v>
                      </c:pt>
                      <c:pt idx="3252">
                        <c:v>876.70500000000004</c:v>
                      </c:pt>
                      <c:pt idx="3253">
                        <c:v>749.47199999999998</c:v>
                      </c:pt>
                      <c:pt idx="3254">
                        <c:v>0</c:v>
                      </c:pt>
                      <c:pt idx="3255">
                        <c:v>0</c:v>
                      </c:pt>
                      <c:pt idx="3256">
                        <c:v>268.392</c:v>
                      </c:pt>
                      <c:pt idx="3257">
                        <c:v>898.22699999999998</c:v>
                      </c:pt>
                      <c:pt idx="3258">
                        <c:v>370.93799999999999</c:v>
                      </c:pt>
                      <c:pt idx="3259">
                        <c:v>0</c:v>
                      </c:pt>
                      <c:pt idx="3260">
                        <c:v>0</c:v>
                      </c:pt>
                      <c:pt idx="3261">
                        <c:v>714.024</c:v>
                      </c:pt>
                      <c:pt idx="3262">
                        <c:v>929.87699999999995</c:v>
                      </c:pt>
                      <c:pt idx="3263">
                        <c:v>0</c:v>
                      </c:pt>
                      <c:pt idx="3264">
                        <c:v>0</c:v>
                      </c:pt>
                      <c:pt idx="3265">
                        <c:v>51.273000000000003</c:v>
                      </c:pt>
                      <c:pt idx="3266">
                        <c:v>881.13599999999997</c:v>
                      </c:pt>
                      <c:pt idx="3267">
                        <c:v>652.62300000000005</c:v>
                      </c:pt>
                      <c:pt idx="3268">
                        <c:v>0</c:v>
                      </c:pt>
                      <c:pt idx="3269">
                        <c:v>0</c:v>
                      </c:pt>
                      <c:pt idx="3270">
                        <c:v>432.339</c:v>
                      </c:pt>
                      <c:pt idx="3271">
                        <c:v>904.55700000000002</c:v>
                      </c:pt>
                      <c:pt idx="3272">
                        <c:v>205.72499999999999</c:v>
                      </c:pt>
                      <c:pt idx="3273">
                        <c:v>0</c:v>
                      </c:pt>
                      <c:pt idx="3274">
                        <c:v>0</c:v>
                      </c:pt>
                      <c:pt idx="3275">
                        <c:v>708.96</c:v>
                      </c:pt>
                      <c:pt idx="3276">
                        <c:v>928.61099999999999</c:v>
                      </c:pt>
                      <c:pt idx="3277">
                        <c:v>0</c:v>
                      </c:pt>
                      <c:pt idx="3278">
                        <c:v>0</c:v>
                      </c:pt>
                      <c:pt idx="3279">
                        <c:v>544.38</c:v>
                      </c:pt>
                      <c:pt idx="3280">
                        <c:v>917.21699999999998</c:v>
                      </c:pt>
                      <c:pt idx="3281">
                        <c:v>0</c:v>
                      </c:pt>
                      <c:pt idx="3282">
                        <c:v>0</c:v>
                      </c:pt>
                      <c:pt idx="3283">
                        <c:v>60.134999999999998</c:v>
                      </c:pt>
                      <c:pt idx="3284">
                        <c:v>878.60400000000004</c:v>
                      </c:pt>
                      <c:pt idx="3285">
                        <c:v>662.11800000000005</c:v>
                      </c:pt>
                      <c:pt idx="3286">
                        <c:v>0</c:v>
                      </c:pt>
                      <c:pt idx="3287">
                        <c:v>0</c:v>
                      </c:pt>
                      <c:pt idx="3288">
                        <c:v>608.94600000000003</c:v>
                      </c:pt>
                      <c:pt idx="3289">
                        <c:v>924.18010000000004</c:v>
                      </c:pt>
                      <c:pt idx="3290">
                        <c:v>0</c:v>
                      </c:pt>
                      <c:pt idx="3291">
                        <c:v>0</c:v>
                      </c:pt>
                      <c:pt idx="3292">
                        <c:v>0</c:v>
                      </c:pt>
                      <c:pt idx="3293">
                        <c:v>858.34799999999996</c:v>
                      </c:pt>
                      <c:pt idx="3294">
                        <c:v>943.803</c:v>
                      </c:pt>
                      <c:pt idx="3295">
                        <c:v>0</c:v>
                      </c:pt>
                      <c:pt idx="3296">
                        <c:v>0</c:v>
                      </c:pt>
                      <c:pt idx="3297">
                        <c:v>84.188999999999993</c:v>
                      </c:pt>
                      <c:pt idx="3298">
                        <c:v>880.50300000000004</c:v>
                      </c:pt>
                      <c:pt idx="3299">
                        <c:v>713.39110000000005</c:v>
                      </c:pt>
                      <c:pt idx="3300">
                        <c:v>0</c:v>
                      </c:pt>
                      <c:pt idx="3301">
                        <c:v>0</c:v>
                      </c:pt>
                      <c:pt idx="3302">
                        <c:v>448.16399999999999</c:v>
                      </c:pt>
                      <c:pt idx="3303">
                        <c:v>914.05200000000002</c:v>
                      </c:pt>
                      <c:pt idx="3304">
                        <c:v>0</c:v>
                      </c:pt>
                      <c:pt idx="3305">
                        <c:v>0</c:v>
                      </c:pt>
                      <c:pt idx="3306">
                        <c:v>0</c:v>
                      </c:pt>
                      <c:pt idx="3307">
                        <c:v>851.38499999999999</c:v>
                      </c:pt>
                      <c:pt idx="3308">
                        <c:v>941.904</c:v>
                      </c:pt>
                      <c:pt idx="3309">
                        <c:v>0</c:v>
                      </c:pt>
                      <c:pt idx="3310">
                        <c:v>0</c:v>
                      </c:pt>
                      <c:pt idx="3311">
                        <c:v>848.85299999999995</c:v>
                      </c:pt>
                      <c:pt idx="3312">
                        <c:v>940.63800000000003</c:v>
                      </c:pt>
                      <c:pt idx="3313">
                        <c:v>0</c:v>
                      </c:pt>
                      <c:pt idx="3314">
                        <c:v>0</c:v>
                      </c:pt>
                      <c:pt idx="3315">
                        <c:v>132.297</c:v>
                      </c:pt>
                      <c:pt idx="3316">
                        <c:v>883.03499999999997</c:v>
                      </c:pt>
                      <c:pt idx="3317">
                        <c:v>603.88199999999995</c:v>
                      </c:pt>
                      <c:pt idx="3318">
                        <c:v>0</c:v>
                      </c:pt>
                      <c:pt idx="3319">
                        <c:v>0</c:v>
                      </c:pt>
                      <c:pt idx="3320">
                        <c:v>534.25199999999995</c:v>
                      </c:pt>
                      <c:pt idx="3321">
                        <c:v>918.48299999999995</c:v>
                      </c:pt>
                      <c:pt idx="3322">
                        <c:v>0</c:v>
                      </c:pt>
                      <c:pt idx="3323">
                        <c:v>0</c:v>
                      </c:pt>
                      <c:pt idx="3324">
                        <c:v>0</c:v>
                      </c:pt>
                      <c:pt idx="3325">
                        <c:v>839.99099999999999</c:v>
                      </c:pt>
                      <c:pt idx="3326">
                        <c:v>937.47299999999996</c:v>
                      </c:pt>
                      <c:pt idx="3327">
                        <c:v>0</c:v>
                      </c:pt>
                      <c:pt idx="3328">
                        <c:v>0</c:v>
                      </c:pt>
                      <c:pt idx="3329">
                        <c:v>162.68100000000001</c:v>
                      </c:pt>
                      <c:pt idx="3330">
                        <c:v>891.89700000000005</c:v>
                      </c:pt>
                      <c:pt idx="3331">
                        <c:v>511.464</c:v>
                      </c:pt>
                      <c:pt idx="3332">
                        <c:v>0</c:v>
                      </c:pt>
                      <c:pt idx="3333">
                        <c:v>0</c:v>
                      </c:pt>
                      <c:pt idx="3334">
                        <c:v>572.86500000000001</c:v>
                      </c:pt>
                      <c:pt idx="3335">
                        <c:v>915.95100000000002</c:v>
                      </c:pt>
                      <c:pt idx="3336">
                        <c:v>0</c:v>
                      </c:pt>
                      <c:pt idx="3337">
                        <c:v>0</c:v>
                      </c:pt>
                      <c:pt idx="3338">
                        <c:v>33.548999999999999</c:v>
                      </c:pt>
                      <c:pt idx="3339">
                        <c:v>866.577</c:v>
                      </c:pt>
                      <c:pt idx="3340">
                        <c:v>834.92700000000002</c:v>
                      </c:pt>
                      <c:pt idx="3341">
                        <c:v>0</c:v>
                      </c:pt>
                      <c:pt idx="3342">
                        <c:v>0</c:v>
                      </c:pt>
                      <c:pt idx="3343">
                        <c:v>841.25699999999995</c:v>
                      </c:pt>
                      <c:pt idx="3344">
                        <c:v>934.94100000000003</c:v>
                      </c:pt>
                      <c:pt idx="3345">
                        <c:v>0</c:v>
                      </c:pt>
                      <c:pt idx="3346">
                        <c:v>0</c:v>
                      </c:pt>
                      <c:pt idx="3347">
                        <c:v>116.47199999999999</c:v>
                      </c:pt>
                      <c:pt idx="3348">
                        <c:v>884.30100000000004</c:v>
                      </c:pt>
                      <c:pt idx="3349">
                        <c:v>263.96100000000001</c:v>
                      </c:pt>
                      <c:pt idx="3350">
                        <c:v>0</c:v>
                      </c:pt>
                      <c:pt idx="3351">
                        <c:v>0</c:v>
                      </c:pt>
                      <c:pt idx="3352">
                        <c:v>653.88900000000001</c:v>
                      </c:pt>
                      <c:pt idx="3353">
                        <c:v>919.11599999999999</c:v>
                      </c:pt>
                      <c:pt idx="3354">
                        <c:v>0</c:v>
                      </c:pt>
                      <c:pt idx="3355">
                        <c:v>0</c:v>
                      </c:pt>
                      <c:pt idx="3356">
                        <c:v>41.145000000000003</c:v>
                      </c:pt>
                      <c:pt idx="3357">
                        <c:v>869.10889999999995</c:v>
                      </c:pt>
                      <c:pt idx="3358">
                        <c:v>759.6</c:v>
                      </c:pt>
                      <c:pt idx="3359">
                        <c:v>0</c:v>
                      </c:pt>
                      <c:pt idx="3360">
                        <c:v>0</c:v>
                      </c:pt>
                      <c:pt idx="3361">
                        <c:v>431.07299999999998</c:v>
                      </c:pt>
                      <c:pt idx="3362">
                        <c:v>895.06200000000001</c:v>
                      </c:pt>
                      <c:pt idx="3363">
                        <c:v>63.933</c:v>
                      </c:pt>
                      <c:pt idx="3364">
                        <c:v>0</c:v>
                      </c:pt>
                      <c:pt idx="3365">
                        <c:v>0</c:v>
                      </c:pt>
                      <c:pt idx="3366">
                        <c:v>633.63300000000004</c:v>
                      </c:pt>
                      <c:pt idx="3367">
                        <c:v>914.05200000000002</c:v>
                      </c:pt>
                      <c:pt idx="3368">
                        <c:v>0</c:v>
                      </c:pt>
                      <c:pt idx="3369">
                        <c:v>0</c:v>
                      </c:pt>
                      <c:pt idx="3370">
                        <c:v>18.356999999999999</c:v>
                      </c:pt>
                      <c:pt idx="3371">
                        <c:v>837.45899999999995</c:v>
                      </c:pt>
                      <c:pt idx="3372">
                        <c:v>814.67100000000005</c:v>
                      </c:pt>
                      <c:pt idx="3373">
                        <c:v>0</c:v>
                      </c:pt>
                      <c:pt idx="3374">
                        <c:v>0</c:v>
                      </c:pt>
                      <c:pt idx="3375">
                        <c:v>772.89300000000003</c:v>
                      </c:pt>
                      <c:pt idx="3376">
                        <c:v>910.88699999999994</c:v>
                      </c:pt>
                      <c:pt idx="3377">
                        <c:v>0</c:v>
                      </c:pt>
                      <c:pt idx="3378">
                        <c:v>0</c:v>
                      </c:pt>
                      <c:pt idx="3379">
                        <c:v>53.805</c:v>
                      </c:pt>
                      <c:pt idx="3380">
                        <c:v>864.678</c:v>
                      </c:pt>
                      <c:pt idx="3381">
                        <c:v>703.26300000000003</c:v>
                      </c:pt>
                      <c:pt idx="3382">
                        <c:v>0</c:v>
                      </c:pt>
                      <c:pt idx="3383">
                        <c:v>0</c:v>
                      </c:pt>
                      <c:pt idx="3384">
                        <c:v>245.60400000000001</c:v>
                      </c:pt>
                      <c:pt idx="3385">
                        <c:v>884.93399999999997</c:v>
                      </c:pt>
                      <c:pt idx="3386">
                        <c:v>383.59800000000001</c:v>
                      </c:pt>
                      <c:pt idx="3387">
                        <c:v>0</c:v>
                      </c:pt>
                      <c:pt idx="3388">
                        <c:v>0</c:v>
                      </c:pt>
                      <c:pt idx="3389">
                        <c:v>460.82400000000001</c:v>
                      </c:pt>
                      <c:pt idx="3390">
                        <c:v>897.59400000000005</c:v>
                      </c:pt>
                      <c:pt idx="3391">
                        <c:v>333.59100000000001</c:v>
                      </c:pt>
                      <c:pt idx="3392">
                        <c:v>0</c:v>
                      </c:pt>
                      <c:pt idx="3393">
                        <c:v>0</c:v>
                      </c:pt>
                      <c:pt idx="3394">
                        <c:v>679.20899999999995</c:v>
                      </c:pt>
                      <c:pt idx="3395">
                        <c:v>912.78599999999994</c:v>
                      </c:pt>
                      <c:pt idx="3396">
                        <c:v>0</c:v>
                      </c:pt>
                      <c:pt idx="3397">
                        <c:v>0</c:v>
                      </c:pt>
                      <c:pt idx="3398">
                        <c:v>0</c:v>
                      </c:pt>
                      <c:pt idx="3399">
                        <c:v>838.72500000000002</c:v>
                      </c:pt>
                      <c:pt idx="3400">
                        <c:v>931.14300000000003</c:v>
                      </c:pt>
                      <c:pt idx="3401">
                        <c:v>0</c:v>
                      </c:pt>
                      <c:pt idx="3402">
                        <c:v>0</c:v>
                      </c:pt>
                      <c:pt idx="3403">
                        <c:v>108.24299999999999</c:v>
                      </c:pt>
                      <c:pt idx="3404">
                        <c:v>870.375</c:v>
                      </c:pt>
                      <c:pt idx="3405">
                        <c:v>507.666</c:v>
                      </c:pt>
                      <c:pt idx="3406">
                        <c:v>0</c:v>
                      </c:pt>
                      <c:pt idx="3407">
                        <c:v>0</c:v>
                      </c:pt>
                      <c:pt idx="3408">
                        <c:v>837.45899999999995</c:v>
                      </c:pt>
                      <c:pt idx="3409">
                        <c:v>926.71199999999999</c:v>
                      </c:pt>
                      <c:pt idx="3410">
                        <c:v>0</c:v>
                      </c:pt>
                      <c:pt idx="3411">
                        <c:v>0</c:v>
                      </c:pt>
                      <c:pt idx="3412">
                        <c:v>100.014</c:v>
                      </c:pt>
                      <c:pt idx="3413">
                        <c:v>872.90700000000004</c:v>
                      </c:pt>
                      <c:pt idx="3414">
                        <c:v>484.245</c:v>
                      </c:pt>
                      <c:pt idx="3415">
                        <c:v>0</c:v>
                      </c:pt>
                      <c:pt idx="3416">
                        <c:v>0</c:v>
                      </c:pt>
                      <c:pt idx="3417">
                        <c:v>441.834</c:v>
                      </c:pt>
                      <c:pt idx="3418">
                        <c:v>900.12599999999998</c:v>
                      </c:pt>
                      <c:pt idx="3419">
                        <c:v>39.246000000000002</c:v>
                      </c:pt>
                      <c:pt idx="3420">
                        <c:v>0</c:v>
                      </c:pt>
                      <c:pt idx="3421">
                        <c:v>0</c:v>
                      </c:pt>
                      <c:pt idx="3422">
                        <c:v>692.50199999999995</c:v>
                      </c:pt>
                      <c:pt idx="3423">
                        <c:v>917.21699999999998</c:v>
                      </c:pt>
                      <c:pt idx="3424">
                        <c:v>0</c:v>
                      </c:pt>
                      <c:pt idx="3425">
                        <c:v>0</c:v>
                      </c:pt>
                      <c:pt idx="3426">
                        <c:v>0</c:v>
                      </c:pt>
                      <c:pt idx="3427">
                        <c:v>839.99099999999999</c:v>
                      </c:pt>
                      <c:pt idx="3428">
                        <c:v>929.87699999999995</c:v>
                      </c:pt>
                      <c:pt idx="3429">
                        <c:v>0</c:v>
                      </c:pt>
                      <c:pt idx="3430">
                        <c:v>0</c:v>
                      </c:pt>
                      <c:pt idx="3431">
                        <c:v>109.509</c:v>
                      </c:pt>
                      <c:pt idx="3432">
                        <c:v>859.61400000000003</c:v>
                      </c:pt>
                      <c:pt idx="3433">
                        <c:v>855.81600000000003</c:v>
                      </c:pt>
                      <c:pt idx="3434">
                        <c:v>0</c:v>
                      </c:pt>
                      <c:pt idx="3435">
                        <c:v>0</c:v>
                      </c:pt>
                      <c:pt idx="3436">
                        <c:v>151.28700000000001</c:v>
                      </c:pt>
                      <c:pt idx="3437">
                        <c:v>871.64110000000005</c:v>
                      </c:pt>
                      <c:pt idx="3438">
                        <c:v>497.53800000000001</c:v>
                      </c:pt>
                      <c:pt idx="3439">
                        <c:v>0</c:v>
                      </c:pt>
                      <c:pt idx="3440">
                        <c:v>0</c:v>
                      </c:pt>
                      <c:pt idx="3441">
                        <c:v>616.54200000000003</c:v>
                      </c:pt>
                      <c:pt idx="3442">
                        <c:v>907.72199999999998</c:v>
                      </c:pt>
                      <c:pt idx="3443">
                        <c:v>0</c:v>
                      </c:pt>
                      <c:pt idx="3444">
                        <c:v>0</c:v>
                      </c:pt>
                      <c:pt idx="3445">
                        <c:v>0</c:v>
                      </c:pt>
                      <c:pt idx="3446">
                        <c:v>810.24</c:v>
                      </c:pt>
                      <c:pt idx="3447">
                        <c:v>919.74900000000002</c:v>
                      </c:pt>
                      <c:pt idx="3448">
                        <c:v>0</c:v>
                      </c:pt>
                      <c:pt idx="3449">
                        <c:v>0</c:v>
                      </c:pt>
                      <c:pt idx="3450">
                        <c:v>47.475000000000001</c:v>
                      </c:pt>
                      <c:pt idx="3451">
                        <c:v>865.31100000000004</c:v>
                      </c:pt>
                      <c:pt idx="3452">
                        <c:v>724.15200000000004</c:v>
                      </c:pt>
                      <c:pt idx="3453">
                        <c:v>0</c:v>
                      </c:pt>
                      <c:pt idx="3454">
                        <c:v>0</c:v>
                      </c:pt>
                      <c:pt idx="3455">
                        <c:v>267.12599999999998</c:v>
                      </c:pt>
                      <c:pt idx="3456">
                        <c:v>873.54</c:v>
                      </c:pt>
                      <c:pt idx="3457">
                        <c:v>182.93700000000001</c:v>
                      </c:pt>
                      <c:pt idx="3458">
                        <c:v>0</c:v>
                      </c:pt>
                      <c:pt idx="3459">
                        <c:v>0</c:v>
                      </c:pt>
                      <c:pt idx="3460">
                        <c:v>516.52800000000002</c:v>
                      </c:pt>
                      <c:pt idx="3461">
                        <c:v>897.59400000000005</c:v>
                      </c:pt>
                      <c:pt idx="3462">
                        <c:v>249.40199999999999</c:v>
                      </c:pt>
                      <c:pt idx="3463">
                        <c:v>0</c:v>
                      </c:pt>
                      <c:pt idx="3464">
                        <c:v>0</c:v>
                      </c:pt>
                      <c:pt idx="3465">
                        <c:v>666.54899999999998</c:v>
                      </c:pt>
                      <c:pt idx="3466">
                        <c:v>907.72199999999998</c:v>
                      </c:pt>
                      <c:pt idx="3467">
                        <c:v>0</c:v>
                      </c:pt>
                      <c:pt idx="3468">
                        <c:v>0</c:v>
                      </c:pt>
                      <c:pt idx="3469">
                        <c:v>30.384</c:v>
                      </c:pt>
                      <c:pt idx="3470">
                        <c:v>850.11900000000003</c:v>
                      </c:pt>
                      <c:pt idx="3471">
                        <c:v>715.923</c:v>
                      </c:pt>
                      <c:pt idx="3472">
                        <c:v>0</c:v>
                      </c:pt>
                      <c:pt idx="3473">
                        <c:v>0</c:v>
                      </c:pt>
                      <c:pt idx="3474">
                        <c:v>579.82799999999997</c:v>
                      </c:pt>
                      <c:pt idx="3475">
                        <c:v>897.59400000000005</c:v>
                      </c:pt>
                      <c:pt idx="3476">
                        <c:v>0</c:v>
                      </c:pt>
                      <c:pt idx="3477">
                        <c:v>0</c:v>
                      </c:pt>
                      <c:pt idx="3478">
                        <c:v>0</c:v>
                      </c:pt>
                      <c:pt idx="3479">
                        <c:v>604.51499999999999</c:v>
                      </c:pt>
                      <c:pt idx="3480">
                        <c:v>901.39200000000005</c:v>
                      </c:pt>
                      <c:pt idx="3481">
                        <c:v>0</c:v>
                      </c:pt>
                      <c:pt idx="3482">
                        <c:v>0</c:v>
                      </c:pt>
                      <c:pt idx="3483">
                        <c:v>0</c:v>
                      </c:pt>
                      <c:pt idx="3484">
                        <c:v>800.745</c:v>
                      </c:pt>
                      <c:pt idx="3485">
                        <c:v>869.10889999999995</c:v>
                      </c:pt>
                      <c:pt idx="3486">
                        <c:v>0</c:v>
                      </c:pt>
                      <c:pt idx="3487">
                        <c:v>0</c:v>
                      </c:pt>
                      <c:pt idx="3488">
                        <c:v>101.28</c:v>
                      </c:pt>
                      <c:pt idx="3489">
                        <c:v>857.71500000000003</c:v>
                      </c:pt>
                      <c:pt idx="3490">
                        <c:v>551.976</c:v>
                      </c:pt>
                      <c:pt idx="3491">
                        <c:v>0</c:v>
                      </c:pt>
                      <c:pt idx="3492">
                        <c:v>0</c:v>
                      </c:pt>
                      <c:pt idx="3493">
                        <c:v>236.10900000000001</c:v>
                      </c:pt>
                      <c:pt idx="3494">
                        <c:v>869.74199999999996</c:v>
                      </c:pt>
                      <c:pt idx="3495">
                        <c:v>484.87799999999999</c:v>
                      </c:pt>
                      <c:pt idx="3496">
                        <c:v>0</c:v>
                      </c:pt>
                      <c:pt idx="3497">
                        <c:v>0</c:v>
                      </c:pt>
                      <c:pt idx="3498">
                        <c:v>236.10900000000001</c:v>
                      </c:pt>
                      <c:pt idx="3499">
                        <c:v>862.779</c:v>
                      </c:pt>
                      <c:pt idx="3500">
                        <c:v>513.36300000000006</c:v>
                      </c:pt>
                      <c:pt idx="3501">
                        <c:v>0</c:v>
                      </c:pt>
                      <c:pt idx="3502">
                        <c:v>0</c:v>
                      </c:pt>
                      <c:pt idx="3503">
                        <c:v>215.22</c:v>
                      </c:pt>
                      <c:pt idx="3504">
                        <c:v>914.05200000000002</c:v>
                      </c:pt>
                      <c:pt idx="3505">
                        <c:v>0</c:v>
                      </c:pt>
                      <c:pt idx="3506">
                        <c:v>0</c:v>
                      </c:pt>
                      <c:pt idx="3507">
                        <c:v>0</c:v>
                      </c:pt>
                      <c:pt idx="3508">
                        <c:v>777.95699999999999</c:v>
                      </c:pt>
                      <c:pt idx="3509">
                        <c:v>913.41899999999998</c:v>
                      </c:pt>
                      <c:pt idx="3510">
                        <c:v>0</c:v>
                      </c:pt>
                      <c:pt idx="3511">
                        <c:v>0</c:v>
                      </c:pt>
                      <c:pt idx="3512">
                        <c:v>17.091000000000001</c:v>
                      </c:pt>
                      <c:pt idx="3513">
                        <c:v>817.20299999999997</c:v>
                      </c:pt>
                      <c:pt idx="3514">
                        <c:v>919.11599999999999</c:v>
                      </c:pt>
                      <c:pt idx="3515">
                        <c:v>0</c:v>
                      </c:pt>
                      <c:pt idx="3516">
                        <c:v>0</c:v>
                      </c:pt>
                      <c:pt idx="3517">
                        <c:v>23.420999999999999</c:v>
                      </c:pt>
                      <c:pt idx="3518">
                        <c:v>843.15599999999995</c:v>
                      </c:pt>
                      <c:pt idx="3519">
                        <c:v>702.63</c:v>
                      </c:pt>
                      <c:pt idx="3520">
                        <c:v>0</c:v>
                      </c:pt>
                      <c:pt idx="3521">
                        <c:v>0</c:v>
                      </c:pt>
                      <c:pt idx="3522">
                        <c:v>170.91</c:v>
                      </c:pt>
                      <c:pt idx="3523">
                        <c:v>846.95399999999995</c:v>
                      </c:pt>
                      <c:pt idx="3524">
                        <c:v>701.99699999999996</c:v>
                      </c:pt>
                      <c:pt idx="3525">
                        <c:v>0</c:v>
                      </c:pt>
                      <c:pt idx="3526">
                        <c:v>0</c:v>
                      </c:pt>
                      <c:pt idx="3527">
                        <c:v>91.152000000000001</c:v>
                      </c:pt>
                      <c:pt idx="3528">
                        <c:v>860.88</c:v>
                      </c:pt>
                      <c:pt idx="3529">
                        <c:v>665.28300000000002</c:v>
                      </c:pt>
                      <c:pt idx="3530">
                        <c:v>0</c:v>
                      </c:pt>
                      <c:pt idx="3531">
                        <c:v>0</c:v>
                      </c:pt>
                      <c:pt idx="3532">
                        <c:v>137.994</c:v>
                      </c:pt>
                      <c:pt idx="3533">
                        <c:v>866.577</c:v>
                      </c:pt>
                      <c:pt idx="3534">
                        <c:v>367.77300000000002</c:v>
                      </c:pt>
                      <c:pt idx="3535">
                        <c:v>0</c:v>
                      </c:pt>
                      <c:pt idx="3536">
                        <c:v>0</c:v>
                      </c:pt>
                      <c:pt idx="3537">
                        <c:v>786.18600000000004</c:v>
                      </c:pt>
                      <c:pt idx="3538">
                        <c:v>866.577</c:v>
                      </c:pt>
                      <c:pt idx="3539">
                        <c:v>0</c:v>
                      </c:pt>
                      <c:pt idx="3540">
                        <c:v>0</c:v>
                      </c:pt>
                      <c:pt idx="3541">
                        <c:v>68.997</c:v>
                      </c:pt>
                      <c:pt idx="3542">
                        <c:v>855.81600000000003</c:v>
                      </c:pt>
                      <c:pt idx="3543">
                        <c:v>519.05999999999995</c:v>
                      </c:pt>
                      <c:pt idx="3544">
                        <c:v>0</c:v>
                      </c:pt>
                      <c:pt idx="3545">
                        <c:v>0</c:v>
                      </c:pt>
                      <c:pt idx="3546">
                        <c:v>241.173</c:v>
                      </c:pt>
                      <c:pt idx="3547">
                        <c:v>858.98099999999999</c:v>
                      </c:pt>
                      <c:pt idx="3548">
                        <c:v>482.346</c:v>
                      </c:pt>
                      <c:pt idx="3549">
                        <c:v>0</c:v>
                      </c:pt>
                      <c:pt idx="3550">
                        <c:v>0</c:v>
                      </c:pt>
                      <c:pt idx="3551">
                        <c:v>349.416</c:v>
                      </c:pt>
                      <c:pt idx="3552">
                        <c:v>880.50300000000004</c:v>
                      </c:pt>
                      <c:pt idx="3553">
                        <c:v>149.38800000000001</c:v>
                      </c:pt>
                      <c:pt idx="3554">
                        <c:v>0</c:v>
                      </c:pt>
                      <c:pt idx="3555">
                        <c:v>0</c:v>
                      </c:pt>
                      <c:pt idx="3556">
                        <c:v>279.15300000000002</c:v>
                      </c:pt>
                      <c:pt idx="3557">
                        <c:v>869.74199999999996</c:v>
                      </c:pt>
                      <c:pt idx="3558">
                        <c:v>277.887</c:v>
                      </c:pt>
                      <c:pt idx="3559">
                        <c:v>0</c:v>
                      </c:pt>
                      <c:pt idx="3560">
                        <c:v>0</c:v>
                      </c:pt>
                      <c:pt idx="3561">
                        <c:v>426.00900000000001</c:v>
                      </c:pt>
                      <c:pt idx="3562">
                        <c:v>883.03499999999997</c:v>
                      </c:pt>
                      <c:pt idx="3563">
                        <c:v>50.64</c:v>
                      </c:pt>
                      <c:pt idx="3564">
                        <c:v>0</c:v>
                      </c:pt>
                      <c:pt idx="3565">
                        <c:v>0</c:v>
                      </c:pt>
                      <c:pt idx="3566">
                        <c:v>491.20800000000003</c:v>
                      </c:pt>
                      <c:pt idx="3567">
                        <c:v>886.2</c:v>
                      </c:pt>
                      <c:pt idx="3568">
                        <c:v>0</c:v>
                      </c:pt>
                      <c:pt idx="3569">
                        <c:v>0</c:v>
                      </c:pt>
                      <c:pt idx="3570">
                        <c:v>44.31</c:v>
                      </c:pt>
                      <c:pt idx="3571">
                        <c:v>752.00400000000002</c:v>
                      </c:pt>
                      <c:pt idx="3572">
                        <c:v>746.94</c:v>
                      </c:pt>
                      <c:pt idx="3573">
                        <c:v>0</c:v>
                      </c:pt>
                      <c:pt idx="3574">
                        <c:v>0</c:v>
                      </c:pt>
                      <c:pt idx="3575">
                        <c:v>108.24299999999999</c:v>
                      </c:pt>
                      <c:pt idx="3576">
                        <c:v>846.95399999999995</c:v>
                      </c:pt>
                      <c:pt idx="3577">
                        <c:v>770.36099999999999</c:v>
                      </c:pt>
                      <c:pt idx="3578">
                        <c:v>0</c:v>
                      </c:pt>
                      <c:pt idx="3579">
                        <c:v>0</c:v>
                      </c:pt>
                      <c:pt idx="3580">
                        <c:v>36.713999999999999</c:v>
                      </c:pt>
                      <c:pt idx="3581">
                        <c:v>831.12900000000002</c:v>
                      </c:pt>
                      <c:pt idx="3582">
                        <c:v>865.94399999999996</c:v>
                      </c:pt>
                      <c:pt idx="3583">
                        <c:v>0</c:v>
                      </c:pt>
                      <c:pt idx="3584">
                        <c:v>0</c:v>
                      </c:pt>
                      <c:pt idx="3585">
                        <c:v>25.32</c:v>
                      </c:pt>
                      <c:pt idx="3586">
                        <c:v>834.92700000000002</c:v>
                      </c:pt>
                      <c:pt idx="3587">
                        <c:v>703.26300000000003</c:v>
                      </c:pt>
                      <c:pt idx="3588">
                        <c:v>0</c:v>
                      </c:pt>
                      <c:pt idx="3589">
                        <c:v>0</c:v>
                      </c:pt>
                      <c:pt idx="3590">
                        <c:v>92.418000000000006</c:v>
                      </c:pt>
                      <c:pt idx="3591">
                        <c:v>850.75199999999995</c:v>
                      </c:pt>
                      <c:pt idx="3592">
                        <c:v>531.72</c:v>
                      </c:pt>
                      <c:pt idx="3593">
                        <c:v>0</c:v>
                      </c:pt>
                      <c:pt idx="3594">
                        <c:v>0</c:v>
                      </c:pt>
                      <c:pt idx="3595">
                        <c:v>294.97800000000001</c:v>
                      </c:pt>
                      <c:pt idx="3596">
                        <c:v>845.05510000000004</c:v>
                      </c:pt>
                      <c:pt idx="3597">
                        <c:v>736.17899999999997</c:v>
                      </c:pt>
                      <c:pt idx="3598">
                        <c:v>0</c:v>
                      </c:pt>
                      <c:pt idx="3599">
                        <c:v>0</c:v>
                      </c:pt>
                      <c:pt idx="3600">
                        <c:v>122.80200000000001</c:v>
                      </c:pt>
                      <c:pt idx="3601">
                        <c:v>841.89</c:v>
                      </c:pt>
                      <c:pt idx="3602">
                        <c:v>0</c:v>
                      </c:pt>
                      <c:pt idx="3603">
                        <c:v>0</c:v>
                      </c:pt>
                      <c:pt idx="3604">
                        <c:v>0</c:v>
                      </c:pt>
                      <c:pt idx="3605">
                        <c:v>582.36</c:v>
                      </c:pt>
                      <c:pt idx="3606">
                        <c:v>894.42899999999997</c:v>
                      </c:pt>
                      <c:pt idx="3607">
                        <c:v>0</c:v>
                      </c:pt>
                      <c:pt idx="3608">
                        <c:v>0</c:v>
                      </c:pt>
                      <c:pt idx="3609">
                        <c:v>0</c:v>
                      </c:pt>
                      <c:pt idx="3610">
                        <c:v>760.86599999999999</c:v>
                      </c:pt>
                      <c:pt idx="3611">
                        <c:v>829.86300000000006</c:v>
                      </c:pt>
                      <c:pt idx="3612">
                        <c:v>0</c:v>
                      </c:pt>
                      <c:pt idx="3613">
                        <c:v>0</c:v>
                      </c:pt>
                      <c:pt idx="3614">
                        <c:v>17.091000000000001</c:v>
                      </c:pt>
                      <c:pt idx="3615">
                        <c:v>778.59</c:v>
                      </c:pt>
                      <c:pt idx="3616">
                        <c:v>909.62099999999998</c:v>
                      </c:pt>
                      <c:pt idx="3617">
                        <c:v>0</c:v>
                      </c:pt>
                      <c:pt idx="3618">
                        <c:v>0</c:v>
                      </c:pt>
                      <c:pt idx="3619">
                        <c:v>0</c:v>
                      </c:pt>
                      <c:pt idx="3620">
                        <c:v>604.51499999999999</c:v>
                      </c:pt>
                      <c:pt idx="3621">
                        <c:v>892.53</c:v>
                      </c:pt>
                      <c:pt idx="3622">
                        <c:v>0</c:v>
                      </c:pt>
                      <c:pt idx="3623">
                        <c:v>0</c:v>
                      </c:pt>
                      <c:pt idx="3624">
                        <c:v>0</c:v>
                      </c:pt>
                      <c:pt idx="3625">
                        <c:v>529.82100000000003</c:v>
                      </c:pt>
                      <c:pt idx="3626">
                        <c:v>886.2</c:v>
                      </c:pt>
                      <c:pt idx="3627">
                        <c:v>0</c:v>
                      </c:pt>
                      <c:pt idx="3628">
                        <c:v>0</c:v>
                      </c:pt>
                      <c:pt idx="3629">
                        <c:v>0</c:v>
                      </c:pt>
                      <c:pt idx="3630">
                        <c:v>636.16499999999996</c:v>
                      </c:pt>
                      <c:pt idx="3631">
                        <c:v>893.16300000000001</c:v>
                      </c:pt>
                      <c:pt idx="3632">
                        <c:v>74.694000000000003</c:v>
                      </c:pt>
                      <c:pt idx="3633">
                        <c:v>0</c:v>
                      </c:pt>
                      <c:pt idx="3634">
                        <c:v>0</c:v>
                      </c:pt>
                      <c:pt idx="3635">
                        <c:v>652.62300000000005</c:v>
                      </c:pt>
                      <c:pt idx="3636">
                        <c:v>488.04300000000001</c:v>
                      </c:pt>
                      <c:pt idx="3637">
                        <c:v>0</c:v>
                      </c:pt>
                      <c:pt idx="3638">
                        <c:v>0</c:v>
                      </c:pt>
                      <c:pt idx="3639">
                        <c:v>244.971</c:v>
                      </c:pt>
                      <c:pt idx="3640">
                        <c:v>860.88</c:v>
                      </c:pt>
                      <c:pt idx="3641">
                        <c:v>120.90300000000001</c:v>
                      </c:pt>
                      <c:pt idx="3642">
                        <c:v>0</c:v>
                      </c:pt>
                      <c:pt idx="3643">
                        <c:v>0</c:v>
                      </c:pt>
                      <c:pt idx="3644">
                        <c:v>328.52699999999999</c:v>
                      </c:pt>
                      <c:pt idx="3645">
                        <c:v>871.00800000000004</c:v>
                      </c:pt>
                      <c:pt idx="3646">
                        <c:v>76.593000000000004</c:v>
                      </c:pt>
                      <c:pt idx="3647">
                        <c:v>0</c:v>
                      </c:pt>
                      <c:pt idx="3648">
                        <c:v>0</c:v>
                      </c:pt>
                      <c:pt idx="3649">
                        <c:v>284.21699999999998</c:v>
                      </c:pt>
                      <c:pt idx="3650">
                        <c:v>853.91700000000003</c:v>
                      </c:pt>
                      <c:pt idx="3651">
                        <c:v>412.71600000000001</c:v>
                      </c:pt>
                      <c:pt idx="3652">
                        <c:v>0</c:v>
                      </c:pt>
                      <c:pt idx="3653">
                        <c:v>0</c:v>
                      </c:pt>
                      <c:pt idx="3654">
                        <c:v>320.93099999999998</c:v>
                      </c:pt>
                      <c:pt idx="3655">
                        <c:v>867.21</c:v>
                      </c:pt>
                      <c:pt idx="3656">
                        <c:v>355.74599999999998</c:v>
                      </c:pt>
                      <c:pt idx="3657">
                        <c:v>0</c:v>
                      </c:pt>
                      <c:pt idx="3658">
                        <c:v>0</c:v>
                      </c:pt>
                      <c:pt idx="3659">
                        <c:v>309.53699999999998</c:v>
                      </c:pt>
                      <c:pt idx="3660">
                        <c:v>865.94399999999996</c:v>
                      </c:pt>
                      <c:pt idx="3661">
                        <c:v>100.64700000000001</c:v>
                      </c:pt>
                      <c:pt idx="3662">
                        <c:v>0</c:v>
                      </c:pt>
                      <c:pt idx="3663">
                        <c:v>0</c:v>
                      </c:pt>
                      <c:pt idx="3664">
                        <c:v>288.01499999999999</c:v>
                      </c:pt>
                      <c:pt idx="3665">
                        <c:v>865.31100000000004</c:v>
                      </c:pt>
                      <c:pt idx="3666">
                        <c:v>289.28100000000001</c:v>
                      </c:pt>
                      <c:pt idx="3667">
                        <c:v>0</c:v>
                      </c:pt>
                      <c:pt idx="3668">
                        <c:v>0</c:v>
                      </c:pt>
                      <c:pt idx="3669">
                        <c:v>743.77499999999998</c:v>
                      </c:pt>
                      <c:pt idx="3670">
                        <c:v>903.29100000000005</c:v>
                      </c:pt>
                      <c:pt idx="3671">
                        <c:v>0</c:v>
                      </c:pt>
                      <c:pt idx="3672">
                        <c:v>0</c:v>
                      </c:pt>
                      <c:pt idx="3673">
                        <c:v>31.016999999999999</c:v>
                      </c:pt>
                      <c:pt idx="3674">
                        <c:v>657.05399999999997</c:v>
                      </c:pt>
                      <c:pt idx="3675">
                        <c:v>896.32799999999997</c:v>
                      </c:pt>
                      <c:pt idx="3676">
                        <c:v>0</c:v>
                      </c:pt>
                      <c:pt idx="3677">
                        <c:v>0</c:v>
                      </c:pt>
                      <c:pt idx="3678">
                        <c:v>0</c:v>
                      </c:pt>
                      <c:pt idx="3679">
                        <c:v>666.54899999999998</c:v>
                      </c:pt>
                      <c:pt idx="3680">
                        <c:v>891.26400000000001</c:v>
                      </c:pt>
                      <c:pt idx="3681">
                        <c:v>0</c:v>
                      </c:pt>
                      <c:pt idx="3682">
                        <c:v>0</c:v>
                      </c:pt>
                      <c:pt idx="3683">
                        <c:v>0</c:v>
                      </c:pt>
                      <c:pt idx="3684">
                        <c:v>468.42</c:v>
                      </c:pt>
                      <c:pt idx="3685">
                        <c:v>875.43899999999996</c:v>
                      </c:pt>
                      <c:pt idx="3686">
                        <c:v>24.687000000000001</c:v>
                      </c:pt>
                      <c:pt idx="3687">
                        <c:v>0</c:v>
                      </c:pt>
                      <c:pt idx="3688">
                        <c:v>0</c:v>
                      </c:pt>
                      <c:pt idx="3689">
                        <c:v>390.56099999999998</c:v>
                      </c:pt>
                      <c:pt idx="3690">
                        <c:v>871.64110000000005</c:v>
                      </c:pt>
                      <c:pt idx="3691">
                        <c:v>137.994</c:v>
                      </c:pt>
                      <c:pt idx="3692">
                        <c:v>0</c:v>
                      </c:pt>
                      <c:pt idx="3693">
                        <c:v>0</c:v>
                      </c:pt>
                      <c:pt idx="3694">
                        <c:v>488.67599999999999</c:v>
                      </c:pt>
                      <c:pt idx="3695">
                        <c:v>876.072</c:v>
                      </c:pt>
                      <c:pt idx="3696">
                        <c:v>0</c:v>
                      </c:pt>
                      <c:pt idx="3697">
                        <c:v>0</c:v>
                      </c:pt>
                      <c:pt idx="3698">
                        <c:v>0</c:v>
                      </c:pt>
                      <c:pt idx="3699">
                        <c:v>276.62099999999998</c:v>
                      </c:pt>
                      <c:pt idx="3700">
                        <c:v>898.86</c:v>
                      </c:pt>
                      <c:pt idx="3701">
                        <c:v>0</c:v>
                      </c:pt>
                      <c:pt idx="3702">
                        <c:v>0</c:v>
                      </c:pt>
                      <c:pt idx="3703">
                        <c:v>0</c:v>
                      </c:pt>
                      <c:pt idx="3704">
                        <c:v>582.36</c:v>
                      </c:pt>
                      <c:pt idx="3705">
                        <c:v>880.50300000000004</c:v>
                      </c:pt>
                      <c:pt idx="3706">
                        <c:v>0</c:v>
                      </c:pt>
                      <c:pt idx="3707">
                        <c:v>0</c:v>
                      </c:pt>
                      <c:pt idx="3708">
                        <c:v>0</c:v>
                      </c:pt>
                      <c:pt idx="3709">
                        <c:v>488.67599999999999</c:v>
                      </c:pt>
                      <c:pt idx="3710">
                        <c:v>884.93399999999997</c:v>
                      </c:pt>
                      <c:pt idx="3711">
                        <c:v>0</c:v>
                      </c:pt>
                      <c:pt idx="3712">
                        <c:v>0</c:v>
                      </c:pt>
                      <c:pt idx="3713">
                        <c:v>0</c:v>
                      </c:pt>
                      <c:pt idx="3714">
                        <c:v>307.005</c:v>
                      </c:pt>
                      <c:pt idx="3715">
                        <c:v>860.88</c:v>
                      </c:pt>
                      <c:pt idx="3716">
                        <c:v>63.933</c:v>
                      </c:pt>
                      <c:pt idx="3717">
                        <c:v>0</c:v>
                      </c:pt>
                      <c:pt idx="3718">
                        <c:v>0</c:v>
                      </c:pt>
                      <c:pt idx="3719">
                        <c:v>294.34500000000003</c:v>
                      </c:pt>
                      <c:pt idx="3720">
                        <c:v>859.61400000000003</c:v>
                      </c:pt>
                      <c:pt idx="3721">
                        <c:v>191.166</c:v>
                      </c:pt>
                      <c:pt idx="3722">
                        <c:v>0</c:v>
                      </c:pt>
                      <c:pt idx="3723">
                        <c:v>0</c:v>
                      </c:pt>
                      <c:pt idx="3724">
                        <c:v>370.30500000000001</c:v>
                      </c:pt>
                      <c:pt idx="3725">
                        <c:v>860.24699999999996</c:v>
                      </c:pt>
                      <c:pt idx="3726">
                        <c:v>170.91</c:v>
                      </c:pt>
                      <c:pt idx="3727">
                        <c:v>0</c:v>
                      </c:pt>
                      <c:pt idx="3728">
                        <c:v>0</c:v>
                      </c:pt>
                      <c:pt idx="3729">
                        <c:v>232.31100000000001</c:v>
                      </c:pt>
                      <c:pt idx="3730">
                        <c:v>845.68799999999999</c:v>
                      </c:pt>
                      <c:pt idx="3731">
                        <c:v>0</c:v>
                      </c:pt>
                      <c:pt idx="3732">
                        <c:v>0</c:v>
                      </c:pt>
                      <c:pt idx="3733">
                        <c:v>0</c:v>
                      </c:pt>
                      <c:pt idx="3734">
                        <c:v>481.71300000000002</c:v>
                      </c:pt>
                      <c:pt idx="3735">
                        <c:v>872.274</c:v>
                      </c:pt>
                      <c:pt idx="3736">
                        <c:v>67.097999999999999</c:v>
                      </c:pt>
                      <c:pt idx="3737">
                        <c:v>0</c:v>
                      </c:pt>
                      <c:pt idx="3738">
                        <c:v>0</c:v>
                      </c:pt>
                      <c:pt idx="3739">
                        <c:v>509.565</c:v>
                      </c:pt>
                      <c:pt idx="3740">
                        <c:v>877.971</c:v>
                      </c:pt>
                      <c:pt idx="3741">
                        <c:v>0</c:v>
                      </c:pt>
                      <c:pt idx="3742">
                        <c:v>0</c:v>
                      </c:pt>
                      <c:pt idx="3743">
                        <c:v>0</c:v>
                      </c:pt>
                      <c:pt idx="3744">
                        <c:v>358.911</c:v>
                      </c:pt>
                      <c:pt idx="3745">
                        <c:v>864.678</c:v>
                      </c:pt>
                      <c:pt idx="3746">
                        <c:v>140.52600000000001</c:v>
                      </c:pt>
                      <c:pt idx="3747">
                        <c:v>0</c:v>
                      </c:pt>
                      <c:pt idx="3748">
                        <c:v>0</c:v>
                      </c:pt>
                      <c:pt idx="3749">
                        <c:v>254.46600000000001</c:v>
                      </c:pt>
                      <c:pt idx="3750">
                        <c:v>854.55</c:v>
                      </c:pt>
                      <c:pt idx="3751">
                        <c:v>112.041</c:v>
                      </c:pt>
                      <c:pt idx="3752">
                        <c:v>0</c:v>
                      </c:pt>
                      <c:pt idx="3753">
                        <c:v>0</c:v>
                      </c:pt>
                      <c:pt idx="3754">
                        <c:v>313.33499999999998</c:v>
                      </c:pt>
                      <c:pt idx="3755">
                        <c:v>857.08199999999999</c:v>
                      </c:pt>
                      <c:pt idx="3756">
                        <c:v>86.087999999999994</c:v>
                      </c:pt>
                      <c:pt idx="3757">
                        <c:v>0</c:v>
                      </c:pt>
                      <c:pt idx="3758">
                        <c:v>0</c:v>
                      </c:pt>
                      <c:pt idx="3759">
                        <c:v>262.69499999999999</c:v>
                      </c:pt>
                      <c:pt idx="3760">
                        <c:v>674.77800000000002</c:v>
                      </c:pt>
                      <c:pt idx="3761">
                        <c:v>724.15200000000004</c:v>
                      </c:pt>
                      <c:pt idx="3762">
                        <c:v>0</c:v>
                      </c:pt>
                      <c:pt idx="3763">
                        <c:v>0</c:v>
                      </c:pt>
                      <c:pt idx="3764">
                        <c:v>283.584</c:v>
                      </c:pt>
                      <c:pt idx="3765">
                        <c:v>693.13499999999999</c:v>
                      </c:pt>
                      <c:pt idx="3766">
                        <c:v>588.05700000000002</c:v>
                      </c:pt>
                      <c:pt idx="3767">
                        <c:v>0</c:v>
                      </c:pt>
                      <c:pt idx="3768">
                        <c:v>0</c:v>
                      </c:pt>
                      <c:pt idx="3769">
                        <c:v>331.05900000000003</c:v>
                      </c:pt>
                      <c:pt idx="3770">
                        <c:v>693.13499999999999</c:v>
                      </c:pt>
                      <c:pt idx="3771">
                        <c:v>586.79100000000005</c:v>
                      </c:pt>
                      <c:pt idx="3772">
                        <c:v>0</c:v>
                      </c:pt>
                      <c:pt idx="3773">
                        <c:v>0</c:v>
                      </c:pt>
                      <c:pt idx="3774">
                        <c:v>270.92399999999998</c:v>
                      </c:pt>
                      <c:pt idx="3775">
                        <c:v>688.07100000000003</c:v>
                      </c:pt>
                      <c:pt idx="3776">
                        <c:v>641.86199999999997</c:v>
                      </c:pt>
                      <c:pt idx="3777">
                        <c:v>0</c:v>
                      </c:pt>
                      <c:pt idx="3778">
                        <c:v>0</c:v>
                      </c:pt>
                      <c:pt idx="3779">
                        <c:v>246.87</c:v>
                      </c:pt>
                      <c:pt idx="3780">
                        <c:v>686.80510000000004</c:v>
                      </c:pt>
                      <c:pt idx="3781">
                        <c:v>642.495</c:v>
                      </c:pt>
                      <c:pt idx="3782">
                        <c:v>0</c:v>
                      </c:pt>
                      <c:pt idx="3783">
                        <c:v>0</c:v>
                      </c:pt>
                      <c:pt idx="3784">
                        <c:v>306.37200000000001</c:v>
                      </c:pt>
                      <c:pt idx="3785">
                        <c:v>695.66700000000003</c:v>
                      </c:pt>
                      <c:pt idx="3786">
                        <c:v>590.58900000000006</c:v>
                      </c:pt>
                      <c:pt idx="3787">
                        <c:v>0</c:v>
                      </c:pt>
                      <c:pt idx="3788">
                        <c:v>0</c:v>
                      </c:pt>
                      <c:pt idx="3789">
                        <c:v>374.10300000000001</c:v>
                      </c:pt>
                      <c:pt idx="3790">
                        <c:v>691.86900000000003</c:v>
                      </c:pt>
                      <c:pt idx="3791">
                        <c:v>564.00300000000004</c:v>
                      </c:pt>
                      <c:pt idx="3792">
                        <c:v>0</c:v>
                      </c:pt>
                      <c:pt idx="3793">
                        <c:v>0</c:v>
                      </c:pt>
                      <c:pt idx="3794">
                        <c:v>338.65499999999997</c:v>
                      </c:pt>
                      <c:pt idx="3795">
                        <c:v>721.62</c:v>
                      </c:pt>
                      <c:pt idx="3796">
                        <c:v>226.614</c:v>
                      </c:pt>
                      <c:pt idx="3797">
                        <c:v>0</c:v>
                      </c:pt>
                      <c:pt idx="3798">
                        <c:v>93.051000000000002</c:v>
                      </c:pt>
                      <c:pt idx="3799">
                        <c:v>641.86199999999997</c:v>
                      </c:pt>
                      <c:pt idx="3800">
                        <c:v>723.51900000000001</c:v>
                      </c:pt>
                      <c:pt idx="3801">
                        <c:v>89.885990000000007</c:v>
                      </c:pt>
                      <c:pt idx="3802">
                        <c:v>0</c:v>
                      </c:pt>
                      <c:pt idx="3803">
                        <c:v>120.27</c:v>
                      </c:pt>
                      <c:pt idx="3804">
                        <c:v>595.02</c:v>
                      </c:pt>
                      <c:pt idx="3805">
                        <c:v>722.88599999999997</c:v>
                      </c:pt>
                      <c:pt idx="3806">
                        <c:v>196.23</c:v>
                      </c:pt>
                      <c:pt idx="3807">
                        <c:v>0</c:v>
                      </c:pt>
                      <c:pt idx="3808">
                        <c:v>106.977</c:v>
                      </c:pt>
                      <c:pt idx="3809">
                        <c:v>629.202</c:v>
                      </c:pt>
                      <c:pt idx="3810">
                        <c:v>720.35400000000004</c:v>
                      </c:pt>
                      <c:pt idx="3811">
                        <c:v>101.913</c:v>
                      </c:pt>
                      <c:pt idx="3812">
                        <c:v>0</c:v>
                      </c:pt>
                      <c:pt idx="3813">
                        <c:v>101.913</c:v>
                      </c:pt>
                      <c:pt idx="3814">
                        <c:v>555.774</c:v>
                      </c:pt>
                      <c:pt idx="3815">
                        <c:v>714.65700000000004</c:v>
                      </c:pt>
                      <c:pt idx="3816">
                        <c:v>227.24700000000001</c:v>
                      </c:pt>
                      <c:pt idx="3817">
                        <c:v>0</c:v>
                      </c:pt>
                      <c:pt idx="3818">
                        <c:v>35.448</c:v>
                      </c:pt>
                      <c:pt idx="3819">
                        <c:v>528.55510000000004</c:v>
                      </c:pt>
                      <c:pt idx="3820">
                        <c:v>712.75800000000004</c:v>
                      </c:pt>
                      <c:pt idx="3821">
                        <c:v>357.64499999999998</c:v>
                      </c:pt>
                      <c:pt idx="3822">
                        <c:v>0</c:v>
                      </c:pt>
                      <c:pt idx="3823">
                        <c:v>65.831999999999994</c:v>
                      </c:pt>
                      <c:pt idx="3824">
                        <c:v>541.84799999999996</c:v>
                      </c:pt>
                      <c:pt idx="3825">
                        <c:v>713.39110000000005</c:v>
                      </c:pt>
                      <c:pt idx="3826">
                        <c:v>408.28500000000003</c:v>
                      </c:pt>
                      <c:pt idx="3827">
                        <c:v>0</c:v>
                      </c:pt>
                      <c:pt idx="3828">
                        <c:v>213.95400000000001</c:v>
                      </c:pt>
                      <c:pt idx="3829">
                        <c:v>682.37400000000002</c:v>
                      </c:pt>
                      <c:pt idx="3830">
                        <c:v>699.46500000000003</c:v>
                      </c:pt>
                      <c:pt idx="3831">
                        <c:v>103.179</c:v>
                      </c:pt>
                      <c:pt idx="3832">
                        <c:v>0</c:v>
                      </c:pt>
                      <c:pt idx="3833">
                        <c:v>244.33799999999999</c:v>
                      </c:pt>
                      <c:pt idx="3834">
                        <c:v>689.97</c:v>
                      </c:pt>
                      <c:pt idx="3835">
                        <c:v>628.56899999999996</c:v>
                      </c:pt>
                      <c:pt idx="3836">
                        <c:v>0</c:v>
                      </c:pt>
                      <c:pt idx="3837">
                        <c:v>0</c:v>
                      </c:pt>
                      <c:pt idx="3838">
                        <c:v>159.51599999999999</c:v>
                      </c:pt>
                      <c:pt idx="3839">
                        <c:v>684.27300000000002</c:v>
                      </c:pt>
                      <c:pt idx="3840">
                        <c:v>733.01400000000001</c:v>
                      </c:pt>
                      <c:pt idx="3841">
                        <c:v>46.841999999999999</c:v>
                      </c:pt>
                      <c:pt idx="3842">
                        <c:v>0</c:v>
                      </c:pt>
                      <c:pt idx="3843">
                        <c:v>177.24</c:v>
                      </c:pt>
                      <c:pt idx="3844">
                        <c:v>651.99</c:v>
                      </c:pt>
                      <c:pt idx="3845">
                        <c:v>726.05100000000004</c:v>
                      </c:pt>
                      <c:pt idx="3846">
                        <c:v>155.71799999999999</c:v>
                      </c:pt>
                      <c:pt idx="3847">
                        <c:v>0</c:v>
                      </c:pt>
                      <c:pt idx="3848">
                        <c:v>134.82900000000001</c:v>
                      </c:pt>
                      <c:pt idx="3849">
                        <c:v>678.57600000000002</c:v>
                      </c:pt>
                      <c:pt idx="3850">
                        <c:v>726.68399999999997</c:v>
                      </c:pt>
                      <c:pt idx="3851">
                        <c:v>33.548999999999999</c:v>
                      </c:pt>
                      <c:pt idx="3852">
                        <c:v>0</c:v>
                      </c:pt>
                      <c:pt idx="3853">
                        <c:v>124.068</c:v>
                      </c:pt>
                      <c:pt idx="3854">
                        <c:v>612.74400000000003</c:v>
                      </c:pt>
                      <c:pt idx="3855">
                        <c:v>719.08799999999997</c:v>
                      </c:pt>
                      <c:pt idx="3856">
                        <c:v>201.29400000000001</c:v>
                      </c:pt>
                      <c:pt idx="3857">
                        <c:v>0</c:v>
                      </c:pt>
                      <c:pt idx="3858">
                        <c:v>92.418000000000006</c:v>
                      </c:pt>
                      <c:pt idx="3859">
                        <c:v>599.45100000000002</c:v>
                      </c:pt>
                      <c:pt idx="3860">
                        <c:v>718.45500000000004</c:v>
                      </c:pt>
                      <c:pt idx="3861">
                        <c:v>0</c:v>
                      </c:pt>
                      <c:pt idx="3862">
                        <c:v>0</c:v>
                      </c:pt>
                      <c:pt idx="3863">
                        <c:v>357.012</c:v>
                      </c:pt>
                      <c:pt idx="3864">
                        <c:v>697.56600000000003</c:v>
                      </c:pt>
                      <c:pt idx="3865">
                        <c:v>576.66300000000001</c:v>
                      </c:pt>
                      <c:pt idx="3866">
                        <c:v>0</c:v>
                      </c:pt>
                      <c:pt idx="3867">
                        <c:v>0</c:v>
                      </c:pt>
                      <c:pt idx="3868">
                        <c:v>338.02199999999999</c:v>
                      </c:pt>
                      <c:pt idx="3869">
                        <c:v>682.37400000000002</c:v>
                      </c:pt>
                      <c:pt idx="3870">
                        <c:v>729.21600000000001</c:v>
                      </c:pt>
                      <c:pt idx="3871">
                        <c:v>0</c:v>
                      </c:pt>
                      <c:pt idx="3872">
                        <c:v>0</c:v>
                      </c:pt>
                      <c:pt idx="3873">
                        <c:v>107.61</c:v>
                      </c:pt>
                      <c:pt idx="3874">
                        <c:v>661.48500000000001</c:v>
                      </c:pt>
                      <c:pt idx="3875">
                        <c:v>724.15200000000004</c:v>
                      </c:pt>
                      <c:pt idx="3876">
                        <c:v>136.72800000000001</c:v>
                      </c:pt>
                      <c:pt idx="3877">
                        <c:v>0</c:v>
                      </c:pt>
                      <c:pt idx="3878">
                        <c:v>132.297</c:v>
                      </c:pt>
                      <c:pt idx="3879">
                        <c:v>660.85199999999998</c:v>
                      </c:pt>
                      <c:pt idx="3880">
                        <c:v>723.51900000000001</c:v>
                      </c:pt>
                      <c:pt idx="3881">
                        <c:v>206.99100000000001</c:v>
                      </c:pt>
                      <c:pt idx="3882">
                        <c:v>0</c:v>
                      </c:pt>
                      <c:pt idx="3883">
                        <c:v>32.915999999999997</c:v>
                      </c:pt>
                      <c:pt idx="3884">
                        <c:v>506.4</c:v>
                      </c:pt>
                      <c:pt idx="3885">
                        <c:v>709.59299999999996</c:v>
                      </c:pt>
                      <c:pt idx="3886">
                        <c:v>325.36200000000002</c:v>
                      </c:pt>
                      <c:pt idx="3887">
                        <c:v>0</c:v>
                      </c:pt>
                      <c:pt idx="3888">
                        <c:v>0</c:v>
                      </c:pt>
                      <c:pt idx="3889">
                        <c:v>410.81700000000001</c:v>
                      </c:pt>
                      <c:pt idx="3890">
                        <c:v>702.63</c:v>
                      </c:pt>
                      <c:pt idx="3891">
                        <c:v>481.08</c:v>
                      </c:pt>
                      <c:pt idx="3892">
                        <c:v>0</c:v>
                      </c:pt>
                      <c:pt idx="3893">
                        <c:v>18.989999999999998</c:v>
                      </c:pt>
                      <c:pt idx="3894">
                        <c:v>675.41099999999994</c:v>
                      </c:pt>
                      <c:pt idx="3895">
                        <c:v>722.25300000000004</c:v>
                      </c:pt>
                      <c:pt idx="3896">
                        <c:v>46.209000000000003</c:v>
                      </c:pt>
                      <c:pt idx="3897">
                        <c:v>0</c:v>
                      </c:pt>
                      <c:pt idx="3898">
                        <c:v>158.25</c:v>
                      </c:pt>
                      <c:pt idx="3899">
                        <c:v>579.19489999999996</c:v>
                      </c:pt>
                      <c:pt idx="3900">
                        <c:v>715.29</c:v>
                      </c:pt>
                      <c:pt idx="3901">
                        <c:v>307.63799999999998</c:v>
                      </c:pt>
                      <c:pt idx="3902">
                        <c:v>0</c:v>
                      </c:pt>
                      <c:pt idx="3903">
                        <c:v>25.32</c:v>
                      </c:pt>
                      <c:pt idx="3904">
                        <c:v>469.053</c:v>
                      </c:pt>
                      <c:pt idx="3905">
                        <c:v>705.16200000000003</c:v>
                      </c:pt>
                      <c:pt idx="3906">
                        <c:v>342.45299999999997</c:v>
                      </c:pt>
                      <c:pt idx="3907">
                        <c:v>0</c:v>
                      </c:pt>
                      <c:pt idx="3908">
                        <c:v>25.952999999999999</c:v>
                      </c:pt>
                      <c:pt idx="3909">
                        <c:v>438.66899999999998</c:v>
                      </c:pt>
                      <c:pt idx="3910">
                        <c:v>706.428</c:v>
                      </c:pt>
                      <c:pt idx="3911">
                        <c:v>430.44</c:v>
                      </c:pt>
                      <c:pt idx="3912">
                        <c:v>0</c:v>
                      </c:pt>
                      <c:pt idx="3913">
                        <c:v>0</c:v>
                      </c:pt>
                      <c:pt idx="3914">
                        <c:v>288.64800000000002</c:v>
                      </c:pt>
                      <c:pt idx="3915">
                        <c:v>689.33699999999999</c:v>
                      </c:pt>
                      <c:pt idx="3916">
                        <c:v>659.58600000000001</c:v>
                      </c:pt>
                      <c:pt idx="3917">
                        <c:v>81.656999999999996</c:v>
                      </c:pt>
                      <c:pt idx="3918">
                        <c:v>0</c:v>
                      </c:pt>
                      <c:pt idx="3919">
                        <c:v>257.63099999999997</c:v>
                      </c:pt>
                      <c:pt idx="3920">
                        <c:v>683.00699999999995</c:v>
                      </c:pt>
                      <c:pt idx="3921">
                        <c:v>657.68700000000001</c:v>
                      </c:pt>
                      <c:pt idx="3922">
                        <c:v>82.923000000000002</c:v>
                      </c:pt>
                      <c:pt idx="3923">
                        <c:v>0</c:v>
                      </c:pt>
                      <c:pt idx="3924">
                        <c:v>227.24700000000001</c:v>
                      </c:pt>
                      <c:pt idx="3925">
                        <c:v>685.53899999999999</c:v>
                      </c:pt>
                      <c:pt idx="3926">
                        <c:v>642.495</c:v>
                      </c:pt>
                      <c:pt idx="3927">
                        <c:v>0</c:v>
                      </c:pt>
                      <c:pt idx="3928">
                        <c:v>38.613</c:v>
                      </c:pt>
                      <c:pt idx="3929">
                        <c:v>344.98500000000001</c:v>
                      </c:pt>
                      <c:pt idx="3930">
                        <c:v>699.46500000000003</c:v>
                      </c:pt>
                      <c:pt idx="3931">
                        <c:v>522.85799999999995</c:v>
                      </c:pt>
                      <c:pt idx="3932">
                        <c:v>0</c:v>
                      </c:pt>
                      <c:pt idx="3933">
                        <c:v>0</c:v>
                      </c:pt>
                      <c:pt idx="3934">
                        <c:v>241.173</c:v>
                      </c:pt>
                      <c:pt idx="3935">
                        <c:v>658.31989999999996</c:v>
                      </c:pt>
                      <c:pt idx="3936">
                        <c:v>687.43799999999999</c:v>
                      </c:pt>
                      <c:pt idx="3937">
                        <c:v>13.926</c:v>
                      </c:pt>
                      <c:pt idx="3938">
                        <c:v>0</c:v>
                      </c:pt>
                      <c:pt idx="3939">
                        <c:v>167.745</c:v>
                      </c:pt>
                      <c:pt idx="3940">
                        <c:v>660.85199999999998</c:v>
                      </c:pt>
                      <c:pt idx="3941">
                        <c:v>724.15200000000004</c:v>
                      </c:pt>
                      <c:pt idx="3942">
                        <c:v>93.051000000000002</c:v>
                      </c:pt>
                      <c:pt idx="3943">
                        <c:v>0</c:v>
                      </c:pt>
                      <c:pt idx="3944">
                        <c:v>74.694000000000003</c:v>
                      </c:pt>
                      <c:pt idx="3945">
                        <c:v>555.14110000000005</c:v>
                      </c:pt>
                      <c:pt idx="3946">
                        <c:v>714.65700000000004</c:v>
                      </c:pt>
                      <c:pt idx="3947">
                        <c:v>210.78899999999999</c:v>
                      </c:pt>
                      <c:pt idx="3948">
                        <c:v>0</c:v>
                      </c:pt>
                      <c:pt idx="3949">
                        <c:v>0</c:v>
                      </c:pt>
                      <c:pt idx="3950">
                        <c:v>412.71600000000001</c:v>
                      </c:pt>
                      <c:pt idx="3951">
                        <c:v>701.36400000000003</c:v>
                      </c:pt>
                      <c:pt idx="3952">
                        <c:v>463.35599999999999</c:v>
                      </c:pt>
                      <c:pt idx="3953">
                        <c:v>0</c:v>
                      </c:pt>
                      <c:pt idx="3954">
                        <c:v>13.292999999999999</c:v>
                      </c:pt>
                      <c:pt idx="3955">
                        <c:v>374.73599999999999</c:v>
                      </c:pt>
                      <c:pt idx="3956">
                        <c:v>698.19899999999996</c:v>
                      </c:pt>
                      <c:pt idx="3957">
                        <c:v>541.21500000000003</c:v>
                      </c:pt>
                      <c:pt idx="3958">
                        <c:v>0</c:v>
                      </c:pt>
                      <c:pt idx="3959">
                        <c:v>0</c:v>
                      </c:pt>
                      <c:pt idx="3960">
                        <c:v>560.83799999999997</c:v>
                      </c:pt>
                      <c:pt idx="3961">
                        <c:v>713.39110000000005</c:v>
                      </c:pt>
                      <c:pt idx="3962">
                        <c:v>294.34500000000003</c:v>
                      </c:pt>
                      <c:pt idx="3963">
                        <c:v>0</c:v>
                      </c:pt>
                      <c:pt idx="3964">
                        <c:v>18.989999999999998</c:v>
                      </c:pt>
                      <c:pt idx="3965">
                        <c:v>438.66899999999998</c:v>
                      </c:pt>
                      <c:pt idx="3966">
                        <c:v>697.56600000000003</c:v>
                      </c:pt>
                      <c:pt idx="3967">
                        <c:v>589.95600000000002</c:v>
                      </c:pt>
                      <c:pt idx="3968">
                        <c:v>0</c:v>
                      </c:pt>
                      <c:pt idx="3969">
                        <c:v>0</c:v>
                      </c:pt>
                      <c:pt idx="3970">
                        <c:v>229.779</c:v>
                      </c:pt>
                      <c:pt idx="3971">
                        <c:v>684.90599999999995</c:v>
                      </c:pt>
                      <c:pt idx="3972">
                        <c:v>622.87199999999996</c:v>
                      </c:pt>
                      <c:pt idx="3973">
                        <c:v>5.6970000000000001</c:v>
                      </c:pt>
                      <c:pt idx="3974">
                        <c:v>0</c:v>
                      </c:pt>
                      <c:pt idx="3975">
                        <c:v>200.661</c:v>
                      </c:pt>
                      <c:pt idx="3976">
                        <c:v>676.67700000000002</c:v>
                      </c:pt>
                      <c:pt idx="3977">
                        <c:v>714.65700000000004</c:v>
                      </c:pt>
                      <c:pt idx="3978">
                        <c:v>77.858999999999995</c:v>
                      </c:pt>
                      <c:pt idx="3979">
                        <c:v>0</c:v>
                      </c:pt>
                      <c:pt idx="3980">
                        <c:v>84.822000000000003</c:v>
                      </c:pt>
                      <c:pt idx="3981">
                        <c:v>598.18499999999995</c:v>
                      </c:pt>
                      <c:pt idx="3982">
                        <c:v>715.923</c:v>
                      </c:pt>
                      <c:pt idx="3983">
                        <c:v>265.22699999999998</c:v>
                      </c:pt>
                      <c:pt idx="3984">
                        <c:v>0</c:v>
                      </c:pt>
                      <c:pt idx="3985">
                        <c:v>26.585999999999999</c:v>
                      </c:pt>
                      <c:pt idx="3986">
                        <c:v>438.036</c:v>
                      </c:pt>
                      <c:pt idx="3987">
                        <c:v>698.83199999999999</c:v>
                      </c:pt>
                      <c:pt idx="3988">
                        <c:v>405.12</c:v>
                      </c:pt>
                      <c:pt idx="3989">
                        <c:v>0</c:v>
                      </c:pt>
                      <c:pt idx="3990">
                        <c:v>0</c:v>
                      </c:pt>
                      <c:pt idx="3991">
                        <c:v>316.5</c:v>
                      </c:pt>
                      <c:pt idx="3992">
                        <c:v>690.60299999999995</c:v>
                      </c:pt>
                      <c:pt idx="3993">
                        <c:v>129.13200000000001</c:v>
                      </c:pt>
                      <c:pt idx="3994">
                        <c:v>0</c:v>
                      </c:pt>
                      <c:pt idx="3995">
                        <c:v>43.677</c:v>
                      </c:pt>
                      <c:pt idx="3996">
                        <c:v>452.59500000000003</c:v>
                      </c:pt>
                      <c:pt idx="3997">
                        <c:v>703.26300000000003</c:v>
                      </c:pt>
                      <c:pt idx="3998">
                        <c:v>400.68900000000002</c:v>
                      </c:pt>
                      <c:pt idx="3999">
                        <c:v>0</c:v>
                      </c:pt>
                      <c:pt idx="4000">
                        <c:v>0</c:v>
                      </c:pt>
                      <c:pt idx="4001">
                        <c:v>297.51</c:v>
                      </c:pt>
                      <c:pt idx="4002">
                        <c:v>654.52200000000005</c:v>
                      </c:pt>
                      <c:pt idx="4003">
                        <c:v>726.68399999999997</c:v>
                      </c:pt>
                      <c:pt idx="4004">
                        <c:v>63.3</c:v>
                      </c:pt>
                      <c:pt idx="4005">
                        <c:v>0</c:v>
                      </c:pt>
                      <c:pt idx="4006">
                        <c:v>94.316999999999993</c:v>
                      </c:pt>
                      <c:pt idx="4007">
                        <c:v>596.28599999999994</c:v>
                      </c:pt>
                      <c:pt idx="4008">
                        <c:v>713.39110000000005</c:v>
                      </c:pt>
                      <c:pt idx="4009">
                        <c:v>259.52999999999997</c:v>
                      </c:pt>
                      <c:pt idx="4010">
                        <c:v>0</c:v>
                      </c:pt>
                      <c:pt idx="4011">
                        <c:v>24.687000000000001</c:v>
                      </c:pt>
                      <c:pt idx="4012">
                        <c:v>465.255</c:v>
                      </c:pt>
                      <c:pt idx="4013">
                        <c:v>703.26300000000003</c:v>
                      </c:pt>
                      <c:pt idx="4014">
                        <c:v>462.72300000000001</c:v>
                      </c:pt>
                      <c:pt idx="4015">
                        <c:v>0</c:v>
                      </c:pt>
                      <c:pt idx="4016">
                        <c:v>0</c:v>
                      </c:pt>
                      <c:pt idx="4017">
                        <c:v>263.96100000000001</c:v>
                      </c:pt>
                      <c:pt idx="4018">
                        <c:v>683.64</c:v>
                      </c:pt>
                      <c:pt idx="4019">
                        <c:v>664.65</c:v>
                      </c:pt>
                      <c:pt idx="4020">
                        <c:v>14.558999999999999</c:v>
                      </c:pt>
                      <c:pt idx="4021">
                        <c:v>0</c:v>
                      </c:pt>
                      <c:pt idx="4022">
                        <c:v>182.93700000000001</c:v>
                      </c:pt>
                      <c:pt idx="4023">
                        <c:v>667.18200000000002</c:v>
                      </c:pt>
                      <c:pt idx="4024">
                        <c:v>719.08799999999997</c:v>
                      </c:pt>
                      <c:pt idx="4025">
                        <c:v>119.637</c:v>
                      </c:pt>
                      <c:pt idx="4026">
                        <c:v>0</c:v>
                      </c:pt>
                      <c:pt idx="4027">
                        <c:v>289.28100000000001</c:v>
                      </c:pt>
                      <c:pt idx="4028">
                        <c:v>680.47500000000002</c:v>
                      </c:pt>
                      <c:pt idx="4029">
                        <c:v>686.17200000000003</c:v>
                      </c:pt>
                      <c:pt idx="4030">
                        <c:v>31.016999999999999</c:v>
                      </c:pt>
                      <c:pt idx="4031">
                        <c:v>0</c:v>
                      </c:pt>
                      <c:pt idx="4032">
                        <c:v>83.555999999999997</c:v>
                      </c:pt>
                      <c:pt idx="4033">
                        <c:v>656.42100000000005</c:v>
                      </c:pt>
                      <c:pt idx="4034">
                        <c:v>711.49199999999996</c:v>
                      </c:pt>
                      <c:pt idx="4035">
                        <c:v>262.69499999999999</c:v>
                      </c:pt>
                      <c:pt idx="4036">
                        <c:v>0</c:v>
                      </c:pt>
                      <c:pt idx="4037">
                        <c:v>27.219000000000001</c:v>
                      </c:pt>
                      <c:pt idx="4038">
                        <c:v>455.12700000000001</c:v>
                      </c:pt>
                      <c:pt idx="4039">
                        <c:v>695.03399999999999</c:v>
                      </c:pt>
                      <c:pt idx="4040">
                        <c:v>477.91500000000002</c:v>
                      </c:pt>
                      <c:pt idx="4041">
                        <c:v>0</c:v>
                      </c:pt>
                      <c:pt idx="4042">
                        <c:v>0</c:v>
                      </c:pt>
                      <c:pt idx="4043">
                        <c:v>186.73500000000001</c:v>
                      </c:pt>
                      <c:pt idx="4044">
                        <c:v>672.24599999999998</c:v>
                      </c:pt>
                      <c:pt idx="4045">
                        <c:v>710.85889999999995</c:v>
                      </c:pt>
                      <c:pt idx="4046">
                        <c:v>70.896000000000001</c:v>
                      </c:pt>
                      <c:pt idx="4047">
                        <c:v>0</c:v>
                      </c:pt>
                      <c:pt idx="4048">
                        <c:v>132.93</c:v>
                      </c:pt>
                      <c:pt idx="4049">
                        <c:v>601.35</c:v>
                      </c:pt>
                      <c:pt idx="4050">
                        <c:v>712.75800000000004</c:v>
                      </c:pt>
                      <c:pt idx="4051">
                        <c:v>254.46600000000001</c:v>
                      </c:pt>
                      <c:pt idx="4052">
                        <c:v>0</c:v>
                      </c:pt>
                      <c:pt idx="4053">
                        <c:v>0</c:v>
                      </c:pt>
                      <c:pt idx="4054">
                        <c:v>386.13</c:v>
                      </c:pt>
                      <c:pt idx="4055">
                        <c:v>690.60299999999995</c:v>
                      </c:pt>
                      <c:pt idx="4056">
                        <c:v>496.90499999999997</c:v>
                      </c:pt>
                      <c:pt idx="4057">
                        <c:v>0</c:v>
                      </c:pt>
                      <c:pt idx="4058">
                        <c:v>0</c:v>
                      </c:pt>
                      <c:pt idx="4059">
                        <c:v>418.41300000000001</c:v>
                      </c:pt>
                      <c:pt idx="4060">
                        <c:v>695.03399999999999</c:v>
                      </c:pt>
                      <c:pt idx="4061">
                        <c:v>381.69900000000001</c:v>
                      </c:pt>
                      <c:pt idx="4062">
                        <c:v>0</c:v>
                      </c:pt>
                      <c:pt idx="4063">
                        <c:v>0</c:v>
                      </c:pt>
                      <c:pt idx="4064">
                        <c:v>285.483</c:v>
                      </c:pt>
                      <c:pt idx="4065">
                        <c:v>684.27300000000002</c:v>
                      </c:pt>
                      <c:pt idx="4066">
                        <c:v>574.13099999999997</c:v>
                      </c:pt>
                      <c:pt idx="4067">
                        <c:v>0</c:v>
                      </c:pt>
                      <c:pt idx="4068">
                        <c:v>0</c:v>
                      </c:pt>
                      <c:pt idx="4069">
                        <c:v>124.068</c:v>
                      </c:pt>
                      <c:pt idx="4070">
                        <c:v>635.53200000000004</c:v>
                      </c:pt>
                      <c:pt idx="4071">
                        <c:v>716.55600000000004</c:v>
                      </c:pt>
                      <c:pt idx="4072">
                        <c:v>131.66399999999999</c:v>
                      </c:pt>
                      <c:pt idx="4073">
                        <c:v>0</c:v>
                      </c:pt>
                      <c:pt idx="4074">
                        <c:v>53.805</c:v>
                      </c:pt>
                      <c:pt idx="4075">
                        <c:v>407.65199999999999</c:v>
                      </c:pt>
                      <c:pt idx="4076">
                        <c:v>698.83199999999999</c:v>
                      </c:pt>
                      <c:pt idx="4077">
                        <c:v>531.08699999999999</c:v>
                      </c:pt>
                      <c:pt idx="4078">
                        <c:v>0</c:v>
                      </c:pt>
                      <c:pt idx="4079">
                        <c:v>0</c:v>
                      </c:pt>
                      <c:pt idx="4080">
                        <c:v>169.011</c:v>
                      </c:pt>
                      <c:pt idx="4081">
                        <c:v>538.68299999999999</c:v>
                      </c:pt>
                      <c:pt idx="4082">
                        <c:v>711.49199999999996</c:v>
                      </c:pt>
                      <c:pt idx="4083">
                        <c:v>140.52600000000001</c:v>
                      </c:pt>
                      <c:pt idx="4084">
                        <c:v>0</c:v>
                      </c:pt>
                      <c:pt idx="4085">
                        <c:v>0</c:v>
                      </c:pt>
                      <c:pt idx="4086">
                        <c:v>365.24099999999999</c:v>
                      </c:pt>
                      <c:pt idx="4087">
                        <c:v>693.76800000000003</c:v>
                      </c:pt>
                      <c:pt idx="4088">
                        <c:v>482.97899999999998</c:v>
                      </c:pt>
                      <c:pt idx="4089">
                        <c:v>0</c:v>
                      </c:pt>
                      <c:pt idx="4090">
                        <c:v>0</c:v>
                      </c:pt>
                      <c:pt idx="4091">
                        <c:v>476.01600000000002</c:v>
                      </c:pt>
                      <c:pt idx="4092">
                        <c:v>702.63</c:v>
                      </c:pt>
                      <c:pt idx="4093">
                        <c:v>298.14299999999997</c:v>
                      </c:pt>
                      <c:pt idx="4094">
                        <c:v>0</c:v>
                      </c:pt>
                      <c:pt idx="4095">
                        <c:v>0</c:v>
                      </c:pt>
                      <c:pt idx="4096">
                        <c:v>264.59399999999999</c:v>
                      </c:pt>
                      <c:pt idx="4097">
                        <c:v>679.84199999999998</c:v>
                      </c:pt>
                      <c:pt idx="4098">
                        <c:v>648.82500000000005</c:v>
                      </c:pt>
                      <c:pt idx="4099">
                        <c:v>67.730999999999995</c:v>
                      </c:pt>
                      <c:pt idx="4100">
                        <c:v>0</c:v>
                      </c:pt>
                      <c:pt idx="4101">
                        <c:v>105.078</c:v>
                      </c:pt>
                      <c:pt idx="4102">
                        <c:v>591.85500000000002</c:v>
                      </c:pt>
                      <c:pt idx="4103">
                        <c:v>712.125</c:v>
                      </c:pt>
                      <c:pt idx="4104">
                        <c:v>238.00800000000001</c:v>
                      </c:pt>
                      <c:pt idx="4105">
                        <c:v>0</c:v>
                      </c:pt>
                      <c:pt idx="4106">
                        <c:v>20.888999999999999</c:v>
                      </c:pt>
                      <c:pt idx="4107">
                        <c:v>389.928</c:v>
                      </c:pt>
                      <c:pt idx="4108">
                        <c:v>689.97</c:v>
                      </c:pt>
                      <c:pt idx="4109">
                        <c:v>472.851</c:v>
                      </c:pt>
                      <c:pt idx="4110">
                        <c:v>0</c:v>
                      </c:pt>
                      <c:pt idx="4111">
                        <c:v>0</c:v>
                      </c:pt>
                      <c:pt idx="4112">
                        <c:v>187.36799999999999</c:v>
                      </c:pt>
                      <c:pt idx="4113">
                        <c:v>661.48500000000001</c:v>
                      </c:pt>
                      <c:pt idx="4114">
                        <c:v>677.31</c:v>
                      </c:pt>
                      <c:pt idx="4115">
                        <c:v>58.869</c:v>
                      </c:pt>
                      <c:pt idx="4116">
                        <c:v>0</c:v>
                      </c:pt>
                      <c:pt idx="4117">
                        <c:v>129.13200000000001</c:v>
                      </c:pt>
                      <c:pt idx="4118">
                        <c:v>582.36</c:v>
                      </c:pt>
                      <c:pt idx="4119">
                        <c:v>706.428</c:v>
                      </c:pt>
                      <c:pt idx="4120">
                        <c:v>262.06200000000001</c:v>
                      </c:pt>
                      <c:pt idx="4121">
                        <c:v>0</c:v>
                      </c:pt>
                      <c:pt idx="4122">
                        <c:v>0</c:v>
                      </c:pt>
                      <c:pt idx="4123">
                        <c:v>327.89400000000001</c:v>
                      </c:pt>
                      <c:pt idx="4124">
                        <c:v>672.87900000000002</c:v>
                      </c:pt>
                      <c:pt idx="4125">
                        <c:v>358.911</c:v>
                      </c:pt>
                      <c:pt idx="4126">
                        <c:v>0</c:v>
                      </c:pt>
                      <c:pt idx="4127">
                        <c:v>0</c:v>
                      </c:pt>
                      <c:pt idx="4128">
                        <c:v>252.56700000000001</c:v>
                      </c:pt>
                      <c:pt idx="4129">
                        <c:v>658.95299999999997</c:v>
                      </c:pt>
                      <c:pt idx="4130">
                        <c:v>642.495</c:v>
                      </c:pt>
                      <c:pt idx="4131">
                        <c:v>41.777999999999999</c:v>
                      </c:pt>
                      <c:pt idx="4132">
                        <c:v>0</c:v>
                      </c:pt>
                      <c:pt idx="4133">
                        <c:v>105.711</c:v>
                      </c:pt>
                      <c:pt idx="4134">
                        <c:v>527.92200000000003</c:v>
                      </c:pt>
                      <c:pt idx="4135">
                        <c:v>707.06100000000004</c:v>
                      </c:pt>
                      <c:pt idx="4136">
                        <c:v>164.58</c:v>
                      </c:pt>
                      <c:pt idx="4137">
                        <c:v>0</c:v>
                      </c:pt>
                      <c:pt idx="4138">
                        <c:v>0</c:v>
                      </c:pt>
                      <c:pt idx="4139">
                        <c:v>339.28800000000001</c:v>
                      </c:pt>
                      <c:pt idx="4140">
                        <c:v>687.43799999999999</c:v>
                      </c:pt>
                      <c:pt idx="4141">
                        <c:v>519.69299999999998</c:v>
                      </c:pt>
                      <c:pt idx="4142">
                        <c:v>0</c:v>
                      </c:pt>
                      <c:pt idx="4143">
                        <c:v>0</c:v>
                      </c:pt>
                      <c:pt idx="4144">
                        <c:v>138.62700000000001</c:v>
                      </c:pt>
                      <c:pt idx="4145">
                        <c:v>612.11099999999999</c:v>
                      </c:pt>
                      <c:pt idx="4146">
                        <c:v>714.024</c:v>
                      </c:pt>
                      <c:pt idx="4147">
                        <c:v>157.61699999999999</c:v>
                      </c:pt>
                      <c:pt idx="4148">
                        <c:v>0</c:v>
                      </c:pt>
                      <c:pt idx="4149">
                        <c:v>24.687000000000001</c:v>
                      </c:pt>
                      <c:pt idx="4150">
                        <c:v>437.40300000000002</c:v>
                      </c:pt>
                      <c:pt idx="4151">
                        <c:v>694.40099999999995</c:v>
                      </c:pt>
                      <c:pt idx="4152">
                        <c:v>374.10300000000001</c:v>
                      </c:pt>
                      <c:pt idx="4153">
                        <c:v>0</c:v>
                      </c:pt>
                      <c:pt idx="4154">
                        <c:v>0</c:v>
                      </c:pt>
                      <c:pt idx="4155">
                        <c:v>245.60400000000001</c:v>
                      </c:pt>
                      <c:pt idx="4156">
                        <c:v>677.31</c:v>
                      </c:pt>
                      <c:pt idx="4157">
                        <c:v>593.75400000000002</c:v>
                      </c:pt>
                      <c:pt idx="4158">
                        <c:v>0</c:v>
                      </c:pt>
                      <c:pt idx="4159">
                        <c:v>0</c:v>
                      </c:pt>
                      <c:pt idx="4160">
                        <c:v>305.10599999999999</c:v>
                      </c:pt>
                      <c:pt idx="4161">
                        <c:v>683.00699999999995</c:v>
                      </c:pt>
                      <c:pt idx="4162">
                        <c:v>560.83799999999997</c:v>
                      </c:pt>
                      <c:pt idx="4163">
                        <c:v>0</c:v>
                      </c:pt>
                      <c:pt idx="4164">
                        <c:v>0</c:v>
                      </c:pt>
                      <c:pt idx="4165">
                        <c:v>101.913</c:v>
                      </c:pt>
                      <c:pt idx="4166">
                        <c:v>508.93200000000002</c:v>
                      </c:pt>
                      <c:pt idx="4167">
                        <c:v>705.79499999999996</c:v>
                      </c:pt>
                      <c:pt idx="4168">
                        <c:v>258.26400000000001</c:v>
                      </c:pt>
                      <c:pt idx="4169">
                        <c:v>0</c:v>
                      </c:pt>
                      <c:pt idx="4170">
                        <c:v>0</c:v>
                      </c:pt>
                      <c:pt idx="4171">
                        <c:v>295.61099999999999</c:v>
                      </c:pt>
                      <c:pt idx="4172">
                        <c:v>576.66300000000001</c:v>
                      </c:pt>
                      <c:pt idx="4173">
                        <c:v>718.45500000000004</c:v>
                      </c:pt>
                      <c:pt idx="4174">
                        <c:v>95.582999999999998</c:v>
                      </c:pt>
                      <c:pt idx="4175">
                        <c:v>0</c:v>
                      </c:pt>
                      <c:pt idx="4176">
                        <c:v>41.145000000000003</c:v>
                      </c:pt>
                      <c:pt idx="4177">
                        <c:v>473.48399999999998</c:v>
                      </c:pt>
                      <c:pt idx="4178">
                        <c:v>698.83199999999999</c:v>
                      </c:pt>
                      <c:pt idx="4179">
                        <c:v>424.74299999999999</c:v>
                      </c:pt>
                      <c:pt idx="4180">
                        <c:v>0</c:v>
                      </c:pt>
                      <c:pt idx="4181">
                        <c:v>0</c:v>
                      </c:pt>
                      <c:pt idx="4182">
                        <c:v>273.45600000000002</c:v>
                      </c:pt>
                      <c:pt idx="4183">
                        <c:v>677.31</c:v>
                      </c:pt>
                      <c:pt idx="4184">
                        <c:v>622.87199999999996</c:v>
                      </c:pt>
                      <c:pt idx="4185">
                        <c:v>0</c:v>
                      </c:pt>
                      <c:pt idx="4186">
                        <c:v>0</c:v>
                      </c:pt>
                      <c:pt idx="4187">
                        <c:v>58.869</c:v>
                      </c:pt>
                      <c:pt idx="4188">
                        <c:v>501.96899999999999</c:v>
                      </c:pt>
                      <c:pt idx="4189">
                        <c:v>703.89599999999996</c:v>
                      </c:pt>
                      <c:pt idx="4190">
                        <c:v>294.97800000000001</c:v>
                      </c:pt>
                      <c:pt idx="4191">
                        <c:v>0</c:v>
                      </c:pt>
                      <c:pt idx="4192">
                        <c:v>36.713999999999999</c:v>
                      </c:pt>
                      <c:pt idx="4193">
                        <c:v>457.02600000000001</c:v>
                      </c:pt>
                      <c:pt idx="4194">
                        <c:v>700.73099999999999</c:v>
                      </c:pt>
                      <c:pt idx="4195">
                        <c:v>294.34500000000003</c:v>
                      </c:pt>
                      <c:pt idx="4196">
                        <c:v>0</c:v>
                      </c:pt>
                      <c:pt idx="4197">
                        <c:v>0</c:v>
                      </c:pt>
                      <c:pt idx="4198">
                        <c:v>213.321</c:v>
                      </c:pt>
                      <c:pt idx="4199">
                        <c:v>661.48500000000001</c:v>
                      </c:pt>
                      <c:pt idx="4200">
                        <c:v>681.10799999999995</c:v>
                      </c:pt>
                      <c:pt idx="4201">
                        <c:v>47.475000000000001</c:v>
                      </c:pt>
                      <c:pt idx="4202">
                        <c:v>0</c:v>
                      </c:pt>
                      <c:pt idx="4203">
                        <c:v>65.831999999999994</c:v>
                      </c:pt>
                      <c:pt idx="4204">
                        <c:v>461.45699999999999</c:v>
                      </c:pt>
                      <c:pt idx="4205">
                        <c:v>700.09799999999996</c:v>
                      </c:pt>
                      <c:pt idx="4206">
                        <c:v>364.608</c:v>
                      </c:pt>
                      <c:pt idx="4207">
                        <c:v>0</c:v>
                      </c:pt>
                      <c:pt idx="4208">
                        <c:v>0</c:v>
                      </c:pt>
                      <c:pt idx="4209">
                        <c:v>265.86</c:v>
                      </c:pt>
                      <c:pt idx="4210">
                        <c:v>667.81500000000005</c:v>
                      </c:pt>
                      <c:pt idx="4211">
                        <c:v>623.505</c:v>
                      </c:pt>
                      <c:pt idx="4212">
                        <c:v>0</c:v>
                      </c:pt>
                      <c:pt idx="4213">
                        <c:v>0</c:v>
                      </c:pt>
                      <c:pt idx="4214">
                        <c:v>55.070999999999998</c:v>
                      </c:pt>
                      <c:pt idx="4215">
                        <c:v>448.16399999999999</c:v>
                      </c:pt>
                      <c:pt idx="4216">
                        <c:v>700.09799999999996</c:v>
                      </c:pt>
                      <c:pt idx="4217">
                        <c:v>355.113</c:v>
                      </c:pt>
                      <c:pt idx="4218">
                        <c:v>0</c:v>
                      </c:pt>
                      <c:pt idx="4219">
                        <c:v>0</c:v>
                      </c:pt>
                      <c:pt idx="4220">
                        <c:v>227.88</c:v>
                      </c:pt>
                      <c:pt idx="4221">
                        <c:v>559.572</c:v>
                      </c:pt>
                      <c:pt idx="4222">
                        <c:v>710.85889999999995</c:v>
                      </c:pt>
                      <c:pt idx="4223">
                        <c:v>184.83600000000001</c:v>
                      </c:pt>
                      <c:pt idx="4224">
                        <c:v>0</c:v>
                      </c:pt>
                      <c:pt idx="4225">
                        <c:v>74.694000000000003</c:v>
                      </c:pt>
                      <c:pt idx="4226">
                        <c:v>508.93200000000002</c:v>
                      </c:pt>
                      <c:pt idx="4227">
                        <c:v>701.99699999999996</c:v>
                      </c:pt>
                      <c:pt idx="4228">
                        <c:v>329.16</c:v>
                      </c:pt>
                      <c:pt idx="4229">
                        <c:v>0</c:v>
                      </c:pt>
                      <c:pt idx="4230">
                        <c:v>0</c:v>
                      </c:pt>
                      <c:pt idx="4231">
                        <c:v>265.22699999999998</c:v>
                      </c:pt>
                      <c:pt idx="4232">
                        <c:v>657.05399999999997</c:v>
                      </c:pt>
                      <c:pt idx="4233">
                        <c:v>618.44100000000003</c:v>
                      </c:pt>
                      <c:pt idx="4234">
                        <c:v>108.24299999999999</c:v>
                      </c:pt>
                      <c:pt idx="4235">
                        <c:v>0</c:v>
                      </c:pt>
                      <c:pt idx="4236">
                        <c:v>109.509</c:v>
                      </c:pt>
                      <c:pt idx="4237">
                        <c:v>534.88499999999999</c:v>
                      </c:pt>
                      <c:pt idx="4238">
                        <c:v>705.16200000000003</c:v>
                      </c:pt>
                      <c:pt idx="4239">
                        <c:v>160.149</c:v>
                      </c:pt>
                      <c:pt idx="4240">
                        <c:v>0</c:v>
                      </c:pt>
                      <c:pt idx="4241">
                        <c:v>0</c:v>
                      </c:pt>
                      <c:pt idx="4242">
                        <c:v>287.38200000000001</c:v>
                      </c:pt>
                      <c:pt idx="4243">
                        <c:v>676.04399999999998</c:v>
                      </c:pt>
                      <c:pt idx="4244">
                        <c:v>550.077</c:v>
                      </c:pt>
                      <c:pt idx="4245">
                        <c:v>0</c:v>
                      </c:pt>
                      <c:pt idx="4246">
                        <c:v>0</c:v>
                      </c:pt>
                      <c:pt idx="4247">
                        <c:v>88.62</c:v>
                      </c:pt>
                      <c:pt idx="4248">
                        <c:v>439.935</c:v>
                      </c:pt>
                      <c:pt idx="4249">
                        <c:v>693.76800000000003</c:v>
                      </c:pt>
                      <c:pt idx="4250">
                        <c:v>374.73599999999999</c:v>
                      </c:pt>
                      <c:pt idx="4251">
                        <c:v>0</c:v>
                      </c:pt>
                      <c:pt idx="4252">
                        <c:v>0</c:v>
                      </c:pt>
                      <c:pt idx="4253">
                        <c:v>226.614</c:v>
                      </c:pt>
                      <c:pt idx="4254">
                        <c:v>638.06399999999996</c:v>
                      </c:pt>
                      <c:pt idx="4255">
                        <c:v>636.798</c:v>
                      </c:pt>
                      <c:pt idx="4256">
                        <c:v>98.747990000000001</c:v>
                      </c:pt>
                      <c:pt idx="4257">
                        <c:v>0</c:v>
                      </c:pt>
                      <c:pt idx="4258">
                        <c:v>200.02799999999999</c:v>
                      </c:pt>
                      <c:pt idx="4259">
                        <c:v>564.63599999999997</c:v>
                      </c:pt>
                      <c:pt idx="4260">
                        <c:v>711.49199999999996</c:v>
                      </c:pt>
                      <c:pt idx="4261">
                        <c:v>135.46199999999999</c:v>
                      </c:pt>
                      <c:pt idx="4262">
                        <c:v>0</c:v>
                      </c:pt>
                      <c:pt idx="4263">
                        <c:v>6.9630000000000001</c:v>
                      </c:pt>
                      <c:pt idx="4264">
                        <c:v>351.94799999999998</c:v>
                      </c:pt>
                      <c:pt idx="4265">
                        <c:v>683.64</c:v>
                      </c:pt>
                      <c:pt idx="4266">
                        <c:v>422.84399999999999</c:v>
                      </c:pt>
                      <c:pt idx="4267">
                        <c:v>0</c:v>
                      </c:pt>
                      <c:pt idx="4268">
                        <c:v>0</c:v>
                      </c:pt>
                      <c:pt idx="4269">
                        <c:v>111.408</c:v>
                      </c:pt>
                      <c:pt idx="4270">
                        <c:v>571.59900000000005</c:v>
                      </c:pt>
                      <c:pt idx="4271">
                        <c:v>707.06100000000004</c:v>
                      </c:pt>
                      <c:pt idx="4272">
                        <c:v>138.62700000000001</c:v>
                      </c:pt>
                      <c:pt idx="4273">
                        <c:v>0</c:v>
                      </c:pt>
                      <c:pt idx="4274">
                        <c:v>0</c:v>
                      </c:pt>
                      <c:pt idx="4275">
                        <c:v>168.37799999999999</c:v>
                      </c:pt>
                      <c:pt idx="4276">
                        <c:v>670.98</c:v>
                      </c:pt>
                      <c:pt idx="4277">
                        <c:v>653.25599999999997</c:v>
                      </c:pt>
                      <c:pt idx="4278">
                        <c:v>24.053999999999998</c:v>
                      </c:pt>
                      <c:pt idx="4279">
                        <c:v>0</c:v>
                      </c:pt>
                      <c:pt idx="4280">
                        <c:v>51.905999999999999</c:v>
                      </c:pt>
                      <c:pt idx="4281">
                        <c:v>365.24099999999999</c:v>
                      </c:pt>
                      <c:pt idx="4282">
                        <c:v>683.64</c:v>
                      </c:pt>
                      <c:pt idx="4283">
                        <c:v>561.471</c:v>
                      </c:pt>
                      <c:pt idx="4284">
                        <c:v>0</c:v>
                      </c:pt>
                      <c:pt idx="4285">
                        <c:v>0</c:v>
                      </c:pt>
                      <c:pt idx="4286">
                        <c:v>84.188999999999993</c:v>
                      </c:pt>
                      <c:pt idx="4287">
                        <c:v>491.84100000000001</c:v>
                      </c:pt>
                      <c:pt idx="4288">
                        <c:v>697.56600000000003</c:v>
                      </c:pt>
                      <c:pt idx="4289">
                        <c:v>417.14699999999999</c:v>
                      </c:pt>
                      <c:pt idx="4290">
                        <c:v>0</c:v>
                      </c:pt>
                      <c:pt idx="4291">
                        <c:v>57.603000000000002</c:v>
                      </c:pt>
                      <c:pt idx="4292">
                        <c:v>457.65899999999999</c:v>
                      </c:pt>
                      <c:pt idx="4293">
                        <c:v>615.27599999999995</c:v>
                      </c:pt>
                      <c:pt idx="4294">
                        <c:v>401.95499999999998</c:v>
                      </c:pt>
                      <c:pt idx="4295">
                        <c:v>13.292999999999999</c:v>
                      </c:pt>
                      <c:pt idx="4296">
                        <c:v>30.384</c:v>
                      </c:pt>
                      <c:pt idx="4297">
                        <c:v>295.61099999999999</c:v>
                      </c:pt>
                      <c:pt idx="4298">
                        <c:v>670.98</c:v>
                      </c:pt>
                      <c:pt idx="4299">
                        <c:v>592.48800000000006</c:v>
                      </c:pt>
                      <c:pt idx="4300">
                        <c:v>47.475000000000001</c:v>
                      </c:pt>
                      <c:pt idx="4301">
                        <c:v>0</c:v>
                      </c:pt>
                      <c:pt idx="4302">
                        <c:v>72.162000000000006</c:v>
                      </c:pt>
                      <c:pt idx="4303">
                        <c:v>470.31900000000002</c:v>
                      </c:pt>
                      <c:pt idx="4304">
                        <c:v>707.69399999999996</c:v>
                      </c:pt>
                      <c:pt idx="4305">
                        <c:v>219.65100000000001</c:v>
                      </c:pt>
                      <c:pt idx="4306">
                        <c:v>0</c:v>
                      </c:pt>
                      <c:pt idx="4307">
                        <c:v>0</c:v>
                      </c:pt>
                      <c:pt idx="4308">
                        <c:v>198.762</c:v>
                      </c:pt>
                      <c:pt idx="4309">
                        <c:v>621.60599999999999</c:v>
                      </c:pt>
                      <c:pt idx="4310">
                        <c:v>665.28300000000002</c:v>
                      </c:pt>
                      <c:pt idx="4311">
                        <c:v>55.704000000000001</c:v>
                      </c:pt>
                      <c:pt idx="4312">
                        <c:v>0</c:v>
                      </c:pt>
                      <c:pt idx="4313">
                        <c:v>31.016999999999999</c:v>
                      </c:pt>
                      <c:pt idx="4314">
                        <c:v>397.524</c:v>
                      </c:pt>
                      <c:pt idx="4315">
                        <c:v>692.50199999999995</c:v>
                      </c:pt>
                      <c:pt idx="4316">
                        <c:v>466.52100000000002</c:v>
                      </c:pt>
                      <c:pt idx="4317">
                        <c:v>0</c:v>
                      </c:pt>
                      <c:pt idx="4318">
                        <c:v>0</c:v>
                      </c:pt>
                      <c:pt idx="4319">
                        <c:v>153.81899999999999</c:v>
                      </c:pt>
                      <c:pt idx="4320">
                        <c:v>569.70000000000005</c:v>
                      </c:pt>
                      <c:pt idx="4321">
                        <c:v>708.327</c:v>
                      </c:pt>
                      <c:pt idx="4322">
                        <c:v>112.67400000000001</c:v>
                      </c:pt>
                      <c:pt idx="4323">
                        <c:v>0</c:v>
                      </c:pt>
                      <c:pt idx="4324">
                        <c:v>118.371</c:v>
                      </c:pt>
                      <c:pt idx="4325">
                        <c:v>541.84799999999996</c:v>
                      </c:pt>
                      <c:pt idx="4326">
                        <c:v>696.93299999999999</c:v>
                      </c:pt>
                      <c:pt idx="4327">
                        <c:v>250.035</c:v>
                      </c:pt>
                      <c:pt idx="4328">
                        <c:v>0</c:v>
                      </c:pt>
                      <c:pt idx="4329">
                        <c:v>0</c:v>
                      </c:pt>
                      <c:pt idx="4330">
                        <c:v>288.64800000000002</c:v>
                      </c:pt>
                      <c:pt idx="4331">
                        <c:v>670.98</c:v>
                      </c:pt>
                      <c:pt idx="4332">
                        <c:v>584.89200000000005</c:v>
                      </c:pt>
                      <c:pt idx="4333">
                        <c:v>0</c:v>
                      </c:pt>
                      <c:pt idx="4334">
                        <c:v>0</c:v>
                      </c:pt>
                      <c:pt idx="4335">
                        <c:v>41.145000000000003</c:v>
                      </c:pt>
                      <c:pt idx="4336">
                        <c:v>370.93799999999999</c:v>
                      </c:pt>
                      <c:pt idx="4337">
                        <c:v>692.50199999999995</c:v>
                      </c:pt>
                      <c:pt idx="4338">
                        <c:v>419.04599999999999</c:v>
                      </c:pt>
                      <c:pt idx="4339">
                        <c:v>0</c:v>
                      </c:pt>
                      <c:pt idx="4340">
                        <c:v>0</c:v>
                      </c:pt>
                      <c:pt idx="4341">
                        <c:v>133.56299999999999</c:v>
                      </c:pt>
                      <c:pt idx="4342">
                        <c:v>417.78</c:v>
                      </c:pt>
                      <c:pt idx="4343">
                        <c:v>701.36400000000003</c:v>
                      </c:pt>
                      <c:pt idx="4344">
                        <c:v>346.25099999999998</c:v>
                      </c:pt>
                      <c:pt idx="4345">
                        <c:v>0</c:v>
                      </c:pt>
                      <c:pt idx="4346">
                        <c:v>0</c:v>
                      </c:pt>
                      <c:pt idx="4347">
                        <c:v>172.17599999999999</c:v>
                      </c:pt>
                      <c:pt idx="4348">
                        <c:v>470.31900000000002</c:v>
                      </c:pt>
                      <c:pt idx="4349">
                        <c:v>710.226</c:v>
                      </c:pt>
                      <c:pt idx="4350">
                        <c:v>260.16300000000001</c:v>
                      </c:pt>
                      <c:pt idx="4351">
                        <c:v>0</c:v>
                      </c:pt>
                      <c:pt idx="4352">
                        <c:v>0</c:v>
                      </c:pt>
                      <c:pt idx="4353">
                        <c:v>227.24700000000001</c:v>
                      </c:pt>
                      <c:pt idx="4354">
                        <c:v>519.05999999999995</c:v>
                      </c:pt>
                      <c:pt idx="4355">
                        <c:v>638.06399999999996</c:v>
                      </c:pt>
                      <c:pt idx="4356">
                        <c:v>0</c:v>
                      </c:pt>
                      <c:pt idx="4357">
                        <c:v>0</c:v>
                      </c:pt>
                      <c:pt idx="4358">
                        <c:v>226.614</c:v>
                      </c:pt>
                      <c:pt idx="4359">
                        <c:v>586.79100000000005</c:v>
                      </c:pt>
                      <c:pt idx="4360">
                        <c:v>598.81799999999998</c:v>
                      </c:pt>
                      <c:pt idx="4361">
                        <c:v>174.708</c:v>
                      </c:pt>
                      <c:pt idx="4362">
                        <c:v>0</c:v>
                      </c:pt>
                      <c:pt idx="4363">
                        <c:v>66.465000000000003</c:v>
                      </c:pt>
                      <c:pt idx="4364">
                        <c:v>405.75299999999999</c:v>
                      </c:pt>
                      <c:pt idx="4365">
                        <c:v>663.38400000000001</c:v>
                      </c:pt>
                      <c:pt idx="4366">
                        <c:v>396.25799999999998</c:v>
                      </c:pt>
                      <c:pt idx="4367">
                        <c:v>0</c:v>
                      </c:pt>
                      <c:pt idx="4368">
                        <c:v>0</c:v>
                      </c:pt>
                      <c:pt idx="4369">
                        <c:v>188.001</c:v>
                      </c:pt>
                      <c:pt idx="4370">
                        <c:v>568.43399999999997</c:v>
                      </c:pt>
                      <c:pt idx="4371">
                        <c:v>647.55899999999997</c:v>
                      </c:pt>
                      <c:pt idx="4372">
                        <c:v>224.715</c:v>
                      </c:pt>
                      <c:pt idx="4373">
                        <c:v>0</c:v>
                      </c:pt>
                      <c:pt idx="4374">
                        <c:v>25.32</c:v>
                      </c:pt>
                      <c:pt idx="4375">
                        <c:v>343.08600000000001</c:v>
                      </c:pt>
                      <c:pt idx="4376">
                        <c:v>662.75099999999998</c:v>
                      </c:pt>
                      <c:pt idx="4377">
                        <c:v>514.62900000000002</c:v>
                      </c:pt>
                      <c:pt idx="4378">
                        <c:v>13.292999999999999</c:v>
                      </c:pt>
                      <c:pt idx="4379">
                        <c:v>0</c:v>
                      </c:pt>
                      <c:pt idx="4380">
                        <c:v>112.041</c:v>
                      </c:pt>
                      <c:pt idx="4381">
                        <c:v>487.41</c:v>
                      </c:pt>
                      <c:pt idx="4382">
                        <c:v>703.26300000000003</c:v>
                      </c:pt>
                      <c:pt idx="4383">
                        <c:v>203.19300000000001</c:v>
                      </c:pt>
                      <c:pt idx="4384">
                        <c:v>0</c:v>
                      </c:pt>
                      <c:pt idx="4385">
                        <c:v>0</c:v>
                      </c:pt>
                      <c:pt idx="4386">
                        <c:v>224.715</c:v>
                      </c:pt>
                      <c:pt idx="4387">
                        <c:v>598.81799999999998</c:v>
                      </c:pt>
                      <c:pt idx="4388">
                        <c:v>375.36900000000003</c:v>
                      </c:pt>
                      <c:pt idx="4389">
                        <c:v>0</c:v>
                      </c:pt>
                      <c:pt idx="4390">
                        <c:v>0</c:v>
                      </c:pt>
                      <c:pt idx="4391">
                        <c:v>195.59700000000001</c:v>
                      </c:pt>
                      <c:pt idx="4392">
                        <c:v>600.08399999999995</c:v>
                      </c:pt>
                      <c:pt idx="4393">
                        <c:v>648.82500000000005</c:v>
                      </c:pt>
                      <c:pt idx="4394">
                        <c:v>66.465000000000003</c:v>
                      </c:pt>
                      <c:pt idx="4395">
                        <c:v>0</c:v>
                      </c:pt>
                      <c:pt idx="4396">
                        <c:v>24.687000000000001</c:v>
                      </c:pt>
                      <c:pt idx="4397">
                        <c:v>326.62799999999999</c:v>
                      </c:pt>
                      <c:pt idx="4398">
                        <c:v>665.91600000000005</c:v>
                      </c:pt>
                      <c:pt idx="4399">
                        <c:v>451.96199999999999</c:v>
                      </c:pt>
                      <c:pt idx="4400">
                        <c:v>0</c:v>
                      </c:pt>
                      <c:pt idx="4401">
                        <c:v>0</c:v>
                      </c:pt>
                      <c:pt idx="4402">
                        <c:v>127.866</c:v>
                      </c:pt>
                      <c:pt idx="4403">
                        <c:v>428.541</c:v>
                      </c:pt>
                      <c:pt idx="4404">
                        <c:v>700.73099999999999</c:v>
                      </c:pt>
                      <c:pt idx="4405">
                        <c:v>351.315</c:v>
                      </c:pt>
                      <c:pt idx="4406">
                        <c:v>0</c:v>
                      </c:pt>
                      <c:pt idx="4407">
                        <c:v>0</c:v>
                      </c:pt>
                      <c:pt idx="4408">
                        <c:v>170.91</c:v>
                      </c:pt>
                      <c:pt idx="4409">
                        <c:v>520.95899999999995</c:v>
                      </c:pt>
                      <c:pt idx="4410">
                        <c:v>703.89599999999996</c:v>
                      </c:pt>
                      <c:pt idx="4411">
                        <c:v>250.66800000000001</c:v>
                      </c:pt>
                      <c:pt idx="4412">
                        <c:v>0</c:v>
                      </c:pt>
                      <c:pt idx="4413">
                        <c:v>0</c:v>
                      </c:pt>
                      <c:pt idx="4414">
                        <c:v>194.964</c:v>
                      </c:pt>
                      <c:pt idx="4415">
                        <c:v>496.90499999999997</c:v>
                      </c:pt>
                      <c:pt idx="4416">
                        <c:v>708.327</c:v>
                      </c:pt>
                      <c:pt idx="4417">
                        <c:v>137.36099999999999</c:v>
                      </c:pt>
                      <c:pt idx="4418">
                        <c:v>0</c:v>
                      </c:pt>
                      <c:pt idx="4419">
                        <c:v>0</c:v>
                      </c:pt>
                      <c:pt idx="4420">
                        <c:v>208.89</c:v>
                      </c:pt>
                      <c:pt idx="4421">
                        <c:v>634.899</c:v>
                      </c:pt>
                      <c:pt idx="4422">
                        <c:v>486.77699999999999</c:v>
                      </c:pt>
                      <c:pt idx="4423">
                        <c:v>0</c:v>
                      </c:pt>
                      <c:pt idx="4424">
                        <c:v>0</c:v>
                      </c:pt>
                      <c:pt idx="4425">
                        <c:v>109.509</c:v>
                      </c:pt>
                      <c:pt idx="4426">
                        <c:v>460.82400000000001</c:v>
                      </c:pt>
                      <c:pt idx="4427">
                        <c:v>672.87900000000002</c:v>
                      </c:pt>
                      <c:pt idx="4428">
                        <c:v>327.26100000000002</c:v>
                      </c:pt>
                      <c:pt idx="4429">
                        <c:v>11.394</c:v>
                      </c:pt>
                      <c:pt idx="4430">
                        <c:v>0</c:v>
                      </c:pt>
                      <c:pt idx="4431">
                        <c:v>202.56</c:v>
                      </c:pt>
                      <c:pt idx="4432">
                        <c:v>552.60889999999995</c:v>
                      </c:pt>
                      <c:pt idx="4433">
                        <c:v>582.36</c:v>
                      </c:pt>
                      <c:pt idx="4434">
                        <c:v>141.792</c:v>
                      </c:pt>
                      <c:pt idx="4435">
                        <c:v>0</c:v>
                      </c:pt>
                      <c:pt idx="4436">
                        <c:v>79.757999999999996</c:v>
                      </c:pt>
                      <c:pt idx="4437">
                        <c:v>349.416</c:v>
                      </c:pt>
                      <c:pt idx="4438">
                        <c:v>639.33000000000004</c:v>
                      </c:pt>
                      <c:pt idx="4439">
                        <c:v>479.81400000000002</c:v>
                      </c:pt>
                      <c:pt idx="4440">
                        <c:v>0</c:v>
                      </c:pt>
                      <c:pt idx="4441">
                        <c:v>0</c:v>
                      </c:pt>
                      <c:pt idx="4442">
                        <c:v>143.05799999999999</c:v>
                      </c:pt>
                      <c:pt idx="4443">
                        <c:v>507.03300000000002</c:v>
                      </c:pt>
                      <c:pt idx="4444">
                        <c:v>658.95299999999997</c:v>
                      </c:pt>
                      <c:pt idx="4445">
                        <c:v>394.35899999999998</c:v>
                      </c:pt>
                      <c:pt idx="4446">
                        <c:v>0</c:v>
                      </c:pt>
                      <c:pt idx="4447">
                        <c:v>0</c:v>
                      </c:pt>
                      <c:pt idx="4448">
                        <c:v>190.53299999999999</c:v>
                      </c:pt>
                      <c:pt idx="4449">
                        <c:v>545.01300000000003</c:v>
                      </c:pt>
                      <c:pt idx="4450">
                        <c:v>659.58600000000001</c:v>
                      </c:pt>
                      <c:pt idx="4451">
                        <c:v>250.66800000000001</c:v>
                      </c:pt>
                      <c:pt idx="4452">
                        <c:v>0</c:v>
                      </c:pt>
                      <c:pt idx="4453">
                        <c:v>0</c:v>
                      </c:pt>
                      <c:pt idx="4454">
                        <c:v>232.94399999999999</c:v>
                      </c:pt>
                      <c:pt idx="4455">
                        <c:v>680.47500000000002</c:v>
                      </c:pt>
                      <c:pt idx="4456">
                        <c:v>374.73599999999999</c:v>
                      </c:pt>
                      <c:pt idx="4457">
                        <c:v>18.356999999999999</c:v>
                      </c:pt>
                      <c:pt idx="4458">
                        <c:v>0</c:v>
                      </c:pt>
                      <c:pt idx="4459">
                        <c:v>167.11199999999999</c:v>
                      </c:pt>
                      <c:pt idx="4460">
                        <c:v>524.75699999999995</c:v>
                      </c:pt>
                      <c:pt idx="4461">
                        <c:v>667.81500000000005</c:v>
                      </c:pt>
                      <c:pt idx="4462">
                        <c:v>156.98400000000001</c:v>
                      </c:pt>
                      <c:pt idx="4463">
                        <c:v>0</c:v>
                      </c:pt>
                      <c:pt idx="4464">
                        <c:v>0</c:v>
                      </c:pt>
                      <c:pt idx="4465">
                        <c:v>222.816</c:v>
                      </c:pt>
                      <c:pt idx="4466">
                        <c:v>574.76400000000001</c:v>
                      </c:pt>
                      <c:pt idx="4467">
                        <c:v>586.15800000000002</c:v>
                      </c:pt>
                      <c:pt idx="4468">
                        <c:v>70.896000000000001</c:v>
                      </c:pt>
                      <c:pt idx="4469">
                        <c:v>0</c:v>
                      </c:pt>
                      <c:pt idx="4470">
                        <c:v>63.3</c:v>
                      </c:pt>
                      <c:pt idx="4471">
                        <c:v>316.5</c:v>
                      </c:pt>
                      <c:pt idx="4472">
                        <c:v>626.66999999999996</c:v>
                      </c:pt>
                      <c:pt idx="4473">
                        <c:v>511.464</c:v>
                      </c:pt>
                      <c:pt idx="4474">
                        <c:v>28.484999999999999</c:v>
                      </c:pt>
                      <c:pt idx="4475">
                        <c:v>0</c:v>
                      </c:pt>
                      <c:pt idx="4476">
                        <c:v>110.77500000000001</c:v>
                      </c:pt>
                      <c:pt idx="4477">
                        <c:v>472.21800000000002</c:v>
                      </c:pt>
                      <c:pt idx="4478">
                        <c:v>655.15499999999997</c:v>
                      </c:pt>
                      <c:pt idx="4479">
                        <c:v>360.81</c:v>
                      </c:pt>
                      <c:pt idx="4480">
                        <c:v>0</c:v>
                      </c:pt>
                      <c:pt idx="4481">
                        <c:v>0</c:v>
                      </c:pt>
                      <c:pt idx="4482">
                        <c:v>209.523</c:v>
                      </c:pt>
                      <c:pt idx="4483">
                        <c:v>568.43399999999997</c:v>
                      </c:pt>
                      <c:pt idx="4484">
                        <c:v>619.70699999999999</c:v>
                      </c:pt>
                      <c:pt idx="4485">
                        <c:v>96.215999999999994</c:v>
                      </c:pt>
                      <c:pt idx="4486">
                        <c:v>0</c:v>
                      </c:pt>
                      <c:pt idx="4487">
                        <c:v>38.613</c:v>
                      </c:pt>
                      <c:pt idx="4488">
                        <c:v>510.83100000000002</c:v>
                      </c:pt>
                      <c:pt idx="4489">
                        <c:v>660.85199999999998</c:v>
                      </c:pt>
                      <c:pt idx="4490">
                        <c:v>272.82299999999998</c:v>
                      </c:pt>
                      <c:pt idx="4491">
                        <c:v>0</c:v>
                      </c:pt>
                      <c:pt idx="4492">
                        <c:v>0</c:v>
                      </c:pt>
                      <c:pt idx="4493">
                        <c:v>215.85300000000001</c:v>
                      </c:pt>
                      <c:pt idx="4494">
                        <c:v>550.71</c:v>
                      </c:pt>
                      <c:pt idx="4495">
                        <c:v>681.74099999999999</c:v>
                      </c:pt>
                      <c:pt idx="4496">
                        <c:v>103.812</c:v>
                      </c:pt>
                      <c:pt idx="4497">
                        <c:v>0</c:v>
                      </c:pt>
                      <c:pt idx="4498">
                        <c:v>0</c:v>
                      </c:pt>
                      <c:pt idx="4499">
                        <c:v>193.065</c:v>
                      </c:pt>
                      <c:pt idx="4500">
                        <c:v>526.02300000000002</c:v>
                      </c:pt>
                      <c:pt idx="4501">
                        <c:v>660.85199999999998</c:v>
                      </c:pt>
                      <c:pt idx="4502">
                        <c:v>119.004</c:v>
                      </c:pt>
                      <c:pt idx="4503">
                        <c:v>0</c:v>
                      </c:pt>
                      <c:pt idx="4504">
                        <c:v>0</c:v>
                      </c:pt>
                      <c:pt idx="4505">
                        <c:v>173.44200000000001</c:v>
                      </c:pt>
                      <c:pt idx="4506">
                        <c:v>490.57499999999999</c:v>
                      </c:pt>
                      <c:pt idx="4507">
                        <c:v>687.43799999999999</c:v>
                      </c:pt>
                      <c:pt idx="4508">
                        <c:v>189.9</c:v>
                      </c:pt>
                      <c:pt idx="4509">
                        <c:v>0</c:v>
                      </c:pt>
                      <c:pt idx="4510">
                        <c:v>0</c:v>
                      </c:pt>
                      <c:pt idx="4511">
                        <c:v>220.917</c:v>
                      </c:pt>
                      <c:pt idx="4512">
                        <c:v>493.10700000000003</c:v>
                      </c:pt>
                      <c:pt idx="4513">
                        <c:v>660.21900000000005</c:v>
                      </c:pt>
                      <c:pt idx="4514">
                        <c:v>281.685</c:v>
                      </c:pt>
                      <c:pt idx="4515">
                        <c:v>0</c:v>
                      </c:pt>
                      <c:pt idx="4516">
                        <c:v>0</c:v>
                      </c:pt>
                      <c:pt idx="4517">
                        <c:v>186.73500000000001</c:v>
                      </c:pt>
                      <c:pt idx="4518">
                        <c:v>436.137</c:v>
                      </c:pt>
                      <c:pt idx="4519">
                        <c:v>536.78399999999999</c:v>
                      </c:pt>
                      <c:pt idx="4520">
                        <c:v>27.219000000000001</c:v>
                      </c:pt>
                      <c:pt idx="4521">
                        <c:v>0</c:v>
                      </c:pt>
                      <c:pt idx="4522">
                        <c:v>64.566000000000003</c:v>
                      </c:pt>
                      <c:pt idx="4523">
                        <c:v>380.43299999999999</c:v>
                      </c:pt>
                      <c:pt idx="4524">
                        <c:v>558.93899999999996</c:v>
                      </c:pt>
                      <c:pt idx="4525">
                        <c:v>538.04999999999995</c:v>
                      </c:pt>
                      <c:pt idx="4526">
                        <c:v>75.326999999999998</c:v>
                      </c:pt>
                      <c:pt idx="4527">
                        <c:v>0</c:v>
                      </c:pt>
                      <c:pt idx="4528">
                        <c:v>89.253</c:v>
                      </c:pt>
                      <c:pt idx="4529">
                        <c:v>401.322</c:v>
                      </c:pt>
                      <c:pt idx="4530">
                        <c:v>604.51499999999999</c:v>
                      </c:pt>
                      <c:pt idx="4531">
                        <c:v>410.18400000000003</c:v>
                      </c:pt>
                      <c:pt idx="4532">
                        <c:v>68.997</c:v>
                      </c:pt>
                      <c:pt idx="4533">
                        <c:v>0</c:v>
                      </c:pt>
                      <c:pt idx="4534">
                        <c:v>151.91999999999999</c:v>
                      </c:pt>
                      <c:pt idx="4535">
                        <c:v>456.39299999999997</c:v>
                      </c:pt>
                      <c:pt idx="4536">
                        <c:v>579.82799999999997</c:v>
                      </c:pt>
                      <c:pt idx="4537">
                        <c:v>298.14299999999997</c:v>
                      </c:pt>
                      <c:pt idx="4538">
                        <c:v>30.384</c:v>
                      </c:pt>
                      <c:pt idx="4539">
                        <c:v>56.337000000000003</c:v>
                      </c:pt>
                      <c:pt idx="4540">
                        <c:v>269.02499999999998</c:v>
                      </c:pt>
                      <c:pt idx="4541">
                        <c:v>546.279</c:v>
                      </c:pt>
                      <c:pt idx="4542">
                        <c:v>552.60889999999995</c:v>
                      </c:pt>
                      <c:pt idx="4543">
                        <c:v>94.95</c:v>
                      </c:pt>
                      <c:pt idx="4544">
                        <c:v>0</c:v>
                      </c:pt>
                      <c:pt idx="4545">
                        <c:v>80.391000000000005</c:v>
                      </c:pt>
                      <c:pt idx="4546">
                        <c:v>379.16699999999997</c:v>
                      </c:pt>
                      <c:pt idx="4547">
                        <c:v>583.62599999999998</c:v>
                      </c:pt>
                      <c:pt idx="4548">
                        <c:v>427.27499999999998</c:v>
                      </c:pt>
                      <c:pt idx="4549">
                        <c:v>42.411000000000001</c:v>
                      </c:pt>
                      <c:pt idx="4550">
                        <c:v>0</c:v>
                      </c:pt>
                      <c:pt idx="4551">
                        <c:v>278.52</c:v>
                      </c:pt>
                      <c:pt idx="4552">
                        <c:v>577.29600000000005</c:v>
                      </c:pt>
                      <c:pt idx="4553">
                        <c:v>531.08699999999999</c:v>
                      </c:pt>
                      <c:pt idx="4554">
                        <c:v>115.839</c:v>
                      </c:pt>
                      <c:pt idx="4555">
                        <c:v>0</c:v>
                      </c:pt>
                      <c:pt idx="4556">
                        <c:v>72.795000000000002</c:v>
                      </c:pt>
                      <c:pt idx="4557">
                        <c:v>376.63499999999999</c:v>
                      </c:pt>
                      <c:pt idx="4558">
                        <c:v>584.25900000000001</c:v>
                      </c:pt>
                      <c:pt idx="4559">
                        <c:v>467.154</c:v>
                      </c:pt>
                      <c:pt idx="4560">
                        <c:v>117.105</c:v>
                      </c:pt>
                      <c:pt idx="4561">
                        <c:v>0</c:v>
                      </c:pt>
                      <c:pt idx="4562">
                        <c:v>128.499</c:v>
                      </c:pt>
                      <c:pt idx="4563">
                        <c:v>443.1</c:v>
                      </c:pt>
                      <c:pt idx="4564">
                        <c:v>634.26610000000005</c:v>
                      </c:pt>
                      <c:pt idx="4565">
                        <c:v>291.81299999999999</c:v>
                      </c:pt>
                      <c:pt idx="4566">
                        <c:v>26.585999999999999</c:v>
                      </c:pt>
                      <c:pt idx="4567">
                        <c:v>19.623000000000001</c:v>
                      </c:pt>
                      <c:pt idx="4568">
                        <c:v>197.49600000000001</c:v>
                      </c:pt>
                      <c:pt idx="4569">
                        <c:v>505.767</c:v>
                      </c:pt>
                      <c:pt idx="4570">
                        <c:v>584.89200000000005</c:v>
                      </c:pt>
                      <c:pt idx="4571">
                        <c:v>188.63399999999999</c:v>
                      </c:pt>
                      <c:pt idx="4572">
                        <c:v>0</c:v>
                      </c:pt>
                      <c:pt idx="4573">
                        <c:v>52.539000000000001</c:v>
                      </c:pt>
                      <c:pt idx="4574">
                        <c:v>281.05200000000002</c:v>
                      </c:pt>
                      <c:pt idx="4575">
                        <c:v>562.10400000000004</c:v>
                      </c:pt>
                      <c:pt idx="4576">
                        <c:v>521.59199999999998</c:v>
                      </c:pt>
                      <c:pt idx="4577">
                        <c:v>91.784999999999997</c:v>
                      </c:pt>
                      <c:pt idx="4578">
                        <c:v>0</c:v>
                      </c:pt>
                      <c:pt idx="4579">
                        <c:v>96.849000000000004</c:v>
                      </c:pt>
                      <c:pt idx="4580">
                        <c:v>427.27499999999998</c:v>
                      </c:pt>
                      <c:pt idx="4581">
                        <c:v>578.56200000000001</c:v>
                      </c:pt>
                      <c:pt idx="4582">
                        <c:v>411.45</c:v>
                      </c:pt>
                      <c:pt idx="4583">
                        <c:v>50.006999999999998</c:v>
                      </c:pt>
                      <c:pt idx="4584">
                        <c:v>20.888999999999999</c:v>
                      </c:pt>
                      <c:pt idx="4585">
                        <c:v>317.76600000000002</c:v>
                      </c:pt>
                      <c:pt idx="4586">
                        <c:v>588.05700000000002</c:v>
                      </c:pt>
                      <c:pt idx="4587">
                        <c:v>478.548</c:v>
                      </c:pt>
                      <c:pt idx="4588">
                        <c:v>53.171999999999997</c:v>
                      </c:pt>
                      <c:pt idx="4589">
                        <c:v>0</c:v>
                      </c:pt>
                      <c:pt idx="4590">
                        <c:v>120.27</c:v>
                      </c:pt>
                      <c:pt idx="4591">
                        <c:v>446.89800000000002</c:v>
                      </c:pt>
                      <c:pt idx="4592">
                        <c:v>608.31299999999999</c:v>
                      </c:pt>
                      <c:pt idx="4593">
                        <c:v>393.09300000000002</c:v>
                      </c:pt>
                      <c:pt idx="4594">
                        <c:v>20.256</c:v>
                      </c:pt>
                      <c:pt idx="4595">
                        <c:v>0</c:v>
                      </c:pt>
                      <c:pt idx="4596">
                        <c:v>170.27699999999999</c:v>
                      </c:pt>
                      <c:pt idx="4597">
                        <c:v>451.32900000000001</c:v>
                      </c:pt>
                      <c:pt idx="4598">
                        <c:v>654.52200000000005</c:v>
                      </c:pt>
                      <c:pt idx="4599">
                        <c:v>244.33799999999999</c:v>
                      </c:pt>
                      <c:pt idx="4600">
                        <c:v>0</c:v>
                      </c:pt>
                      <c:pt idx="4601">
                        <c:v>0</c:v>
                      </c:pt>
                      <c:pt idx="4602">
                        <c:v>157.61699999999999</c:v>
                      </c:pt>
                      <c:pt idx="4603">
                        <c:v>429.80700000000002</c:v>
                      </c:pt>
                      <c:pt idx="4604">
                        <c:v>658.31989999999996</c:v>
                      </c:pt>
                      <c:pt idx="4605">
                        <c:v>300.67500000000001</c:v>
                      </c:pt>
                      <c:pt idx="4606">
                        <c:v>0</c:v>
                      </c:pt>
                      <c:pt idx="4607">
                        <c:v>0</c:v>
                      </c:pt>
                      <c:pt idx="4608">
                        <c:v>122.169</c:v>
                      </c:pt>
                      <c:pt idx="4609">
                        <c:v>387.39600000000002</c:v>
                      </c:pt>
                      <c:pt idx="4610">
                        <c:v>648.82500000000005</c:v>
                      </c:pt>
                      <c:pt idx="4611">
                        <c:v>334.22399999999999</c:v>
                      </c:pt>
                      <c:pt idx="4612">
                        <c:v>0</c:v>
                      </c:pt>
                      <c:pt idx="4613">
                        <c:v>0</c:v>
                      </c:pt>
                      <c:pt idx="4614">
                        <c:v>144.32400000000001</c:v>
                      </c:pt>
                      <c:pt idx="4615">
                        <c:v>316.5</c:v>
                      </c:pt>
                      <c:pt idx="4616">
                        <c:v>593.75400000000002</c:v>
                      </c:pt>
                      <c:pt idx="4617">
                        <c:v>103.812</c:v>
                      </c:pt>
                      <c:pt idx="4618">
                        <c:v>0</c:v>
                      </c:pt>
                      <c:pt idx="4619">
                        <c:v>25.952999999999999</c:v>
                      </c:pt>
                      <c:pt idx="4620">
                        <c:v>248.76900000000001</c:v>
                      </c:pt>
                      <c:pt idx="4621">
                        <c:v>505.767</c:v>
                      </c:pt>
                      <c:pt idx="4622">
                        <c:v>586.79100000000005</c:v>
                      </c:pt>
                      <c:pt idx="4623">
                        <c:v>133.56299999999999</c:v>
                      </c:pt>
                      <c:pt idx="4624">
                        <c:v>0</c:v>
                      </c:pt>
                      <c:pt idx="4625">
                        <c:v>22.155000000000001</c:v>
                      </c:pt>
                      <c:pt idx="4626">
                        <c:v>271.55700000000002</c:v>
                      </c:pt>
                      <c:pt idx="4627">
                        <c:v>454.49400000000003</c:v>
                      </c:pt>
                      <c:pt idx="4628">
                        <c:v>605.78099999999995</c:v>
                      </c:pt>
                      <c:pt idx="4629">
                        <c:v>232.94399999999999</c:v>
                      </c:pt>
                      <c:pt idx="4630">
                        <c:v>0</c:v>
                      </c:pt>
                      <c:pt idx="4631">
                        <c:v>21.521999999999998</c:v>
                      </c:pt>
                      <c:pt idx="4632">
                        <c:v>246.23699999999999</c:v>
                      </c:pt>
                      <c:pt idx="4633">
                        <c:v>484.245</c:v>
                      </c:pt>
                      <c:pt idx="4634">
                        <c:v>581.72699999999998</c:v>
                      </c:pt>
                      <c:pt idx="4635">
                        <c:v>284.85000000000002</c:v>
                      </c:pt>
                      <c:pt idx="4636">
                        <c:v>10.760999999999999</c:v>
                      </c:pt>
                      <c:pt idx="4637">
                        <c:v>29.751000000000001</c:v>
                      </c:pt>
                      <c:pt idx="4638">
                        <c:v>230.41200000000001</c:v>
                      </c:pt>
                      <c:pt idx="4639">
                        <c:v>457.65899999999999</c:v>
                      </c:pt>
                      <c:pt idx="4640">
                        <c:v>582.36</c:v>
                      </c:pt>
                      <c:pt idx="4641">
                        <c:v>208.89</c:v>
                      </c:pt>
                      <c:pt idx="4642">
                        <c:v>24.053999999999998</c:v>
                      </c:pt>
                      <c:pt idx="4643">
                        <c:v>39.878999999999998</c:v>
                      </c:pt>
                      <c:pt idx="4644">
                        <c:v>250.035</c:v>
                      </c:pt>
                      <c:pt idx="4645">
                        <c:v>513.36300000000006</c:v>
                      </c:pt>
                      <c:pt idx="4646">
                        <c:v>527.28899999999999</c:v>
                      </c:pt>
                      <c:pt idx="4647">
                        <c:v>205.09200000000001</c:v>
                      </c:pt>
                      <c:pt idx="4648">
                        <c:v>33.548999999999999</c:v>
                      </c:pt>
                      <c:pt idx="4649">
                        <c:v>189.267</c:v>
                      </c:pt>
                      <c:pt idx="4650">
                        <c:v>456.39299999999997</c:v>
                      </c:pt>
                      <c:pt idx="4651">
                        <c:v>547.54499999999996</c:v>
                      </c:pt>
                      <c:pt idx="4652">
                        <c:v>328.52699999999999</c:v>
                      </c:pt>
                      <c:pt idx="4653">
                        <c:v>53.805</c:v>
                      </c:pt>
                      <c:pt idx="4654">
                        <c:v>62.667000000000002</c:v>
                      </c:pt>
                      <c:pt idx="4655">
                        <c:v>262.06200000000001</c:v>
                      </c:pt>
                      <c:pt idx="4656">
                        <c:v>508.29899999999998</c:v>
                      </c:pt>
                      <c:pt idx="4657">
                        <c:v>517.16099999999994</c:v>
                      </c:pt>
                      <c:pt idx="4658">
                        <c:v>134.196</c:v>
                      </c:pt>
                      <c:pt idx="4659">
                        <c:v>20.888999999999999</c:v>
                      </c:pt>
                      <c:pt idx="4660">
                        <c:v>89.253</c:v>
                      </c:pt>
                      <c:pt idx="4661">
                        <c:v>332.32499999999999</c:v>
                      </c:pt>
                      <c:pt idx="4662">
                        <c:v>562.10400000000004</c:v>
                      </c:pt>
                      <c:pt idx="4663">
                        <c:v>438.036</c:v>
                      </c:pt>
                      <c:pt idx="4664">
                        <c:v>63.3</c:v>
                      </c:pt>
                      <c:pt idx="4665">
                        <c:v>0</c:v>
                      </c:pt>
                      <c:pt idx="4666">
                        <c:v>100.64700000000001</c:v>
                      </c:pt>
                      <c:pt idx="4667">
                        <c:v>397.524</c:v>
                      </c:pt>
                      <c:pt idx="4668">
                        <c:v>555.774</c:v>
                      </c:pt>
                      <c:pt idx="4669">
                        <c:v>408.91800000000001</c:v>
                      </c:pt>
                      <c:pt idx="4670">
                        <c:v>69.63</c:v>
                      </c:pt>
                      <c:pt idx="4671">
                        <c:v>12.66</c:v>
                      </c:pt>
                      <c:pt idx="4672">
                        <c:v>144.95699999999999</c:v>
                      </c:pt>
                      <c:pt idx="4673">
                        <c:v>431.07299999999998</c:v>
                      </c:pt>
                      <c:pt idx="4674">
                        <c:v>589.95600000000002</c:v>
                      </c:pt>
                      <c:pt idx="4675">
                        <c:v>308.904</c:v>
                      </c:pt>
                      <c:pt idx="4676">
                        <c:v>62.033999999999999</c:v>
                      </c:pt>
                      <c:pt idx="4677">
                        <c:v>18.356999999999999</c:v>
                      </c:pt>
                      <c:pt idx="4678">
                        <c:v>166.47900000000001</c:v>
                      </c:pt>
                      <c:pt idx="4679">
                        <c:v>443.733</c:v>
                      </c:pt>
                      <c:pt idx="4680">
                        <c:v>562.10400000000004</c:v>
                      </c:pt>
                      <c:pt idx="4681">
                        <c:v>271.55700000000002</c:v>
                      </c:pt>
                      <c:pt idx="4682">
                        <c:v>32.283000000000001</c:v>
                      </c:pt>
                      <c:pt idx="4683">
                        <c:v>120.90300000000001</c:v>
                      </c:pt>
                      <c:pt idx="4684">
                        <c:v>371.57100000000003</c:v>
                      </c:pt>
                      <c:pt idx="4685">
                        <c:v>575.39700000000005</c:v>
                      </c:pt>
                      <c:pt idx="4686">
                        <c:v>368.40600000000001</c:v>
                      </c:pt>
                      <c:pt idx="4687">
                        <c:v>81.023989999999998</c:v>
                      </c:pt>
                      <c:pt idx="4688">
                        <c:v>37.979999999999997</c:v>
                      </c:pt>
                      <c:pt idx="4689">
                        <c:v>158.88300000000001</c:v>
                      </c:pt>
                      <c:pt idx="4690">
                        <c:v>417.14699999999999</c:v>
                      </c:pt>
                      <c:pt idx="4691">
                        <c:v>569.06700000000001</c:v>
                      </c:pt>
                      <c:pt idx="4692">
                        <c:v>322.197</c:v>
                      </c:pt>
                      <c:pt idx="4693">
                        <c:v>36.713999999999999</c:v>
                      </c:pt>
                      <c:pt idx="4694">
                        <c:v>50.64</c:v>
                      </c:pt>
                      <c:pt idx="4695">
                        <c:v>194.964</c:v>
                      </c:pt>
                      <c:pt idx="4696">
                        <c:v>450.69600000000003</c:v>
                      </c:pt>
                      <c:pt idx="4697">
                        <c:v>551.976</c:v>
                      </c:pt>
                      <c:pt idx="4698">
                        <c:v>248.76900000000001</c:v>
                      </c:pt>
                      <c:pt idx="4699">
                        <c:v>24.053999999999998</c:v>
                      </c:pt>
                      <c:pt idx="4700">
                        <c:v>62.033999999999999</c:v>
                      </c:pt>
                      <c:pt idx="4701">
                        <c:v>266.49299999999999</c:v>
                      </c:pt>
                      <c:pt idx="4702">
                        <c:v>476.649</c:v>
                      </c:pt>
                      <c:pt idx="4703">
                        <c:v>531.08699999999999</c:v>
                      </c:pt>
                      <c:pt idx="4704">
                        <c:v>208.89</c:v>
                      </c:pt>
                      <c:pt idx="4705">
                        <c:v>27.852</c:v>
                      </c:pt>
                      <c:pt idx="4706">
                        <c:v>82.289990000000003</c:v>
                      </c:pt>
                      <c:pt idx="4707">
                        <c:v>322.197</c:v>
                      </c:pt>
                      <c:pt idx="4708">
                        <c:v>554.50800000000004</c:v>
                      </c:pt>
                      <c:pt idx="4709">
                        <c:v>443.1</c:v>
                      </c:pt>
                      <c:pt idx="4710">
                        <c:v>131.66399999999999</c:v>
                      </c:pt>
                      <c:pt idx="4711">
                        <c:v>25.32</c:v>
                      </c:pt>
                      <c:pt idx="4712">
                        <c:v>87.986999999999995</c:v>
                      </c:pt>
                      <c:pt idx="4713">
                        <c:v>361.44299999999998</c:v>
                      </c:pt>
                      <c:pt idx="4714">
                        <c:v>565.90200000000004</c:v>
                      </c:pt>
                      <c:pt idx="4715">
                        <c:v>234.84299999999999</c:v>
                      </c:pt>
                      <c:pt idx="4716">
                        <c:v>24.053999999999998</c:v>
                      </c:pt>
                      <c:pt idx="4717">
                        <c:v>60.134999999999998</c:v>
                      </c:pt>
                      <c:pt idx="4718">
                        <c:v>253.2</c:v>
                      </c:pt>
                      <c:pt idx="4719">
                        <c:v>537.41700000000003</c:v>
                      </c:pt>
                      <c:pt idx="4720">
                        <c:v>512.73</c:v>
                      </c:pt>
                      <c:pt idx="4721">
                        <c:v>174.708</c:v>
                      </c:pt>
                      <c:pt idx="4722">
                        <c:v>0</c:v>
                      </c:pt>
                      <c:pt idx="4723">
                        <c:v>60.768000000000001</c:v>
                      </c:pt>
                      <c:pt idx="4724">
                        <c:v>236.74199999999999</c:v>
                      </c:pt>
                      <c:pt idx="4725">
                        <c:v>550.077</c:v>
                      </c:pt>
                      <c:pt idx="4726">
                        <c:v>532.35299999999995</c:v>
                      </c:pt>
                      <c:pt idx="4727">
                        <c:v>86.721000000000004</c:v>
                      </c:pt>
                      <c:pt idx="4728">
                        <c:v>0</c:v>
                      </c:pt>
                      <c:pt idx="4729">
                        <c:v>41.145000000000003</c:v>
                      </c:pt>
                      <c:pt idx="4730">
                        <c:v>198.12899999999999</c:v>
                      </c:pt>
                      <c:pt idx="4731">
                        <c:v>518.42700000000002</c:v>
                      </c:pt>
                      <c:pt idx="4732">
                        <c:v>531.72</c:v>
                      </c:pt>
                      <c:pt idx="4733">
                        <c:v>111.408</c:v>
                      </c:pt>
                      <c:pt idx="4734">
                        <c:v>0</c:v>
                      </c:pt>
                      <c:pt idx="4735">
                        <c:v>49.374000000000002</c:v>
                      </c:pt>
                      <c:pt idx="4736">
                        <c:v>229.779</c:v>
                      </c:pt>
                      <c:pt idx="4737">
                        <c:v>497.53800000000001</c:v>
                      </c:pt>
                      <c:pt idx="4738">
                        <c:v>566.53499999999997</c:v>
                      </c:pt>
                      <c:pt idx="4739">
                        <c:v>170.91</c:v>
                      </c:pt>
                      <c:pt idx="4740">
                        <c:v>0</c:v>
                      </c:pt>
                      <c:pt idx="4741">
                        <c:v>38.613</c:v>
                      </c:pt>
                      <c:pt idx="4742">
                        <c:v>257.63099999999997</c:v>
                      </c:pt>
                      <c:pt idx="4743">
                        <c:v>501.33600000000001</c:v>
                      </c:pt>
                      <c:pt idx="4744">
                        <c:v>561.471</c:v>
                      </c:pt>
                      <c:pt idx="4745">
                        <c:v>239.274</c:v>
                      </c:pt>
                      <c:pt idx="4746">
                        <c:v>0</c:v>
                      </c:pt>
                      <c:pt idx="4747">
                        <c:v>33.548999999999999</c:v>
                      </c:pt>
                      <c:pt idx="4748">
                        <c:v>273.45600000000002</c:v>
                      </c:pt>
                      <c:pt idx="4749">
                        <c:v>555.14110000000005</c:v>
                      </c:pt>
                      <c:pt idx="4750">
                        <c:v>461.45699999999999</c:v>
                      </c:pt>
                      <c:pt idx="4751">
                        <c:v>67.097999999999999</c:v>
                      </c:pt>
                      <c:pt idx="4752">
                        <c:v>0</c:v>
                      </c:pt>
                      <c:pt idx="4753">
                        <c:v>94.316999999999993</c:v>
                      </c:pt>
                      <c:pt idx="4754">
                        <c:v>294.97800000000001</c:v>
                      </c:pt>
                      <c:pt idx="4755">
                        <c:v>515.26199999999994</c:v>
                      </c:pt>
                      <c:pt idx="4756">
                        <c:v>517.79399999999998</c:v>
                      </c:pt>
                      <c:pt idx="4757">
                        <c:v>134.196</c:v>
                      </c:pt>
                      <c:pt idx="4758">
                        <c:v>0</c:v>
                      </c:pt>
                      <c:pt idx="4759">
                        <c:v>65.198999999999998</c:v>
                      </c:pt>
                      <c:pt idx="4760">
                        <c:v>294.97800000000001</c:v>
                      </c:pt>
                      <c:pt idx="4761">
                        <c:v>519.05999999999995</c:v>
                      </c:pt>
                      <c:pt idx="4762">
                        <c:v>510.19799999999998</c:v>
                      </c:pt>
                      <c:pt idx="4763">
                        <c:v>187.36799999999999</c:v>
                      </c:pt>
                      <c:pt idx="4764">
                        <c:v>0</c:v>
                      </c:pt>
                      <c:pt idx="4765">
                        <c:v>42.411000000000001</c:v>
                      </c:pt>
                      <c:pt idx="4766">
                        <c:v>250.035</c:v>
                      </c:pt>
                      <c:pt idx="4767">
                        <c:v>476.649</c:v>
                      </c:pt>
                      <c:pt idx="4768">
                        <c:v>552.60889999999995</c:v>
                      </c:pt>
                      <c:pt idx="4769">
                        <c:v>199.39500000000001</c:v>
                      </c:pt>
                      <c:pt idx="4770">
                        <c:v>0</c:v>
                      </c:pt>
                      <c:pt idx="4771">
                        <c:v>38.613</c:v>
                      </c:pt>
                      <c:pt idx="4772">
                        <c:v>213.321</c:v>
                      </c:pt>
                      <c:pt idx="4773">
                        <c:v>426.00900000000001</c:v>
                      </c:pt>
                      <c:pt idx="4774">
                        <c:v>546.279</c:v>
                      </c:pt>
                      <c:pt idx="4775">
                        <c:v>248.136</c:v>
                      </c:pt>
                      <c:pt idx="4776">
                        <c:v>17.724</c:v>
                      </c:pt>
                      <c:pt idx="4777">
                        <c:v>44.31</c:v>
                      </c:pt>
                      <c:pt idx="4778">
                        <c:v>188.63399999999999</c:v>
                      </c:pt>
                      <c:pt idx="4779">
                        <c:v>386.13</c:v>
                      </c:pt>
                      <c:pt idx="4780">
                        <c:v>553.24199999999996</c:v>
                      </c:pt>
                      <c:pt idx="4781">
                        <c:v>305.73899999999998</c:v>
                      </c:pt>
                      <c:pt idx="4782">
                        <c:v>31.016999999999999</c:v>
                      </c:pt>
                      <c:pt idx="4783">
                        <c:v>73.427999999999997</c:v>
                      </c:pt>
                      <c:pt idx="4784">
                        <c:v>295.61099999999999</c:v>
                      </c:pt>
                      <c:pt idx="4785">
                        <c:v>498.17099999999999</c:v>
                      </c:pt>
                      <c:pt idx="4786">
                        <c:v>493.74</c:v>
                      </c:pt>
                      <c:pt idx="4787">
                        <c:v>139.26</c:v>
                      </c:pt>
                      <c:pt idx="4788">
                        <c:v>19.623000000000001</c:v>
                      </c:pt>
                      <c:pt idx="4789">
                        <c:v>72.162000000000006</c:v>
                      </c:pt>
                      <c:pt idx="4790">
                        <c:v>269.02499999999998</c:v>
                      </c:pt>
                      <c:pt idx="4791">
                        <c:v>453.86099999999999</c:v>
                      </c:pt>
                      <c:pt idx="4792">
                        <c:v>500.70299999999997</c:v>
                      </c:pt>
                      <c:pt idx="4793">
                        <c:v>191.79900000000001</c:v>
                      </c:pt>
                      <c:pt idx="4794">
                        <c:v>22.155000000000001</c:v>
                      </c:pt>
                      <c:pt idx="4795">
                        <c:v>75.960009999999997</c:v>
                      </c:pt>
                      <c:pt idx="4796">
                        <c:v>277.887</c:v>
                      </c:pt>
                      <c:pt idx="4797">
                        <c:v>417.78</c:v>
                      </c:pt>
                      <c:pt idx="4798">
                        <c:v>505.767</c:v>
                      </c:pt>
                      <c:pt idx="4799">
                        <c:v>250.66800000000001</c:v>
                      </c:pt>
                      <c:pt idx="4800">
                        <c:v>49.374000000000002</c:v>
                      </c:pt>
                      <c:pt idx="4801">
                        <c:v>82.289990000000003</c:v>
                      </c:pt>
                      <c:pt idx="4802">
                        <c:v>260.16300000000001</c:v>
                      </c:pt>
                      <c:pt idx="4803">
                        <c:v>434.87099999999998</c:v>
                      </c:pt>
                      <c:pt idx="4804">
                        <c:v>484.245</c:v>
                      </c:pt>
                      <c:pt idx="4805">
                        <c:v>244.971</c:v>
                      </c:pt>
                      <c:pt idx="4806">
                        <c:v>53.805</c:v>
                      </c:pt>
                      <c:pt idx="4807">
                        <c:v>88.62</c:v>
                      </c:pt>
                      <c:pt idx="4808">
                        <c:v>279.786</c:v>
                      </c:pt>
                      <c:pt idx="4809">
                        <c:v>431.70600000000002</c:v>
                      </c:pt>
                      <c:pt idx="4810">
                        <c:v>468.42</c:v>
                      </c:pt>
                      <c:pt idx="4811">
                        <c:v>203.19300000000001</c:v>
                      </c:pt>
                      <c:pt idx="4812">
                        <c:v>77.858999999999995</c:v>
                      </c:pt>
                      <c:pt idx="4813">
                        <c:v>106.34399999999999</c:v>
                      </c:pt>
                      <c:pt idx="4814">
                        <c:v>290.54700000000003</c:v>
                      </c:pt>
                      <c:pt idx="4815">
                        <c:v>464.62200000000001</c:v>
                      </c:pt>
                      <c:pt idx="4816">
                        <c:v>335.49</c:v>
                      </c:pt>
                      <c:pt idx="4817">
                        <c:v>108.876</c:v>
                      </c:pt>
                      <c:pt idx="4818">
                        <c:v>89.885990000000007</c:v>
                      </c:pt>
                      <c:pt idx="4819">
                        <c:v>239.90700000000001</c:v>
                      </c:pt>
                      <c:pt idx="4820">
                        <c:v>439.30200000000002</c:v>
                      </c:pt>
                      <c:pt idx="4821">
                        <c:v>477.28199999999998</c:v>
                      </c:pt>
                      <c:pt idx="4822">
                        <c:v>243.072</c:v>
                      </c:pt>
                      <c:pt idx="4823">
                        <c:v>93.683999999999997</c:v>
                      </c:pt>
                      <c:pt idx="4824">
                        <c:v>102.54600000000001</c:v>
                      </c:pt>
                      <c:pt idx="4825">
                        <c:v>272.82299999999998</c:v>
                      </c:pt>
                      <c:pt idx="4826">
                        <c:v>463.98899999999998</c:v>
                      </c:pt>
                      <c:pt idx="4827">
                        <c:v>455.12700000000001</c:v>
                      </c:pt>
                      <c:pt idx="4828">
                        <c:v>162.048</c:v>
                      </c:pt>
                      <c:pt idx="4829">
                        <c:v>52.539000000000001</c:v>
                      </c:pt>
                      <c:pt idx="4830">
                        <c:v>133.56299999999999</c:v>
                      </c:pt>
                      <c:pt idx="4831">
                        <c:v>307.005</c:v>
                      </c:pt>
                      <c:pt idx="4832">
                        <c:v>487.41</c:v>
                      </c:pt>
                      <c:pt idx="4833">
                        <c:v>422.84399999999999</c:v>
                      </c:pt>
                      <c:pt idx="4834">
                        <c:v>131.66399999999999</c:v>
                      </c:pt>
                      <c:pt idx="4835">
                        <c:v>34.814999999999998</c:v>
                      </c:pt>
                      <c:pt idx="4836">
                        <c:v>120.90300000000001</c:v>
                      </c:pt>
                      <c:pt idx="4837">
                        <c:v>360.17700000000002</c:v>
                      </c:pt>
                      <c:pt idx="4838">
                        <c:v>518.42700000000002</c:v>
                      </c:pt>
                      <c:pt idx="4839">
                        <c:v>403.221</c:v>
                      </c:pt>
                      <c:pt idx="4840">
                        <c:v>125.967</c:v>
                      </c:pt>
                      <c:pt idx="4841">
                        <c:v>35.448</c:v>
                      </c:pt>
                      <c:pt idx="4842">
                        <c:v>130.398</c:v>
                      </c:pt>
                      <c:pt idx="4843">
                        <c:v>339.28800000000001</c:v>
                      </c:pt>
                      <c:pt idx="4844">
                        <c:v>527.92200000000003</c:v>
                      </c:pt>
                      <c:pt idx="4845">
                        <c:v>375.36900000000003</c:v>
                      </c:pt>
                      <c:pt idx="4846">
                        <c:v>131.66399999999999</c:v>
                      </c:pt>
                      <c:pt idx="4847">
                        <c:v>51.273000000000003</c:v>
                      </c:pt>
                      <c:pt idx="4848">
                        <c:v>238.64099999999999</c:v>
                      </c:pt>
                      <c:pt idx="4849">
                        <c:v>449.43</c:v>
                      </c:pt>
                      <c:pt idx="4850">
                        <c:v>492.47399999999999</c:v>
                      </c:pt>
                      <c:pt idx="4851">
                        <c:v>263.96100000000001</c:v>
                      </c:pt>
                      <c:pt idx="4852">
                        <c:v>58.235999999999997</c:v>
                      </c:pt>
                      <c:pt idx="4853">
                        <c:v>67.097999999999999</c:v>
                      </c:pt>
                      <c:pt idx="4854">
                        <c:v>226.614</c:v>
                      </c:pt>
                      <c:pt idx="4855">
                        <c:v>460.19099999999997</c:v>
                      </c:pt>
                      <c:pt idx="4856">
                        <c:v>483.61200000000002</c:v>
                      </c:pt>
                      <c:pt idx="4857">
                        <c:v>201.92699999999999</c:v>
                      </c:pt>
                      <c:pt idx="4858">
                        <c:v>68.364009999999993</c:v>
                      </c:pt>
                      <c:pt idx="4859">
                        <c:v>74.061000000000007</c:v>
                      </c:pt>
                      <c:pt idx="4860">
                        <c:v>244.971</c:v>
                      </c:pt>
                      <c:pt idx="4861">
                        <c:v>448.79700000000003</c:v>
                      </c:pt>
                      <c:pt idx="4862">
                        <c:v>476.01600000000002</c:v>
                      </c:pt>
                      <c:pt idx="4863">
                        <c:v>214.58699999999999</c:v>
                      </c:pt>
                      <c:pt idx="4864">
                        <c:v>59.502000000000002</c:v>
                      </c:pt>
                      <c:pt idx="4865">
                        <c:v>86.087999999999994</c:v>
                      </c:pt>
                      <c:pt idx="4866">
                        <c:v>253.2</c:v>
                      </c:pt>
                      <c:pt idx="4867">
                        <c:v>448.79700000000003</c:v>
                      </c:pt>
                      <c:pt idx="4868">
                        <c:v>455.76</c:v>
                      </c:pt>
                      <c:pt idx="4869">
                        <c:v>191.79900000000001</c:v>
                      </c:pt>
                      <c:pt idx="4870">
                        <c:v>64.566000000000003</c:v>
                      </c:pt>
                      <c:pt idx="4871">
                        <c:v>106.977</c:v>
                      </c:pt>
                      <c:pt idx="4872">
                        <c:v>301.30799999999999</c:v>
                      </c:pt>
                      <c:pt idx="4873">
                        <c:v>444.99900000000002</c:v>
                      </c:pt>
                      <c:pt idx="4874">
                        <c:v>449.43</c:v>
                      </c:pt>
                      <c:pt idx="4875">
                        <c:v>199.39500000000001</c:v>
                      </c:pt>
                      <c:pt idx="4876">
                        <c:v>79.757999999999996</c:v>
                      </c:pt>
                      <c:pt idx="4877">
                        <c:v>122.169</c:v>
                      </c:pt>
                      <c:pt idx="4878">
                        <c:v>314.601</c:v>
                      </c:pt>
                      <c:pt idx="4879">
                        <c:v>484.245</c:v>
                      </c:pt>
                      <c:pt idx="4880">
                        <c:v>289.28100000000001</c:v>
                      </c:pt>
                      <c:pt idx="4881">
                        <c:v>66.465000000000003</c:v>
                      </c:pt>
                      <c:pt idx="4882">
                        <c:v>75.326999999999998</c:v>
                      </c:pt>
                      <c:pt idx="4883">
                        <c:v>227.24700000000001</c:v>
                      </c:pt>
                      <c:pt idx="4884">
                        <c:v>396.89100000000002</c:v>
                      </c:pt>
                      <c:pt idx="4885">
                        <c:v>490.57499999999999</c:v>
                      </c:pt>
                      <c:pt idx="4886">
                        <c:v>296.24400000000003</c:v>
                      </c:pt>
                      <c:pt idx="4887">
                        <c:v>74.694000000000003</c:v>
                      </c:pt>
                      <c:pt idx="4888">
                        <c:v>81.656999999999996</c:v>
                      </c:pt>
                      <c:pt idx="4889">
                        <c:v>239.274</c:v>
                      </c:pt>
                      <c:pt idx="4890">
                        <c:v>413.98200000000003</c:v>
                      </c:pt>
                      <c:pt idx="4891">
                        <c:v>462.72300000000001</c:v>
                      </c:pt>
                      <c:pt idx="4892">
                        <c:v>273.45600000000002</c:v>
                      </c:pt>
                      <c:pt idx="4893">
                        <c:v>73.427999999999997</c:v>
                      </c:pt>
                      <c:pt idx="4894">
                        <c:v>87.353999999999999</c:v>
                      </c:pt>
                      <c:pt idx="4895">
                        <c:v>243.70500000000001</c:v>
                      </c:pt>
                      <c:pt idx="4896">
                        <c:v>445.63200000000001</c:v>
                      </c:pt>
                      <c:pt idx="4897">
                        <c:v>462.72300000000001</c:v>
                      </c:pt>
                      <c:pt idx="4898">
                        <c:v>201.92699999999999</c:v>
                      </c:pt>
                      <c:pt idx="4899">
                        <c:v>75.960009999999997</c:v>
                      </c:pt>
                      <c:pt idx="4900">
                        <c:v>91.152000000000001</c:v>
                      </c:pt>
                      <c:pt idx="4901">
                        <c:v>266.49299999999999</c:v>
                      </c:pt>
                      <c:pt idx="4902">
                        <c:v>449.43</c:v>
                      </c:pt>
                      <c:pt idx="4903">
                        <c:v>427.27499999999998</c:v>
                      </c:pt>
                      <c:pt idx="4904">
                        <c:v>170.91</c:v>
                      </c:pt>
                      <c:pt idx="4905">
                        <c:v>58.869</c:v>
                      </c:pt>
                      <c:pt idx="4906">
                        <c:v>112.041</c:v>
                      </c:pt>
                      <c:pt idx="4907">
                        <c:v>289.91399999999999</c:v>
                      </c:pt>
                      <c:pt idx="4908">
                        <c:v>469.68599999999998</c:v>
                      </c:pt>
                      <c:pt idx="4909">
                        <c:v>420.31200000000001</c:v>
                      </c:pt>
                      <c:pt idx="4910">
                        <c:v>148.755</c:v>
                      </c:pt>
                      <c:pt idx="4911">
                        <c:v>53.805</c:v>
                      </c:pt>
                      <c:pt idx="4912">
                        <c:v>139.26</c:v>
                      </c:pt>
                      <c:pt idx="4913">
                        <c:v>341.18700000000001</c:v>
                      </c:pt>
                      <c:pt idx="4914">
                        <c:v>473.48399999999998</c:v>
                      </c:pt>
                      <c:pt idx="4915">
                        <c:v>238.00800000000001</c:v>
                      </c:pt>
                      <c:pt idx="4916">
                        <c:v>56.97</c:v>
                      </c:pt>
                      <c:pt idx="4917">
                        <c:v>82.289990000000003</c:v>
                      </c:pt>
                      <c:pt idx="4918">
                        <c:v>182.304</c:v>
                      </c:pt>
                      <c:pt idx="4919">
                        <c:v>421.57799999999997</c:v>
                      </c:pt>
                      <c:pt idx="4920">
                        <c:v>482.346</c:v>
                      </c:pt>
                      <c:pt idx="4921">
                        <c:v>244.971</c:v>
                      </c:pt>
                      <c:pt idx="4922">
                        <c:v>51.905999999999999</c:v>
                      </c:pt>
                      <c:pt idx="4923">
                        <c:v>73.427999999999997</c:v>
                      </c:pt>
                      <c:pt idx="4924">
                        <c:v>205.72499999999999</c:v>
                      </c:pt>
                      <c:pt idx="4925">
                        <c:v>396.89100000000002</c:v>
                      </c:pt>
                      <c:pt idx="4926">
                        <c:v>489.30900000000003</c:v>
                      </c:pt>
                      <c:pt idx="4927">
                        <c:v>277.887</c:v>
                      </c:pt>
                      <c:pt idx="4928">
                        <c:v>58.869</c:v>
                      </c:pt>
                      <c:pt idx="4929">
                        <c:v>65.198999999999998</c:v>
                      </c:pt>
                      <c:pt idx="4930">
                        <c:v>222.816</c:v>
                      </c:pt>
                      <c:pt idx="4931">
                        <c:v>413.34899999999999</c:v>
                      </c:pt>
                      <c:pt idx="4932">
                        <c:v>491.84100000000001</c:v>
                      </c:pt>
                      <c:pt idx="4933">
                        <c:v>298.14299999999997</c:v>
                      </c:pt>
                      <c:pt idx="4934">
                        <c:v>61.401000000000003</c:v>
                      </c:pt>
                      <c:pt idx="4935">
                        <c:v>55.704000000000001</c:v>
                      </c:pt>
                      <c:pt idx="4936">
                        <c:v>189.9</c:v>
                      </c:pt>
                      <c:pt idx="4937">
                        <c:v>382.96499999999997</c:v>
                      </c:pt>
                      <c:pt idx="4938">
                        <c:v>513.99599999999998</c:v>
                      </c:pt>
                      <c:pt idx="4939">
                        <c:v>300.67500000000001</c:v>
                      </c:pt>
                      <c:pt idx="4940">
                        <c:v>49.374000000000002</c:v>
                      </c:pt>
                      <c:pt idx="4941">
                        <c:v>42.411000000000001</c:v>
                      </c:pt>
                      <c:pt idx="4942">
                        <c:v>149.38800000000001</c:v>
                      </c:pt>
                      <c:pt idx="4943">
                        <c:v>331.05900000000003</c:v>
                      </c:pt>
                      <c:pt idx="4944">
                        <c:v>464.62200000000001</c:v>
                      </c:pt>
                      <c:pt idx="4945">
                        <c:v>219.018</c:v>
                      </c:pt>
                      <c:pt idx="4946">
                        <c:v>45.576000000000001</c:v>
                      </c:pt>
                      <c:pt idx="4947">
                        <c:v>69.63</c:v>
                      </c:pt>
                      <c:pt idx="4948">
                        <c:v>239.90700000000001</c:v>
                      </c:pt>
                      <c:pt idx="4949">
                        <c:v>426.642</c:v>
                      </c:pt>
                      <c:pt idx="4950">
                        <c:v>488.67599999999999</c:v>
                      </c:pt>
                      <c:pt idx="4951">
                        <c:v>220.28399999999999</c:v>
                      </c:pt>
                      <c:pt idx="4952">
                        <c:v>62.033999999999999</c:v>
                      </c:pt>
                      <c:pt idx="4953">
                        <c:v>61.401000000000003</c:v>
                      </c:pt>
                      <c:pt idx="4954">
                        <c:v>200.661</c:v>
                      </c:pt>
                      <c:pt idx="4955">
                        <c:v>389.29500000000002</c:v>
                      </c:pt>
                      <c:pt idx="4956">
                        <c:v>487.41</c:v>
                      </c:pt>
                      <c:pt idx="4957">
                        <c:v>285.483</c:v>
                      </c:pt>
                      <c:pt idx="4958">
                        <c:v>58.869</c:v>
                      </c:pt>
                      <c:pt idx="4959">
                        <c:v>59.502000000000002</c:v>
                      </c:pt>
                      <c:pt idx="4960">
                        <c:v>167.745</c:v>
                      </c:pt>
                      <c:pt idx="4961">
                        <c:v>335.49</c:v>
                      </c:pt>
                      <c:pt idx="4962">
                        <c:v>482.346</c:v>
                      </c:pt>
                      <c:pt idx="4963">
                        <c:v>339.92099999999999</c:v>
                      </c:pt>
                      <c:pt idx="4964">
                        <c:v>80.391000000000005</c:v>
                      </c:pt>
                      <c:pt idx="4965">
                        <c:v>51.273000000000003</c:v>
                      </c:pt>
                      <c:pt idx="4966">
                        <c:v>161.41499999999999</c:v>
                      </c:pt>
                      <c:pt idx="4967">
                        <c:v>288.01499999999999</c:v>
                      </c:pt>
                      <c:pt idx="4968">
                        <c:v>470.31900000000002</c:v>
                      </c:pt>
                      <c:pt idx="4969">
                        <c:v>392.46</c:v>
                      </c:pt>
                      <c:pt idx="4970">
                        <c:v>123.435</c:v>
                      </c:pt>
                      <c:pt idx="4971">
                        <c:v>48.107999999999997</c:v>
                      </c:pt>
                      <c:pt idx="4972">
                        <c:v>131.03100000000001</c:v>
                      </c:pt>
                      <c:pt idx="4973">
                        <c:v>290.54700000000003</c:v>
                      </c:pt>
                      <c:pt idx="4974">
                        <c:v>473.48399999999998</c:v>
                      </c:pt>
                      <c:pt idx="4975">
                        <c:v>412.71600000000001</c:v>
                      </c:pt>
                      <c:pt idx="4976">
                        <c:v>153.81899999999999</c:v>
                      </c:pt>
                      <c:pt idx="4977">
                        <c:v>52.539000000000001</c:v>
                      </c:pt>
                      <c:pt idx="4978">
                        <c:v>189.9</c:v>
                      </c:pt>
                      <c:pt idx="4979">
                        <c:v>344.35199999999998</c:v>
                      </c:pt>
                      <c:pt idx="4980">
                        <c:v>474.11700000000002</c:v>
                      </c:pt>
                      <c:pt idx="4981">
                        <c:v>319.03199999999998</c:v>
                      </c:pt>
                      <c:pt idx="4982">
                        <c:v>84.822000000000003</c:v>
                      </c:pt>
                      <c:pt idx="4983">
                        <c:v>65.198999999999998</c:v>
                      </c:pt>
                      <c:pt idx="4984">
                        <c:v>183.57</c:v>
                      </c:pt>
                      <c:pt idx="4985">
                        <c:v>335.49</c:v>
                      </c:pt>
                      <c:pt idx="4986">
                        <c:v>452.59500000000003</c:v>
                      </c:pt>
                      <c:pt idx="4987">
                        <c:v>355.113</c:v>
                      </c:pt>
                      <c:pt idx="4988">
                        <c:v>118.371</c:v>
                      </c:pt>
                      <c:pt idx="4989">
                        <c:v>68.364009999999993</c:v>
                      </c:pt>
                      <c:pt idx="4990">
                        <c:v>169.011</c:v>
                      </c:pt>
                      <c:pt idx="4991">
                        <c:v>309.53699999999998</c:v>
                      </c:pt>
                      <c:pt idx="4992">
                        <c:v>464.62200000000001</c:v>
                      </c:pt>
                      <c:pt idx="4993">
                        <c:v>342.45299999999997</c:v>
                      </c:pt>
                      <c:pt idx="4994">
                        <c:v>138.62700000000001</c:v>
                      </c:pt>
                      <c:pt idx="4995">
                        <c:v>62.667000000000002</c:v>
                      </c:pt>
                      <c:pt idx="4996">
                        <c:v>143.05799999999999</c:v>
                      </c:pt>
                      <c:pt idx="4997">
                        <c:v>276.62099999999998</c:v>
                      </c:pt>
                      <c:pt idx="4998">
                        <c:v>450.06299999999999</c:v>
                      </c:pt>
                      <c:pt idx="4999">
                        <c:v>389.29500000000002</c:v>
                      </c:pt>
                      <c:pt idx="5000">
                        <c:v>150.654</c:v>
                      </c:pt>
                      <c:pt idx="5001">
                        <c:v>65.831999999999994</c:v>
                      </c:pt>
                      <c:pt idx="5002">
                        <c:v>123.435</c:v>
                      </c:pt>
                      <c:pt idx="5003">
                        <c:v>284.21699999999998</c:v>
                      </c:pt>
                      <c:pt idx="5004">
                        <c:v>422.21100000000001</c:v>
                      </c:pt>
                      <c:pt idx="5005">
                        <c:v>399.423</c:v>
                      </c:pt>
                      <c:pt idx="5006">
                        <c:v>175.97399999999999</c:v>
                      </c:pt>
                      <c:pt idx="5007">
                        <c:v>65.831999999999994</c:v>
                      </c:pt>
                      <c:pt idx="5008">
                        <c:v>122.80200000000001</c:v>
                      </c:pt>
                      <c:pt idx="5009">
                        <c:v>281.685</c:v>
                      </c:pt>
                      <c:pt idx="5010">
                        <c:v>388.66199999999998</c:v>
                      </c:pt>
                      <c:pt idx="5011">
                        <c:v>324.72899999999998</c:v>
                      </c:pt>
                      <c:pt idx="5012">
                        <c:v>156.98400000000001</c:v>
                      </c:pt>
                      <c:pt idx="5013">
                        <c:v>85.454999999999998</c:v>
                      </c:pt>
                      <c:pt idx="5014">
                        <c:v>166.47900000000001</c:v>
                      </c:pt>
                      <c:pt idx="5015">
                        <c:v>287.38200000000001</c:v>
                      </c:pt>
                      <c:pt idx="5016">
                        <c:v>430.44</c:v>
                      </c:pt>
                      <c:pt idx="5017">
                        <c:v>357.64499999999998</c:v>
                      </c:pt>
                      <c:pt idx="5018">
                        <c:v>151.28700000000001</c:v>
                      </c:pt>
                      <c:pt idx="5019">
                        <c:v>87.986999999999995</c:v>
                      </c:pt>
                      <c:pt idx="5020">
                        <c:v>148.755</c:v>
                      </c:pt>
                      <c:pt idx="5021">
                        <c:v>299.40899999999999</c:v>
                      </c:pt>
                      <c:pt idx="5022">
                        <c:v>412.08300000000003</c:v>
                      </c:pt>
                      <c:pt idx="5023">
                        <c:v>374.10300000000001</c:v>
                      </c:pt>
                      <c:pt idx="5024">
                        <c:v>174.07499999999999</c:v>
                      </c:pt>
                      <c:pt idx="5025">
                        <c:v>83.555999999999997</c:v>
                      </c:pt>
                      <c:pt idx="5026">
                        <c:v>149.38800000000001</c:v>
                      </c:pt>
                      <c:pt idx="5027">
                        <c:v>310.17</c:v>
                      </c:pt>
                      <c:pt idx="5028">
                        <c:v>391.827</c:v>
                      </c:pt>
                      <c:pt idx="5029">
                        <c:v>396.25799999999998</c:v>
                      </c:pt>
                      <c:pt idx="5030">
                        <c:v>217.119</c:v>
                      </c:pt>
                      <c:pt idx="5031">
                        <c:v>94.95</c:v>
                      </c:pt>
                      <c:pt idx="5032">
                        <c:v>139.26</c:v>
                      </c:pt>
                      <c:pt idx="5033">
                        <c:v>288.01499999999999</c:v>
                      </c:pt>
                      <c:pt idx="5034">
                        <c:v>400.05599999999998</c:v>
                      </c:pt>
                      <c:pt idx="5035">
                        <c:v>384.23099999999999</c:v>
                      </c:pt>
                      <c:pt idx="5036">
                        <c:v>238.00800000000001</c:v>
                      </c:pt>
                      <c:pt idx="5037">
                        <c:v>106.977</c:v>
                      </c:pt>
                      <c:pt idx="5038">
                        <c:v>134.196</c:v>
                      </c:pt>
                      <c:pt idx="5039">
                        <c:v>267.12599999999998</c:v>
                      </c:pt>
                      <c:pt idx="5040">
                        <c:v>371.57100000000003</c:v>
                      </c:pt>
                      <c:pt idx="5041">
                        <c:v>389.29500000000002</c:v>
                      </c:pt>
                      <c:pt idx="5042">
                        <c:v>237.375</c:v>
                      </c:pt>
                      <c:pt idx="5043">
                        <c:v>136.095</c:v>
                      </c:pt>
                      <c:pt idx="5044">
                        <c:v>199.39500000000001</c:v>
                      </c:pt>
                      <c:pt idx="5045">
                        <c:v>330.42599999999999</c:v>
                      </c:pt>
                      <c:pt idx="5046">
                        <c:v>372.20400000000001</c:v>
                      </c:pt>
                      <c:pt idx="5047">
                        <c:v>335.49</c:v>
                      </c:pt>
                      <c:pt idx="5048">
                        <c:v>193.065</c:v>
                      </c:pt>
                      <c:pt idx="5049">
                        <c:v>133.56299999999999</c:v>
                      </c:pt>
                      <c:pt idx="5050">
                        <c:v>199.39500000000001</c:v>
                      </c:pt>
                      <c:pt idx="5051">
                        <c:v>320.93099999999998</c:v>
                      </c:pt>
                      <c:pt idx="5052">
                        <c:v>386.76299999999998</c:v>
                      </c:pt>
                      <c:pt idx="5053">
                        <c:v>325.995</c:v>
                      </c:pt>
                      <c:pt idx="5054">
                        <c:v>206.358</c:v>
                      </c:pt>
                      <c:pt idx="5055">
                        <c:v>133.56299999999999</c:v>
                      </c:pt>
                      <c:pt idx="5056">
                        <c:v>193.065</c:v>
                      </c:pt>
                      <c:pt idx="5057">
                        <c:v>310.17</c:v>
                      </c:pt>
                      <c:pt idx="5058">
                        <c:v>368.40600000000001</c:v>
                      </c:pt>
                      <c:pt idx="5059">
                        <c:v>315.23399999999998</c:v>
                      </c:pt>
                      <c:pt idx="5060">
                        <c:v>193.065</c:v>
                      </c:pt>
                      <c:pt idx="5061">
                        <c:v>148.755</c:v>
                      </c:pt>
                      <c:pt idx="5062">
                        <c:v>202.56</c:v>
                      </c:pt>
                      <c:pt idx="5063">
                        <c:v>308.904</c:v>
                      </c:pt>
                      <c:pt idx="5064">
                        <c:v>352.58100000000002</c:v>
                      </c:pt>
                      <c:pt idx="5065">
                        <c:v>308.27100000000002</c:v>
                      </c:pt>
                      <c:pt idx="5066">
                        <c:v>196.863</c:v>
                      </c:pt>
                      <c:pt idx="5067">
                        <c:v>155.71799999999999</c:v>
                      </c:pt>
                      <c:pt idx="5068">
                        <c:v>220.917</c:v>
                      </c:pt>
                      <c:pt idx="5069">
                        <c:v>319.66500000000002</c:v>
                      </c:pt>
                      <c:pt idx="5070">
                        <c:v>338.02199999999999</c:v>
                      </c:pt>
                      <c:pt idx="5071">
                        <c:v>296.24400000000003</c:v>
                      </c:pt>
                      <c:pt idx="5072">
                        <c:v>202.56</c:v>
                      </c:pt>
                      <c:pt idx="5073">
                        <c:v>178.506</c:v>
                      </c:pt>
                      <c:pt idx="5074">
                        <c:v>241.80600000000001</c:v>
                      </c:pt>
                      <c:pt idx="5075">
                        <c:v>322.83</c:v>
                      </c:pt>
                      <c:pt idx="5076">
                        <c:v>340.55399999999997</c:v>
                      </c:pt>
                      <c:pt idx="5077">
                        <c:v>227.88</c:v>
                      </c:pt>
                      <c:pt idx="5078">
                        <c:v>170.27699999999999</c:v>
                      </c:pt>
                      <c:pt idx="5079">
                        <c:v>211.422</c:v>
                      </c:pt>
                      <c:pt idx="5080">
                        <c:v>297.51</c:v>
                      </c:pt>
                      <c:pt idx="5081">
                        <c:v>339.28800000000001</c:v>
                      </c:pt>
                      <c:pt idx="5082">
                        <c:v>311.43599999999998</c:v>
                      </c:pt>
                      <c:pt idx="5083">
                        <c:v>217.75200000000001</c:v>
                      </c:pt>
                      <c:pt idx="5084">
                        <c:v>179.77199999999999</c:v>
                      </c:pt>
                      <c:pt idx="5085">
                        <c:v>230.41200000000001</c:v>
                      </c:pt>
                      <c:pt idx="5086">
                        <c:v>310.17</c:v>
                      </c:pt>
                      <c:pt idx="5087">
                        <c:v>342.45299999999997</c:v>
                      </c:pt>
                      <c:pt idx="5088">
                        <c:v>305.10599999999999</c:v>
                      </c:pt>
                      <c:pt idx="5089">
                        <c:v>206.99100000000001</c:v>
                      </c:pt>
                      <c:pt idx="5090">
                        <c:v>170.27699999999999</c:v>
                      </c:pt>
                      <c:pt idx="5091">
                        <c:v>230.41200000000001</c:v>
                      </c:pt>
                      <c:pt idx="5092">
                        <c:v>317.76600000000002</c:v>
                      </c:pt>
                      <c:pt idx="5093">
                        <c:v>344.35199999999998</c:v>
                      </c:pt>
                      <c:pt idx="5094">
                        <c:v>290.54700000000003</c:v>
                      </c:pt>
                      <c:pt idx="5095">
                        <c:v>184.203</c:v>
                      </c:pt>
                      <c:pt idx="5096">
                        <c:v>174.07499999999999</c:v>
                      </c:pt>
                      <c:pt idx="5097">
                        <c:v>237.375</c:v>
                      </c:pt>
                      <c:pt idx="5098">
                        <c:v>321.56400000000002</c:v>
                      </c:pt>
                      <c:pt idx="5099">
                        <c:v>338.02199999999999</c:v>
                      </c:pt>
                      <c:pt idx="5100">
                        <c:v>263.32799999999997</c:v>
                      </c:pt>
                      <c:pt idx="5101">
                        <c:v>178.506</c:v>
                      </c:pt>
                      <c:pt idx="5102">
                        <c:v>177.24</c:v>
                      </c:pt>
                      <c:pt idx="5103">
                        <c:v>251.934</c:v>
                      </c:pt>
                      <c:pt idx="5104">
                        <c:v>314.601</c:v>
                      </c:pt>
                      <c:pt idx="5105">
                        <c:v>338.65499999999997</c:v>
                      </c:pt>
                      <c:pt idx="5106">
                        <c:v>264.59399999999999</c:v>
                      </c:pt>
                      <c:pt idx="5107">
                        <c:v>184.203</c:v>
                      </c:pt>
                      <c:pt idx="5108">
                        <c:v>178.506</c:v>
                      </c:pt>
                      <c:pt idx="5109">
                        <c:v>254.46600000000001</c:v>
                      </c:pt>
                      <c:pt idx="5110">
                        <c:v>339.28800000000001</c:v>
                      </c:pt>
                      <c:pt idx="5111">
                        <c:v>296.87700000000001</c:v>
                      </c:pt>
                      <c:pt idx="5112">
                        <c:v>221.55</c:v>
                      </c:pt>
                      <c:pt idx="5113">
                        <c:v>170.91</c:v>
                      </c:pt>
                      <c:pt idx="5114">
                        <c:v>224.08199999999999</c:v>
                      </c:pt>
                      <c:pt idx="5115">
                        <c:v>288.64800000000002</c:v>
                      </c:pt>
                      <c:pt idx="5116">
                        <c:v>337.38900000000001</c:v>
                      </c:pt>
                      <c:pt idx="5117">
                        <c:v>296.24400000000003</c:v>
                      </c:pt>
                      <c:pt idx="5118">
                        <c:v>206.99100000000001</c:v>
                      </c:pt>
                      <c:pt idx="5119">
                        <c:v>175.97399999999999</c:v>
                      </c:pt>
                      <c:pt idx="5120">
                        <c:v>220.917</c:v>
                      </c:pt>
                      <c:pt idx="5121">
                        <c:v>302.57400000000001</c:v>
                      </c:pt>
                      <c:pt idx="5122">
                        <c:v>329.79300000000001</c:v>
                      </c:pt>
                      <c:pt idx="5123">
                        <c:v>288.64800000000002</c:v>
                      </c:pt>
                      <c:pt idx="5124">
                        <c:v>208.25700000000001</c:v>
                      </c:pt>
                      <c:pt idx="5125">
                        <c:v>182.304</c:v>
                      </c:pt>
                      <c:pt idx="5126">
                        <c:v>226.614</c:v>
                      </c:pt>
                      <c:pt idx="5127">
                        <c:v>296.24400000000003</c:v>
                      </c:pt>
                      <c:pt idx="5128">
                        <c:v>330.42599999999999</c:v>
                      </c:pt>
                      <c:pt idx="5129">
                        <c:v>280.41899999999998</c:v>
                      </c:pt>
                      <c:pt idx="5130">
                        <c:v>216.48599999999999</c:v>
                      </c:pt>
                      <c:pt idx="5131">
                        <c:v>191.166</c:v>
                      </c:pt>
                      <c:pt idx="5132">
                        <c:v>223.44900000000001</c:v>
                      </c:pt>
                      <c:pt idx="5133">
                        <c:v>289.91399999999999</c:v>
                      </c:pt>
                      <c:pt idx="5134">
                        <c:v>317.13299999999998</c:v>
                      </c:pt>
                      <c:pt idx="5135">
                        <c:v>275.988</c:v>
                      </c:pt>
                      <c:pt idx="5136">
                        <c:v>205.72499999999999</c:v>
                      </c:pt>
                      <c:pt idx="5137">
                        <c:v>188.63399999999999</c:v>
                      </c:pt>
                      <c:pt idx="5138">
                        <c:v>227.24700000000001</c:v>
                      </c:pt>
                      <c:pt idx="5139">
                        <c:v>293.71199999999999</c:v>
                      </c:pt>
                      <c:pt idx="5140">
                        <c:v>315.86700000000002</c:v>
                      </c:pt>
                      <c:pt idx="5141">
                        <c:v>270.92399999999998</c:v>
                      </c:pt>
                      <c:pt idx="5142">
                        <c:v>203.82599999999999</c:v>
                      </c:pt>
                      <c:pt idx="5143">
                        <c:v>215.22</c:v>
                      </c:pt>
                      <c:pt idx="5144">
                        <c:v>270.291</c:v>
                      </c:pt>
                      <c:pt idx="5145">
                        <c:v>308.27100000000002</c:v>
                      </c:pt>
                      <c:pt idx="5146">
                        <c:v>283.584</c:v>
                      </c:pt>
                      <c:pt idx="5147">
                        <c:v>227.88</c:v>
                      </c:pt>
                      <c:pt idx="5148">
                        <c:v>200.661</c:v>
                      </c:pt>
                      <c:pt idx="5149">
                        <c:v>227.88</c:v>
                      </c:pt>
                      <c:pt idx="5150">
                        <c:v>271.55700000000002</c:v>
                      </c:pt>
                      <c:pt idx="5151">
                        <c:v>303.83999999999997</c:v>
                      </c:pt>
                      <c:pt idx="5152">
                        <c:v>273.45600000000002</c:v>
                      </c:pt>
                      <c:pt idx="5153">
                        <c:v>222.816</c:v>
                      </c:pt>
                      <c:pt idx="5154">
                        <c:v>202.56</c:v>
                      </c:pt>
                      <c:pt idx="5155">
                        <c:v>224.08199999999999</c:v>
                      </c:pt>
                      <c:pt idx="5156">
                        <c:v>267.12599999999998</c:v>
                      </c:pt>
                      <c:pt idx="5157">
                        <c:v>301.30799999999999</c:v>
                      </c:pt>
                      <c:pt idx="5158">
                        <c:v>279.786</c:v>
                      </c:pt>
                      <c:pt idx="5159">
                        <c:v>225.34800000000001</c:v>
                      </c:pt>
                      <c:pt idx="5160">
                        <c:v>199.39500000000001</c:v>
                      </c:pt>
                      <c:pt idx="5161">
                        <c:v>228.51300000000001</c:v>
                      </c:pt>
                      <c:pt idx="5162">
                        <c:v>285.483</c:v>
                      </c:pt>
                      <c:pt idx="5163">
                        <c:v>305.10599999999999</c:v>
                      </c:pt>
                      <c:pt idx="5164">
                        <c:v>272.19</c:v>
                      </c:pt>
                      <c:pt idx="5165">
                        <c:v>215.85300000000001</c:v>
                      </c:pt>
                      <c:pt idx="5166">
                        <c:v>197.49600000000001</c:v>
                      </c:pt>
                      <c:pt idx="5167">
                        <c:v>222.816</c:v>
                      </c:pt>
                      <c:pt idx="5168">
                        <c:v>284.85000000000002</c:v>
                      </c:pt>
                      <c:pt idx="5169">
                        <c:v>299.40899999999999</c:v>
                      </c:pt>
                      <c:pt idx="5170">
                        <c:v>268.392</c:v>
                      </c:pt>
                      <c:pt idx="5171">
                        <c:v>211.422</c:v>
                      </c:pt>
                      <c:pt idx="5172">
                        <c:v>200.02799999999999</c:v>
                      </c:pt>
                      <c:pt idx="5173">
                        <c:v>231.04499999999999</c:v>
                      </c:pt>
                      <c:pt idx="5174">
                        <c:v>282.31799999999998</c:v>
                      </c:pt>
                      <c:pt idx="5175">
                        <c:v>303.20699999999999</c:v>
                      </c:pt>
                      <c:pt idx="5176">
                        <c:v>234.21</c:v>
                      </c:pt>
                      <c:pt idx="5177">
                        <c:v>197.49600000000001</c:v>
                      </c:pt>
                      <c:pt idx="5178">
                        <c:v>211.422</c:v>
                      </c:pt>
                      <c:pt idx="5179">
                        <c:v>251.934</c:v>
                      </c:pt>
                      <c:pt idx="5180">
                        <c:v>300.67500000000001</c:v>
                      </c:pt>
                      <c:pt idx="5181">
                        <c:v>287.38200000000001</c:v>
                      </c:pt>
                      <c:pt idx="5182">
                        <c:v>227.24700000000001</c:v>
                      </c:pt>
                      <c:pt idx="5183">
                        <c:v>198.12899999999999</c:v>
                      </c:pt>
                      <c:pt idx="5184">
                        <c:v>209.523</c:v>
                      </c:pt>
                      <c:pt idx="5185">
                        <c:v>246.87</c:v>
                      </c:pt>
                      <c:pt idx="5186">
                        <c:v>295.61099999999999</c:v>
                      </c:pt>
                      <c:pt idx="5187">
                        <c:v>280.41899999999998</c:v>
                      </c:pt>
                      <c:pt idx="5188">
                        <c:v>226.614</c:v>
                      </c:pt>
                      <c:pt idx="5189">
                        <c:v>195.59700000000001</c:v>
                      </c:pt>
                      <c:pt idx="5190">
                        <c:v>217.119</c:v>
                      </c:pt>
                      <c:pt idx="5191">
                        <c:v>256.99799999999999</c:v>
                      </c:pt>
                      <c:pt idx="5192">
                        <c:v>296.24400000000003</c:v>
                      </c:pt>
                      <c:pt idx="5193">
                        <c:v>285.483</c:v>
                      </c:pt>
                      <c:pt idx="5194">
                        <c:v>222.816</c:v>
                      </c:pt>
                      <c:pt idx="5195">
                        <c:v>191.166</c:v>
                      </c:pt>
                      <c:pt idx="5196">
                        <c:v>216.48599999999999</c:v>
                      </c:pt>
                      <c:pt idx="5197">
                        <c:v>267.12599999999998</c:v>
                      </c:pt>
                      <c:pt idx="5198">
                        <c:v>276.62099999999998</c:v>
                      </c:pt>
                      <c:pt idx="5199">
                        <c:v>279.786</c:v>
                      </c:pt>
                      <c:pt idx="5200">
                        <c:v>238.00800000000001</c:v>
                      </c:pt>
                      <c:pt idx="5201">
                        <c:v>203.82599999999999</c:v>
                      </c:pt>
                      <c:pt idx="5202">
                        <c:v>216.48599999999999</c:v>
                      </c:pt>
                      <c:pt idx="5203">
                        <c:v>255.09899999999999</c:v>
                      </c:pt>
                      <c:pt idx="5204">
                        <c:v>286.11599999999999</c:v>
                      </c:pt>
                      <c:pt idx="5205">
                        <c:v>278.52</c:v>
                      </c:pt>
                      <c:pt idx="5206">
                        <c:v>241.80600000000001</c:v>
                      </c:pt>
                      <c:pt idx="5207">
                        <c:v>203.82599999999999</c:v>
                      </c:pt>
                      <c:pt idx="5208">
                        <c:v>209.523</c:v>
                      </c:pt>
                      <c:pt idx="5209">
                        <c:v>263.96100000000001</c:v>
                      </c:pt>
                      <c:pt idx="5210">
                        <c:v>281.05200000000002</c:v>
                      </c:pt>
                      <c:pt idx="5211">
                        <c:v>260.16300000000001</c:v>
                      </c:pt>
                      <c:pt idx="5212">
                        <c:v>222.18299999999999</c:v>
                      </c:pt>
                      <c:pt idx="5213">
                        <c:v>206.358</c:v>
                      </c:pt>
                      <c:pt idx="5214">
                        <c:v>231.678</c:v>
                      </c:pt>
                      <c:pt idx="5215">
                        <c:v>264.59399999999999</c:v>
                      </c:pt>
                      <c:pt idx="5216">
                        <c:v>279.786</c:v>
                      </c:pt>
                      <c:pt idx="5217">
                        <c:v>256.99799999999999</c:v>
                      </c:pt>
                      <c:pt idx="5218">
                        <c:v>223.44900000000001</c:v>
                      </c:pt>
                      <c:pt idx="5219">
                        <c:v>204.459</c:v>
                      </c:pt>
                      <c:pt idx="5220">
                        <c:v>228.51300000000001</c:v>
                      </c:pt>
                      <c:pt idx="5221">
                        <c:v>258.89699999999999</c:v>
                      </c:pt>
                      <c:pt idx="5222">
                        <c:v>274.089</c:v>
                      </c:pt>
                      <c:pt idx="5223">
                        <c:v>256.99799999999999</c:v>
                      </c:pt>
                      <c:pt idx="5224">
                        <c:v>221.55</c:v>
                      </c:pt>
                      <c:pt idx="5225">
                        <c:v>212.68799999999999</c:v>
                      </c:pt>
                      <c:pt idx="5226">
                        <c:v>225.34800000000001</c:v>
                      </c:pt>
                      <c:pt idx="5227">
                        <c:v>254.46600000000001</c:v>
                      </c:pt>
                      <c:pt idx="5228">
                        <c:v>260.16300000000001</c:v>
                      </c:pt>
                      <c:pt idx="5229">
                        <c:v>260.79599999999999</c:v>
                      </c:pt>
                      <c:pt idx="5230">
                        <c:v>243.70500000000001</c:v>
                      </c:pt>
                      <c:pt idx="5231">
                        <c:v>227.88</c:v>
                      </c:pt>
                      <c:pt idx="5232">
                        <c:v>231.04499999999999</c:v>
                      </c:pt>
                      <c:pt idx="5233">
                        <c:v>245.60400000000001</c:v>
                      </c:pt>
                      <c:pt idx="5234">
                        <c:v>260.79599999999999</c:v>
                      </c:pt>
                      <c:pt idx="5235">
                        <c:v>0</c:v>
                      </c:pt>
                      <c:pt idx="5236">
                        <c:v>0</c:v>
                      </c:pt>
                      <c:pt idx="5237">
                        <c:v>0</c:v>
                      </c:pt>
                      <c:pt idx="5238">
                        <c:v>0</c:v>
                      </c:pt>
                      <c:pt idx="5239">
                        <c:v>0</c:v>
                      </c:pt>
                      <c:pt idx="5240">
                        <c:v>0</c:v>
                      </c:pt>
                      <c:pt idx="5241">
                        <c:v>0</c:v>
                      </c:pt>
                      <c:pt idx="5242">
                        <c:v>0</c:v>
                      </c:pt>
                      <c:pt idx="5243">
                        <c:v>0</c:v>
                      </c:pt>
                      <c:pt idx="5244">
                        <c:v>0</c:v>
                      </c:pt>
                      <c:pt idx="5245">
                        <c:v>0</c:v>
                      </c:pt>
                      <c:pt idx="5246">
                        <c:v>0</c:v>
                      </c:pt>
                      <c:pt idx="5247">
                        <c:v>0</c:v>
                      </c:pt>
                      <c:pt idx="5248">
                        <c:v>0</c:v>
                      </c:pt>
                      <c:pt idx="5249">
                        <c:v>0</c:v>
                      </c:pt>
                      <c:pt idx="5250">
                        <c:v>0</c:v>
                      </c:pt>
                      <c:pt idx="5251">
                        <c:v>0</c:v>
                      </c:pt>
                      <c:pt idx="5252">
                        <c:v>0</c:v>
                      </c:pt>
                      <c:pt idx="5253">
                        <c:v>0</c:v>
                      </c:pt>
                      <c:pt idx="5254">
                        <c:v>0</c:v>
                      </c:pt>
                      <c:pt idx="5255">
                        <c:v>0</c:v>
                      </c:pt>
                      <c:pt idx="5256">
                        <c:v>0</c:v>
                      </c:pt>
                      <c:pt idx="5257">
                        <c:v>0</c:v>
                      </c:pt>
                      <c:pt idx="5258">
                        <c:v>0</c:v>
                      </c:pt>
                      <c:pt idx="5259">
                        <c:v>0</c:v>
                      </c:pt>
                      <c:pt idx="5260">
                        <c:v>0</c:v>
                      </c:pt>
                      <c:pt idx="5261">
                        <c:v>0</c:v>
                      </c:pt>
                      <c:pt idx="5262">
                        <c:v>0</c:v>
                      </c:pt>
                      <c:pt idx="5263">
                        <c:v>0</c:v>
                      </c:pt>
                      <c:pt idx="5264">
                        <c:v>0</c:v>
                      </c:pt>
                      <c:pt idx="5265">
                        <c:v>0</c:v>
                      </c:pt>
                      <c:pt idx="5266">
                        <c:v>0</c:v>
                      </c:pt>
                      <c:pt idx="5267">
                        <c:v>0</c:v>
                      </c:pt>
                      <c:pt idx="5268">
                        <c:v>0</c:v>
                      </c:pt>
                      <c:pt idx="5269">
                        <c:v>0</c:v>
                      </c:pt>
                      <c:pt idx="5270">
                        <c:v>0</c:v>
                      </c:pt>
                      <c:pt idx="5271">
                        <c:v>0</c:v>
                      </c:pt>
                      <c:pt idx="5272">
                        <c:v>0</c:v>
                      </c:pt>
                      <c:pt idx="5273">
                        <c:v>0</c:v>
                      </c:pt>
                      <c:pt idx="5274">
                        <c:v>0</c:v>
                      </c:pt>
                      <c:pt idx="5275">
                        <c:v>0</c:v>
                      </c:pt>
                      <c:pt idx="5276">
                        <c:v>0</c:v>
                      </c:pt>
                      <c:pt idx="5277">
                        <c:v>0</c:v>
                      </c:pt>
                      <c:pt idx="5278">
                        <c:v>0</c:v>
                      </c:pt>
                      <c:pt idx="5279">
                        <c:v>0</c:v>
                      </c:pt>
                      <c:pt idx="5280">
                        <c:v>0</c:v>
                      </c:pt>
                      <c:pt idx="5281">
                        <c:v>0</c:v>
                      </c:pt>
                      <c:pt idx="5282">
                        <c:v>0</c:v>
                      </c:pt>
                      <c:pt idx="5283">
                        <c:v>0</c:v>
                      </c:pt>
                      <c:pt idx="5284">
                        <c:v>0</c:v>
                      </c:pt>
                      <c:pt idx="5285">
                        <c:v>0</c:v>
                      </c:pt>
                      <c:pt idx="5286">
                        <c:v>0</c:v>
                      </c:pt>
                      <c:pt idx="5287">
                        <c:v>0</c:v>
                      </c:pt>
                      <c:pt idx="5288">
                        <c:v>0</c:v>
                      </c:pt>
                      <c:pt idx="5289">
                        <c:v>0</c:v>
                      </c:pt>
                      <c:pt idx="5290">
                        <c:v>0</c:v>
                      </c:pt>
                      <c:pt idx="5291">
                        <c:v>0</c:v>
                      </c:pt>
                      <c:pt idx="5292">
                        <c:v>0</c:v>
                      </c:pt>
                      <c:pt idx="5293">
                        <c:v>0</c:v>
                      </c:pt>
                      <c:pt idx="5294">
                        <c:v>0</c:v>
                      </c:pt>
                      <c:pt idx="5295">
                        <c:v>0</c:v>
                      </c:pt>
                      <c:pt idx="5296">
                        <c:v>0</c:v>
                      </c:pt>
                      <c:pt idx="5297">
                        <c:v>0</c:v>
                      </c:pt>
                      <c:pt idx="5298">
                        <c:v>0</c:v>
                      </c:pt>
                      <c:pt idx="5299">
                        <c:v>0</c:v>
                      </c:pt>
                      <c:pt idx="5300">
                        <c:v>0</c:v>
                      </c:pt>
                      <c:pt idx="5301">
                        <c:v>0</c:v>
                      </c:pt>
                      <c:pt idx="5302">
                        <c:v>0</c:v>
                      </c:pt>
                      <c:pt idx="5303">
                        <c:v>0</c:v>
                      </c:pt>
                      <c:pt idx="5304">
                        <c:v>0</c:v>
                      </c:pt>
                      <c:pt idx="5305">
                        <c:v>0</c:v>
                      </c:pt>
                      <c:pt idx="5306">
                        <c:v>0</c:v>
                      </c:pt>
                      <c:pt idx="5307">
                        <c:v>0</c:v>
                      </c:pt>
                      <c:pt idx="5308">
                        <c:v>0</c:v>
                      </c:pt>
                      <c:pt idx="5309">
                        <c:v>0</c:v>
                      </c:pt>
                      <c:pt idx="5310">
                        <c:v>0</c:v>
                      </c:pt>
                      <c:pt idx="5311">
                        <c:v>0</c:v>
                      </c:pt>
                      <c:pt idx="5312">
                        <c:v>0</c:v>
                      </c:pt>
                      <c:pt idx="5313">
                        <c:v>0</c:v>
                      </c:pt>
                      <c:pt idx="5314">
                        <c:v>0</c:v>
                      </c:pt>
                      <c:pt idx="5315">
                        <c:v>0</c:v>
                      </c:pt>
                      <c:pt idx="5316">
                        <c:v>0</c:v>
                      </c:pt>
                      <c:pt idx="5317">
                        <c:v>0</c:v>
                      </c:pt>
                      <c:pt idx="5318">
                        <c:v>0</c:v>
                      </c:pt>
                      <c:pt idx="5319">
                        <c:v>0</c:v>
                      </c:pt>
                      <c:pt idx="5320">
                        <c:v>0</c:v>
                      </c:pt>
                      <c:pt idx="5321">
                        <c:v>0</c:v>
                      </c:pt>
                      <c:pt idx="5322">
                        <c:v>0</c:v>
                      </c:pt>
                      <c:pt idx="5323">
                        <c:v>0</c:v>
                      </c:pt>
                      <c:pt idx="5324">
                        <c:v>0</c:v>
                      </c:pt>
                      <c:pt idx="5325">
                        <c:v>0</c:v>
                      </c:pt>
                      <c:pt idx="5326">
                        <c:v>0</c:v>
                      </c:pt>
                      <c:pt idx="5327">
                        <c:v>0</c:v>
                      </c:pt>
                      <c:pt idx="5328">
                        <c:v>0</c:v>
                      </c:pt>
                      <c:pt idx="5329">
                        <c:v>0</c:v>
                      </c:pt>
                      <c:pt idx="5330">
                        <c:v>0</c:v>
                      </c:pt>
                      <c:pt idx="5331">
                        <c:v>0</c:v>
                      </c:pt>
                      <c:pt idx="5332">
                        <c:v>0</c:v>
                      </c:pt>
                      <c:pt idx="5333">
                        <c:v>0</c:v>
                      </c:pt>
                      <c:pt idx="5334">
                        <c:v>0</c:v>
                      </c:pt>
                      <c:pt idx="5335">
                        <c:v>0</c:v>
                      </c:pt>
                      <c:pt idx="5336">
                        <c:v>0</c:v>
                      </c:pt>
                      <c:pt idx="5337">
                        <c:v>0</c:v>
                      </c:pt>
                      <c:pt idx="5338">
                        <c:v>0</c:v>
                      </c:pt>
                      <c:pt idx="5339">
                        <c:v>0</c:v>
                      </c:pt>
                      <c:pt idx="5340">
                        <c:v>0</c:v>
                      </c:pt>
                      <c:pt idx="5341">
                        <c:v>0</c:v>
                      </c:pt>
                      <c:pt idx="5342">
                        <c:v>0</c:v>
                      </c:pt>
                      <c:pt idx="5343">
                        <c:v>0</c:v>
                      </c:pt>
                      <c:pt idx="5344">
                        <c:v>0</c:v>
                      </c:pt>
                      <c:pt idx="5345">
                        <c:v>0</c:v>
                      </c:pt>
                      <c:pt idx="5346">
                        <c:v>0</c:v>
                      </c:pt>
                      <c:pt idx="5347">
                        <c:v>0</c:v>
                      </c:pt>
                      <c:pt idx="5348">
                        <c:v>0</c:v>
                      </c:pt>
                      <c:pt idx="5349">
                        <c:v>0</c:v>
                      </c:pt>
                      <c:pt idx="5350">
                        <c:v>0</c:v>
                      </c:pt>
                      <c:pt idx="5351">
                        <c:v>0</c:v>
                      </c:pt>
                      <c:pt idx="5352">
                        <c:v>0</c:v>
                      </c:pt>
                      <c:pt idx="5353">
                        <c:v>0</c:v>
                      </c:pt>
                      <c:pt idx="5354">
                        <c:v>0</c:v>
                      </c:pt>
                      <c:pt idx="5355">
                        <c:v>0</c:v>
                      </c:pt>
                      <c:pt idx="5356">
                        <c:v>0</c:v>
                      </c:pt>
                      <c:pt idx="5357">
                        <c:v>0</c:v>
                      </c:pt>
                      <c:pt idx="5358">
                        <c:v>0</c:v>
                      </c:pt>
                      <c:pt idx="5359">
                        <c:v>0</c:v>
                      </c:pt>
                      <c:pt idx="5360">
                        <c:v>0</c:v>
                      </c:pt>
                      <c:pt idx="5361">
                        <c:v>0</c:v>
                      </c:pt>
                      <c:pt idx="5362">
                        <c:v>0</c:v>
                      </c:pt>
                      <c:pt idx="5363">
                        <c:v>0</c:v>
                      </c:pt>
                      <c:pt idx="5364">
                        <c:v>0</c:v>
                      </c:pt>
                      <c:pt idx="5365">
                        <c:v>0</c:v>
                      </c:pt>
                      <c:pt idx="5366">
                        <c:v>0</c:v>
                      </c:pt>
                      <c:pt idx="5367">
                        <c:v>0</c:v>
                      </c:pt>
                      <c:pt idx="5368">
                        <c:v>0</c:v>
                      </c:pt>
                      <c:pt idx="5369">
                        <c:v>0</c:v>
                      </c:pt>
                      <c:pt idx="5370">
                        <c:v>0</c:v>
                      </c:pt>
                      <c:pt idx="5371">
                        <c:v>0</c:v>
                      </c:pt>
                      <c:pt idx="5372">
                        <c:v>0</c:v>
                      </c:pt>
                      <c:pt idx="5373">
                        <c:v>0</c:v>
                      </c:pt>
                      <c:pt idx="5374">
                        <c:v>0</c:v>
                      </c:pt>
                      <c:pt idx="5375">
                        <c:v>0</c:v>
                      </c:pt>
                      <c:pt idx="5376">
                        <c:v>0</c:v>
                      </c:pt>
                      <c:pt idx="5377">
                        <c:v>0</c:v>
                      </c:pt>
                      <c:pt idx="5378">
                        <c:v>0</c:v>
                      </c:pt>
                      <c:pt idx="5379">
                        <c:v>0</c:v>
                      </c:pt>
                      <c:pt idx="5380">
                        <c:v>0</c:v>
                      </c:pt>
                      <c:pt idx="5381">
                        <c:v>0</c:v>
                      </c:pt>
                      <c:pt idx="5382">
                        <c:v>0</c:v>
                      </c:pt>
                      <c:pt idx="5383">
                        <c:v>0</c:v>
                      </c:pt>
                      <c:pt idx="5384">
                        <c:v>0</c:v>
                      </c:pt>
                      <c:pt idx="5385">
                        <c:v>0</c:v>
                      </c:pt>
                      <c:pt idx="5386">
                        <c:v>0</c:v>
                      </c:pt>
                      <c:pt idx="5387">
                        <c:v>0</c:v>
                      </c:pt>
                      <c:pt idx="5388">
                        <c:v>0</c:v>
                      </c:pt>
                      <c:pt idx="5389">
                        <c:v>0</c:v>
                      </c:pt>
                      <c:pt idx="5390">
                        <c:v>0</c:v>
                      </c:pt>
                    </c:numCache>
                  </c:numRef>
                </c:y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B204-40F6-864B-699F4B6735D1}"/>
                  </c:ext>
                </c:extLst>
              </c15:ser>
            </c15:filteredScatterSeries>
            <c15:filteredScatterSeries>
              <c15:ser>
                <c:idx val="6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2023.xlsx]Foglio1'!$J$8</c15:sqref>
                        </c15:formulaRef>
                      </c:ext>
                    </c:extLst>
                    <c:strCache>
                      <c:ptCount val="1"/>
                      <c:pt idx="0">
                        <c:v>PISTON PRESSURE (bar)</c:v>
                      </c:pt>
                    </c:strCache>
                  </c:strRef>
                </c:tx>
                <c:spPr>
                  <a:ln w="9525" cap="rnd">
                    <a:solidFill>
                      <a:schemeClr val="accent1">
                        <a:lumMod val="60000"/>
                      </a:schemeClr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2023.xlsx]Foglio1'!$C$9:$C$5399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1.6666666666666666E-2</c:v>
                      </c:pt>
                      <c:pt idx="1">
                        <c:v>3.3333333333333333E-2</c:v>
                      </c:pt>
                      <c:pt idx="2">
                        <c:v>0.05</c:v>
                      </c:pt>
                      <c:pt idx="3">
                        <c:v>6.6666666666666666E-2</c:v>
                      </c:pt>
                      <c:pt idx="4">
                        <c:v>8.3333333333333329E-2</c:v>
                      </c:pt>
                      <c:pt idx="5">
                        <c:v>0.1</c:v>
                      </c:pt>
                      <c:pt idx="6">
                        <c:v>0.11666666666666667</c:v>
                      </c:pt>
                      <c:pt idx="7">
                        <c:v>0.13333333333333333</c:v>
                      </c:pt>
                      <c:pt idx="8">
                        <c:v>0.15</c:v>
                      </c:pt>
                      <c:pt idx="9">
                        <c:v>0.16666666666666666</c:v>
                      </c:pt>
                      <c:pt idx="10">
                        <c:v>0.18333333333333332</c:v>
                      </c:pt>
                      <c:pt idx="11">
                        <c:v>0.2</c:v>
                      </c:pt>
                      <c:pt idx="12">
                        <c:v>0.21666666666666667</c:v>
                      </c:pt>
                      <c:pt idx="13">
                        <c:v>0.23333333333333334</c:v>
                      </c:pt>
                      <c:pt idx="14">
                        <c:v>0.25</c:v>
                      </c:pt>
                      <c:pt idx="15">
                        <c:v>0.26666666666666666</c:v>
                      </c:pt>
                      <c:pt idx="16">
                        <c:v>0.28333333333333333</c:v>
                      </c:pt>
                      <c:pt idx="17">
                        <c:v>0.3</c:v>
                      </c:pt>
                      <c:pt idx="18">
                        <c:v>0.31666666666666665</c:v>
                      </c:pt>
                      <c:pt idx="19">
                        <c:v>0.33333333333333331</c:v>
                      </c:pt>
                      <c:pt idx="20">
                        <c:v>0.35</c:v>
                      </c:pt>
                      <c:pt idx="21">
                        <c:v>0.36666666666666664</c:v>
                      </c:pt>
                      <c:pt idx="22">
                        <c:v>0.38333333333333336</c:v>
                      </c:pt>
                      <c:pt idx="23">
                        <c:v>0.4</c:v>
                      </c:pt>
                      <c:pt idx="24">
                        <c:v>0.41666666666666669</c:v>
                      </c:pt>
                      <c:pt idx="25">
                        <c:v>0.43333333333333335</c:v>
                      </c:pt>
                      <c:pt idx="26">
                        <c:v>0.45</c:v>
                      </c:pt>
                      <c:pt idx="27">
                        <c:v>0.46666666666666667</c:v>
                      </c:pt>
                      <c:pt idx="28">
                        <c:v>0.48333333333333334</c:v>
                      </c:pt>
                      <c:pt idx="29">
                        <c:v>0.5</c:v>
                      </c:pt>
                      <c:pt idx="30">
                        <c:v>0.51666666666666672</c:v>
                      </c:pt>
                      <c:pt idx="31">
                        <c:v>0.53333333333333333</c:v>
                      </c:pt>
                      <c:pt idx="32">
                        <c:v>0.55000000000000004</c:v>
                      </c:pt>
                      <c:pt idx="33">
                        <c:v>0.56666666666666665</c:v>
                      </c:pt>
                      <c:pt idx="34">
                        <c:v>0.58333333333333337</c:v>
                      </c:pt>
                      <c:pt idx="35">
                        <c:v>0.6</c:v>
                      </c:pt>
                      <c:pt idx="36">
                        <c:v>0.6166666666666667</c:v>
                      </c:pt>
                      <c:pt idx="37">
                        <c:v>0.6333333333333333</c:v>
                      </c:pt>
                      <c:pt idx="38">
                        <c:v>0.65</c:v>
                      </c:pt>
                      <c:pt idx="39">
                        <c:v>0.66666666666666663</c:v>
                      </c:pt>
                      <c:pt idx="40">
                        <c:v>0.68333333333333335</c:v>
                      </c:pt>
                      <c:pt idx="41">
                        <c:v>0.7</c:v>
                      </c:pt>
                      <c:pt idx="42">
                        <c:v>0.71666666666666667</c:v>
                      </c:pt>
                      <c:pt idx="43">
                        <c:v>0.73333333333333328</c:v>
                      </c:pt>
                      <c:pt idx="44">
                        <c:v>0.75</c:v>
                      </c:pt>
                      <c:pt idx="45">
                        <c:v>0.76666666666666672</c:v>
                      </c:pt>
                      <c:pt idx="46">
                        <c:v>0.78333333333333333</c:v>
                      </c:pt>
                      <c:pt idx="47">
                        <c:v>0.8</c:v>
                      </c:pt>
                      <c:pt idx="48">
                        <c:v>0.81666666666666665</c:v>
                      </c:pt>
                      <c:pt idx="49">
                        <c:v>0.83333333333333337</c:v>
                      </c:pt>
                      <c:pt idx="50">
                        <c:v>0.85</c:v>
                      </c:pt>
                      <c:pt idx="51">
                        <c:v>0.8666666666666667</c:v>
                      </c:pt>
                      <c:pt idx="52">
                        <c:v>0.8833333333333333</c:v>
                      </c:pt>
                      <c:pt idx="53">
                        <c:v>0.9</c:v>
                      </c:pt>
                      <c:pt idx="54">
                        <c:v>0.91666666666666663</c:v>
                      </c:pt>
                      <c:pt idx="55">
                        <c:v>0.93333333333333335</c:v>
                      </c:pt>
                      <c:pt idx="56">
                        <c:v>0.95</c:v>
                      </c:pt>
                      <c:pt idx="57">
                        <c:v>0.96666666666666667</c:v>
                      </c:pt>
                      <c:pt idx="58">
                        <c:v>0.98333333333333328</c:v>
                      </c:pt>
                      <c:pt idx="59">
                        <c:v>1</c:v>
                      </c:pt>
                      <c:pt idx="60">
                        <c:v>1.0166666666666666</c:v>
                      </c:pt>
                      <c:pt idx="61">
                        <c:v>1.0333333333333334</c:v>
                      </c:pt>
                      <c:pt idx="62">
                        <c:v>1.05</c:v>
                      </c:pt>
                      <c:pt idx="63">
                        <c:v>1.0666666666666667</c:v>
                      </c:pt>
                      <c:pt idx="64">
                        <c:v>1.0833333333333333</c:v>
                      </c:pt>
                      <c:pt idx="65">
                        <c:v>1.1000000000000001</c:v>
                      </c:pt>
                      <c:pt idx="66">
                        <c:v>1.1166666666666667</c:v>
                      </c:pt>
                      <c:pt idx="67">
                        <c:v>1.1333333333333333</c:v>
                      </c:pt>
                      <c:pt idx="68">
                        <c:v>1.1499999999999999</c:v>
                      </c:pt>
                      <c:pt idx="69">
                        <c:v>1.1666666666666667</c:v>
                      </c:pt>
                      <c:pt idx="70">
                        <c:v>1.1833333333333333</c:v>
                      </c:pt>
                      <c:pt idx="71">
                        <c:v>1.2</c:v>
                      </c:pt>
                      <c:pt idx="72">
                        <c:v>1.2166666666666666</c:v>
                      </c:pt>
                      <c:pt idx="73">
                        <c:v>1.2333333333333334</c:v>
                      </c:pt>
                      <c:pt idx="74">
                        <c:v>1.25</c:v>
                      </c:pt>
                      <c:pt idx="75">
                        <c:v>1.2666666666666666</c:v>
                      </c:pt>
                      <c:pt idx="76">
                        <c:v>1.2833333333333334</c:v>
                      </c:pt>
                      <c:pt idx="77">
                        <c:v>1.3</c:v>
                      </c:pt>
                      <c:pt idx="78">
                        <c:v>1.3166666666666667</c:v>
                      </c:pt>
                      <c:pt idx="79">
                        <c:v>1.3333333333333333</c:v>
                      </c:pt>
                      <c:pt idx="80">
                        <c:v>1.35</c:v>
                      </c:pt>
                      <c:pt idx="81">
                        <c:v>1.3666666666666667</c:v>
                      </c:pt>
                      <c:pt idx="82">
                        <c:v>1.3833333333333333</c:v>
                      </c:pt>
                      <c:pt idx="83">
                        <c:v>1.4</c:v>
                      </c:pt>
                      <c:pt idx="84">
                        <c:v>1.4166666666666667</c:v>
                      </c:pt>
                      <c:pt idx="85">
                        <c:v>1.4333333333333333</c:v>
                      </c:pt>
                      <c:pt idx="86">
                        <c:v>1.45</c:v>
                      </c:pt>
                      <c:pt idx="87">
                        <c:v>1.4666666666666666</c:v>
                      </c:pt>
                      <c:pt idx="88">
                        <c:v>1.4833333333333334</c:v>
                      </c:pt>
                      <c:pt idx="89">
                        <c:v>1.5</c:v>
                      </c:pt>
                      <c:pt idx="90">
                        <c:v>1.5166666666666666</c:v>
                      </c:pt>
                      <c:pt idx="91">
                        <c:v>1.5333333333333334</c:v>
                      </c:pt>
                      <c:pt idx="92">
                        <c:v>1.55</c:v>
                      </c:pt>
                      <c:pt idx="93">
                        <c:v>1.5666666666666667</c:v>
                      </c:pt>
                      <c:pt idx="94">
                        <c:v>1.5833333333333333</c:v>
                      </c:pt>
                      <c:pt idx="95">
                        <c:v>1.6</c:v>
                      </c:pt>
                      <c:pt idx="96">
                        <c:v>1.6166666666666667</c:v>
                      </c:pt>
                      <c:pt idx="97">
                        <c:v>1.6333333333333333</c:v>
                      </c:pt>
                      <c:pt idx="98">
                        <c:v>1.65</c:v>
                      </c:pt>
                      <c:pt idx="99">
                        <c:v>1.6666666666666667</c:v>
                      </c:pt>
                      <c:pt idx="100">
                        <c:v>1.6833333333333333</c:v>
                      </c:pt>
                      <c:pt idx="101">
                        <c:v>1.7</c:v>
                      </c:pt>
                      <c:pt idx="102">
                        <c:v>1.7166666666666666</c:v>
                      </c:pt>
                      <c:pt idx="103">
                        <c:v>1.7333333333333334</c:v>
                      </c:pt>
                      <c:pt idx="104">
                        <c:v>1.75</c:v>
                      </c:pt>
                      <c:pt idx="105">
                        <c:v>1.7666666666666666</c:v>
                      </c:pt>
                      <c:pt idx="106">
                        <c:v>1.7833333333333334</c:v>
                      </c:pt>
                      <c:pt idx="107">
                        <c:v>1.8</c:v>
                      </c:pt>
                      <c:pt idx="108">
                        <c:v>1.8166666666666667</c:v>
                      </c:pt>
                      <c:pt idx="109">
                        <c:v>1.8333333333333333</c:v>
                      </c:pt>
                      <c:pt idx="110">
                        <c:v>1.85</c:v>
                      </c:pt>
                      <c:pt idx="111">
                        <c:v>1.8666666666666667</c:v>
                      </c:pt>
                      <c:pt idx="112">
                        <c:v>1.8833333333333333</c:v>
                      </c:pt>
                      <c:pt idx="113">
                        <c:v>1.9</c:v>
                      </c:pt>
                      <c:pt idx="114">
                        <c:v>1.9166666666666667</c:v>
                      </c:pt>
                      <c:pt idx="115">
                        <c:v>1.9333333333333333</c:v>
                      </c:pt>
                      <c:pt idx="116">
                        <c:v>1.95</c:v>
                      </c:pt>
                      <c:pt idx="117">
                        <c:v>1.9666666666666666</c:v>
                      </c:pt>
                      <c:pt idx="118">
                        <c:v>1.9833333333333334</c:v>
                      </c:pt>
                      <c:pt idx="119">
                        <c:v>2</c:v>
                      </c:pt>
                      <c:pt idx="120">
                        <c:v>2.0166666666666666</c:v>
                      </c:pt>
                      <c:pt idx="121">
                        <c:v>2.0333333333333332</c:v>
                      </c:pt>
                      <c:pt idx="122">
                        <c:v>2.0499999999999998</c:v>
                      </c:pt>
                      <c:pt idx="123">
                        <c:v>2.0666666666666669</c:v>
                      </c:pt>
                      <c:pt idx="124">
                        <c:v>2.0833333333333335</c:v>
                      </c:pt>
                      <c:pt idx="125">
                        <c:v>2.1</c:v>
                      </c:pt>
                      <c:pt idx="126">
                        <c:v>2.1166666666666667</c:v>
                      </c:pt>
                      <c:pt idx="127">
                        <c:v>2.1333333333333333</c:v>
                      </c:pt>
                      <c:pt idx="128">
                        <c:v>2.15</c:v>
                      </c:pt>
                      <c:pt idx="129">
                        <c:v>2.1666666666666665</c:v>
                      </c:pt>
                      <c:pt idx="130">
                        <c:v>2.1833333333333331</c:v>
                      </c:pt>
                      <c:pt idx="131">
                        <c:v>2.2000000000000002</c:v>
                      </c:pt>
                      <c:pt idx="132">
                        <c:v>2.2166666666666668</c:v>
                      </c:pt>
                      <c:pt idx="133">
                        <c:v>2.2333333333333334</c:v>
                      </c:pt>
                      <c:pt idx="134">
                        <c:v>2.25</c:v>
                      </c:pt>
                      <c:pt idx="135">
                        <c:v>2.2666666666666666</c:v>
                      </c:pt>
                      <c:pt idx="136">
                        <c:v>2.2833333333333332</c:v>
                      </c:pt>
                      <c:pt idx="137">
                        <c:v>2.2999999999999998</c:v>
                      </c:pt>
                      <c:pt idx="138">
                        <c:v>2.3166666666666669</c:v>
                      </c:pt>
                      <c:pt idx="139">
                        <c:v>2.3333333333333335</c:v>
                      </c:pt>
                      <c:pt idx="140">
                        <c:v>2.35</c:v>
                      </c:pt>
                      <c:pt idx="141">
                        <c:v>2.3666666666666667</c:v>
                      </c:pt>
                      <c:pt idx="142">
                        <c:v>2.3833333333333333</c:v>
                      </c:pt>
                      <c:pt idx="143">
                        <c:v>2.4</c:v>
                      </c:pt>
                      <c:pt idx="144">
                        <c:v>2.4166666666666665</c:v>
                      </c:pt>
                      <c:pt idx="145">
                        <c:v>2.4333333333333331</c:v>
                      </c:pt>
                      <c:pt idx="146">
                        <c:v>2.4500000000000002</c:v>
                      </c:pt>
                      <c:pt idx="147">
                        <c:v>2.4666666666666668</c:v>
                      </c:pt>
                      <c:pt idx="148">
                        <c:v>2.4833333333333334</c:v>
                      </c:pt>
                      <c:pt idx="149">
                        <c:v>2.5</c:v>
                      </c:pt>
                      <c:pt idx="150">
                        <c:v>2.5166666666666666</c:v>
                      </c:pt>
                      <c:pt idx="151">
                        <c:v>2.5333333333333332</c:v>
                      </c:pt>
                      <c:pt idx="152">
                        <c:v>2.5499999999999998</c:v>
                      </c:pt>
                      <c:pt idx="153">
                        <c:v>2.5666666666666669</c:v>
                      </c:pt>
                      <c:pt idx="154">
                        <c:v>2.5833333333333335</c:v>
                      </c:pt>
                      <c:pt idx="155">
                        <c:v>2.6</c:v>
                      </c:pt>
                      <c:pt idx="156">
                        <c:v>2.6166666666666667</c:v>
                      </c:pt>
                      <c:pt idx="157">
                        <c:v>2.6333333333333333</c:v>
                      </c:pt>
                      <c:pt idx="158">
                        <c:v>2.65</c:v>
                      </c:pt>
                      <c:pt idx="159">
                        <c:v>2.6666666666666665</c:v>
                      </c:pt>
                      <c:pt idx="160">
                        <c:v>2.6833333333333331</c:v>
                      </c:pt>
                      <c:pt idx="161">
                        <c:v>2.7</c:v>
                      </c:pt>
                      <c:pt idx="162">
                        <c:v>2.7166666666666668</c:v>
                      </c:pt>
                      <c:pt idx="163">
                        <c:v>2.7333333333333334</c:v>
                      </c:pt>
                      <c:pt idx="164">
                        <c:v>2.75</c:v>
                      </c:pt>
                      <c:pt idx="165">
                        <c:v>2.7666666666666666</c:v>
                      </c:pt>
                      <c:pt idx="166">
                        <c:v>2.7833333333333332</c:v>
                      </c:pt>
                      <c:pt idx="167">
                        <c:v>2.8</c:v>
                      </c:pt>
                      <c:pt idx="168">
                        <c:v>2.8166666666666669</c:v>
                      </c:pt>
                      <c:pt idx="169">
                        <c:v>2.8333333333333335</c:v>
                      </c:pt>
                      <c:pt idx="170">
                        <c:v>2.85</c:v>
                      </c:pt>
                      <c:pt idx="171">
                        <c:v>2.8666666666666667</c:v>
                      </c:pt>
                      <c:pt idx="172">
                        <c:v>2.8833333333333333</c:v>
                      </c:pt>
                      <c:pt idx="173">
                        <c:v>2.9</c:v>
                      </c:pt>
                      <c:pt idx="174">
                        <c:v>2.9166666666666665</c:v>
                      </c:pt>
                      <c:pt idx="175">
                        <c:v>2.9333333333333331</c:v>
                      </c:pt>
                      <c:pt idx="176">
                        <c:v>2.95</c:v>
                      </c:pt>
                      <c:pt idx="177">
                        <c:v>2.9666666666666668</c:v>
                      </c:pt>
                      <c:pt idx="178">
                        <c:v>2.9833333333333334</c:v>
                      </c:pt>
                      <c:pt idx="179">
                        <c:v>3</c:v>
                      </c:pt>
                      <c:pt idx="180">
                        <c:v>3.0166666666666666</c:v>
                      </c:pt>
                      <c:pt idx="181">
                        <c:v>3.0333333333333332</c:v>
                      </c:pt>
                      <c:pt idx="182">
                        <c:v>3.05</c:v>
                      </c:pt>
                      <c:pt idx="183">
                        <c:v>3.0666666666666669</c:v>
                      </c:pt>
                      <c:pt idx="184">
                        <c:v>3.0833333333333335</c:v>
                      </c:pt>
                      <c:pt idx="185">
                        <c:v>3.1</c:v>
                      </c:pt>
                      <c:pt idx="186">
                        <c:v>3.1166666666666667</c:v>
                      </c:pt>
                      <c:pt idx="187">
                        <c:v>3.1333333333333333</c:v>
                      </c:pt>
                      <c:pt idx="188">
                        <c:v>3.15</c:v>
                      </c:pt>
                      <c:pt idx="189">
                        <c:v>3.1666666666666665</c:v>
                      </c:pt>
                      <c:pt idx="190">
                        <c:v>3.1833333333333331</c:v>
                      </c:pt>
                      <c:pt idx="191">
                        <c:v>3.2</c:v>
                      </c:pt>
                      <c:pt idx="192">
                        <c:v>3.2166666666666668</c:v>
                      </c:pt>
                      <c:pt idx="193">
                        <c:v>3.2333333333333334</c:v>
                      </c:pt>
                      <c:pt idx="194">
                        <c:v>3.25</c:v>
                      </c:pt>
                      <c:pt idx="195">
                        <c:v>3.2666666666666666</c:v>
                      </c:pt>
                      <c:pt idx="196">
                        <c:v>3.2833333333333332</c:v>
                      </c:pt>
                      <c:pt idx="197">
                        <c:v>3.3</c:v>
                      </c:pt>
                      <c:pt idx="198">
                        <c:v>3.3166666666666669</c:v>
                      </c:pt>
                      <c:pt idx="199">
                        <c:v>3.3333333333333335</c:v>
                      </c:pt>
                      <c:pt idx="200">
                        <c:v>3.35</c:v>
                      </c:pt>
                      <c:pt idx="201">
                        <c:v>3.3666666666666667</c:v>
                      </c:pt>
                      <c:pt idx="202">
                        <c:v>3.3833333333333333</c:v>
                      </c:pt>
                      <c:pt idx="203">
                        <c:v>3.4</c:v>
                      </c:pt>
                      <c:pt idx="204">
                        <c:v>3.4166666666666665</c:v>
                      </c:pt>
                      <c:pt idx="205">
                        <c:v>3.4333333333333331</c:v>
                      </c:pt>
                      <c:pt idx="206">
                        <c:v>3.45</c:v>
                      </c:pt>
                      <c:pt idx="207">
                        <c:v>3.4666666666666668</c:v>
                      </c:pt>
                      <c:pt idx="208">
                        <c:v>3.4833333333333334</c:v>
                      </c:pt>
                      <c:pt idx="209">
                        <c:v>3.5</c:v>
                      </c:pt>
                      <c:pt idx="210">
                        <c:v>3.5166666666666666</c:v>
                      </c:pt>
                      <c:pt idx="211">
                        <c:v>3.5333333333333332</c:v>
                      </c:pt>
                      <c:pt idx="212">
                        <c:v>3.55</c:v>
                      </c:pt>
                      <c:pt idx="213">
                        <c:v>3.5666666666666669</c:v>
                      </c:pt>
                      <c:pt idx="214">
                        <c:v>3.5833333333333335</c:v>
                      </c:pt>
                      <c:pt idx="215">
                        <c:v>3.6</c:v>
                      </c:pt>
                      <c:pt idx="216">
                        <c:v>3.6166666666666667</c:v>
                      </c:pt>
                      <c:pt idx="217">
                        <c:v>3.6333333333333333</c:v>
                      </c:pt>
                      <c:pt idx="218">
                        <c:v>3.65</c:v>
                      </c:pt>
                      <c:pt idx="219">
                        <c:v>3.6666666666666665</c:v>
                      </c:pt>
                      <c:pt idx="220">
                        <c:v>3.6833333333333331</c:v>
                      </c:pt>
                      <c:pt idx="221">
                        <c:v>3.7</c:v>
                      </c:pt>
                      <c:pt idx="222">
                        <c:v>3.7166666666666668</c:v>
                      </c:pt>
                      <c:pt idx="223">
                        <c:v>3.7333333333333334</c:v>
                      </c:pt>
                      <c:pt idx="224">
                        <c:v>3.75</c:v>
                      </c:pt>
                      <c:pt idx="225">
                        <c:v>3.7666666666666666</c:v>
                      </c:pt>
                      <c:pt idx="226">
                        <c:v>3.7833333333333332</c:v>
                      </c:pt>
                      <c:pt idx="227">
                        <c:v>3.8</c:v>
                      </c:pt>
                      <c:pt idx="228">
                        <c:v>3.8166666666666669</c:v>
                      </c:pt>
                      <c:pt idx="229">
                        <c:v>3.8333333333333335</c:v>
                      </c:pt>
                      <c:pt idx="230">
                        <c:v>3.85</c:v>
                      </c:pt>
                      <c:pt idx="231">
                        <c:v>3.8666666666666667</c:v>
                      </c:pt>
                      <c:pt idx="232">
                        <c:v>3.8833333333333333</c:v>
                      </c:pt>
                      <c:pt idx="233">
                        <c:v>3.9</c:v>
                      </c:pt>
                      <c:pt idx="234">
                        <c:v>3.9166666666666665</c:v>
                      </c:pt>
                      <c:pt idx="235">
                        <c:v>3.9333333333333331</c:v>
                      </c:pt>
                      <c:pt idx="236">
                        <c:v>3.95</c:v>
                      </c:pt>
                      <c:pt idx="237">
                        <c:v>3.9666666666666668</c:v>
                      </c:pt>
                      <c:pt idx="238">
                        <c:v>3.9833333333333334</c:v>
                      </c:pt>
                      <c:pt idx="239">
                        <c:v>4</c:v>
                      </c:pt>
                      <c:pt idx="240">
                        <c:v>4.0166666666666666</c:v>
                      </c:pt>
                      <c:pt idx="241">
                        <c:v>4.0333333333333332</c:v>
                      </c:pt>
                      <c:pt idx="242">
                        <c:v>4.05</c:v>
                      </c:pt>
                      <c:pt idx="243">
                        <c:v>4.0666666666666664</c:v>
                      </c:pt>
                      <c:pt idx="244">
                        <c:v>4.083333333333333</c:v>
                      </c:pt>
                      <c:pt idx="245">
                        <c:v>4.0999999999999996</c:v>
                      </c:pt>
                      <c:pt idx="246">
                        <c:v>4.1166666666666663</c:v>
                      </c:pt>
                      <c:pt idx="247">
                        <c:v>4.1333333333333337</c:v>
                      </c:pt>
                      <c:pt idx="248">
                        <c:v>4.1500000000000004</c:v>
                      </c:pt>
                      <c:pt idx="249">
                        <c:v>4.166666666666667</c:v>
                      </c:pt>
                      <c:pt idx="250">
                        <c:v>4.1833333333333336</c:v>
                      </c:pt>
                      <c:pt idx="251">
                        <c:v>4.2</c:v>
                      </c:pt>
                      <c:pt idx="252">
                        <c:v>4.2166666666666668</c:v>
                      </c:pt>
                      <c:pt idx="253">
                        <c:v>4.2333333333333334</c:v>
                      </c:pt>
                      <c:pt idx="254">
                        <c:v>4.25</c:v>
                      </c:pt>
                      <c:pt idx="255">
                        <c:v>4.2666666666666666</c:v>
                      </c:pt>
                      <c:pt idx="256">
                        <c:v>4.2833333333333332</c:v>
                      </c:pt>
                      <c:pt idx="257">
                        <c:v>4.3</c:v>
                      </c:pt>
                      <c:pt idx="258">
                        <c:v>4.3166666666666664</c:v>
                      </c:pt>
                      <c:pt idx="259">
                        <c:v>4.333333333333333</c:v>
                      </c:pt>
                      <c:pt idx="260">
                        <c:v>4.3499999999999996</c:v>
                      </c:pt>
                      <c:pt idx="261">
                        <c:v>4.3666666666666663</c:v>
                      </c:pt>
                      <c:pt idx="262">
                        <c:v>4.3833333333333337</c:v>
                      </c:pt>
                      <c:pt idx="263">
                        <c:v>4.4000000000000004</c:v>
                      </c:pt>
                      <c:pt idx="264">
                        <c:v>4.416666666666667</c:v>
                      </c:pt>
                      <c:pt idx="265">
                        <c:v>4.4333333333333336</c:v>
                      </c:pt>
                      <c:pt idx="266">
                        <c:v>4.45</c:v>
                      </c:pt>
                      <c:pt idx="267">
                        <c:v>4.4666666666666668</c:v>
                      </c:pt>
                      <c:pt idx="268">
                        <c:v>4.4833333333333334</c:v>
                      </c:pt>
                      <c:pt idx="269">
                        <c:v>4.5</c:v>
                      </c:pt>
                      <c:pt idx="270">
                        <c:v>4.5166666666666666</c:v>
                      </c:pt>
                      <c:pt idx="271">
                        <c:v>4.5333333333333332</c:v>
                      </c:pt>
                      <c:pt idx="272">
                        <c:v>4.55</c:v>
                      </c:pt>
                      <c:pt idx="273">
                        <c:v>4.5666666666666664</c:v>
                      </c:pt>
                      <c:pt idx="274">
                        <c:v>4.583333333333333</c:v>
                      </c:pt>
                      <c:pt idx="275">
                        <c:v>4.5999999999999996</c:v>
                      </c:pt>
                      <c:pt idx="276">
                        <c:v>4.6166666666666663</c:v>
                      </c:pt>
                      <c:pt idx="277">
                        <c:v>4.6333333333333337</c:v>
                      </c:pt>
                      <c:pt idx="278">
                        <c:v>4.6500000000000004</c:v>
                      </c:pt>
                      <c:pt idx="279">
                        <c:v>4.666666666666667</c:v>
                      </c:pt>
                      <c:pt idx="280">
                        <c:v>4.6833333333333336</c:v>
                      </c:pt>
                      <c:pt idx="281">
                        <c:v>4.7</c:v>
                      </c:pt>
                      <c:pt idx="282">
                        <c:v>4.7166666666666668</c:v>
                      </c:pt>
                      <c:pt idx="283">
                        <c:v>4.7333333333333334</c:v>
                      </c:pt>
                      <c:pt idx="284">
                        <c:v>4.75</c:v>
                      </c:pt>
                      <c:pt idx="285">
                        <c:v>4.7666666666666666</c:v>
                      </c:pt>
                      <c:pt idx="286">
                        <c:v>4.7833333333333332</c:v>
                      </c:pt>
                      <c:pt idx="287">
                        <c:v>4.8</c:v>
                      </c:pt>
                      <c:pt idx="288">
                        <c:v>4.8166666666666664</c:v>
                      </c:pt>
                      <c:pt idx="289">
                        <c:v>4.833333333333333</c:v>
                      </c:pt>
                      <c:pt idx="290">
                        <c:v>4.8499999999999996</c:v>
                      </c:pt>
                      <c:pt idx="291">
                        <c:v>4.8666666666666663</c:v>
                      </c:pt>
                      <c:pt idx="292">
                        <c:v>4.8833333333333337</c:v>
                      </c:pt>
                      <c:pt idx="293">
                        <c:v>4.9000000000000004</c:v>
                      </c:pt>
                      <c:pt idx="294">
                        <c:v>4.916666666666667</c:v>
                      </c:pt>
                      <c:pt idx="295">
                        <c:v>4.9333333333333336</c:v>
                      </c:pt>
                      <c:pt idx="296">
                        <c:v>4.95</c:v>
                      </c:pt>
                      <c:pt idx="297">
                        <c:v>4.9666666666666668</c:v>
                      </c:pt>
                      <c:pt idx="298">
                        <c:v>4.9833333333333334</c:v>
                      </c:pt>
                      <c:pt idx="299">
                        <c:v>5</c:v>
                      </c:pt>
                      <c:pt idx="300">
                        <c:v>5.0166666666666666</c:v>
                      </c:pt>
                      <c:pt idx="301">
                        <c:v>5.0333333333333332</c:v>
                      </c:pt>
                      <c:pt idx="302">
                        <c:v>5.05</c:v>
                      </c:pt>
                      <c:pt idx="303">
                        <c:v>5.0666666666666664</c:v>
                      </c:pt>
                      <c:pt idx="304">
                        <c:v>5.083333333333333</c:v>
                      </c:pt>
                      <c:pt idx="305">
                        <c:v>5.0999999999999996</c:v>
                      </c:pt>
                      <c:pt idx="306">
                        <c:v>5.1166666666666663</c:v>
                      </c:pt>
                      <c:pt idx="307">
                        <c:v>5.1333333333333337</c:v>
                      </c:pt>
                      <c:pt idx="308">
                        <c:v>5.15</c:v>
                      </c:pt>
                      <c:pt idx="309">
                        <c:v>5.166666666666667</c:v>
                      </c:pt>
                      <c:pt idx="310">
                        <c:v>5.1833333333333336</c:v>
                      </c:pt>
                      <c:pt idx="311">
                        <c:v>5.2</c:v>
                      </c:pt>
                      <c:pt idx="312">
                        <c:v>5.2166666666666668</c:v>
                      </c:pt>
                      <c:pt idx="313">
                        <c:v>5.2333333333333334</c:v>
                      </c:pt>
                      <c:pt idx="314">
                        <c:v>5.25</c:v>
                      </c:pt>
                      <c:pt idx="315">
                        <c:v>5.2666666666666666</c:v>
                      </c:pt>
                      <c:pt idx="316">
                        <c:v>5.2833333333333332</c:v>
                      </c:pt>
                      <c:pt idx="317">
                        <c:v>5.3</c:v>
                      </c:pt>
                      <c:pt idx="318">
                        <c:v>5.3166666666666664</c:v>
                      </c:pt>
                      <c:pt idx="319">
                        <c:v>5.333333333333333</c:v>
                      </c:pt>
                      <c:pt idx="320">
                        <c:v>5.35</c:v>
                      </c:pt>
                      <c:pt idx="321">
                        <c:v>5.3666666666666663</c:v>
                      </c:pt>
                      <c:pt idx="322">
                        <c:v>5.3833333333333337</c:v>
                      </c:pt>
                      <c:pt idx="323">
                        <c:v>5.4</c:v>
                      </c:pt>
                      <c:pt idx="324">
                        <c:v>5.416666666666667</c:v>
                      </c:pt>
                      <c:pt idx="325">
                        <c:v>5.4333333333333336</c:v>
                      </c:pt>
                      <c:pt idx="326">
                        <c:v>5.45</c:v>
                      </c:pt>
                      <c:pt idx="327">
                        <c:v>5.4666666666666668</c:v>
                      </c:pt>
                      <c:pt idx="328">
                        <c:v>5.4833333333333334</c:v>
                      </c:pt>
                      <c:pt idx="329">
                        <c:v>5.5</c:v>
                      </c:pt>
                      <c:pt idx="330">
                        <c:v>5.5166666666666666</c:v>
                      </c:pt>
                      <c:pt idx="331">
                        <c:v>5.5333333333333332</c:v>
                      </c:pt>
                      <c:pt idx="332">
                        <c:v>5.55</c:v>
                      </c:pt>
                      <c:pt idx="333">
                        <c:v>5.5666666666666664</c:v>
                      </c:pt>
                      <c:pt idx="334">
                        <c:v>5.583333333333333</c:v>
                      </c:pt>
                      <c:pt idx="335">
                        <c:v>5.6</c:v>
                      </c:pt>
                      <c:pt idx="336">
                        <c:v>5.6166666666666663</c:v>
                      </c:pt>
                      <c:pt idx="337">
                        <c:v>5.6333333333333337</c:v>
                      </c:pt>
                      <c:pt idx="338">
                        <c:v>5.65</c:v>
                      </c:pt>
                      <c:pt idx="339">
                        <c:v>5.666666666666667</c:v>
                      </c:pt>
                      <c:pt idx="340">
                        <c:v>5.6833333333333336</c:v>
                      </c:pt>
                      <c:pt idx="341">
                        <c:v>5.7</c:v>
                      </c:pt>
                      <c:pt idx="342">
                        <c:v>5.7166666666666668</c:v>
                      </c:pt>
                      <c:pt idx="343">
                        <c:v>5.7333333333333334</c:v>
                      </c:pt>
                      <c:pt idx="344">
                        <c:v>5.75</c:v>
                      </c:pt>
                      <c:pt idx="345">
                        <c:v>5.7666666666666666</c:v>
                      </c:pt>
                      <c:pt idx="346">
                        <c:v>5.7833333333333332</c:v>
                      </c:pt>
                      <c:pt idx="347">
                        <c:v>5.8</c:v>
                      </c:pt>
                      <c:pt idx="348">
                        <c:v>5.8166666666666664</c:v>
                      </c:pt>
                      <c:pt idx="349">
                        <c:v>5.833333333333333</c:v>
                      </c:pt>
                      <c:pt idx="350">
                        <c:v>5.85</c:v>
                      </c:pt>
                      <c:pt idx="351">
                        <c:v>5.8666666666666663</c:v>
                      </c:pt>
                      <c:pt idx="352">
                        <c:v>5.8833333333333337</c:v>
                      </c:pt>
                      <c:pt idx="353">
                        <c:v>5.9</c:v>
                      </c:pt>
                      <c:pt idx="354">
                        <c:v>5.916666666666667</c:v>
                      </c:pt>
                      <c:pt idx="355">
                        <c:v>5.9333333333333336</c:v>
                      </c:pt>
                      <c:pt idx="356">
                        <c:v>5.95</c:v>
                      </c:pt>
                      <c:pt idx="357">
                        <c:v>5.9666666666666668</c:v>
                      </c:pt>
                      <c:pt idx="358">
                        <c:v>5.9833333333333334</c:v>
                      </c:pt>
                      <c:pt idx="359">
                        <c:v>6</c:v>
                      </c:pt>
                      <c:pt idx="360">
                        <c:v>6.0166666666666666</c:v>
                      </c:pt>
                      <c:pt idx="361">
                        <c:v>6.0333333333333332</c:v>
                      </c:pt>
                      <c:pt idx="362">
                        <c:v>6.05</c:v>
                      </c:pt>
                      <c:pt idx="363">
                        <c:v>6.0666666666666664</c:v>
                      </c:pt>
                      <c:pt idx="364">
                        <c:v>6.083333333333333</c:v>
                      </c:pt>
                      <c:pt idx="365">
                        <c:v>6.1</c:v>
                      </c:pt>
                      <c:pt idx="366">
                        <c:v>6.1166666666666663</c:v>
                      </c:pt>
                      <c:pt idx="367">
                        <c:v>6.1333333333333337</c:v>
                      </c:pt>
                      <c:pt idx="368">
                        <c:v>6.15</c:v>
                      </c:pt>
                      <c:pt idx="369">
                        <c:v>6.166666666666667</c:v>
                      </c:pt>
                      <c:pt idx="370">
                        <c:v>6.1833333333333336</c:v>
                      </c:pt>
                      <c:pt idx="371">
                        <c:v>6.2</c:v>
                      </c:pt>
                      <c:pt idx="372">
                        <c:v>6.2166666666666668</c:v>
                      </c:pt>
                      <c:pt idx="373">
                        <c:v>6.2333333333333334</c:v>
                      </c:pt>
                      <c:pt idx="374">
                        <c:v>6.25</c:v>
                      </c:pt>
                      <c:pt idx="375">
                        <c:v>6.2666666666666666</c:v>
                      </c:pt>
                      <c:pt idx="376">
                        <c:v>6.2833333333333332</c:v>
                      </c:pt>
                      <c:pt idx="377">
                        <c:v>6.3</c:v>
                      </c:pt>
                      <c:pt idx="378">
                        <c:v>6.3166666666666664</c:v>
                      </c:pt>
                      <c:pt idx="379">
                        <c:v>6.333333333333333</c:v>
                      </c:pt>
                      <c:pt idx="380">
                        <c:v>6.35</c:v>
                      </c:pt>
                      <c:pt idx="381">
                        <c:v>6.3666666666666663</c:v>
                      </c:pt>
                      <c:pt idx="382">
                        <c:v>6.3833333333333337</c:v>
                      </c:pt>
                      <c:pt idx="383">
                        <c:v>6.4</c:v>
                      </c:pt>
                      <c:pt idx="384">
                        <c:v>6.416666666666667</c:v>
                      </c:pt>
                      <c:pt idx="385">
                        <c:v>6.4333333333333336</c:v>
                      </c:pt>
                      <c:pt idx="386">
                        <c:v>6.45</c:v>
                      </c:pt>
                      <c:pt idx="387">
                        <c:v>6.4666666666666668</c:v>
                      </c:pt>
                      <c:pt idx="388">
                        <c:v>6.4833333333333334</c:v>
                      </c:pt>
                      <c:pt idx="389">
                        <c:v>6.5</c:v>
                      </c:pt>
                      <c:pt idx="390">
                        <c:v>6.5166666666666666</c:v>
                      </c:pt>
                      <c:pt idx="391">
                        <c:v>6.5333333333333332</c:v>
                      </c:pt>
                      <c:pt idx="392">
                        <c:v>6.55</c:v>
                      </c:pt>
                      <c:pt idx="393">
                        <c:v>6.5666666666666664</c:v>
                      </c:pt>
                      <c:pt idx="394">
                        <c:v>6.583333333333333</c:v>
                      </c:pt>
                      <c:pt idx="395">
                        <c:v>6.6</c:v>
                      </c:pt>
                      <c:pt idx="396">
                        <c:v>6.6166666666666663</c:v>
                      </c:pt>
                      <c:pt idx="397">
                        <c:v>6.6333333333333337</c:v>
                      </c:pt>
                      <c:pt idx="398">
                        <c:v>6.65</c:v>
                      </c:pt>
                      <c:pt idx="399">
                        <c:v>6.666666666666667</c:v>
                      </c:pt>
                      <c:pt idx="400">
                        <c:v>6.6833333333333336</c:v>
                      </c:pt>
                      <c:pt idx="401">
                        <c:v>6.7</c:v>
                      </c:pt>
                      <c:pt idx="402">
                        <c:v>6.7166666666666668</c:v>
                      </c:pt>
                      <c:pt idx="403">
                        <c:v>6.7333333333333334</c:v>
                      </c:pt>
                      <c:pt idx="404">
                        <c:v>6.75</c:v>
                      </c:pt>
                      <c:pt idx="405">
                        <c:v>6.7666666666666666</c:v>
                      </c:pt>
                      <c:pt idx="406">
                        <c:v>6.7833333333333332</c:v>
                      </c:pt>
                      <c:pt idx="407">
                        <c:v>6.8</c:v>
                      </c:pt>
                      <c:pt idx="408">
                        <c:v>6.8166666666666664</c:v>
                      </c:pt>
                      <c:pt idx="409">
                        <c:v>6.833333333333333</c:v>
                      </c:pt>
                      <c:pt idx="410">
                        <c:v>6.85</c:v>
                      </c:pt>
                      <c:pt idx="411">
                        <c:v>6.8666666666666663</c:v>
                      </c:pt>
                      <c:pt idx="412">
                        <c:v>6.8833333333333337</c:v>
                      </c:pt>
                      <c:pt idx="413">
                        <c:v>6.9</c:v>
                      </c:pt>
                      <c:pt idx="414">
                        <c:v>6.916666666666667</c:v>
                      </c:pt>
                      <c:pt idx="415">
                        <c:v>6.9333333333333336</c:v>
                      </c:pt>
                      <c:pt idx="416">
                        <c:v>6.95</c:v>
                      </c:pt>
                      <c:pt idx="417">
                        <c:v>6.9666666666666668</c:v>
                      </c:pt>
                      <c:pt idx="418">
                        <c:v>6.9833333333333334</c:v>
                      </c:pt>
                      <c:pt idx="419">
                        <c:v>7</c:v>
                      </c:pt>
                      <c:pt idx="420">
                        <c:v>7.0166666666666666</c:v>
                      </c:pt>
                      <c:pt idx="421">
                        <c:v>7.0333333333333332</c:v>
                      </c:pt>
                      <c:pt idx="422">
                        <c:v>7.05</c:v>
                      </c:pt>
                      <c:pt idx="423">
                        <c:v>7.0666666666666664</c:v>
                      </c:pt>
                      <c:pt idx="424">
                        <c:v>7.083333333333333</c:v>
                      </c:pt>
                      <c:pt idx="425">
                        <c:v>7.1</c:v>
                      </c:pt>
                      <c:pt idx="426">
                        <c:v>7.1166666666666663</c:v>
                      </c:pt>
                      <c:pt idx="427">
                        <c:v>7.1333333333333337</c:v>
                      </c:pt>
                      <c:pt idx="428">
                        <c:v>7.15</c:v>
                      </c:pt>
                      <c:pt idx="429">
                        <c:v>7.166666666666667</c:v>
                      </c:pt>
                      <c:pt idx="430">
                        <c:v>7.1833333333333336</c:v>
                      </c:pt>
                      <c:pt idx="431">
                        <c:v>7.2</c:v>
                      </c:pt>
                      <c:pt idx="432">
                        <c:v>7.2166666666666668</c:v>
                      </c:pt>
                      <c:pt idx="433">
                        <c:v>7.2333333333333334</c:v>
                      </c:pt>
                      <c:pt idx="434">
                        <c:v>7.25</c:v>
                      </c:pt>
                      <c:pt idx="435">
                        <c:v>7.2666666666666666</c:v>
                      </c:pt>
                      <c:pt idx="436">
                        <c:v>7.2833333333333332</c:v>
                      </c:pt>
                      <c:pt idx="437">
                        <c:v>7.3</c:v>
                      </c:pt>
                      <c:pt idx="438">
                        <c:v>7.3166666666666664</c:v>
                      </c:pt>
                      <c:pt idx="439">
                        <c:v>7.333333333333333</c:v>
                      </c:pt>
                      <c:pt idx="440">
                        <c:v>7.35</c:v>
                      </c:pt>
                      <c:pt idx="441">
                        <c:v>7.3666666666666663</c:v>
                      </c:pt>
                      <c:pt idx="442">
                        <c:v>7.3833333333333337</c:v>
                      </c:pt>
                      <c:pt idx="443">
                        <c:v>7.4</c:v>
                      </c:pt>
                      <c:pt idx="444">
                        <c:v>7.416666666666667</c:v>
                      </c:pt>
                      <c:pt idx="445">
                        <c:v>7.4333333333333336</c:v>
                      </c:pt>
                      <c:pt idx="446">
                        <c:v>7.45</c:v>
                      </c:pt>
                      <c:pt idx="447">
                        <c:v>7.4666666666666668</c:v>
                      </c:pt>
                      <c:pt idx="448">
                        <c:v>7.4833333333333334</c:v>
                      </c:pt>
                      <c:pt idx="449">
                        <c:v>7.5</c:v>
                      </c:pt>
                      <c:pt idx="450">
                        <c:v>7.5166666666666666</c:v>
                      </c:pt>
                      <c:pt idx="451">
                        <c:v>7.5333333333333332</c:v>
                      </c:pt>
                      <c:pt idx="452">
                        <c:v>7.55</c:v>
                      </c:pt>
                      <c:pt idx="453">
                        <c:v>7.5666666666666664</c:v>
                      </c:pt>
                      <c:pt idx="454">
                        <c:v>7.583333333333333</c:v>
                      </c:pt>
                      <c:pt idx="455">
                        <c:v>7.6</c:v>
                      </c:pt>
                      <c:pt idx="456">
                        <c:v>7.6166666666666663</c:v>
                      </c:pt>
                      <c:pt idx="457">
                        <c:v>7.6333333333333337</c:v>
                      </c:pt>
                      <c:pt idx="458">
                        <c:v>7.65</c:v>
                      </c:pt>
                      <c:pt idx="459">
                        <c:v>7.666666666666667</c:v>
                      </c:pt>
                      <c:pt idx="460">
                        <c:v>7.6833333333333336</c:v>
                      </c:pt>
                      <c:pt idx="461">
                        <c:v>7.7</c:v>
                      </c:pt>
                      <c:pt idx="462">
                        <c:v>7.7166666666666668</c:v>
                      </c:pt>
                      <c:pt idx="463">
                        <c:v>7.7333333333333334</c:v>
                      </c:pt>
                      <c:pt idx="464">
                        <c:v>7.75</c:v>
                      </c:pt>
                      <c:pt idx="465">
                        <c:v>7.7666666666666666</c:v>
                      </c:pt>
                      <c:pt idx="466">
                        <c:v>7.7833333333333332</c:v>
                      </c:pt>
                      <c:pt idx="467">
                        <c:v>7.8</c:v>
                      </c:pt>
                      <c:pt idx="468">
                        <c:v>7.8166666666666664</c:v>
                      </c:pt>
                      <c:pt idx="469">
                        <c:v>7.833333333333333</c:v>
                      </c:pt>
                      <c:pt idx="470">
                        <c:v>7.85</c:v>
                      </c:pt>
                      <c:pt idx="471">
                        <c:v>7.8666666666666663</c:v>
                      </c:pt>
                      <c:pt idx="472">
                        <c:v>7.8833333333333337</c:v>
                      </c:pt>
                      <c:pt idx="473">
                        <c:v>7.9</c:v>
                      </c:pt>
                      <c:pt idx="474">
                        <c:v>7.916666666666667</c:v>
                      </c:pt>
                      <c:pt idx="475">
                        <c:v>7.9333333333333336</c:v>
                      </c:pt>
                      <c:pt idx="476">
                        <c:v>7.95</c:v>
                      </c:pt>
                      <c:pt idx="477">
                        <c:v>7.9666666666666668</c:v>
                      </c:pt>
                      <c:pt idx="478">
                        <c:v>7.9833333333333334</c:v>
                      </c:pt>
                      <c:pt idx="479">
                        <c:v>8</c:v>
                      </c:pt>
                      <c:pt idx="480">
                        <c:v>8.0166666666666675</c:v>
                      </c:pt>
                      <c:pt idx="481">
                        <c:v>8.0333333333333332</c:v>
                      </c:pt>
                      <c:pt idx="482">
                        <c:v>8.0500000000000007</c:v>
                      </c:pt>
                      <c:pt idx="483">
                        <c:v>8.0666666666666664</c:v>
                      </c:pt>
                      <c:pt idx="484">
                        <c:v>8.0833333333333339</c:v>
                      </c:pt>
                      <c:pt idx="485">
                        <c:v>8.1</c:v>
                      </c:pt>
                      <c:pt idx="486">
                        <c:v>8.1166666666666671</c:v>
                      </c:pt>
                      <c:pt idx="487">
                        <c:v>8.1333333333333329</c:v>
                      </c:pt>
                      <c:pt idx="488">
                        <c:v>8.15</c:v>
                      </c:pt>
                      <c:pt idx="489">
                        <c:v>8.1666666666666661</c:v>
                      </c:pt>
                      <c:pt idx="490">
                        <c:v>8.1833333333333336</c:v>
                      </c:pt>
                      <c:pt idx="491">
                        <c:v>8.1999999999999993</c:v>
                      </c:pt>
                      <c:pt idx="492">
                        <c:v>8.2166666666666668</c:v>
                      </c:pt>
                      <c:pt idx="493">
                        <c:v>8.2333333333333325</c:v>
                      </c:pt>
                      <c:pt idx="494">
                        <c:v>8.25</c:v>
                      </c:pt>
                      <c:pt idx="495">
                        <c:v>8.2666666666666675</c:v>
                      </c:pt>
                      <c:pt idx="496">
                        <c:v>8.2833333333333332</c:v>
                      </c:pt>
                      <c:pt idx="497">
                        <c:v>8.3000000000000007</c:v>
                      </c:pt>
                      <c:pt idx="498">
                        <c:v>8.3166666666666664</c:v>
                      </c:pt>
                      <c:pt idx="499">
                        <c:v>8.3333333333333339</c:v>
                      </c:pt>
                      <c:pt idx="500">
                        <c:v>8.35</c:v>
                      </c:pt>
                      <c:pt idx="501">
                        <c:v>8.3666666666666671</c:v>
                      </c:pt>
                      <c:pt idx="502">
                        <c:v>8.3833333333333329</c:v>
                      </c:pt>
                      <c:pt idx="503">
                        <c:v>8.4</c:v>
                      </c:pt>
                      <c:pt idx="504">
                        <c:v>8.4166666666666661</c:v>
                      </c:pt>
                      <c:pt idx="505">
                        <c:v>8.4333333333333336</c:v>
                      </c:pt>
                      <c:pt idx="506">
                        <c:v>8.4499999999999993</c:v>
                      </c:pt>
                      <c:pt idx="507">
                        <c:v>8.4666666666666668</c:v>
                      </c:pt>
                      <c:pt idx="508">
                        <c:v>8.4833333333333325</c:v>
                      </c:pt>
                      <c:pt idx="509">
                        <c:v>8.5</c:v>
                      </c:pt>
                      <c:pt idx="510">
                        <c:v>8.5166666666666675</c:v>
                      </c:pt>
                      <c:pt idx="511">
                        <c:v>8.5333333333333332</c:v>
                      </c:pt>
                      <c:pt idx="512">
                        <c:v>8.5500000000000007</c:v>
                      </c:pt>
                      <c:pt idx="513">
                        <c:v>8.5666666666666664</c:v>
                      </c:pt>
                      <c:pt idx="514">
                        <c:v>8.5833333333333339</c:v>
                      </c:pt>
                      <c:pt idx="515">
                        <c:v>8.6</c:v>
                      </c:pt>
                      <c:pt idx="516">
                        <c:v>8.6166666666666671</c:v>
                      </c:pt>
                      <c:pt idx="517">
                        <c:v>8.6333333333333329</c:v>
                      </c:pt>
                      <c:pt idx="518">
                        <c:v>8.65</c:v>
                      </c:pt>
                      <c:pt idx="519">
                        <c:v>8.6666666666666661</c:v>
                      </c:pt>
                      <c:pt idx="520">
                        <c:v>8.6833333333333336</c:v>
                      </c:pt>
                      <c:pt idx="521">
                        <c:v>8.6999999999999993</c:v>
                      </c:pt>
                      <c:pt idx="522">
                        <c:v>8.7166666666666668</c:v>
                      </c:pt>
                      <c:pt idx="523">
                        <c:v>8.7333333333333325</c:v>
                      </c:pt>
                      <c:pt idx="524">
                        <c:v>8.75</c:v>
                      </c:pt>
                      <c:pt idx="525">
                        <c:v>8.7666666666666675</c:v>
                      </c:pt>
                      <c:pt idx="526">
                        <c:v>8.7833333333333332</c:v>
                      </c:pt>
                      <c:pt idx="527">
                        <c:v>8.8000000000000007</c:v>
                      </c:pt>
                      <c:pt idx="528">
                        <c:v>8.8166666666666664</c:v>
                      </c:pt>
                      <c:pt idx="529">
                        <c:v>8.8333333333333339</c:v>
                      </c:pt>
                      <c:pt idx="530">
                        <c:v>8.85</c:v>
                      </c:pt>
                      <c:pt idx="531">
                        <c:v>8.8666666666666671</c:v>
                      </c:pt>
                      <c:pt idx="532">
                        <c:v>8.8833333333333329</c:v>
                      </c:pt>
                      <c:pt idx="533">
                        <c:v>8.9</c:v>
                      </c:pt>
                      <c:pt idx="534">
                        <c:v>8.9166666666666661</c:v>
                      </c:pt>
                      <c:pt idx="535">
                        <c:v>8.9333333333333336</c:v>
                      </c:pt>
                      <c:pt idx="536">
                        <c:v>8.9499999999999993</c:v>
                      </c:pt>
                      <c:pt idx="537">
                        <c:v>8.9666666666666668</c:v>
                      </c:pt>
                      <c:pt idx="538">
                        <c:v>8.9833333333333325</c:v>
                      </c:pt>
                      <c:pt idx="539">
                        <c:v>9</c:v>
                      </c:pt>
                      <c:pt idx="540">
                        <c:v>9.0166666666666675</c:v>
                      </c:pt>
                      <c:pt idx="541">
                        <c:v>9.0333333333333332</c:v>
                      </c:pt>
                      <c:pt idx="542">
                        <c:v>9.0500000000000007</c:v>
                      </c:pt>
                      <c:pt idx="543">
                        <c:v>9.0666666666666664</c:v>
                      </c:pt>
                      <c:pt idx="544">
                        <c:v>9.0833333333333339</c:v>
                      </c:pt>
                      <c:pt idx="545">
                        <c:v>9.1</c:v>
                      </c:pt>
                      <c:pt idx="546">
                        <c:v>9.1166666666666671</c:v>
                      </c:pt>
                      <c:pt idx="547">
                        <c:v>9.1333333333333329</c:v>
                      </c:pt>
                      <c:pt idx="548">
                        <c:v>9.15</c:v>
                      </c:pt>
                      <c:pt idx="549">
                        <c:v>9.1666666666666661</c:v>
                      </c:pt>
                      <c:pt idx="550">
                        <c:v>9.1833333333333336</c:v>
                      </c:pt>
                      <c:pt idx="551">
                        <c:v>9.1999999999999993</c:v>
                      </c:pt>
                      <c:pt idx="552">
                        <c:v>9.2166666666666668</c:v>
                      </c:pt>
                      <c:pt idx="553">
                        <c:v>9.2333333333333325</c:v>
                      </c:pt>
                      <c:pt idx="554">
                        <c:v>9.25</c:v>
                      </c:pt>
                      <c:pt idx="555">
                        <c:v>9.2666666666666675</c:v>
                      </c:pt>
                      <c:pt idx="556">
                        <c:v>9.2833333333333332</c:v>
                      </c:pt>
                      <c:pt idx="557">
                        <c:v>9.3000000000000007</c:v>
                      </c:pt>
                      <c:pt idx="558">
                        <c:v>9.3166666666666664</c:v>
                      </c:pt>
                      <c:pt idx="559">
                        <c:v>9.3333333333333339</c:v>
                      </c:pt>
                      <c:pt idx="560">
                        <c:v>9.35</c:v>
                      </c:pt>
                      <c:pt idx="561">
                        <c:v>9.3666666666666671</c:v>
                      </c:pt>
                      <c:pt idx="562">
                        <c:v>9.3833333333333329</c:v>
                      </c:pt>
                      <c:pt idx="563">
                        <c:v>9.4</c:v>
                      </c:pt>
                      <c:pt idx="564">
                        <c:v>9.4166666666666661</c:v>
                      </c:pt>
                      <c:pt idx="565">
                        <c:v>9.4333333333333336</c:v>
                      </c:pt>
                      <c:pt idx="566">
                        <c:v>9.4499999999999993</c:v>
                      </c:pt>
                      <c:pt idx="567">
                        <c:v>9.4666666666666668</c:v>
                      </c:pt>
                      <c:pt idx="568">
                        <c:v>9.4833333333333325</c:v>
                      </c:pt>
                      <c:pt idx="569">
                        <c:v>9.5</c:v>
                      </c:pt>
                      <c:pt idx="570">
                        <c:v>9.5166666666666675</c:v>
                      </c:pt>
                      <c:pt idx="571">
                        <c:v>9.5333333333333332</c:v>
                      </c:pt>
                      <c:pt idx="572">
                        <c:v>9.5500000000000007</c:v>
                      </c:pt>
                      <c:pt idx="573">
                        <c:v>9.5666666666666664</c:v>
                      </c:pt>
                      <c:pt idx="574">
                        <c:v>9.5833333333333339</c:v>
                      </c:pt>
                      <c:pt idx="575">
                        <c:v>9.6</c:v>
                      </c:pt>
                      <c:pt idx="576">
                        <c:v>9.6166666666666671</c:v>
                      </c:pt>
                      <c:pt idx="577">
                        <c:v>9.6333333333333329</c:v>
                      </c:pt>
                      <c:pt idx="578">
                        <c:v>9.65</c:v>
                      </c:pt>
                      <c:pt idx="579">
                        <c:v>9.6666666666666661</c:v>
                      </c:pt>
                      <c:pt idx="580">
                        <c:v>9.6833333333333336</c:v>
                      </c:pt>
                      <c:pt idx="581">
                        <c:v>9.6999999999999993</c:v>
                      </c:pt>
                      <c:pt idx="582">
                        <c:v>9.7166666666666668</c:v>
                      </c:pt>
                      <c:pt idx="583">
                        <c:v>9.7333333333333325</c:v>
                      </c:pt>
                      <c:pt idx="584">
                        <c:v>9.75</c:v>
                      </c:pt>
                      <c:pt idx="585">
                        <c:v>9.7666666666666675</c:v>
                      </c:pt>
                      <c:pt idx="586">
                        <c:v>9.7833333333333332</c:v>
                      </c:pt>
                      <c:pt idx="587">
                        <c:v>9.8000000000000007</c:v>
                      </c:pt>
                      <c:pt idx="588">
                        <c:v>9.8166666666666664</c:v>
                      </c:pt>
                      <c:pt idx="589">
                        <c:v>9.8333333333333339</c:v>
                      </c:pt>
                      <c:pt idx="590">
                        <c:v>9.85</c:v>
                      </c:pt>
                      <c:pt idx="591">
                        <c:v>9.8666666666666671</c:v>
                      </c:pt>
                      <c:pt idx="592">
                        <c:v>9.8833333333333329</c:v>
                      </c:pt>
                      <c:pt idx="593">
                        <c:v>9.9</c:v>
                      </c:pt>
                      <c:pt idx="594">
                        <c:v>9.9166666666666661</c:v>
                      </c:pt>
                      <c:pt idx="595">
                        <c:v>9.9333333333333336</c:v>
                      </c:pt>
                      <c:pt idx="596">
                        <c:v>9.9499999999999993</c:v>
                      </c:pt>
                      <c:pt idx="597">
                        <c:v>9.9666666666666668</c:v>
                      </c:pt>
                      <c:pt idx="598">
                        <c:v>9.9833333333333325</c:v>
                      </c:pt>
                      <c:pt idx="599">
                        <c:v>10</c:v>
                      </c:pt>
                      <c:pt idx="600">
                        <c:v>10.016666666666667</c:v>
                      </c:pt>
                      <c:pt idx="601">
                        <c:v>10.033333333333333</c:v>
                      </c:pt>
                      <c:pt idx="602">
                        <c:v>10.050000000000001</c:v>
                      </c:pt>
                      <c:pt idx="603">
                        <c:v>10.066666666666666</c:v>
                      </c:pt>
                      <c:pt idx="604">
                        <c:v>10.083333333333334</c:v>
                      </c:pt>
                      <c:pt idx="605">
                        <c:v>10.1</c:v>
                      </c:pt>
                      <c:pt idx="606">
                        <c:v>10.116666666666667</c:v>
                      </c:pt>
                      <c:pt idx="607">
                        <c:v>10.133333333333333</c:v>
                      </c:pt>
                      <c:pt idx="608">
                        <c:v>10.15</c:v>
                      </c:pt>
                      <c:pt idx="609">
                        <c:v>10.166666666666666</c:v>
                      </c:pt>
                      <c:pt idx="610">
                        <c:v>10.183333333333334</c:v>
                      </c:pt>
                      <c:pt idx="611">
                        <c:v>10.199999999999999</c:v>
                      </c:pt>
                      <c:pt idx="612">
                        <c:v>10.216666666666667</c:v>
                      </c:pt>
                      <c:pt idx="613">
                        <c:v>10.233333333333333</c:v>
                      </c:pt>
                      <c:pt idx="614">
                        <c:v>10.25</c:v>
                      </c:pt>
                      <c:pt idx="615">
                        <c:v>10.266666666666667</c:v>
                      </c:pt>
                      <c:pt idx="616">
                        <c:v>10.283333333333333</c:v>
                      </c:pt>
                      <c:pt idx="617">
                        <c:v>10.3</c:v>
                      </c:pt>
                      <c:pt idx="618">
                        <c:v>10.316666666666666</c:v>
                      </c:pt>
                      <c:pt idx="619">
                        <c:v>10.333333333333334</c:v>
                      </c:pt>
                      <c:pt idx="620">
                        <c:v>10.35</c:v>
                      </c:pt>
                      <c:pt idx="621">
                        <c:v>10.366666666666667</c:v>
                      </c:pt>
                      <c:pt idx="622">
                        <c:v>10.383333333333333</c:v>
                      </c:pt>
                      <c:pt idx="623">
                        <c:v>10.4</c:v>
                      </c:pt>
                      <c:pt idx="624">
                        <c:v>10.416666666666666</c:v>
                      </c:pt>
                      <c:pt idx="625">
                        <c:v>10.433333333333334</c:v>
                      </c:pt>
                      <c:pt idx="626">
                        <c:v>10.45</c:v>
                      </c:pt>
                      <c:pt idx="627">
                        <c:v>10.466666666666667</c:v>
                      </c:pt>
                      <c:pt idx="628">
                        <c:v>10.483333333333333</c:v>
                      </c:pt>
                      <c:pt idx="629">
                        <c:v>10.5</c:v>
                      </c:pt>
                      <c:pt idx="630">
                        <c:v>10.516666666666667</c:v>
                      </c:pt>
                      <c:pt idx="631">
                        <c:v>10.533333333333333</c:v>
                      </c:pt>
                      <c:pt idx="632">
                        <c:v>10.55</c:v>
                      </c:pt>
                      <c:pt idx="633">
                        <c:v>10.566666666666666</c:v>
                      </c:pt>
                      <c:pt idx="634">
                        <c:v>10.583333333333334</c:v>
                      </c:pt>
                      <c:pt idx="635">
                        <c:v>10.6</c:v>
                      </c:pt>
                      <c:pt idx="636">
                        <c:v>10.616666666666667</c:v>
                      </c:pt>
                      <c:pt idx="637">
                        <c:v>10.633333333333333</c:v>
                      </c:pt>
                      <c:pt idx="638">
                        <c:v>10.65</c:v>
                      </c:pt>
                      <c:pt idx="639">
                        <c:v>10.666666666666666</c:v>
                      </c:pt>
                      <c:pt idx="640">
                        <c:v>10.683333333333334</c:v>
                      </c:pt>
                      <c:pt idx="641">
                        <c:v>10.7</c:v>
                      </c:pt>
                      <c:pt idx="642">
                        <c:v>10.716666666666667</c:v>
                      </c:pt>
                      <c:pt idx="643">
                        <c:v>10.733333333333333</c:v>
                      </c:pt>
                      <c:pt idx="644">
                        <c:v>10.75</c:v>
                      </c:pt>
                      <c:pt idx="645">
                        <c:v>10.766666666666667</c:v>
                      </c:pt>
                      <c:pt idx="646">
                        <c:v>10.783333333333333</c:v>
                      </c:pt>
                      <c:pt idx="647">
                        <c:v>10.8</c:v>
                      </c:pt>
                      <c:pt idx="648">
                        <c:v>10.816666666666666</c:v>
                      </c:pt>
                      <c:pt idx="649">
                        <c:v>10.833333333333334</c:v>
                      </c:pt>
                      <c:pt idx="650">
                        <c:v>10.85</c:v>
                      </c:pt>
                      <c:pt idx="651">
                        <c:v>10.866666666666667</c:v>
                      </c:pt>
                      <c:pt idx="652">
                        <c:v>10.883333333333333</c:v>
                      </c:pt>
                      <c:pt idx="653">
                        <c:v>10.9</c:v>
                      </c:pt>
                      <c:pt idx="654">
                        <c:v>10.916666666666666</c:v>
                      </c:pt>
                      <c:pt idx="655">
                        <c:v>10.933333333333334</c:v>
                      </c:pt>
                      <c:pt idx="656">
                        <c:v>10.95</c:v>
                      </c:pt>
                      <c:pt idx="657">
                        <c:v>10.966666666666667</c:v>
                      </c:pt>
                      <c:pt idx="658">
                        <c:v>10.983333333333333</c:v>
                      </c:pt>
                      <c:pt idx="659">
                        <c:v>11</c:v>
                      </c:pt>
                      <c:pt idx="660">
                        <c:v>11.016666666666667</c:v>
                      </c:pt>
                      <c:pt idx="661">
                        <c:v>11.033333333333333</c:v>
                      </c:pt>
                      <c:pt idx="662">
                        <c:v>11.05</c:v>
                      </c:pt>
                      <c:pt idx="663">
                        <c:v>11.066666666666666</c:v>
                      </c:pt>
                      <c:pt idx="664">
                        <c:v>11.083333333333334</c:v>
                      </c:pt>
                      <c:pt idx="665">
                        <c:v>11.1</c:v>
                      </c:pt>
                      <c:pt idx="666">
                        <c:v>11.116666666666667</c:v>
                      </c:pt>
                      <c:pt idx="667">
                        <c:v>11.133333333333333</c:v>
                      </c:pt>
                      <c:pt idx="668">
                        <c:v>11.15</c:v>
                      </c:pt>
                      <c:pt idx="669">
                        <c:v>11.166666666666666</c:v>
                      </c:pt>
                      <c:pt idx="670">
                        <c:v>11.183333333333334</c:v>
                      </c:pt>
                      <c:pt idx="671">
                        <c:v>11.2</c:v>
                      </c:pt>
                      <c:pt idx="672">
                        <c:v>11.216666666666667</c:v>
                      </c:pt>
                      <c:pt idx="673">
                        <c:v>11.233333333333333</c:v>
                      </c:pt>
                      <c:pt idx="674">
                        <c:v>11.25</c:v>
                      </c:pt>
                      <c:pt idx="675">
                        <c:v>11.266666666666667</c:v>
                      </c:pt>
                      <c:pt idx="676">
                        <c:v>11.283333333333333</c:v>
                      </c:pt>
                      <c:pt idx="677">
                        <c:v>11.3</c:v>
                      </c:pt>
                      <c:pt idx="678">
                        <c:v>11.316666666666666</c:v>
                      </c:pt>
                      <c:pt idx="679">
                        <c:v>11.333333333333334</c:v>
                      </c:pt>
                      <c:pt idx="680">
                        <c:v>11.35</c:v>
                      </c:pt>
                      <c:pt idx="681">
                        <c:v>11.366666666666667</c:v>
                      </c:pt>
                      <c:pt idx="682">
                        <c:v>11.383333333333333</c:v>
                      </c:pt>
                      <c:pt idx="683">
                        <c:v>11.4</c:v>
                      </c:pt>
                      <c:pt idx="684">
                        <c:v>11.416666666666666</c:v>
                      </c:pt>
                      <c:pt idx="685">
                        <c:v>11.433333333333334</c:v>
                      </c:pt>
                      <c:pt idx="686">
                        <c:v>11.45</c:v>
                      </c:pt>
                      <c:pt idx="687">
                        <c:v>11.466666666666667</c:v>
                      </c:pt>
                      <c:pt idx="688">
                        <c:v>11.483333333333333</c:v>
                      </c:pt>
                      <c:pt idx="689">
                        <c:v>11.5</c:v>
                      </c:pt>
                      <c:pt idx="690">
                        <c:v>11.516666666666667</c:v>
                      </c:pt>
                      <c:pt idx="691">
                        <c:v>11.533333333333333</c:v>
                      </c:pt>
                      <c:pt idx="692">
                        <c:v>11.55</c:v>
                      </c:pt>
                      <c:pt idx="693">
                        <c:v>11.566666666666666</c:v>
                      </c:pt>
                      <c:pt idx="694">
                        <c:v>11.583333333333334</c:v>
                      </c:pt>
                      <c:pt idx="695">
                        <c:v>11.6</c:v>
                      </c:pt>
                      <c:pt idx="696">
                        <c:v>11.616666666666667</c:v>
                      </c:pt>
                      <c:pt idx="697">
                        <c:v>11.633333333333333</c:v>
                      </c:pt>
                      <c:pt idx="698">
                        <c:v>11.65</c:v>
                      </c:pt>
                      <c:pt idx="699">
                        <c:v>11.666666666666666</c:v>
                      </c:pt>
                      <c:pt idx="700">
                        <c:v>11.683333333333334</c:v>
                      </c:pt>
                      <c:pt idx="701">
                        <c:v>11.7</c:v>
                      </c:pt>
                      <c:pt idx="702">
                        <c:v>11.716666666666667</c:v>
                      </c:pt>
                      <c:pt idx="703">
                        <c:v>11.733333333333333</c:v>
                      </c:pt>
                      <c:pt idx="704">
                        <c:v>11.75</c:v>
                      </c:pt>
                      <c:pt idx="705">
                        <c:v>11.766666666666667</c:v>
                      </c:pt>
                      <c:pt idx="706">
                        <c:v>11.783333333333333</c:v>
                      </c:pt>
                      <c:pt idx="707">
                        <c:v>11.8</c:v>
                      </c:pt>
                      <c:pt idx="708">
                        <c:v>11.816666666666666</c:v>
                      </c:pt>
                      <c:pt idx="709">
                        <c:v>11.833333333333334</c:v>
                      </c:pt>
                      <c:pt idx="710">
                        <c:v>11.85</c:v>
                      </c:pt>
                      <c:pt idx="711">
                        <c:v>11.866666666666667</c:v>
                      </c:pt>
                      <c:pt idx="712">
                        <c:v>11.883333333333333</c:v>
                      </c:pt>
                      <c:pt idx="713">
                        <c:v>11.9</c:v>
                      </c:pt>
                      <c:pt idx="714">
                        <c:v>11.916666666666666</c:v>
                      </c:pt>
                      <c:pt idx="715">
                        <c:v>11.933333333333334</c:v>
                      </c:pt>
                      <c:pt idx="716">
                        <c:v>11.95</c:v>
                      </c:pt>
                      <c:pt idx="717">
                        <c:v>11.966666666666667</c:v>
                      </c:pt>
                      <c:pt idx="718">
                        <c:v>11.983333333333333</c:v>
                      </c:pt>
                      <c:pt idx="719">
                        <c:v>12</c:v>
                      </c:pt>
                      <c:pt idx="720">
                        <c:v>12.016666666666667</c:v>
                      </c:pt>
                      <c:pt idx="721">
                        <c:v>12.033333333333333</c:v>
                      </c:pt>
                      <c:pt idx="722">
                        <c:v>12.05</c:v>
                      </c:pt>
                      <c:pt idx="723">
                        <c:v>12.066666666666666</c:v>
                      </c:pt>
                      <c:pt idx="724">
                        <c:v>12.083333333333334</c:v>
                      </c:pt>
                      <c:pt idx="725">
                        <c:v>12.1</c:v>
                      </c:pt>
                      <c:pt idx="726">
                        <c:v>12.116666666666667</c:v>
                      </c:pt>
                      <c:pt idx="727">
                        <c:v>12.133333333333333</c:v>
                      </c:pt>
                      <c:pt idx="728">
                        <c:v>12.15</c:v>
                      </c:pt>
                      <c:pt idx="729">
                        <c:v>12.166666666666666</c:v>
                      </c:pt>
                      <c:pt idx="730">
                        <c:v>12.183333333333334</c:v>
                      </c:pt>
                      <c:pt idx="731">
                        <c:v>12.2</c:v>
                      </c:pt>
                      <c:pt idx="732">
                        <c:v>12.216666666666667</c:v>
                      </c:pt>
                      <c:pt idx="733">
                        <c:v>12.233333333333333</c:v>
                      </c:pt>
                      <c:pt idx="734">
                        <c:v>12.25</c:v>
                      </c:pt>
                      <c:pt idx="735">
                        <c:v>12.266666666666667</c:v>
                      </c:pt>
                      <c:pt idx="736">
                        <c:v>12.283333333333333</c:v>
                      </c:pt>
                      <c:pt idx="737">
                        <c:v>12.3</c:v>
                      </c:pt>
                      <c:pt idx="738">
                        <c:v>12.316666666666666</c:v>
                      </c:pt>
                      <c:pt idx="739">
                        <c:v>12.333333333333334</c:v>
                      </c:pt>
                      <c:pt idx="740">
                        <c:v>12.35</c:v>
                      </c:pt>
                      <c:pt idx="741">
                        <c:v>12.366666666666667</c:v>
                      </c:pt>
                      <c:pt idx="742">
                        <c:v>12.383333333333333</c:v>
                      </c:pt>
                      <c:pt idx="743">
                        <c:v>12.4</c:v>
                      </c:pt>
                      <c:pt idx="744">
                        <c:v>12.416666666666666</c:v>
                      </c:pt>
                      <c:pt idx="745">
                        <c:v>12.433333333333334</c:v>
                      </c:pt>
                      <c:pt idx="746">
                        <c:v>12.45</c:v>
                      </c:pt>
                      <c:pt idx="747">
                        <c:v>12.466666666666667</c:v>
                      </c:pt>
                      <c:pt idx="748">
                        <c:v>12.483333333333333</c:v>
                      </c:pt>
                      <c:pt idx="749">
                        <c:v>12.5</c:v>
                      </c:pt>
                      <c:pt idx="750">
                        <c:v>12.516666666666667</c:v>
                      </c:pt>
                      <c:pt idx="751">
                        <c:v>12.533333333333333</c:v>
                      </c:pt>
                      <c:pt idx="752">
                        <c:v>12.55</c:v>
                      </c:pt>
                      <c:pt idx="753">
                        <c:v>12.566666666666666</c:v>
                      </c:pt>
                      <c:pt idx="754">
                        <c:v>12.583333333333334</c:v>
                      </c:pt>
                      <c:pt idx="755">
                        <c:v>12.6</c:v>
                      </c:pt>
                      <c:pt idx="756">
                        <c:v>12.616666666666667</c:v>
                      </c:pt>
                      <c:pt idx="757">
                        <c:v>12.633333333333333</c:v>
                      </c:pt>
                      <c:pt idx="758">
                        <c:v>12.65</c:v>
                      </c:pt>
                      <c:pt idx="759">
                        <c:v>12.666666666666666</c:v>
                      </c:pt>
                      <c:pt idx="760">
                        <c:v>12.683333333333334</c:v>
                      </c:pt>
                      <c:pt idx="761">
                        <c:v>12.7</c:v>
                      </c:pt>
                      <c:pt idx="762">
                        <c:v>12.716666666666667</c:v>
                      </c:pt>
                      <c:pt idx="763">
                        <c:v>12.733333333333333</c:v>
                      </c:pt>
                      <c:pt idx="764">
                        <c:v>12.75</c:v>
                      </c:pt>
                      <c:pt idx="765">
                        <c:v>12.766666666666667</c:v>
                      </c:pt>
                      <c:pt idx="766">
                        <c:v>12.783333333333333</c:v>
                      </c:pt>
                      <c:pt idx="767">
                        <c:v>12.8</c:v>
                      </c:pt>
                      <c:pt idx="768">
                        <c:v>12.816666666666666</c:v>
                      </c:pt>
                      <c:pt idx="769">
                        <c:v>12.833333333333334</c:v>
                      </c:pt>
                      <c:pt idx="770">
                        <c:v>12.85</c:v>
                      </c:pt>
                      <c:pt idx="771">
                        <c:v>12.866666666666667</c:v>
                      </c:pt>
                      <c:pt idx="772">
                        <c:v>12.883333333333333</c:v>
                      </c:pt>
                      <c:pt idx="773">
                        <c:v>12.9</c:v>
                      </c:pt>
                      <c:pt idx="774">
                        <c:v>12.916666666666666</c:v>
                      </c:pt>
                      <c:pt idx="775">
                        <c:v>12.933333333333334</c:v>
                      </c:pt>
                      <c:pt idx="776">
                        <c:v>12.95</c:v>
                      </c:pt>
                      <c:pt idx="777">
                        <c:v>12.966666666666667</c:v>
                      </c:pt>
                      <c:pt idx="778">
                        <c:v>12.983333333333333</c:v>
                      </c:pt>
                      <c:pt idx="779">
                        <c:v>13</c:v>
                      </c:pt>
                      <c:pt idx="780">
                        <c:v>13.016666666666667</c:v>
                      </c:pt>
                      <c:pt idx="781">
                        <c:v>13.033333333333333</c:v>
                      </c:pt>
                      <c:pt idx="782">
                        <c:v>13.05</c:v>
                      </c:pt>
                      <c:pt idx="783">
                        <c:v>13.066666666666666</c:v>
                      </c:pt>
                      <c:pt idx="784">
                        <c:v>13.083333333333334</c:v>
                      </c:pt>
                      <c:pt idx="785">
                        <c:v>13.1</c:v>
                      </c:pt>
                      <c:pt idx="786">
                        <c:v>13.116666666666667</c:v>
                      </c:pt>
                      <c:pt idx="787">
                        <c:v>13.133333333333333</c:v>
                      </c:pt>
                      <c:pt idx="788">
                        <c:v>13.15</c:v>
                      </c:pt>
                      <c:pt idx="789">
                        <c:v>13.166666666666666</c:v>
                      </c:pt>
                      <c:pt idx="790">
                        <c:v>13.183333333333334</c:v>
                      </c:pt>
                      <c:pt idx="791">
                        <c:v>13.2</c:v>
                      </c:pt>
                      <c:pt idx="792">
                        <c:v>13.216666666666667</c:v>
                      </c:pt>
                      <c:pt idx="793">
                        <c:v>13.233333333333333</c:v>
                      </c:pt>
                      <c:pt idx="794">
                        <c:v>13.25</c:v>
                      </c:pt>
                      <c:pt idx="795">
                        <c:v>13.266666666666667</c:v>
                      </c:pt>
                      <c:pt idx="796">
                        <c:v>13.283333333333333</c:v>
                      </c:pt>
                      <c:pt idx="797">
                        <c:v>13.3</c:v>
                      </c:pt>
                      <c:pt idx="798">
                        <c:v>13.316666666666666</c:v>
                      </c:pt>
                      <c:pt idx="799">
                        <c:v>13.333333333333334</c:v>
                      </c:pt>
                      <c:pt idx="800">
                        <c:v>13.35</c:v>
                      </c:pt>
                      <c:pt idx="801">
                        <c:v>13.366666666666667</c:v>
                      </c:pt>
                      <c:pt idx="802">
                        <c:v>13.383333333333333</c:v>
                      </c:pt>
                      <c:pt idx="803">
                        <c:v>13.4</c:v>
                      </c:pt>
                      <c:pt idx="804">
                        <c:v>13.416666666666666</c:v>
                      </c:pt>
                      <c:pt idx="805">
                        <c:v>13.433333333333334</c:v>
                      </c:pt>
                      <c:pt idx="806">
                        <c:v>13.45</c:v>
                      </c:pt>
                      <c:pt idx="807">
                        <c:v>13.466666666666667</c:v>
                      </c:pt>
                      <c:pt idx="808">
                        <c:v>13.483333333333333</c:v>
                      </c:pt>
                      <c:pt idx="809">
                        <c:v>13.5</c:v>
                      </c:pt>
                      <c:pt idx="810">
                        <c:v>13.516666666666667</c:v>
                      </c:pt>
                      <c:pt idx="811">
                        <c:v>13.533333333333333</c:v>
                      </c:pt>
                      <c:pt idx="812">
                        <c:v>13.55</c:v>
                      </c:pt>
                      <c:pt idx="813">
                        <c:v>13.566666666666666</c:v>
                      </c:pt>
                      <c:pt idx="814">
                        <c:v>13.583333333333334</c:v>
                      </c:pt>
                      <c:pt idx="815">
                        <c:v>13.6</c:v>
                      </c:pt>
                      <c:pt idx="816">
                        <c:v>13.616666666666667</c:v>
                      </c:pt>
                      <c:pt idx="817">
                        <c:v>13.633333333333333</c:v>
                      </c:pt>
                      <c:pt idx="818">
                        <c:v>13.65</c:v>
                      </c:pt>
                      <c:pt idx="819">
                        <c:v>13.666666666666666</c:v>
                      </c:pt>
                      <c:pt idx="820">
                        <c:v>13.683333333333334</c:v>
                      </c:pt>
                      <c:pt idx="821">
                        <c:v>13.7</c:v>
                      </c:pt>
                      <c:pt idx="822">
                        <c:v>13.716666666666667</c:v>
                      </c:pt>
                      <c:pt idx="823">
                        <c:v>13.733333333333333</c:v>
                      </c:pt>
                      <c:pt idx="824">
                        <c:v>13.75</c:v>
                      </c:pt>
                      <c:pt idx="825">
                        <c:v>13.766666666666667</c:v>
                      </c:pt>
                      <c:pt idx="826">
                        <c:v>13.783333333333333</c:v>
                      </c:pt>
                      <c:pt idx="827">
                        <c:v>13.8</c:v>
                      </c:pt>
                      <c:pt idx="828">
                        <c:v>13.816666666666666</c:v>
                      </c:pt>
                      <c:pt idx="829">
                        <c:v>13.833333333333334</c:v>
                      </c:pt>
                      <c:pt idx="830">
                        <c:v>13.85</c:v>
                      </c:pt>
                      <c:pt idx="831">
                        <c:v>13.866666666666667</c:v>
                      </c:pt>
                      <c:pt idx="832">
                        <c:v>13.883333333333333</c:v>
                      </c:pt>
                      <c:pt idx="833">
                        <c:v>13.9</c:v>
                      </c:pt>
                      <c:pt idx="834">
                        <c:v>13.916666666666666</c:v>
                      </c:pt>
                      <c:pt idx="835">
                        <c:v>13.933333333333334</c:v>
                      </c:pt>
                      <c:pt idx="836">
                        <c:v>13.95</c:v>
                      </c:pt>
                      <c:pt idx="837">
                        <c:v>13.966666666666667</c:v>
                      </c:pt>
                      <c:pt idx="838">
                        <c:v>13.983333333333333</c:v>
                      </c:pt>
                      <c:pt idx="839">
                        <c:v>14</c:v>
                      </c:pt>
                      <c:pt idx="840">
                        <c:v>14.016666666666667</c:v>
                      </c:pt>
                      <c:pt idx="841">
                        <c:v>14.033333333333333</c:v>
                      </c:pt>
                      <c:pt idx="842">
                        <c:v>14.05</c:v>
                      </c:pt>
                      <c:pt idx="843">
                        <c:v>14.066666666666666</c:v>
                      </c:pt>
                      <c:pt idx="844">
                        <c:v>14.083333333333334</c:v>
                      </c:pt>
                      <c:pt idx="845">
                        <c:v>14.1</c:v>
                      </c:pt>
                      <c:pt idx="846">
                        <c:v>14.116666666666667</c:v>
                      </c:pt>
                      <c:pt idx="847">
                        <c:v>14.133333333333333</c:v>
                      </c:pt>
                      <c:pt idx="848">
                        <c:v>14.15</c:v>
                      </c:pt>
                      <c:pt idx="849">
                        <c:v>14.166666666666666</c:v>
                      </c:pt>
                      <c:pt idx="850">
                        <c:v>14.183333333333334</c:v>
                      </c:pt>
                      <c:pt idx="851">
                        <c:v>14.2</c:v>
                      </c:pt>
                      <c:pt idx="852">
                        <c:v>14.216666666666667</c:v>
                      </c:pt>
                      <c:pt idx="853">
                        <c:v>14.233333333333333</c:v>
                      </c:pt>
                      <c:pt idx="854">
                        <c:v>14.25</c:v>
                      </c:pt>
                      <c:pt idx="855">
                        <c:v>14.266666666666667</c:v>
                      </c:pt>
                      <c:pt idx="856">
                        <c:v>14.283333333333333</c:v>
                      </c:pt>
                      <c:pt idx="857">
                        <c:v>14.3</c:v>
                      </c:pt>
                      <c:pt idx="858">
                        <c:v>14.316666666666666</c:v>
                      </c:pt>
                      <c:pt idx="859">
                        <c:v>14.333333333333334</c:v>
                      </c:pt>
                      <c:pt idx="860">
                        <c:v>14.35</c:v>
                      </c:pt>
                      <c:pt idx="861">
                        <c:v>14.366666666666667</c:v>
                      </c:pt>
                      <c:pt idx="862">
                        <c:v>14.383333333333333</c:v>
                      </c:pt>
                      <c:pt idx="863">
                        <c:v>14.4</c:v>
                      </c:pt>
                      <c:pt idx="864">
                        <c:v>14.416666666666666</c:v>
                      </c:pt>
                      <c:pt idx="865">
                        <c:v>14.433333333333334</c:v>
                      </c:pt>
                      <c:pt idx="866">
                        <c:v>14.45</c:v>
                      </c:pt>
                      <c:pt idx="867">
                        <c:v>14.466666666666667</c:v>
                      </c:pt>
                      <c:pt idx="868">
                        <c:v>14.483333333333333</c:v>
                      </c:pt>
                      <c:pt idx="869">
                        <c:v>14.5</c:v>
                      </c:pt>
                      <c:pt idx="870">
                        <c:v>14.516666666666667</c:v>
                      </c:pt>
                      <c:pt idx="871">
                        <c:v>14.533333333333333</c:v>
                      </c:pt>
                      <c:pt idx="872">
                        <c:v>14.55</c:v>
                      </c:pt>
                      <c:pt idx="873">
                        <c:v>14.566666666666666</c:v>
                      </c:pt>
                      <c:pt idx="874">
                        <c:v>14.583333333333334</c:v>
                      </c:pt>
                      <c:pt idx="875">
                        <c:v>14.6</c:v>
                      </c:pt>
                      <c:pt idx="876">
                        <c:v>14.616666666666667</c:v>
                      </c:pt>
                      <c:pt idx="877">
                        <c:v>14.633333333333333</c:v>
                      </c:pt>
                      <c:pt idx="878">
                        <c:v>14.65</c:v>
                      </c:pt>
                      <c:pt idx="879">
                        <c:v>14.666666666666666</c:v>
                      </c:pt>
                      <c:pt idx="880">
                        <c:v>14.683333333333334</c:v>
                      </c:pt>
                      <c:pt idx="881">
                        <c:v>14.7</c:v>
                      </c:pt>
                      <c:pt idx="882">
                        <c:v>14.716666666666667</c:v>
                      </c:pt>
                      <c:pt idx="883">
                        <c:v>14.733333333333333</c:v>
                      </c:pt>
                      <c:pt idx="884">
                        <c:v>14.75</c:v>
                      </c:pt>
                      <c:pt idx="885">
                        <c:v>14.766666666666667</c:v>
                      </c:pt>
                      <c:pt idx="886">
                        <c:v>14.783333333333333</c:v>
                      </c:pt>
                      <c:pt idx="887">
                        <c:v>14.8</c:v>
                      </c:pt>
                      <c:pt idx="888">
                        <c:v>14.816666666666666</c:v>
                      </c:pt>
                      <c:pt idx="889">
                        <c:v>14.833333333333334</c:v>
                      </c:pt>
                      <c:pt idx="890">
                        <c:v>14.85</c:v>
                      </c:pt>
                      <c:pt idx="891">
                        <c:v>14.866666666666667</c:v>
                      </c:pt>
                      <c:pt idx="892">
                        <c:v>14.883333333333333</c:v>
                      </c:pt>
                      <c:pt idx="893">
                        <c:v>14.9</c:v>
                      </c:pt>
                      <c:pt idx="894">
                        <c:v>14.916666666666666</c:v>
                      </c:pt>
                      <c:pt idx="895">
                        <c:v>14.933333333333334</c:v>
                      </c:pt>
                      <c:pt idx="896">
                        <c:v>14.95</c:v>
                      </c:pt>
                      <c:pt idx="897">
                        <c:v>14.966666666666667</c:v>
                      </c:pt>
                      <c:pt idx="898">
                        <c:v>14.983333333333333</c:v>
                      </c:pt>
                      <c:pt idx="899">
                        <c:v>15</c:v>
                      </c:pt>
                      <c:pt idx="900">
                        <c:v>15.016666666666667</c:v>
                      </c:pt>
                      <c:pt idx="901">
                        <c:v>15.033333333333333</c:v>
                      </c:pt>
                      <c:pt idx="902">
                        <c:v>15.05</c:v>
                      </c:pt>
                      <c:pt idx="903">
                        <c:v>15.066666666666666</c:v>
                      </c:pt>
                      <c:pt idx="904">
                        <c:v>15.083333333333334</c:v>
                      </c:pt>
                      <c:pt idx="905">
                        <c:v>15.1</c:v>
                      </c:pt>
                      <c:pt idx="906">
                        <c:v>15.116666666666667</c:v>
                      </c:pt>
                      <c:pt idx="907">
                        <c:v>15.133333333333333</c:v>
                      </c:pt>
                      <c:pt idx="908">
                        <c:v>15.15</c:v>
                      </c:pt>
                      <c:pt idx="909">
                        <c:v>15.166666666666666</c:v>
                      </c:pt>
                      <c:pt idx="910">
                        <c:v>15.183333333333334</c:v>
                      </c:pt>
                      <c:pt idx="911">
                        <c:v>15.2</c:v>
                      </c:pt>
                      <c:pt idx="912">
                        <c:v>15.216666666666667</c:v>
                      </c:pt>
                      <c:pt idx="913">
                        <c:v>15.233333333333333</c:v>
                      </c:pt>
                      <c:pt idx="914">
                        <c:v>15.25</c:v>
                      </c:pt>
                      <c:pt idx="915">
                        <c:v>15.266666666666667</c:v>
                      </c:pt>
                      <c:pt idx="916">
                        <c:v>15.283333333333333</c:v>
                      </c:pt>
                      <c:pt idx="917">
                        <c:v>15.3</c:v>
                      </c:pt>
                      <c:pt idx="918">
                        <c:v>15.316666666666666</c:v>
                      </c:pt>
                      <c:pt idx="919">
                        <c:v>15.333333333333334</c:v>
                      </c:pt>
                      <c:pt idx="920">
                        <c:v>15.35</c:v>
                      </c:pt>
                      <c:pt idx="921">
                        <c:v>15.366666666666667</c:v>
                      </c:pt>
                      <c:pt idx="922">
                        <c:v>15.383333333333333</c:v>
                      </c:pt>
                      <c:pt idx="923">
                        <c:v>15.4</c:v>
                      </c:pt>
                      <c:pt idx="924">
                        <c:v>15.416666666666666</c:v>
                      </c:pt>
                      <c:pt idx="925">
                        <c:v>15.433333333333334</c:v>
                      </c:pt>
                      <c:pt idx="926">
                        <c:v>15.45</c:v>
                      </c:pt>
                      <c:pt idx="927">
                        <c:v>15.466666666666667</c:v>
                      </c:pt>
                      <c:pt idx="928">
                        <c:v>15.483333333333333</c:v>
                      </c:pt>
                      <c:pt idx="929">
                        <c:v>15.5</c:v>
                      </c:pt>
                      <c:pt idx="930">
                        <c:v>15.516666666666667</c:v>
                      </c:pt>
                      <c:pt idx="931">
                        <c:v>15.533333333333333</c:v>
                      </c:pt>
                      <c:pt idx="932">
                        <c:v>15.55</c:v>
                      </c:pt>
                      <c:pt idx="933">
                        <c:v>15.566666666666666</c:v>
                      </c:pt>
                      <c:pt idx="934">
                        <c:v>15.583333333333334</c:v>
                      </c:pt>
                      <c:pt idx="935">
                        <c:v>15.6</c:v>
                      </c:pt>
                      <c:pt idx="936">
                        <c:v>15.616666666666667</c:v>
                      </c:pt>
                      <c:pt idx="937">
                        <c:v>15.633333333333333</c:v>
                      </c:pt>
                      <c:pt idx="938">
                        <c:v>15.65</c:v>
                      </c:pt>
                      <c:pt idx="939">
                        <c:v>15.666666666666666</c:v>
                      </c:pt>
                      <c:pt idx="940">
                        <c:v>15.683333333333334</c:v>
                      </c:pt>
                      <c:pt idx="941">
                        <c:v>15.7</c:v>
                      </c:pt>
                      <c:pt idx="942">
                        <c:v>15.716666666666667</c:v>
                      </c:pt>
                      <c:pt idx="943">
                        <c:v>15.733333333333333</c:v>
                      </c:pt>
                      <c:pt idx="944">
                        <c:v>15.75</c:v>
                      </c:pt>
                      <c:pt idx="945">
                        <c:v>15.766666666666667</c:v>
                      </c:pt>
                      <c:pt idx="946">
                        <c:v>15.783333333333333</c:v>
                      </c:pt>
                      <c:pt idx="947">
                        <c:v>15.8</c:v>
                      </c:pt>
                      <c:pt idx="948">
                        <c:v>15.816666666666666</c:v>
                      </c:pt>
                      <c:pt idx="949">
                        <c:v>15.833333333333334</c:v>
                      </c:pt>
                      <c:pt idx="950">
                        <c:v>15.85</c:v>
                      </c:pt>
                      <c:pt idx="951">
                        <c:v>15.866666666666667</c:v>
                      </c:pt>
                      <c:pt idx="952">
                        <c:v>15.883333333333333</c:v>
                      </c:pt>
                      <c:pt idx="953">
                        <c:v>15.9</c:v>
                      </c:pt>
                      <c:pt idx="954">
                        <c:v>15.916666666666666</c:v>
                      </c:pt>
                      <c:pt idx="955">
                        <c:v>15.933333333333334</c:v>
                      </c:pt>
                      <c:pt idx="956">
                        <c:v>15.95</c:v>
                      </c:pt>
                      <c:pt idx="957">
                        <c:v>15.966666666666667</c:v>
                      </c:pt>
                      <c:pt idx="958">
                        <c:v>15.983333333333333</c:v>
                      </c:pt>
                      <c:pt idx="959">
                        <c:v>16</c:v>
                      </c:pt>
                      <c:pt idx="960">
                        <c:v>16.016666666666666</c:v>
                      </c:pt>
                      <c:pt idx="961">
                        <c:v>16.033333333333335</c:v>
                      </c:pt>
                      <c:pt idx="962">
                        <c:v>16.05</c:v>
                      </c:pt>
                      <c:pt idx="963">
                        <c:v>16.066666666666666</c:v>
                      </c:pt>
                      <c:pt idx="964">
                        <c:v>16.083333333333332</c:v>
                      </c:pt>
                      <c:pt idx="965">
                        <c:v>16.100000000000001</c:v>
                      </c:pt>
                      <c:pt idx="966">
                        <c:v>16.116666666666667</c:v>
                      </c:pt>
                      <c:pt idx="967">
                        <c:v>16.133333333333333</c:v>
                      </c:pt>
                      <c:pt idx="968">
                        <c:v>16.149999999999999</c:v>
                      </c:pt>
                      <c:pt idx="969">
                        <c:v>16.166666666666668</c:v>
                      </c:pt>
                      <c:pt idx="970">
                        <c:v>16.183333333333334</c:v>
                      </c:pt>
                      <c:pt idx="971">
                        <c:v>16.2</c:v>
                      </c:pt>
                      <c:pt idx="972">
                        <c:v>16.216666666666665</c:v>
                      </c:pt>
                      <c:pt idx="973">
                        <c:v>16.233333333333334</c:v>
                      </c:pt>
                      <c:pt idx="974">
                        <c:v>16.25</c:v>
                      </c:pt>
                      <c:pt idx="975">
                        <c:v>16.266666666666666</c:v>
                      </c:pt>
                      <c:pt idx="976">
                        <c:v>16.283333333333335</c:v>
                      </c:pt>
                      <c:pt idx="977">
                        <c:v>16.3</c:v>
                      </c:pt>
                      <c:pt idx="978">
                        <c:v>16.316666666666666</c:v>
                      </c:pt>
                      <c:pt idx="979">
                        <c:v>16.333333333333332</c:v>
                      </c:pt>
                      <c:pt idx="980">
                        <c:v>16.350000000000001</c:v>
                      </c:pt>
                      <c:pt idx="981">
                        <c:v>16.366666666666667</c:v>
                      </c:pt>
                      <c:pt idx="982">
                        <c:v>16.383333333333333</c:v>
                      </c:pt>
                      <c:pt idx="983">
                        <c:v>16.399999999999999</c:v>
                      </c:pt>
                      <c:pt idx="984">
                        <c:v>16.416666666666668</c:v>
                      </c:pt>
                      <c:pt idx="985">
                        <c:v>16.433333333333334</c:v>
                      </c:pt>
                      <c:pt idx="986">
                        <c:v>16.45</c:v>
                      </c:pt>
                      <c:pt idx="987">
                        <c:v>16.466666666666665</c:v>
                      </c:pt>
                      <c:pt idx="988">
                        <c:v>16.483333333333334</c:v>
                      </c:pt>
                      <c:pt idx="989">
                        <c:v>16.5</c:v>
                      </c:pt>
                      <c:pt idx="990">
                        <c:v>16.516666666666666</c:v>
                      </c:pt>
                      <c:pt idx="991">
                        <c:v>16.533333333333335</c:v>
                      </c:pt>
                      <c:pt idx="992">
                        <c:v>16.55</c:v>
                      </c:pt>
                      <c:pt idx="993">
                        <c:v>16.566666666666666</c:v>
                      </c:pt>
                      <c:pt idx="994">
                        <c:v>16.583333333333332</c:v>
                      </c:pt>
                      <c:pt idx="995">
                        <c:v>16.600000000000001</c:v>
                      </c:pt>
                      <c:pt idx="996">
                        <c:v>16.616666666666667</c:v>
                      </c:pt>
                      <c:pt idx="997">
                        <c:v>16.633333333333333</c:v>
                      </c:pt>
                      <c:pt idx="998">
                        <c:v>16.649999999999999</c:v>
                      </c:pt>
                      <c:pt idx="999">
                        <c:v>16.666666666666668</c:v>
                      </c:pt>
                      <c:pt idx="1000">
                        <c:v>16.683333333333334</c:v>
                      </c:pt>
                      <c:pt idx="1001">
                        <c:v>16.7</c:v>
                      </c:pt>
                      <c:pt idx="1002">
                        <c:v>16.716666666666665</c:v>
                      </c:pt>
                      <c:pt idx="1003">
                        <c:v>16.733333333333334</c:v>
                      </c:pt>
                      <c:pt idx="1004">
                        <c:v>16.75</c:v>
                      </c:pt>
                      <c:pt idx="1005">
                        <c:v>16.766666666666666</c:v>
                      </c:pt>
                      <c:pt idx="1006">
                        <c:v>16.783333333333335</c:v>
                      </c:pt>
                      <c:pt idx="1007">
                        <c:v>16.8</c:v>
                      </c:pt>
                      <c:pt idx="1008">
                        <c:v>16.816666666666666</c:v>
                      </c:pt>
                      <c:pt idx="1009">
                        <c:v>16.833333333333332</c:v>
                      </c:pt>
                      <c:pt idx="1010">
                        <c:v>16.850000000000001</c:v>
                      </c:pt>
                      <c:pt idx="1011">
                        <c:v>16.866666666666667</c:v>
                      </c:pt>
                      <c:pt idx="1012">
                        <c:v>16.883333333333333</c:v>
                      </c:pt>
                      <c:pt idx="1013">
                        <c:v>16.899999999999999</c:v>
                      </c:pt>
                      <c:pt idx="1014">
                        <c:v>16.916666666666668</c:v>
                      </c:pt>
                      <c:pt idx="1015">
                        <c:v>16.933333333333334</c:v>
                      </c:pt>
                      <c:pt idx="1016">
                        <c:v>16.95</c:v>
                      </c:pt>
                      <c:pt idx="1017">
                        <c:v>16.966666666666665</c:v>
                      </c:pt>
                      <c:pt idx="1018">
                        <c:v>16.983333333333334</c:v>
                      </c:pt>
                      <c:pt idx="1019">
                        <c:v>17</c:v>
                      </c:pt>
                      <c:pt idx="1020">
                        <c:v>17.016666666666666</c:v>
                      </c:pt>
                      <c:pt idx="1021">
                        <c:v>17.033333333333335</c:v>
                      </c:pt>
                      <c:pt idx="1022">
                        <c:v>17.05</c:v>
                      </c:pt>
                      <c:pt idx="1023">
                        <c:v>17.066666666666666</c:v>
                      </c:pt>
                      <c:pt idx="1024">
                        <c:v>17.083333333333332</c:v>
                      </c:pt>
                      <c:pt idx="1025">
                        <c:v>17.100000000000001</c:v>
                      </c:pt>
                      <c:pt idx="1026">
                        <c:v>17.116666666666667</c:v>
                      </c:pt>
                      <c:pt idx="1027">
                        <c:v>17.133333333333333</c:v>
                      </c:pt>
                      <c:pt idx="1028">
                        <c:v>17.149999999999999</c:v>
                      </c:pt>
                      <c:pt idx="1029">
                        <c:v>17.166666666666668</c:v>
                      </c:pt>
                      <c:pt idx="1030">
                        <c:v>17.183333333333334</c:v>
                      </c:pt>
                      <c:pt idx="1031">
                        <c:v>17.2</c:v>
                      </c:pt>
                      <c:pt idx="1032">
                        <c:v>17.216666666666665</c:v>
                      </c:pt>
                      <c:pt idx="1033">
                        <c:v>17.233333333333334</c:v>
                      </c:pt>
                      <c:pt idx="1034">
                        <c:v>17.25</c:v>
                      </c:pt>
                      <c:pt idx="1035">
                        <c:v>17.266666666666666</c:v>
                      </c:pt>
                      <c:pt idx="1036">
                        <c:v>17.283333333333335</c:v>
                      </c:pt>
                      <c:pt idx="1037">
                        <c:v>17.3</c:v>
                      </c:pt>
                      <c:pt idx="1038">
                        <c:v>17.316666666666666</c:v>
                      </c:pt>
                      <c:pt idx="1039">
                        <c:v>17.333333333333332</c:v>
                      </c:pt>
                      <c:pt idx="1040">
                        <c:v>17.350000000000001</c:v>
                      </c:pt>
                      <c:pt idx="1041">
                        <c:v>17.366666666666667</c:v>
                      </c:pt>
                      <c:pt idx="1042">
                        <c:v>17.383333333333333</c:v>
                      </c:pt>
                      <c:pt idx="1043">
                        <c:v>17.399999999999999</c:v>
                      </c:pt>
                      <c:pt idx="1044">
                        <c:v>17.416666666666668</c:v>
                      </c:pt>
                      <c:pt idx="1045">
                        <c:v>17.433333333333334</c:v>
                      </c:pt>
                      <c:pt idx="1046">
                        <c:v>17.45</c:v>
                      </c:pt>
                      <c:pt idx="1047">
                        <c:v>17.466666666666665</c:v>
                      </c:pt>
                      <c:pt idx="1048">
                        <c:v>17.483333333333334</c:v>
                      </c:pt>
                      <c:pt idx="1049">
                        <c:v>17.5</c:v>
                      </c:pt>
                      <c:pt idx="1050">
                        <c:v>17.516666666666666</c:v>
                      </c:pt>
                      <c:pt idx="1051">
                        <c:v>17.533333333333335</c:v>
                      </c:pt>
                      <c:pt idx="1052">
                        <c:v>17.55</c:v>
                      </c:pt>
                      <c:pt idx="1053">
                        <c:v>17.566666666666666</c:v>
                      </c:pt>
                      <c:pt idx="1054">
                        <c:v>17.583333333333332</c:v>
                      </c:pt>
                      <c:pt idx="1055">
                        <c:v>17.600000000000001</c:v>
                      </c:pt>
                      <c:pt idx="1056">
                        <c:v>17.616666666666667</c:v>
                      </c:pt>
                      <c:pt idx="1057">
                        <c:v>17.633333333333333</c:v>
                      </c:pt>
                      <c:pt idx="1058">
                        <c:v>17.649999999999999</c:v>
                      </c:pt>
                      <c:pt idx="1059">
                        <c:v>17.666666666666668</c:v>
                      </c:pt>
                      <c:pt idx="1060">
                        <c:v>17.683333333333334</c:v>
                      </c:pt>
                      <c:pt idx="1061">
                        <c:v>17.7</c:v>
                      </c:pt>
                      <c:pt idx="1062">
                        <c:v>17.716666666666665</c:v>
                      </c:pt>
                      <c:pt idx="1063">
                        <c:v>17.733333333333334</c:v>
                      </c:pt>
                      <c:pt idx="1064">
                        <c:v>17.75</c:v>
                      </c:pt>
                      <c:pt idx="1065">
                        <c:v>17.766666666666666</c:v>
                      </c:pt>
                      <c:pt idx="1066">
                        <c:v>17.783333333333335</c:v>
                      </c:pt>
                      <c:pt idx="1067">
                        <c:v>17.8</c:v>
                      </c:pt>
                      <c:pt idx="1068">
                        <c:v>17.816666666666666</c:v>
                      </c:pt>
                      <c:pt idx="1069">
                        <c:v>17.833333333333332</c:v>
                      </c:pt>
                      <c:pt idx="1070">
                        <c:v>17.850000000000001</c:v>
                      </c:pt>
                      <c:pt idx="1071">
                        <c:v>17.866666666666667</c:v>
                      </c:pt>
                      <c:pt idx="1072">
                        <c:v>17.883333333333333</c:v>
                      </c:pt>
                      <c:pt idx="1073">
                        <c:v>17.899999999999999</c:v>
                      </c:pt>
                      <c:pt idx="1074">
                        <c:v>17.916666666666668</c:v>
                      </c:pt>
                      <c:pt idx="1075">
                        <c:v>17.933333333333334</c:v>
                      </c:pt>
                      <c:pt idx="1076">
                        <c:v>17.95</c:v>
                      </c:pt>
                      <c:pt idx="1077">
                        <c:v>17.966666666666665</c:v>
                      </c:pt>
                      <c:pt idx="1078">
                        <c:v>17.983333333333334</c:v>
                      </c:pt>
                      <c:pt idx="1079">
                        <c:v>18</c:v>
                      </c:pt>
                      <c:pt idx="1080">
                        <c:v>18.016666666666666</c:v>
                      </c:pt>
                      <c:pt idx="1081">
                        <c:v>18.033333333333335</c:v>
                      </c:pt>
                      <c:pt idx="1082">
                        <c:v>18.05</c:v>
                      </c:pt>
                      <c:pt idx="1083">
                        <c:v>18.066666666666666</c:v>
                      </c:pt>
                      <c:pt idx="1084">
                        <c:v>18.083333333333332</c:v>
                      </c:pt>
                      <c:pt idx="1085">
                        <c:v>18.100000000000001</c:v>
                      </c:pt>
                      <c:pt idx="1086">
                        <c:v>18.116666666666667</c:v>
                      </c:pt>
                      <c:pt idx="1087">
                        <c:v>18.133333333333333</c:v>
                      </c:pt>
                      <c:pt idx="1088">
                        <c:v>18.149999999999999</c:v>
                      </c:pt>
                      <c:pt idx="1089">
                        <c:v>18.166666666666668</c:v>
                      </c:pt>
                      <c:pt idx="1090">
                        <c:v>18.183333333333334</c:v>
                      </c:pt>
                      <c:pt idx="1091">
                        <c:v>18.2</c:v>
                      </c:pt>
                      <c:pt idx="1092">
                        <c:v>18.216666666666665</c:v>
                      </c:pt>
                      <c:pt idx="1093">
                        <c:v>18.233333333333334</c:v>
                      </c:pt>
                      <c:pt idx="1094">
                        <c:v>18.25</c:v>
                      </c:pt>
                      <c:pt idx="1095">
                        <c:v>18.266666666666666</c:v>
                      </c:pt>
                      <c:pt idx="1096">
                        <c:v>18.283333333333335</c:v>
                      </c:pt>
                      <c:pt idx="1097">
                        <c:v>18.3</c:v>
                      </c:pt>
                      <c:pt idx="1098">
                        <c:v>18.316666666666666</c:v>
                      </c:pt>
                      <c:pt idx="1099">
                        <c:v>18.333333333333332</c:v>
                      </c:pt>
                      <c:pt idx="1100">
                        <c:v>18.350000000000001</c:v>
                      </c:pt>
                      <c:pt idx="1101">
                        <c:v>18.366666666666667</c:v>
                      </c:pt>
                      <c:pt idx="1102">
                        <c:v>18.383333333333333</c:v>
                      </c:pt>
                      <c:pt idx="1103">
                        <c:v>18.399999999999999</c:v>
                      </c:pt>
                      <c:pt idx="1104">
                        <c:v>18.416666666666668</c:v>
                      </c:pt>
                      <c:pt idx="1105">
                        <c:v>18.433333333333334</c:v>
                      </c:pt>
                      <c:pt idx="1106">
                        <c:v>18.45</c:v>
                      </c:pt>
                      <c:pt idx="1107">
                        <c:v>18.466666666666665</c:v>
                      </c:pt>
                      <c:pt idx="1108">
                        <c:v>18.483333333333334</c:v>
                      </c:pt>
                      <c:pt idx="1109">
                        <c:v>18.5</c:v>
                      </c:pt>
                      <c:pt idx="1110">
                        <c:v>18.516666666666666</c:v>
                      </c:pt>
                      <c:pt idx="1111">
                        <c:v>18.533333333333335</c:v>
                      </c:pt>
                      <c:pt idx="1112">
                        <c:v>18.55</c:v>
                      </c:pt>
                      <c:pt idx="1113">
                        <c:v>18.566666666666666</c:v>
                      </c:pt>
                      <c:pt idx="1114">
                        <c:v>18.583333333333332</c:v>
                      </c:pt>
                      <c:pt idx="1115">
                        <c:v>18.600000000000001</c:v>
                      </c:pt>
                      <c:pt idx="1116">
                        <c:v>18.616666666666667</c:v>
                      </c:pt>
                      <c:pt idx="1117">
                        <c:v>18.633333333333333</c:v>
                      </c:pt>
                      <c:pt idx="1118">
                        <c:v>18.649999999999999</c:v>
                      </c:pt>
                      <c:pt idx="1119">
                        <c:v>18.666666666666668</c:v>
                      </c:pt>
                      <c:pt idx="1120">
                        <c:v>18.683333333333334</c:v>
                      </c:pt>
                      <c:pt idx="1121">
                        <c:v>18.7</c:v>
                      </c:pt>
                      <c:pt idx="1122">
                        <c:v>18.716666666666665</c:v>
                      </c:pt>
                      <c:pt idx="1123">
                        <c:v>18.733333333333334</c:v>
                      </c:pt>
                      <c:pt idx="1124">
                        <c:v>18.75</c:v>
                      </c:pt>
                      <c:pt idx="1125">
                        <c:v>18.766666666666666</c:v>
                      </c:pt>
                      <c:pt idx="1126">
                        <c:v>18.783333333333335</c:v>
                      </c:pt>
                      <c:pt idx="1127">
                        <c:v>18.8</c:v>
                      </c:pt>
                      <c:pt idx="1128">
                        <c:v>18.816666666666666</c:v>
                      </c:pt>
                      <c:pt idx="1129">
                        <c:v>18.833333333333332</c:v>
                      </c:pt>
                      <c:pt idx="1130">
                        <c:v>18.850000000000001</c:v>
                      </c:pt>
                      <c:pt idx="1131">
                        <c:v>18.866666666666667</c:v>
                      </c:pt>
                      <c:pt idx="1132">
                        <c:v>18.883333333333333</c:v>
                      </c:pt>
                      <c:pt idx="1133">
                        <c:v>18.899999999999999</c:v>
                      </c:pt>
                      <c:pt idx="1134">
                        <c:v>18.916666666666668</c:v>
                      </c:pt>
                      <c:pt idx="1135">
                        <c:v>18.933333333333334</c:v>
                      </c:pt>
                      <c:pt idx="1136">
                        <c:v>18.95</c:v>
                      </c:pt>
                      <c:pt idx="1137">
                        <c:v>18.966666666666665</c:v>
                      </c:pt>
                      <c:pt idx="1138">
                        <c:v>18.983333333333334</c:v>
                      </c:pt>
                      <c:pt idx="1139">
                        <c:v>19</c:v>
                      </c:pt>
                      <c:pt idx="1140">
                        <c:v>19.016666666666666</c:v>
                      </c:pt>
                      <c:pt idx="1141">
                        <c:v>19.033333333333335</c:v>
                      </c:pt>
                      <c:pt idx="1142">
                        <c:v>19.05</c:v>
                      </c:pt>
                      <c:pt idx="1143">
                        <c:v>19.066666666666666</c:v>
                      </c:pt>
                      <c:pt idx="1144">
                        <c:v>19.083333333333332</c:v>
                      </c:pt>
                      <c:pt idx="1145">
                        <c:v>19.100000000000001</c:v>
                      </c:pt>
                      <c:pt idx="1146">
                        <c:v>19.116666666666667</c:v>
                      </c:pt>
                      <c:pt idx="1147">
                        <c:v>19.133333333333333</c:v>
                      </c:pt>
                      <c:pt idx="1148">
                        <c:v>19.149999999999999</c:v>
                      </c:pt>
                      <c:pt idx="1149">
                        <c:v>19.166666666666668</c:v>
                      </c:pt>
                      <c:pt idx="1150">
                        <c:v>19.183333333333334</c:v>
                      </c:pt>
                      <c:pt idx="1151">
                        <c:v>19.2</c:v>
                      </c:pt>
                      <c:pt idx="1152">
                        <c:v>19.216666666666665</c:v>
                      </c:pt>
                      <c:pt idx="1153">
                        <c:v>19.233333333333334</c:v>
                      </c:pt>
                      <c:pt idx="1154">
                        <c:v>19.25</c:v>
                      </c:pt>
                      <c:pt idx="1155">
                        <c:v>19.266666666666666</c:v>
                      </c:pt>
                      <c:pt idx="1156">
                        <c:v>19.283333333333335</c:v>
                      </c:pt>
                      <c:pt idx="1157">
                        <c:v>19.3</c:v>
                      </c:pt>
                      <c:pt idx="1158">
                        <c:v>19.316666666666666</c:v>
                      </c:pt>
                      <c:pt idx="1159">
                        <c:v>19.333333333333332</c:v>
                      </c:pt>
                      <c:pt idx="1160">
                        <c:v>19.350000000000001</c:v>
                      </c:pt>
                      <c:pt idx="1161">
                        <c:v>19.366666666666667</c:v>
                      </c:pt>
                      <c:pt idx="1162">
                        <c:v>19.383333333333333</c:v>
                      </c:pt>
                      <c:pt idx="1163">
                        <c:v>19.399999999999999</c:v>
                      </c:pt>
                      <c:pt idx="1164">
                        <c:v>19.416666666666668</c:v>
                      </c:pt>
                      <c:pt idx="1165">
                        <c:v>19.433333333333334</c:v>
                      </c:pt>
                      <c:pt idx="1166">
                        <c:v>19.45</c:v>
                      </c:pt>
                      <c:pt idx="1167">
                        <c:v>19.466666666666665</c:v>
                      </c:pt>
                      <c:pt idx="1168">
                        <c:v>19.483333333333334</c:v>
                      </c:pt>
                      <c:pt idx="1169">
                        <c:v>19.5</c:v>
                      </c:pt>
                      <c:pt idx="1170">
                        <c:v>19.516666666666666</c:v>
                      </c:pt>
                      <c:pt idx="1171">
                        <c:v>19.533333333333335</c:v>
                      </c:pt>
                      <c:pt idx="1172">
                        <c:v>19.55</c:v>
                      </c:pt>
                      <c:pt idx="1173">
                        <c:v>19.566666666666666</c:v>
                      </c:pt>
                      <c:pt idx="1174">
                        <c:v>19.583333333333332</c:v>
                      </c:pt>
                      <c:pt idx="1175">
                        <c:v>19.600000000000001</c:v>
                      </c:pt>
                      <c:pt idx="1176">
                        <c:v>19.616666666666667</c:v>
                      </c:pt>
                      <c:pt idx="1177">
                        <c:v>19.633333333333333</c:v>
                      </c:pt>
                      <c:pt idx="1178">
                        <c:v>19.649999999999999</c:v>
                      </c:pt>
                      <c:pt idx="1179">
                        <c:v>19.666666666666668</c:v>
                      </c:pt>
                      <c:pt idx="1180">
                        <c:v>19.683333333333334</c:v>
                      </c:pt>
                      <c:pt idx="1181">
                        <c:v>19.7</c:v>
                      </c:pt>
                      <c:pt idx="1182">
                        <c:v>19.716666666666665</c:v>
                      </c:pt>
                      <c:pt idx="1183">
                        <c:v>19.733333333333334</c:v>
                      </c:pt>
                      <c:pt idx="1184">
                        <c:v>19.75</c:v>
                      </c:pt>
                      <c:pt idx="1185">
                        <c:v>19.766666666666666</c:v>
                      </c:pt>
                      <c:pt idx="1186">
                        <c:v>19.783333333333335</c:v>
                      </c:pt>
                      <c:pt idx="1187">
                        <c:v>19.8</c:v>
                      </c:pt>
                      <c:pt idx="1188">
                        <c:v>19.816666666666666</c:v>
                      </c:pt>
                      <c:pt idx="1189">
                        <c:v>19.833333333333332</c:v>
                      </c:pt>
                      <c:pt idx="1190">
                        <c:v>19.850000000000001</c:v>
                      </c:pt>
                      <c:pt idx="1191">
                        <c:v>19.866666666666667</c:v>
                      </c:pt>
                      <c:pt idx="1192">
                        <c:v>19.883333333333333</c:v>
                      </c:pt>
                      <c:pt idx="1193">
                        <c:v>19.899999999999999</c:v>
                      </c:pt>
                      <c:pt idx="1194">
                        <c:v>19.916666666666668</c:v>
                      </c:pt>
                      <c:pt idx="1195">
                        <c:v>19.933333333333334</c:v>
                      </c:pt>
                      <c:pt idx="1196">
                        <c:v>19.95</c:v>
                      </c:pt>
                      <c:pt idx="1197">
                        <c:v>19.966666666666665</c:v>
                      </c:pt>
                      <c:pt idx="1198">
                        <c:v>19.983333333333334</c:v>
                      </c:pt>
                      <c:pt idx="1199">
                        <c:v>20</c:v>
                      </c:pt>
                      <c:pt idx="1200">
                        <c:v>20.016666666666666</c:v>
                      </c:pt>
                      <c:pt idx="1201">
                        <c:v>20.033333333333335</c:v>
                      </c:pt>
                      <c:pt idx="1202">
                        <c:v>20.05</c:v>
                      </c:pt>
                      <c:pt idx="1203">
                        <c:v>20.066666666666666</c:v>
                      </c:pt>
                      <c:pt idx="1204">
                        <c:v>20.083333333333332</c:v>
                      </c:pt>
                      <c:pt idx="1205">
                        <c:v>20.100000000000001</c:v>
                      </c:pt>
                      <c:pt idx="1206">
                        <c:v>20.116666666666667</c:v>
                      </c:pt>
                      <c:pt idx="1207">
                        <c:v>20.133333333333333</c:v>
                      </c:pt>
                      <c:pt idx="1208">
                        <c:v>20.149999999999999</c:v>
                      </c:pt>
                      <c:pt idx="1209">
                        <c:v>20.166666666666668</c:v>
                      </c:pt>
                      <c:pt idx="1210">
                        <c:v>20.183333333333334</c:v>
                      </c:pt>
                      <c:pt idx="1211">
                        <c:v>20.2</c:v>
                      </c:pt>
                      <c:pt idx="1212">
                        <c:v>20.216666666666665</c:v>
                      </c:pt>
                      <c:pt idx="1213">
                        <c:v>20.233333333333334</c:v>
                      </c:pt>
                      <c:pt idx="1214">
                        <c:v>20.25</c:v>
                      </c:pt>
                      <c:pt idx="1215">
                        <c:v>20.266666666666666</c:v>
                      </c:pt>
                      <c:pt idx="1216">
                        <c:v>20.283333333333335</c:v>
                      </c:pt>
                      <c:pt idx="1217">
                        <c:v>20.3</c:v>
                      </c:pt>
                      <c:pt idx="1218">
                        <c:v>20.316666666666666</c:v>
                      </c:pt>
                      <c:pt idx="1219">
                        <c:v>20.333333333333332</c:v>
                      </c:pt>
                      <c:pt idx="1220">
                        <c:v>20.350000000000001</c:v>
                      </c:pt>
                      <c:pt idx="1221">
                        <c:v>20.366666666666667</c:v>
                      </c:pt>
                      <c:pt idx="1222">
                        <c:v>20.383333333333333</c:v>
                      </c:pt>
                      <c:pt idx="1223">
                        <c:v>20.399999999999999</c:v>
                      </c:pt>
                      <c:pt idx="1224">
                        <c:v>20.416666666666668</c:v>
                      </c:pt>
                      <c:pt idx="1225">
                        <c:v>20.433333333333334</c:v>
                      </c:pt>
                      <c:pt idx="1226">
                        <c:v>20.45</c:v>
                      </c:pt>
                      <c:pt idx="1227">
                        <c:v>20.466666666666665</c:v>
                      </c:pt>
                      <c:pt idx="1228">
                        <c:v>20.483333333333334</c:v>
                      </c:pt>
                      <c:pt idx="1229">
                        <c:v>20.5</c:v>
                      </c:pt>
                      <c:pt idx="1230">
                        <c:v>20.516666666666666</c:v>
                      </c:pt>
                      <c:pt idx="1231">
                        <c:v>20.533333333333335</c:v>
                      </c:pt>
                      <c:pt idx="1232">
                        <c:v>20.55</c:v>
                      </c:pt>
                      <c:pt idx="1233">
                        <c:v>20.566666666666666</c:v>
                      </c:pt>
                      <c:pt idx="1234">
                        <c:v>20.583333333333332</c:v>
                      </c:pt>
                      <c:pt idx="1235">
                        <c:v>20.6</c:v>
                      </c:pt>
                      <c:pt idx="1236">
                        <c:v>20.616666666666667</c:v>
                      </c:pt>
                      <c:pt idx="1237">
                        <c:v>20.633333333333333</c:v>
                      </c:pt>
                      <c:pt idx="1238">
                        <c:v>20.65</c:v>
                      </c:pt>
                      <c:pt idx="1239">
                        <c:v>20.666666666666668</c:v>
                      </c:pt>
                      <c:pt idx="1240">
                        <c:v>20.683333333333334</c:v>
                      </c:pt>
                      <c:pt idx="1241">
                        <c:v>20.7</c:v>
                      </c:pt>
                      <c:pt idx="1242">
                        <c:v>20.716666666666665</c:v>
                      </c:pt>
                      <c:pt idx="1243">
                        <c:v>20.733333333333334</c:v>
                      </c:pt>
                      <c:pt idx="1244">
                        <c:v>20.75</c:v>
                      </c:pt>
                      <c:pt idx="1245">
                        <c:v>20.766666666666666</c:v>
                      </c:pt>
                      <c:pt idx="1246">
                        <c:v>20.783333333333335</c:v>
                      </c:pt>
                      <c:pt idx="1247">
                        <c:v>20.8</c:v>
                      </c:pt>
                      <c:pt idx="1248">
                        <c:v>20.816666666666666</c:v>
                      </c:pt>
                      <c:pt idx="1249">
                        <c:v>20.833333333333332</c:v>
                      </c:pt>
                      <c:pt idx="1250">
                        <c:v>20.85</c:v>
                      </c:pt>
                      <c:pt idx="1251">
                        <c:v>20.866666666666667</c:v>
                      </c:pt>
                      <c:pt idx="1252">
                        <c:v>20.883333333333333</c:v>
                      </c:pt>
                      <c:pt idx="1253">
                        <c:v>20.9</c:v>
                      </c:pt>
                      <c:pt idx="1254">
                        <c:v>20.916666666666668</c:v>
                      </c:pt>
                      <c:pt idx="1255">
                        <c:v>20.933333333333334</c:v>
                      </c:pt>
                      <c:pt idx="1256">
                        <c:v>20.95</c:v>
                      </c:pt>
                      <c:pt idx="1257">
                        <c:v>20.966666666666665</c:v>
                      </c:pt>
                      <c:pt idx="1258">
                        <c:v>20.983333333333334</c:v>
                      </c:pt>
                      <c:pt idx="1259">
                        <c:v>21</c:v>
                      </c:pt>
                      <c:pt idx="1260">
                        <c:v>21.016666666666666</c:v>
                      </c:pt>
                      <c:pt idx="1261">
                        <c:v>21.033333333333335</c:v>
                      </c:pt>
                      <c:pt idx="1262">
                        <c:v>21.05</c:v>
                      </c:pt>
                      <c:pt idx="1263">
                        <c:v>21.066666666666666</c:v>
                      </c:pt>
                      <c:pt idx="1264">
                        <c:v>21.083333333333332</c:v>
                      </c:pt>
                      <c:pt idx="1265">
                        <c:v>21.1</c:v>
                      </c:pt>
                      <c:pt idx="1266">
                        <c:v>21.116666666666667</c:v>
                      </c:pt>
                      <c:pt idx="1267">
                        <c:v>21.133333333333333</c:v>
                      </c:pt>
                      <c:pt idx="1268">
                        <c:v>21.15</c:v>
                      </c:pt>
                      <c:pt idx="1269">
                        <c:v>21.166666666666668</c:v>
                      </c:pt>
                      <c:pt idx="1270">
                        <c:v>21.183333333333334</c:v>
                      </c:pt>
                      <c:pt idx="1271">
                        <c:v>21.2</c:v>
                      </c:pt>
                      <c:pt idx="1272">
                        <c:v>21.216666666666665</c:v>
                      </c:pt>
                      <c:pt idx="1273">
                        <c:v>21.233333333333334</c:v>
                      </c:pt>
                      <c:pt idx="1274">
                        <c:v>21.25</c:v>
                      </c:pt>
                      <c:pt idx="1275">
                        <c:v>21.266666666666666</c:v>
                      </c:pt>
                      <c:pt idx="1276">
                        <c:v>21.283333333333335</c:v>
                      </c:pt>
                      <c:pt idx="1277">
                        <c:v>21.3</c:v>
                      </c:pt>
                      <c:pt idx="1278">
                        <c:v>21.316666666666666</c:v>
                      </c:pt>
                      <c:pt idx="1279">
                        <c:v>21.333333333333332</c:v>
                      </c:pt>
                      <c:pt idx="1280">
                        <c:v>21.35</c:v>
                      </c:pt>
                      <c:pt idx="1281">
                        <c:v>21.366666666666667</c:v>
                      </c:pt>
                      <c:pt idx="1282">
                        <c:v>21.383333333333333</c:v>
                      </c:pt>
                      <c:pt idx="1283">
                        <c:v>21.4</c:v>
                      </c:pt>
                      <c:pt idx="1284">
                        <c:v>21.416666666666668</c:v>
                      </c:pt>
                      <c:pt idx="1285">
                        <c:v>21.433333333333334</c:v>
                      </c:pt>
                      <c:pt idx="1286">
                        <c:v>21.45</c:v>
                      </c:pt>
                      <c:pt idx="1287">
                        <c:v>21.466666666666665</c:v>
                      </c:pt>
                      <c:pt idx="1288">
                        <c:v>21.483333333333334</c:v>
                      </c:pt>
                      <c:pt idx="1289">
                        <c:v>21.5</c:v>
                      </c:pt>
                      <c:pt idx="1290">
                        <c:v>21.516666666666666</c:v>
                      </c:pt>
                      <c:pt idx="1291">
                        <c:v>21.533333333333335</c:v>
                      </c:pt>
                      <c:pt idx="1292">
                        <c:v>21.55</c:v>
                      </c:pt>
                      <c:pt idx="1293">
                        <c:v>21.566666666666666</c:v>
                      </c:pt>
                      <c:pt idx="1294">
                        <c:v>21.583333333333332</c:v>
                      </c:pt>
                      <c:pt idx="1295">
                        <c:v>21.6</c:v>
                      </c:pt>
                      <c:pt idx="1296">
                        <c:v>21.616666666666667</c:v>
                      </c:pt>
                      <c:pt idx="1297">
                        <c:v>21.633333333333333</c:v>
                      </c:pt>
                      <c:pt idx="1298">
                        <c:v>21.65</c:v>
                      </c:pt>
                      <c:pt idx="1299">
                        <c:v>21.666666666666668</c:v>
                      </c:pt>
                      <c:pt idx="1300">
                        <c:v>21.683333333333334</c:v>
                      </c:pt>
                      <c:pt idx="1301">
                        <c:v>21.7</c:v>
                      </c:pt>
                      <c:pt idx="1302">
                        <c:v>21.716666666666665</c:v>
                      </c:pt>
                      <c:pt idx="1303">
                        <c:v>21.733333333333334</c:v>
                      </c:pt>
                      <c:pt idx="1304">
                        <c:v>21.75</c:v>
                      </c:pt>
                      <c:pt idx="1305">
                        <c:v>21.766666666666666</c:v>
                      </c:pt>
                      <c:pt idx="1306">
                        <c:v>21.783333333333335</c:v>
                      </c:pt>
                      <c:pt idx="1307">
                        <c:v>21.8</c:v>
                      </c:pt>
                      <c:pt idx="1308">
                        <c:v>21.816666666666666</c:v>
                      </c:pt>
                      <c:pt idx="1309">
                        <c:v>21.833333333333332</c:v>
                      </c:pt>
                      <c:pt idx="1310">
                        <c:v>21.85</c:v>
                      </c:pt>
                      <c:pt idx="1311">
                        <c:v>21.866666666666667</c:v>
                      </c:pt>
                      <c:pt idx="1312">
                        <c:v>21.883333333333333</c:v>
                      </c:pt>
                      <c:pt idx="1313">
                        <c:v>21.9</c:v>
                      </c:pt>
                      <c:pt idx="1314">
                        <c:v>21.916666666666668</c:v>
                      </c:pt>
                      <c:pt idx="1315">
                        <c:v>21.933333333333334</c:v>
                      </c:pt>
                      <c:pt idx="1316">
                        <c:v>21.95</c:v>
                      </c:pt>
                      <c:pt idx="1317">
                        <c:v>21.966666666666665</c:v>
                      </c:pt>
                      <c:pt idx="1318">
                        <c:v>21.983333333333334</c:v>
                      </c:pt>
                      <c:pt idx="1319">
                        <c:v>22</c:v>
                      </c:pt>
                      <c:pt idx="1320">
                        <c:v>22.016666666666666</c:v>
                      </c:pt>
                      <c:pt idx="1321">
                        <c:v>22.033333333333335</c:v>
                      </c:pt>
                      <c:pt idx="1322">
                        <c:v>22.05</c:v>
                      </c:pt>
                      <c:pt idx="1323">
                        <c:v>22.066666666666666</c:v>
                      </c:pt>
                      <c:pt idx="1324">
                        <c:v>22.083333333333332</c:v>
                      </c:pt>
                      <c:pt idx="1325">
                        <c:v>22.1</c:v>
                      </c:pt>
                      <c:pt idx="1326">
                        <c:v>22.116666666666667</c:v>
                      </c:pt>
                      <c:pt idx="1327">
                        <c:v>22.133333333333333</c:v>
                      </c:pt>
                      <c:pt idx="1328">
                        <c:v>22.15</c:v>
                      </c:pt>
                      <c:pt idx="1329">
                        <c:v>22.166666666666668</c:v>
                      </c:pt>
                      <c:pt idx="1330">
                        <c:v>22.183333333333334</c:v>
                      </c:pt>
                      <c:pt idx="1331">
                        <c:v>22.2</c:v>
                      </c:pt>
                      <c:pt idx="1332">
                        <c:v>22.216666666666665</c:v>
                      </c:pt>
                      <c:pt idx="1333">
                        <c:v>22.233333333333334</c:v>
                      </c:pt>
                      <c:pt idx="1334">
                        <c:v>22.25</c:v>
                      </c:pt>
                      <c:pt idx="1335">
                        <c:v>22.266666666666666</c:v>
                      </c:pt>
                      <c:pt idx="1336">
                        <c:v>22.283333333333335</c:v>
                      </c:pt>
                      <c:pt idx="1337">
                        <c:v>22.3</c:v>
                      </c:pt>
                      <c:pt idx="1338">
                        <c:v>22.316666666666666</c:v>
                      </c:pt>
                      <c:pt idx="1339">
                        <c:v>22.333333333333332</c:v>
                      </c:pt>
                      <c:pt idx="1340">
                        <c:v>22.35</c:v>
                      </c:pt>
                      <c:pt idx="1341">
                        <c:v>22.366666666666667</c:v>
                      </c:pt>
                      <c:pt idx="1342">
                        <c:v>22.383333333333333</c:v>
                      </c:pt>
                      <c:pt idx="1343">
                        <c:v>22.4</c:v>
                      </c:pt>
                      <c:pt idx="1344">
                        <c:v>22.416666666666668</c:v>
                      </c:pt>
                      <c:pt idx="1345">
                        <c:v>22.433333333333334</c:v>
                      </c:pt>
                      <c:pt idx="1346">
                        <c:v>22.45</c:v>
                      </c:pt>
                      <c:pt idx="1347">
                        <c:v>22.466666666666665</c:v>
                      </c:pt>
                      <c:pt idx="1348">
                        <c:v>22.483333333333334</c:v>
                      </c:pt>
                      <c:pt idx="1349">
                        <c:v>22.5</c:v>
                      </c:pt>
                      <c:pt idx="1350">
                        <c:v>22.516666666666666</c:v>
                      </c:pt>
                      <c:pt idx="1351">
                        <c:v>22.533333333333335</c:v>
                      </c:pt>
                      <c:pt idx="1352">
                        <c:v>22.55</c:v>
                      </c:pt>
                      <c:pt idx="1353">
                        <c:v>22.566666666666666</c:v>
                      </c:pt>
                      <c:pt idx="1354">
                        <c:v>22.583333333333332</c:v>
                      </c:pt>
                      <c:pt idx="1355">
                        <c:v>22.6</c:v>
                      </c:pt>
                      <c:pt idx="1356">
                        <c:v>22.616666666666667</c:v>
                      </c:pt>
                      <c:pt idx="1357">
                        <c:v>22.633333333333333</c:v>
                      </c:pt>
                      <c:pt idx="1358">
                        <c:v>22.65</c:v>
                      </c:pt>
                      <c:pt idx="1359">
                        <c:v>22.666666666666668</c:v>
                      </c:pt>
                      <c:pt idx="1360">
                        <c:v>22.683333333333334</c:v>
                      </c:pt>
                      <c:pt idx="1361">
                        <c:v>22.7</c:v>
                      </c:pt>
                      <c:pt idx="1362">
                        <c:v>22.716666666666665</c:v>
                      </c:pt>
                      <c:pt idx="1363">
                        <c:v>22.733333333333334</c:v>
                      </c:pt>
                      <c:pt idx="1364">
                        <c:v>22.75</c:v>
                      </c:pt>
                      <c:pt idx="1365">
                        <c:v>22.766666666666666</c:v>
                      </c:pt>
                      <c:pt idx="1366">
                        <c:v>22.783333333333335</c:v>
                      </c:pt>
                      <c:pt idx="1367">
                        <c:v>22.8</c:v>
                      </c:pt>
                      <c:pt idx="1368">
                        <c:v>22.816666666666666</c:v>
                      </c:pt>
                      <c:pt idx="1369">
                        <c:v>22.833333333333332</c:v>
                      </c:pt>
                      <c:pt idx="1370">
                        <c:v>22.85</c:v>
                      </c:pt>
                      <c:pt idx="1371">
                        <c:v>22.866666666666667</c:v>
                      </c:pt>
                      <c:pt idx="1372">
                        <c:v>22.883333333333333</c:v>
                      </c:pt>
                      <c:pt idx="1373">
                        <c:v>22.9</c:v>
                      </c:pt>
                      <c:pt idx="1374">
                        <c:v>22.916666666666668</c:v>
                      </c:pt>
                      <c:pt idx="1375">
                        <c:v>22.933333333333334</c:v>
                      </c:pt>
                      <c:pt idx="1376">
                        <c:v>22.95</c:v>
                      </c:pt>
                      <c:pt idx="1377">
                        <c:v>22.966666666666665</c:v>
                      </c:pt>
                      <c:pt idx="1378">
                        <c:v>22.983333333333334</c:v>
                      </c:pt>
                      <c:pt idx="1379">
                        <c:v>23</c:v>
                      </c:pt>
                      <c:pt idx="1380">
                        <c:v>23.016666666666666</c:v>
                      </c:pt>
                      <c:pt idx="1381">
                        <c:v>23.033333333333335</c:v>
                      </c:pt>
                      <c:pt idx="1382">
                        <c:v>23.05</c:v>
                      </c:pt>
                      <c:pt idx="1383">
                        <c:v>23.066666666666666</c:v>
                      </c:pt>
                      <c:pt idx="1384">
                        <c:v>23.083333333333332</c:v>
                      </c:pt>
                      <c:pt idx="1385">
                        <c:v>23.1</c:v>
                      </c:pt>
                      <c:pt idx="1386">
                        <c:v>23.116666666666667</c:v>
                      </c:pt>
                      <c:pt idx="1387">
                        <c:v>23.133333333333333</c:v>
                      </c:pt>
                      <c:pt idx="1388">
                        <c:v>23.15</c:v>
                      </c:pt>
                      <c:pt idx="1389">
                        <c:v>23.166666666666668</c:v>
                      </c:pt>
                      <c:pt idx="1390">
                        <c:v>23.183333333333334</c:v>
                      </c:pt>
                      <c:pt idx="1391">
                        <c:v>23.2</c:v>
                      </c:pt>
                      <c:pt idx="1392">
                        <c:v>23.216666666666665</c:v>
                      </c:pt>
                      <c:pt idx="1393">
                        <c:v>23.233333333333334</c:v>
                      </c:pt>
                      <c:pt idx="1394">
                        <c:v>23.25</c:v>
                      </c:pt>
                      <c:pt idx="1395">
                        <c:v>23.266666666666666</c:v>
                      </c:pt>
                      <c:pt idx="1396">
                        <c:v>23.283333333333335</c:v>
                      </c:pt>
                      <c:pt idx="1397">
                        <c:v>23.3</c:v>
                      </c:pt>
                      <c:pt idx="1398">
                        <c:v>23.316666666666666</c:v>
                      </c:pt>
                      <c:pt idx="1399">
                        <c:v>23.333333333333332</c:v>
                      </c:pt>
                      <c:pt idx="1400">
                        <c:v>23.35</c:v>
                      </c:pt>
                      <c:pt idx="1401">
                        <c:v>23.366666666666667</c:v>
                      </c:pt>
                      <c:pt idx="1402">
                        <c:v>23.383333333333333</c:v>
                      </c:pt>
                      <c:pt idx="1403">
                        <c:v>23.4</c:v>
                      </c:pt>
                      <c:pt idx="1404">
                        <c:v>23.416666666666668</c:v>
                      </c:pt>
                      <c:pt idx="1405">
                        <c:v>23.433333333333334</c:v>
                      </c:pt>
                      <c:pt idx="1406">
                        <c:v>23.45</c:v>
                      </c:pt>
                      <c:pt idx="1407">
                        <c:v>23.466666666666665</c:v>
                      </c:pt>
                      <c:pt idx="1408">
                        <c:v>23.483333333333334</c:v>
                      </c:pt>
                      <c:pt idx="1409">
                        <c:v>23.5</c:v>
                      </c:pt>
                      <c:pt idx="1410">
                        <c:v>23.516666666666666</c:v>
                      </c:pt>
                      <c:pt idx="1411">
                        <c:v>23.533333333333335</c:v>
                      </c:pt>
                      <c:pt idx="1412">
                        <c:v>23.55</c:v>
                      </c:pt>
                      <c:pt idx="1413">
                        <c:v>23.566666666666666</c:v>
                      </c:pt>
                      <c:pt idx="1414">
                        <c:v>23.583333333333332</c:v>
                      </c:pt>
                      <c:pt idx="1415">
                        <c:v>23.6</c:v>
                      </c:pt>
                      <c:pt idx="1416">
                        <c:v>23.616666666666667</c:v>
                      </c:pt>
                      <c:pt idx="1417">
                        <c:v>23.633333333333333</c:v>
                      </c:pt>
                      <c:pt idx="1418">
                        <c:v>23.65</c:v>
                      </c:pt>
                      <c:pt idx="1419">
                        <c:v>23.666666666666668</c:v>
                      </c:pt>
                      <c:pt idx="1420">
                        <c:v>23.683333333333334</c:v>
                      </c:pt>
                      <c:pt idx="1421">
                        <c:v>23.7</c:v>
                      </c:pt>
                      <c:pt idx="1422">
                        <c:v>23.716666666666665</c:v>
                      </c:pt>
                      <c:pt idx="1423">
                        <c:v>23.733333333333334</c:v>
                      </c:pt>
                      <c:pt idx="1424">
                        <c:v>23.75</c:v>
                      </c:pt>
                      <c:pt idx="1425">
                        <c:v>23.766666666666666</c:v>
                      </c:pt>
                      <c:pt idx="1426">
                        <c:v>23.783333333333335</c:v>
                      </c:pt>
                      <c:pt idx="1427">
                        <c:v>23.8</c:v>
                      </c:pt>
                      <c:pt idx="1428">
                        <c:v>23.816666666666666</c:v>
                      </c:pt>
                      <c:pt idx="1429">
                        <c:v>23.833333333333332</c:v>
                      </c:pt>
                      <c:pt idx="1430">
                        <c:v>23.85</c:v>
                      </c:pt>
                      <c:pt idx="1431">
                        <c:v>23.866666666666667</c:v>
                      </c:pt>
                      <c:pt idx="1432">
                        <c:v>23.883333333333333</c:v>
                      </c:pt>
                      <c:pt idx="1433">
                        <c:v>23.9</c:v>
                      </c:pt>
                      <c:pt idx="1434">
                        <c:v>23.916666666666668</c:v>
                      </c:pt>
                      <c:pt idx="1435">
                        <c:v>23.933333333333334</c:v>
                      </c:pt>
                      <c:pt idx="1436">
                        <c:v>23.95</c:v>
                      </c:pt>
                      <c:pt idx="1437">
                        <c:v>23.966666666666665</c:v>
                      </c:pt>
                      <c:pt idx="1438">
                        <c:v>23.983333333333334</c:v>
                      </c:pt>
                      <c:pt idx="1439">
                        <c:v>24</c:v>
                      </c:pt>
                      <c:pt idx="1440">
                        <c:v>24.016666666666666</c:v>
                      </c:pt>
                      <c:pt idx="1441">
                        <c:v>24.033333333333335</c:v>
                      </c:pt>
                      <c:pt idx="1442">
                        <c:v>24.05</c:v>
                      </c:pt>
                      <c:pt idx="1443">
                        <c:v>24.066666666666666</c:v>
                      </c:pt>
                      <c:pt idx="1444">
                        <c:v>24.083333333333332</c:v>
                      </c:pt>
                      <c:pt idx="1445">
                        <c:v>24.1</c:v>
                      </c:pt>
                      <c:pt idx="1446">
                        <c:v>24.116666666666667</c:v>
                      </c:pt>
                      <c:pt idx="1447">
                        <c:v>24.133333333333333</c:v>
                      </c:pt>
                      <c:pt idx="1448">
                        <c:v>24.15</c:v>
                      </c:pt>
                      <c:pt idx="1449">
                        <c:v>24.166666666666668</c:v>
                      </c:pt>
                      <c:pt idx="1450">
                        <c:v>24.183333333333334</c:v>
                      </c:pt>
                      <c:pt idx="1451">
                        <c:v>24.2</c:v>
                      </c:pt>
                      <c:pt idx="1452">
                        <c:v>24.216666666666665</c:v>
                      </c:pt>
                      <c:pt idx="1453">
                        <c:v>24.233333333333334</c:v>
                      </c:pt>
                      <c:pt idx="1454">
                        <c:v>24.25</c:v>
                      </c:pt>
                      <c:pt idx="1455">
                        <c:v>24.266666666666666</c:v>
                      </c:pt>
                      <c:pt idx="1456">
                        <c:v>24.283333333333335</c:v>
                      </c:pt>
                      <c:pt idx="1457">
                        <c:v>24.3</c:v>
                      </c:pt>
                      <c:pt idx="1458">
                        <c:v>24.316666666666666</c:v>
                      </c:pt>
                      <c:pt idx="1459">
                        <c:v>24.333333333333332</c:v>
                      </c:pt>
                      <c:pt idx="1460">
                        <c:v>24.35</c:v>
                      </c:pt>
                      <c:pt idx="1461">
                        <c:v>24.366666666666667</c:v>
                      </c:pt>
                      <c:pt idx="1462">
                        <c:v>24.383333333333333</c:v>
                      </c:pt>
                      <c:pt idx="1463">
                        <c:v>24.4</c:v>
                      </c:pt>
                      <c:pt idx="1464">
                        <c:v>24.416666666666668</c:v>
                      </c:pt>
                      <c:pt idx="1465">
                        <c:v>24.433333333333334</c:v>
                      </c:pt>
                      <c:pt idx="1466">
                        <c:v>24.45</c:v>
                      </c:pt>
                      <c:pt idx="1467">
                        <c:v>24.466666666666665</c:v>
                      </c:pt>
                      <c:pt idx="1468">
                        <c:v>24.483333333333334</c:v>
                      </c:pt>
                      <c:pt idx="1469">
                        <c:v>24.5</c:v>
                      </c:pt>
                      <c:pt idx="1470">
                        <c:v>24.516666666666666</c:v>
                      </c:pt>
                      <c:pt idx="1471">
                        <c:v>24.533333333333335</c:v>
                      </c:pt>
                      <c:pt idx="1472">
                        <c:v>24.55</c:v>
                      </c:pt>
                      <c:pt idx="1473">
                        <c:v>24.566666666666666</c:v>
                      </c:pt>
                      <c:pt idx="1474">
                        <c:v>24.583333333333332</c:v>
                      </c:pt>
                      <c:pt idx="1475">
                        <c:v>24.6</c:v>
                      </c:pt>
                      <c:pt idx="1476">
                        <c:v>24.616666666666667</c:v>
                      </c:pt>
                      <c:pt idx="1477">
                        <c:v>24.633333333333333</c:v>
                      </c:pt>
                      <c:pt idx="1478">
                        <c:v>24.65</c:v>
                      </c:pt>
                      <c:pt idx="1479">
                        <c:v>24.666666666666668</c:v>
                      </c:pt>
                      <c:pt idx="1480">
                        <c:v>24.683333333333334</c:v>
                      </c:pt>
                      <c:pt idx="1481">
                        <c:v>24.7</c:v>
                      </c:pt>
                      <c:pt idx="1482">
                        <c:v>24.716666666666665</c:v>
                      </c:pt>
                      <c:pt idx="1483">
                        <c:v>24.733333333333334</c:v>
                      </c:pt>
                      <c:pt idx="1484">
                        <c:v>24.75</c:v>
                      </c:pt>
                      <c:pt idx="1485">
                        <c:v>24.766666666666666</c:v>
                      </c:pt>
                      <c:pt idx="1486">
                        <c:v>24.783333333333335</c:v>
                      </c:pt>
                      <c:pt idx="1487">
                        <c:v>24.8</c:v>
                      </c:pt>
                      <c:pt idx="1488">
                        <c:v>24.816666666666666</c:v>
                      </c:pt>
                      <c:pt idx="1489">
                        <c:v>24.833333333333332</c:v>
                      </c:pt>
                      <c:pt idx="1490">
                        <c:v>24.85</c:v>
                      </c:pt>
                      <c:pt idx="1491">
                        <c:v>24.866666666666667</c:v>
                      </c:pt>
                      <c:pt idx="1492">
                        <c:v>24.883333333333333</c:v>
                      </c:pt>
                      <c:pt idx="1493">
                        <c:v>24.9</c:v>
                      </c:pt>
                      <c:pt idx="1494">
                        <c:v>24.916666666666668</c:v>
                      </c:pt>
                      <c:pt idx="1495">
                        <c:v>24.933333333333334</c:v>
                      </c:pt>
                      <c:pt idx="1496">
                        <c:v>24.95</c:v>
                      </c:pt>
                      <c:pt idx="1497">
                        <c:v>24.966666666666665</c:v>
                      </c:pt>
                      <c:pt idx="1498">
                        <c:v>24.983333333333334</c:v>
                      </c:pt>
                      <c:pt idx="1499">
                        <c:v>25</c:v>
                      </c:pt>
                      <c:pt idx="1500">
                        <c:v>25.016666666666666</c:v>
                      </c:pt>
                      <c:pt idx="1501">
                        <c:v>25.033333333333335</c:v>
                      </c:pt>
                      <c:pt idx="1502">
                        <c:v>25.05</c:v>
                      </c:pt>
                      <c:pt idx="1503">
                        <c:v>25.066666666666666</c:v>
                      </c:pt>
                      <c:pt idx="1504">
                        <c:v>25.083333333333332</c:v>
                      </c:pt>
                      <c:pt idx="1505">
                        <c:v>25.1</c:v>
                      </c:pt>
                      <c:pt idx="1506">
                        <c:v>25.116666666666667</c:v>
                      </c:pt>
                      <c:pt idx="1507">
                        <c:v>25.133333333333333</c:v>
                      </c:pt>
                      <c:pt idx="1508">
                        <c:v>25.15</c:v>
                      </c:pt>
                      <c:pt idx="1509">
                        <c:v>25.166666666666668</c:v>
                      </c:pt>
                      <c:pt idx="1510">
                        <c:v>25.183333333333334</c:v>
                      </c:pt>
                      <c:pt idx="1511">
                        <c:v>25.2</c:v>
                      </c:pt>
                      <c:pt idx="1512">
                        <c:v>25.216666666666665</c:v>
                      </c:pt>
                      <c:pt idx="1513">
                        <c:v>25.233333333333334</c:v>
                      </c:pt>
                      <c:pt idx="1514">
                        <c:v>25.25</c:v>
                      </c:pt>
                      <c:pt idx="1515">
                        <c:v>25.266666666666666</c:v>
                      </c:pt>
                      <c:pt idx="1516">
                        <c:v>25.283333333333335</c:v>
                      </c:pt>
                      <c:pt idx="1517">
                        <c:v>25.3</c:v>
                      </c:pt>
                      <c:pt idx="1518">
                        <c:v>25.316666666666666</c:v>
                      </c:pt>
                      <c:pt idx="1519">
                        <c:v>25.333333333333332</c:v>
                      </c:pt>
                      <c:pt idx="1520">
                        <c:v>25.35</c:v>
                      </c:pt>
                      <c:pt idx="1521">
                        <c:v>25.366666666666667</c:v>
                      </c:pt>
                      <c:pt idx="1522">
                        <c:v>25.383333333333333</c:v>
                      </c:pt>
                      <c:pt idx="1523">
                        <c:v>25.4</c:v>
                      </c:pt>
                      <c:pt idx="1524">
                        <c:v>25.416666666666668</c:v>
                      </c:pt>
                      <c:pt idx="1525">
                        <c:v>25.433333333333334</c:v>
                      </c:pt>
                      <c:pt idx="1526">
                        <c:v>25.45</c:v>
                      </c:pt>
                      <c:pt idx="1527">
                        <c:v>25.466666666666665</c:v>
                      </c:pt>
                      <c:pt idx="1528">
                        <c:v>25.483333333333334</c:v>
                      </c:pt>
                      <c:pt idx="1529">
                        <c:v>25.5</c:v>
                      </c:pt>
                      <c:pt idx="1530">
                        <c:v>25.516666666666666</c:v>
                      </c:pt>
                      <c:pt idx="1531">
                        <c:v>25.533333333333335</c:v>
                      </c:pt>
                      <c:pt idx="1532">
                        <c:v>25.55</c:v>
                      </c:pt>
                      <c:pt idx="1533">
                        <c:v>25.566666666666666</c:v>
                      </c:pt>
                      <c:pt idx="1534">
                        <c:v>25.583333333333332</c:v>
                      </c:pt>
                      <c:pt idx="1535">
                        <c:v>25.6</c:v>
                      </c:pt>
                      <c:pt idx="1536">
                        <c:v>25.616666666666667</c:v>
                      </c:pt>
                      <c:pt idx="1537">
                        <c:v>25.633333333333333</c:v>
                      </c:pt>
                      <c:pt idx="1538">
                        <c:v>25.65</c:v>
                      </c:pt>
                      <c:pt idx="1539">
                        <c:v>25.666666666666668</c:v>
                      </c:pt>
                      <c:pt idx="1540">
                        <c:v>25.683333333333334</c:v>
                      </c:pt>
                      <c:pt idx="1541">
                        <c:v>25.7</c:v>
                      </c:pt>
                      <c:pt idx="1542">
                        <c:v>25.716666666666665</c:v>
                      </c:pt>
                      <c:pt idx="1543">
                        <c:v>25.733333333333334</c:v>
                      </c:pt>
                      <c:pt idx="1544">
                        <c:v>25.75</c:v>
                      </c:pt>
                      <c:pt idx="1545">
                        <c:v>25.766666666666666</c:v>
                      </c:pt>
                      <c:pt idx="1546">
                        <c:v>25.783333333333335</c:v>
                      </c:pt>
                      <c:pt idx="1547">
                        <c:v>25.8</c:v>
                      </c:pt>
                      <c:pt idx="1548">
                        <c:v>25.816666666666666</c:v>
                      </c:pt>
                      <c:pt idx="1549">
                        <c:v>25.833333333333332</c:v>
                      </c:pt>
                      <c:pt idx="1550">
                        <c:v>25.85</c:v>
                      </c:pt>
                      <c:pt idx="1551">
                        <c:v>25.866666666666667</c:v>
                      </c:pt>
                      <c:pt idx="1552">
                        <c:v>25.883333333333333</c:v>
                      </c:pt>
                      <c:pt idx="1553">
                        <c:v>25.9</c:v>
                      </c:pt>
                      <c:pt idx="1554">
                        <c:v>25.916666666666668</c:v>
                      </c:pt>
                      <c:pt idx="1555">
                        <c:v>25.933333333333334</c:v>
                      </c:pt>
                      <c:pt idx="1556">
                        <c:v>25.95</c:v>
                      </c:pt>
                      <c:pt idx="1557">
                        <c:v>25.966666666666665</c:v>
                      </c:pt>
                      <c:pt idx="1558">
                        <c:v>25.983333333333334</c:v>
                      </c:pt>
                      <c:pt idx="1559">
                        <c:v>26</c:v>
                      </c:pt>
                      <c:pt idx="1560">
                        <c:v>26.016666666666666</c:v>
                      </c:pt>
                      <c:pt idx="1561">
                        <c:v>26.033333333333335</c:v>
                      </c:pt>
                      <c:pt idx="1562">
                        <c:v>26.05</c:v>
                      </c:pt>
                      <c:pt idx="1563">
                        <c:v>26.066666666666666</c:v>
                      </c:pt>
                      <c:pt idx="1564">
                        <c:v>26.083333333333332</c:v>
                      </c:pt>
                      <c:pt idx="1565">
                        <c:v>26.1</c:v>
                      </c:pt>
                      <c:pt idx="1566">
                        <c:v>26.116666666666667</c:v>
                      </c:pt>
                      <c:pt idx="1567">
                        <c:v>26.133333333333333</c:v>
                      </c:pt>
                      <c:pt idx="1568">
                        <c:v>26.15</c:v>
                      </c:pt>
                      <c:pt idx="1569">
                        <c:v>26.166666666666668</c:v>
                      </c:pt>
                      <c:pt idx="1570">
                        <c:v>26.183333333333334</c:v>
                      </c:pt>
                      <c:pt idx="1571">
                        <c:v>26.2</c:v>
                      </c:pt>
                      <c:pt idx="1572">
                        <c:v>26.216666666666665</c:v>
                      </c:pt>
                      <c:pt idx="1573">
                        <c:v>26.233333333333334</c:v>
                      </c:pt>
                      <c:pt idx="1574">
                        <c:v>26.25</c:v>
                      </c:pt>
                      <c:pt idx="1575">
                        <c:v>26.266666666666666</c:v>
                      </c:pt>
                      <c:pt idx="1576">
                        <c:v>26.283333333333335</c:v>
                      </c:pt>
                      <c:pt idx="1577">
                        <c:v>26.3</c:v>
                      </c:pt>
                      <c:pt idx="1578">
                        <c:v>26.316666666666666</c:v>
                      </c:pt>
                      <c:pt idx="1579">
                        <c:v>26.333333333333332</c:v>
                      </c:pt>
                      <c:pt idx="1580">
                        <c:v>26.35</c:v>
                      </c:pt>
                      <c:pt idx="1581">
                        <c:v>26.366666666666667</c:v>
                      </c:pt>
                      <c:pt idx="1582">
                        <c:v>26.383333333333333</c:v>
                      </c:pt>
                      <c:pt idx="1583">
                        <c:v>26.4</c:v>
                      </c:pt>
                      <c:pt idx="1584">
                        <c:v>26.416666666666668</c:v>
                      </c:pt>
                      <c:pt idx="1585">
                        <c:v>26.433333333333334</c:v>
                      </c:pt>
                      <c:pt idx="1586">
                        <c:v>26.45</c:v>
                      </c:pt>
                      <c:pt idx="1587">
                        <c:v>26.466666666666665</c:v>
                      </c:pt>
                      <c:pt idx="1588">
                        <c:v>26.483333333333334</c:v>
                      </c:pt>
                      <c:pt idx="1589">
                        <c:v>26.5</c:v>
                      </c:pt>
                      <c:pt idx="1590">
                        <c:v>26.516666666666666</c:v>
                      </c:pt>
                      <c:pt idx="1591">
                        <c:v>26.533333333333335</c:v>
                      </c:pt>
                      <c:pt idx="1592">
                        <c:v>26.55</c:v>
                      </c:pt>
                      <c:pt idx="1593">
                        <c:v>26.566666666666666</c:v>
                      </c:pt>
                      <c:pt idx="1594">
                        <c:v>26.583333333333332</c:v>
                      </c:pt>
                      <c:pt idx="1595">
                        <c:v>26.6</c:v>
                      </c:pt>
                      <c:pt idx="1596">
                        <c:v>26.616666666666667</c:v>
                      </c:pt>
                      <c:pt idx="1597">
                        <c:v>26.633333333333333</c:v>
                      </c:pt>
                      <c:pt idx="1598">
                        <c:v>26.65</c:v>
                      </c:pt>
                      <c:pt idx="1599">
                        <c:v>26.666666666666668</c:v>
                      </c:pt>
                      <c:pt idx="1600">
                        <c:v>26.683333333333334</c:v>
                      </c:pt>
                      <c:pt idx="1601">
                        <c:v>26.7</c:v>
                      </c:pt>
                      <c:pt idx="1602">
                        <c:v>26.716666666666665</c:v>
                      </c:pt>
                      <c:pt idx="1603">
                        <c:v>26.733333333333334</c:v>
                      </c:pt>
                      <c:pt idx="1604">
                        <c:v>26.75</c:v>
                      </c:pt>
                      <c:pt idx="1605">
                        <c:v>26.766666666666666</c:v>
                      </c:pt>
                      <c:pt idx="1606">
                        <c:v>26.783333333333335</c:v>
                      </c:pt>
                      <c:pt idx="1607">
                        <c:v>26.8</c:v>
                      </c:pt>
                      <c:pt idx="1608">
                        <c:v>26.816666666666666</c:v>
                      </c:pt>
                      <c:pt idx="1609">
                        <c:v>26.833333333333332</c:v>
                      </c:pt>
                      <c:pt idx="1610">
                        <c:v>26.85</c:v>
                      </c:pt>
                      <c:pt idx="1611">
                        <c:v>26.866666666666667</c:v>
                      </c:pt>
                      <c:pt idx="1612">
                        <c:v>26.883333333333333</c:v>
                      </c:pt>
                      <c:pt idx="1613">
                        <c:v>26.9</c:v>
                      </c:pt>
                      <c:pt idx="1614">
                        <c:v>26.916666666666668</c:v>
                      </c:pt>
                      <c:pt idx="1615">
                        <c:v>26.933333333333334</c:v>
                      </c:pt>
                      <c:pt idx="1616">
                        <c:v>26.95</c:v>
                      </c:pt>
                      <c:pt idx="1617">
                        <c:v>26.966666666666665</c:v>
                      </c:pt>
                      <c:pt idx="1618">
                        <c:v>26.983333333333334</c:v>
                      </c:pt>
                      <c:pt idx="1619">
                        <c:v>27</c:v>
                      </c:pt>
                      <c:pt idx="1620">
                        <c:v>27.016666666666666</c:v>
                      </c:pt>
                      <c:pt idx="1621">
                        <c:v>27.033333333333335</c:v>
                      </c:pt>
                      <c:pt idx="1622">
                        <c:v>27.05</c:v>
                      </c:pt>
                      <c:pt idx="1623">
                        <c:v>27.066666666666666</c:v>
                      </c:pt>
                      <c:pt idx="1624">
                        <c:v>27.083333333333332</c:v>
                      </c:pt>
                      <c:pt idx="1625">
                        <c:v>27.1</c:v>
                      </c:pt>
                      <c:pt idx="1626">
                        <c:v>27.116666666666667</c:v>
                      </c:pt>
                      <c:pt idx="1627">
                        <c:v>27.133333333333333</c:v>
                      </c:pt>
                      <c:pt idx="1628">
                        <c:v>27.15</c:v>
                      </c:pt>
                      <c:pt idx="1629">
                        <c:v>27.166666666666668</c:v>
                      </c:pt>
                      <c:pt idx="1630">
                        <c:v>27.183333333333334</c:v>
                      </c:pt>
                      <c:pt idx="1631">
                        <c:v>27.2</c:v>
                      </c:pt>
                      <c:pt idx="1632">
                        <c:v>27.216666666666665</c:v>
                      </c:pt>
                      <c:pt idx="1633">
                        <c:v>27.233333333333334</c:v>
                      </c:pt>
                      <c:pt idx="1634">
                        <c:v>27.25</c:v>
                      </c:pt>
                      <c:pt idx="1635">
                        <c:v>27.266666666666666</c:v>
                      </c:pt>
                      <c:pt idx="1636">
                        <c:v>27.283333333333335</c:v>
                      </c:pt>
                      <c:pt idx="1637">
                        <c:v>27.3</c:v>
                      </c:pt>
                      <c:pt idx="1638">
                        <c:v>27.316666666666666</c:v>
                      </c:pt>
                      <c:pt idx="1639">
                        <c:v>27.333333333333332</c:v>
                      </c:pt>
                      <c:pt idx="1640">
                        <c:v>27.35</c:v>
                      </c:pt>
                      <c:pt idx="1641">
                        <c:v>27.366666666666667</c:v>
                      </c:pt>
                      <c:pt idx="1642">
                        <c:v>27.383333333333333</c:v>
                      </c:pt>
                      <c:pt idx="1643">
                        <c:v>27.4</c:v>
                      </c:pt>
                      <c:pt idx="1644">
                        <c:v>27.416666666666668</c:v>
                      </c:pt>
                      <c:pt idx="1645">
                        <c:v>27.433333333333334</c:v>
                      </c:pt>
                      <c:pt idx="1646">
                        <c:v>27.45</c:v>
                      </c:pt>
                      <c:pt idx="1647">
                        <c:v>27.466666666666665</c:v>
                      </c:pt>
                      <c:pt idx="1648">
                        <c:v>27.483333333333334</c:v>
                      </c:pt>
                      <c:pt idx="1649">
                        <c:v>27.5</c:v>
                      </c:pt>
                      <c:pt idx="1650">
                        <c:v>27.516666666666666</c:v>
                      </c:pt>
                      <c:pt idx="1651">
                        <c:v>27.533333333333335</c:v>
                      </c:pt>
                      <c:pt idx="1652">
                        <c:v>27.55</c:v>
                      </c:pt>
                      <c:pt idx="1653">
                        <c:v>27.566666666666666</c:v>
                      </c:pt>
                      <c:pt idx="1654">
                        <c:v>27.583333333333332</c:v>
                      </c:pt>
                      <c:pt idx="1655">
                        <c:v>27.6</c:v>
                      </c:pt>
                      <c:pt idx="1656">
                        <c:v>27.616666666666667</c:v>
                      </c:pt>
                      <c:pt idx="1657">
                        <c:v>27.633333333333333</c:v>
                      </c:pt>
                      <c:pt idx="1658">
                        <c:v>27.65</c:v>
                      </c:pt>
                      <c:pt idx="1659">
                        <c:v>27.666666666666668</c:v>
                      </c:pt>
                      <c:pt idx="1660">
                        <c:v>27.683333333333334</c:v>
                      </c:pt>
                      <c:pt idx="1661">
                        <c:v>27.7</c:v>
                      </c:pt>
                      <c:pt idx="1662">
                        <c:v>27.716666666666665</c:v>
                      </c:pt>
                      <c:pt idx="1663">
                        <c:v>27.733333333333334</c:v>
                      </c:pt>
                      <c:pt idx="1664">
                        <c:v>27.75</c:v>
                      </c:pt>
                      <c:pt idx="1665">
                        <c:v>27.766666666666666</c:v>
                      </c:pt>
                      <c:pt idx="1666">
                        <c:v>27.783333333333335</c:v>
                      </c:pt>
                      <c:pt idx="1667">
                        <c:v>27.8</c:v>
                      </c:pt>
                      <c:pt idx="1668">
                        <c:v>27.816666666666666</c:v>
                      </c:pt>
                      <c:pt idx="1669">
                        <c:v>27.833333333333332</c:v>
                      </c:pt>
                      <c:pt idx="1670">
                        <c:v>27.85</c:v>
                      </c:pt>
                      <c:pt idx="1671">
                        <c:v>27.866666666666667</c:v>
                      </c:pt>
                      <c:pt idx="1672">
                        <c:v>27.883333333333333</c:v>
                      </c:pt>
                      <c:pt idx="1673">
                        <c:v>27.9</c:v>
                      </c:pt>
                      <c:pt idx="1674">
                        <c:v>27.916666666666668</c:v>
                      </c:pt>
                      <c:pt idx="1675">
                        <c:v>27.933333333333334</c:v>
                      </c:pt>
                      <c:pt idx="1676">
                        <c:v>27.95</c:v>
                      </c:pt>
                      <c:pt idx="1677">
                        <c:v>27.966666666666665</c:v>
                      </c:pt>
                      <c:pt idx="1678">
                        <c:v>27.983333333333334</c:v>
                      </c:pt>
                      <c:pt idx="1679">
                        <c:v>28</c:v>
                      </c:pt>
                      <c:pt idx="1680">
                        <c:v>28.016666666666666</c:v>
                      </c:pt>
                      <c:pt idx="1681">
                        <c:v>28.033333333333335</c:v>
                      </c:pt>
                      <c:pt idx="1682">
                        <c:v>28.05</c:v>
                      </c:pt>
                      <c:pt idx="1683">
                        <c:v>28.066666666666666</c:v>
                      </c:pt>
                      <c:pt idx="1684">
                        <c:v>28.083333333333332</c:v>
                      </c:pt>
                      <c:pt idx="1685">
                        <c:v>28.1</c:v>
                      </c:pt>
                      <c:pt idx="1686">
                        <c:v>28.116666666666667</c:v>
                      </c:pt>
                      <c:pt idx="1687">
                        <c:v>28.133333333333333</c:v>
                      </c:pt>
                      <c:pt idx="1688">
                        <c:v>28.15</c:v>
                      </c:pt>
                      <c:pt idx="1689">
                        <c:v>28.166666666666668</c:v>
                      </c:pt>
                      <c:pt idx="1690">
                        <c:v>28.183333333333334</c:v>
                      </c:pt>
                      <c:pt idx="1691">
                        <c:v>28.2</c:v>
                      </c:pt>
                      <c:pt idx="1692">
                        <c:v>28.216666666666665</c:v>
                      </c:pt>
                      <c:pt idx="1693">
                        <c:v>28.233333333333334</c:v>
                      </c:pt>
                      <c:pt idx="1694">
                        <c:v>28.25</c:v>
                      </c:pt>
                      <c:pt idx="1695">
                        <c:v>28.266666666666666</c:v>
                      </c:pt>
                      <c:pt idx="1696">
                        <c:v>28.283333333333335</c:v>
                      </c:pt>
                      <c:pt idx="1697">
                        <c:v>28.3</c:v>
                      </c:pt>
                      <c:pt idx="1698">
                        <c:v>28.316666666666666</c:v>
                      </c:pt>
                      <c:pt idx="1699">
                        <c:v>28.333333333333332</c:v>
                      </c:pt>
                      <c:pt idx="1700">
                        <c:v>28.35</c:v>
                      </c:pt>
                      <c:pt idx="1701">
                        <c:v>28.366666666666667</c:v>
                      </c:pt>
                      <c:pt idx="1702">
                        <c:v>28.383333333333333</c:v>
                      </c:pt>
                      <c:pt idx="1703">
                        <c:v>28.4</c:v>
                      </c:pt>
                      <c:pt idx="1704">
                        <c:v>28.416666666666668</c:v>
                      </c:pt>
                      <c:pt idx="1705">
                        <c:v>28.433333333333334</c:v>
                      </c:pt>
                      <c:pt idx="1706">
                        <c:v>28.45</c:v>
                      </c:pt>
                      <c:pt idx="1707">
                        <c:v>28.466666666666665</c:v>
                      </c:pt>
                      <c:pt idx="1708">
                        <c:v>28.483333333333334</c:v>
                      </c:pt>
                      <c:pt idx="1709">
                        <c:v>28.5</c:v>
                      </c:pt>
                      <c:pt idx="1710">
                        <c:v>28.516666666666666</c:v>
                      </c:pt>
                      <c:pt idx="1711">
                        <c:v>28.533333333333335</c:v>
                      </c:pt>
                      <c:pt idx="1712">
                        <c:v>28.55</c:v>
                      </c:pt>
                      <c:pt idx="1713">
                        <c:v>28.566666666666666</c:v>
                      </c:pt>
                      <c:pt idx="1714">
                        <c:v>28.583333333333332</c:v>
                      </c:pt>
                      <c:pt idx="1715">
                        <c:v>28.6</c:v>
                      </c:pt>
                      <c:pt idx="1716">
                        <c:v>28.616666666666667</c:v>
                      </c:pt>
                      <c:pt idx="1717">
                        <c:v>28.633333333333333</c:v>
                      </c:pt>
                      <c:pt idx="1718">
                        <c:v>28.65</c:v>
                      </c:pt>
                      <c:pt idx="1719">
                        <c:v>28.666666666666668</c:v>
                      </c:pt>
                      <c:pt idx="1720">
                        <c:v>28.683333333333334</c:v>
                      </c:pt>
                      <c:pt idx="1721">
                        <c:v>28.7</c:v>
                      </c:pt>
                      <c:pt idx="1722">
                        <c:v>28.716666666666665</c:v>
                      </c:pt>
                      <c:pt idx="1723">
                        <c:v>28.733333333333334</c:v>
                      </c:pt>
                      <c:pt idx="1724">
                        <c:v>28.75</c:v>
                      </c:pt>
                      <c:pt idx="1725">
                        <c:v>28.766666666666666</c:v>
                      </c:pt>
                      <c:pt idx="1726">
                        <c:v>28.783333333333335</c:v>
                      </c:pt>
                      <c:pt idx="1727">
                        <c:v>28.8</c:v>
                      </c:pt>
                      <c:pt idx="1728">
                        <c:v>28.816666666666666</c:v>
                      </c:pt>
                      <c:pt idx="1729">
                        <c:v>28.833333333333332</c:v>
                      </c:pt>
                      <c:pt idx="1730">
                        <c:v>28.85</c:v>
                      </c:pt>
                      <c:pt idx="1731">
                        <c:v>28.866666666666667</c:v>
                      </c:pt>
                      <c:pt idx="1732">
                        <c:v>28.883333333333333</c:v>
                      </c:pt>
                      <c:pt idx="1733">
                        <c:v>28.9</c:v>
                      </c:pt>
                      <c:pt idx="1734">
                        <c:v>28.916666666666668</c:v>
                      </c:pt>
                      <c:pt idx="1735">
                        <c:v>28.933333333333334</c:v>
                      </c:pt>
                      <c:pt idx="1736">
                        <c:v>28.95</c:v>
                      </c:pt>
                      <c:pt idx="1737">
                        <c:v>28.966666666666665</c:v>
                      </c:pt>
                      <c:pt idx="1738">
                        <c:v>28.983333333333334</c:v>
                      </c:pt>
                      <c:pt idx="1739">
                        <c:v>29</c:v>
                      </c:pt>
                      <c:pt idx="1740">
                        <c:v>29.016666666666666</c:v>
                      </c:pt>
                      <c:pt idx="1741">
                        <c:v>29.033333333333335</c:v>
                      </c:pt>
                      <c:pt idx="1742">
                        <c:v>29.05</c:v>
                      </c:pt>
                      <c:pt idx="1743">
                        <c:v>29.066666666666666</c:v>
                      </c:pt>
                      <c:pt idx="1744">
                        <c:v>29.083333333333332</c:v>
                      </c:pt>
                      <c:pt idx="1745">
                        <c:v>29.1</c:v>
                      </c:pt>
                      <c:pt idx="1746">
                        <c:v>29.116666666666667</c:v>
                      </c:pt>
                      <c:pt idx="1747">
                        <c:v>29.133333333333333</c:v>
                      </c:pt>
                      <c:pt idx="1748">
                        <c:v>29.15</c:v>
                      </c:pt>
                      <c:pt idx="1749">
                        <c:v>29.166666666666668</c:v>
                      </c:pt>
                      <c:pt idx="1750">
                        <c:v>29.183333333333334</c:v>
                      </c:pt>
                      <c:pt idx="1751">
                        <c:v>29.2</c:v>
                      </c:pt>
                      <c:pt idx="1752">
                        <c:v>29.216666666666665</c:v>
                      </c:pt>
                      <c:pt idx="1753">
                        <c:v>29.233333333333334</c:v>
                      </c:pt>
                      <c:pt idx="1754">
                        <c:v>29.25</c:v>
                      </c:pt>
                      <c:pt idx="1755">
                        <c:v>29.266666666666666</c:v>
                      </c:pt>
                      <c:pt idx="1756">
                        <c:v>29.283333333333335</c:v>
                      </c:pt>
                      <c:pt idx="1757">
                        <c:v>29.3</c:v>
                      </c:pt>
                      <c:pt idx="1758">
                        <c:v>29.316666666666666</c:v>
                      </c:pt>
                      <c:pt idx="1759">
                        <c:v>29.333333333333332</c:v>
                      </c:pt>
                      <c:pt idx="1760">
                        <c:v>29.35</c:v>
                      </c:pt>
                      <c:pt idx="1761">
                        <c:v>29.366666666666667</c:v>
                      </c:pt>
                      <c:pt idx="1762">
                        <c:v>29.383333333333333</c:v>
                      </c:pt>
                      <c:pt idx="1763">
                        <c:v>29.4</c:v>
                      </c:pt>
                      <c:pt idx="1764">
                        <c:v>29.416666666666668</c:v>
                      </c:pt>
                      <c:pt idx="1765">
                        <c:v>29.433333333333334</c:v>
                      </c:pt>
                      <c:pt idx="1766">
                        <c:v>29.45</c:v>
                      </c:pt>
                      <c:pt idx="1767">
                        <c:v>29.466666666666665</c:v>
                      </c:pt>
                      <c:pt idx="1768">
                        <c:v>29.483333333333334</c:v>
                      </c:pt>
                      <c:pt idx="1769">
                        <c:v>29.5</c:v>
                      </c:pt>
                      <c:pt idx="1770">
                        <c:v>29.516666666666666</c:v>
                      </c:pt>
                      <c:pt idx="1771">
                        <c:v>29.533333333333335</c:v>
                      </c:pt>
                      <c:pt idx="1772">
                        <c:v>29.55</c:v>
                      </c:pt>
                      <c:pt idx="1773">
                        <c:v>29.566666666666666</c:v>
                      </c:pt>
                      <c:pt idx="1774">
                        <c:v>29.583333333333332</c:v>
                      </c:pt>
                      <c:pt idx="1775">
                        <c:v>29.6</c:v>
                      </c:pt>
                      <c:pt idx="1776">
                        <c:v>29.616666666666667</c:v>
                      </c:pt>
                      <c:pt idx="1777">
                        <c:v>29.633333333333333</c:v>
                      </c:pt>
                      <c:pt idx="1778">
                        <c:v>29.65</c:v>
                      </c:pt>
                      <c:pt idx="1779">
                        <c:v>29.666666666666668</c:v>
                      </c:pt>
                      <c:pt idx="1780">
                        <c:v>29.683333333333334</c:v>
                      </c:pt>
                      <c:pt idx="1781">
                        <c:v>29.7</c:v>
                      </c:pt>
                      <c:pt idx="1782">
                        <c:v>29.716666666666665</c:v>
                      </c:pt>
                      <c:pt idx="1783">
                        <c:v>29.733333333333334</c:v>
                      </c:pt>
                      <c:pt idx="1784">
                        <c:v>29.75</c:v>
                      </c:pt>
                      <c:pt idx="1785">
                        <c:v>29.766666666666666</c:v>
                      </c:pt>
                      <c:pt idx="1786">
                        <c:v>29.783333333333335</c:v>
                      </c:pt>
                      <c:pt idx="1787">
                        <c:v>29.8</c:v>
                      </c:pt>
                      <c:pt idx="1788">
                        <c:v>29.816666666666666</c:v>
                      </c:pt>
                      <c:pt idx="1789">
                        <c:v>29.833333333333332</c:v>
                      </c:pt>
                      <c:pt idx="1790">
                        <c:v>29.85</c:v>
                      </c:pt>
                      <c:pt idx="1791">
                        <c:v>29.866666666666667</c:v>
                      </c:pt>
                      <c:pt idx="1792">
                        <c:v>29.883333333333333</c:v>
                      </c:pt>
                      <c:pt idx="1793">
                        <c:v>29.9</c:v>
                      </c:pt>
                      <c:pt idx="1794">
                        <c:v>29.916666666666668</c:v>
                      </c:pt>
                      <c:pt idx="1795">
                        <c:v>29.933333333333334</c:v>
                      </c:pt>
                      <c:pt idx="1796">
                        <c:v>29.95</c:v>
                      </c:pt>
                      <c:pt idx="1797">
                        <c:v>29.966666666666665</c:v>
                      </c:pt>
                      <c:pt idx="1798">
                        <c:v>29.983333333333334</c:v>
                      </c:pt>
                      <c:pt idx="1799">
                        <c:v>30</c:v>
                      </c:pt>
                      <c:pt idx="1800">
                        <c:v>30.016666666666666</c:v>
                      </c:pt>
                      <c:pt idx="1801">
                        <c:v>30.033333333333335</c:v>
                      </c:pt>
                      <c:pt idx="1802">
                        <c:v>30.05</c:v>
                      </c:pt>
                      <c:pt idx="1803">
                        <c:v>30.066666666666666</c:v>
                      </c:pt>
                      <c:pt idx="1804">
                        <c:v>30.083333333333332</c:v>
                      </c:pt>
                      <c:pt idx="1805">
                        <c:v>30.1</c:v>
                      </c:pt>
                      <c:pt idx="1806">
                        <c:v>30.116666666666667</c:v>
                      </c:pt>
                      <c:pt idx="1807">
                        <c:v>30.133333333333333</c:v>
                      </c:pt>
                      <c:pt idx="1808">
                        <c:v>30.15</c:v>
                      </c:pt>
                      <c:pt idx="1809">
                        <c:v>30.166666666666668</c:v>
                      </c:pt>
                      <c:pt idx="1810">
                        <c:v>30.183333333333334</c:v>
                      </c:pt>
                      <c:pt idx="1811">
                        <c:v>30.2</c:v>
                      </c:pt>
                      <c:pt idx="1812">
                        <c:v>30.216666666666665</c:v>
                      </c:pt>
                      <c:pt idx="1813">
                        <c:v>30.233333333333334</c:v>
                      </c:pt>
                      <c:pt idx="1814">
                        <c:v>30.25</c:v>
                      </c:pt>
                      <c:pt idx="1815">
                        <c:v>30.266666666666666</c:v>
                      </c:pt>
                      <c:pt idx="1816">
                        <c:v>30.283333333333335</c:v>
                      </c:pt>
                      <c:pt idx="1817">
                        <c:v>30.3</c:v>
                      </c:pt>
                      <c:pt idx="1818">
                        <c:v>30.316666666666666</c:v>
                      </c:pt>
                      <c:pt idx="1819">
                        <c:v>30.333333333333332</c:v>
                      </c:pt>
                      <c:pt idx="1820">
                        <c:v>30.35</c:v>
                      </c:pt>
                      <c:pt idx="1821">
                        <c:v>30.366666666666667</c:v>
                      </c:pt>
                      <c:pt idx="1822">
                        <c:v>30.383333333333333</c:v>
                      </c:pt>
                      <c:pt idx="1823">
                        <c:v>30.4</c:v>
                      </c:pt>
                      <c:pt idx="1824">
                        <c:v>30.416666666666668</c:v>
                      </c:pt>
                      <c:pt idx="1825">
                        <c:v>30.433333333333334</c:v>
                      </c:pt>
                      <c:pt idx="1826">
                        <c:v>30.45</c:v>
                      </c:pt>
                      <c:pt idx="1827">
                        <c:v>30.466666666666665</c:v>
                      </c:pt>
                      <c:pt idx="1828">
                        <c:v>30.483333333333334</c:v>
                      </c:pt>
                      <c:pt idx="1829">
                        <c:v>30.5</c:v>
                      </c:pt>
                      <c:pt idx="1830">
                        <c:v>30.516666666666666</c:v>
                      </c:pt>
                      <c:pt idx="1831">
                        <c:v>30.533333333333335</c:v>
                      </c:pt>
                      <c:pt idx="1832">
                        <c:v>30.55</c:v>
                      </c:pt>
                      <c:pt idx="1833">
                        <c:v>30.566666666666666</c:v>
                      </c:pt>
                      <c:pt idx="1834">
                        <c:v>30.583333333333332</c:v>
                      </c:pt>
                      <c:pt idx="1835">
                        <c:v>30.6</c:v>
                      </c:pt>
                      <c:pt idx="1836">
                        <c:v>30.616666666666667</c:v>
                      </c:pt>
                      <c:pt idx="1837">
                        <c:v>30.633333333333333</c:v>
                      </c:pt>
                      <c:pt idx="1838">
                        <c:v>30.65</c:v>
                      </c:pt>
                      <c:pt idx="1839">
                        <c:v>30.666666666666668</c:v>
                      </c:pt>
                      <c:pt idx="1840">
                        <c:v>30.683333333333334</c:v>
                      </c:pt>
                      <c:pt idx="1841">
                        <c:v>30.7</c:v>
                      </c:pt>
                      <c:pt idx="1842">
                        <c:v>30.716666666666665</c:v>
                      </c:pt>
                      <c:pt idx="1843">
                        <c:v>30.733333333333334</c:v>
                      </c:pt>
                      <c:pt idx="1844">
                        <c:v>30.75</c:v>
                      </c:pt>
                      <c:pt idx="1845">
                        <c:v>30.766666666666666</c:v>
                      </c:pt>
                      <c:pt idx="1846">
                        <c:v>30.783333333333335</c:v>
                      </c:pt>
                      <c:pt idx="1847">
                        <c:v>30.8</c:v>
                      </c:pt>
                      <c:pt idx="1848">
                        <c:v>30.816666666666666</c:v>
                      </c:pt>
                      <c:pt idx="1849">
                        <c:v>30.833333333333332</c:v>
                      </c:pt>
                      <c:pt idx="1850">
                        <c:v>30.85</c:v>
                      </c:pt>
                      <c:pt idx="1851">
                        <c:v>30.866666666666667</c:v>
                      </c:pt>
                      <c:pt idx="1852">
                        <c:v>30.883333333333333</c:v>
                      </c:pt>
                      <c:pt idx="1853">
                        <c:v>30.9</c:v>
                      </c:pt>
                      <c:pt idx="1854">
                        <c:v>30.916666666666668</c:v>
                      </c:pt>
                      <c:pt idx="1855">
                        <c:v>30.933333333333334</c:v>
                      </c:pt>
                      <c:pt idx="1856">
                        <c:v>30.95</c:v>
                      </c:pt>
                      <c:pt idx="1857">
                        <c:v>30.966666666666665</c:v>
                      </c:pt>
                      <c:pt idx="1858">
                        <c:v>30.983333333333334</c:v>
                      </c:pt>
                      <c:pt idx="1859">
                        <c:v>31</c:v>
                      </c:pt>
                      <c:pt idx="1860">
                        <c:v>31.016666666666666</c:v>
                      </c:pt>
                      <c:pt idx="1861">
                        <c:v>31.033333333333335</c:v>
                      </c:pt>
                      <c:pt idx="1862">
                        <c:v>31.05</c:v>
                      </c:pt>
                      <c:pt idx="1863">
                        <c:v>31.066666666666666</c:v>
                      </c:pt>
                      <c:pt idx="1864">
                        <c:v>31.083333333333332</c:v>
                      </c:pt>
                      <c:pt idx="1865">
                        <c:v>31.1</c:v>
                      </c:pt>
                      <c:pt idx="1866">
                        <c:v>31.116666666666667</c:v>
                      </c:pt>
                      <c:pt idx="1867">
                        <c:v>31.133333333333333</c:v>
                      </c:pt>
                      <c:pt idx="1868">
                        <c:v>31.15</c:v>
                      </c:pt>
                      <c:pt idx="1869">
                        <c:v>31.166666666666668</c:v>
                      </c:pt>
                      <c:pt idx="1870">
                        <c:v>31.183333333333334</c:v>
                      </c:pt>
                      <c:pt idx="1871">
                        <c:v>31.2</c:v>
                      </c:pt>
                      <c:pt idx="1872">
                        <c:v>31.216666666666665</c:v>
                      </c:pt>
                      <c:pt idx="1873">
                        <c:v>31.233333333333334</c:v>
                      </c:pt>
                      <c:pt idx="1874">
                        <c:v>31.25</c:v>
                      </c:pt>
                      <c:pt idx="1875">
                        <c:v>31.266666666666666</c:v>
                      </c:pt>
                      <c:pt idx="1876">
                        <c:v>31.283333333333335</c:v>
                      </c:pt>
                      <c:pt idx="1877">
                        <c:v>31.3</c:v>
                      </c:pt>
                      <c:pt idx="1878">
                        <c:v>31.316666666666666</c:v>
                      </c:pt>
                      <c:pt idx="1879">
                        <c:v>31.333333333333332</c:v>
                      </c:pt>
                      <c:pt idx="1880">
                        <c:v>31.35</c:v>
                      </c:pt>
                      <c:pt idx="1881">
                        <c:v>31.366666666666667</c:v>
                      </c:pt>
                      <c:pt idx="1882">
                        <c:v>31.383333333333333</c:v>
                      </c:pt>
                      <c:pt idx="1883">
                        <c:v>31.4</c:v>
                      </c:pt>
                      <c:pt idx="1884">
                        <c:v>31.416666666666668</c:v>
                      </c:pt>
                      <c:pt idx="1885">
                        <c:v>31.433333333333334</c:v>
                      </c:pt>
                      <c:pt idx="1886">
                        <c:v>31.45</c:v>
                      </c:pt>
                      <c:pt idx="1887">
                        <c:v>31.466666666666665</c:v>
                      </c:pt>
                      <c:pt idx="1888">
                        <c:v>31.483333333333334</c:v>
                      </c:pt>
                      <c:pt idx="1889">
                        <c:v>31.5</c:v>
                      </c:pt>
                      <c:pt idx="1890">
                        <c:v>31.516666666666666</c:v>
                      </c:pt>
                      <c:pt idx="1891">
                        <c:v>31.533333333333335</c:v>
                      </c:pt>
                      <c:pt idx="1892">
                        <c:v>31.55</c:v>
                      </c:pt>
                      <c:pt idx="1893">
                        <c:v>31.566666666666666</c:v>
                      </c:pt>
                      <c:pt idx="1894">
                        <c:v>31.583333333333332</c:v>
                      </c:pt>
                      <c:pt idx="1895">
                        <c:v>31.6</c:v>
                      </c:pt>
                      <c:pt idx="1896">
                        <c:v>31.616666666666667</c:v>
                      </c:pt>
                      <c:pt idx="1897">
                        <c:v>31.633333333333333</c:v>
                      </c:pt>
                      <c:pt idx="1898">
                        <c:v>31.65</c:v>
                      </c:pt>
                      <c:pt idx="1899">
                        <c:v>31.666666666666668</c:v>
                      </c:pt>
                      <c:pt idx="1900">
                        <c:v>31.683333333333334</c:v>
                      </c:pt>
                      <c:pt idx="1901">
                        <c:v>31.7</c:v>
                      </c:pt>
                      <c:pt idx="1902">
                        <c:v>31.716666666666665</c:v>
                      </c:pt>
                      <c:pt idx="1903">
                        <c:v>31.733333333333334</c:v>
                      </c:pt>
                      <c:pt idx="1904">
                        <c:v>31.75</c:v>
                      </c:pt>
                      <c:pt idx="1905">
                        <c:v>31.766666666666666</c:v>
                      </c:pt>
                      <c:pt idx="1906">
                        <c:v>31.783333333333335</c:v>
                      </c:pt>
                      <c:pt idx="1907">
                        <c:v>31.8</c:v>
                      </c:pt>
                      <c:pt idx="1908">
                        <c:v>31.816666666666666</c:v>
                      </c:pt>
                      <c:pt idx="1909">
                        <c:v>31.833333333333332</c:v>
                      </c:pt>
                      <c:pt idx="1910">
                        <c:v>31.85</c:v>
                      </c:pt>
                      <c:pt idx="1911">
                        <c:v>31.866666666666667</c:v>
                      </c:pt>
                      <c:pt idx="1912">
                        <c:v>31.883333333333333</c:v>
                      </c:pt>
                      <c:pt idx="1913">
                        <c:v>31.9</c:v>
                      </c:pt>
                      <c:pt idx="1914">
                        <c:v>31.916666666666668</c:v>
                      </c:pt>
                      <c:pt idx="1915">
                        <c:v>31.933333333333334</c:v>
                      </c:pt>
                      <c:pt idx="1916">
                        <c:v>31.95</c:v>
                      </c:pt>
                      <c:pt idx="1917">
                        <c:v>31.966666666666665</c:v>
                      </c:pt>
                      <c:pt idx="1918">
                        <c:v>31.983333333333334</c:v>
                      </c:pt>
                      <c:pt idx="1919">
                        <c:v>32</c:v>
                      </c:pt>
                      <c:pt idx="1920">
                        <c:v>32.016666666666666</c:v>
                      </c:pt>
                      <c:pt idx="1921">
                        <c:v>32.033333333333331</c:v>
                      </c:pt>
                      <c:pt idx="1922">
                        <c:v>32.049999999999997</c:v>
                      </c:pt>
                      <c:pt idx="1923">
                        <c:v>32.06666666666667</c:v>
                      </c:pt>
                      <c:pt idx="1924">
                        <c:v>32.083333333333336</c:v>
                      </c:pt>
                      <c:pt idx="1925">
                        <c:v>32.1</c:v>
                      </c:pt>
                      <c:pt idx="1926">
                        <c:v>32.116666666666667</c:v>
                      </c:pt>
                      <c:pt idx="1927">
                        <c:v>32.133333333333333</c:v>
                      </c:pt>
                      <c:pt idx="1928">
                        <c:v>32.15</c:v>
                      </c:pt>
                      <c:pt idx="1929">
                        <c:v>32.166666666666664</c:v>
                      </c:pt>
                      <c:pt idx="1930">
                        <c:v>32.18333333333333</c:v>
                      </c:pt>
                      <c:pt idx="1931">
                        <c:v>32.200000000000003</c:v>
                      </c:pt>
                      <c:pt idx="1932">
                        <c:v>32.216666666666669</c:v>
                      </c:pt>
                      <c:pt idx="1933">
                        <c:v>32.233333333333334</c:v>
                      </c:pt>
                      <c:pt idx="1934">
                        <c:v>32.25</c:v>
                      </c:pt>
                      <c:pt idx="1935">
                        <c:v>32.266666666666666</c:v>
                      </c:pt>
                      <c:pt idx="1936">
                        <c:v>32.283333333333331</c:v>
                      </c:pt>
                      <c:pt idx="1937">
                        <c:v>32.299999999999997</c:v>
                      </c:pt>
                      <c:pt idx="1938">
                        <c:v>32.31666666666667</c:v>
                      </c:pt>
                      <c:pt idx="1939">
                        <c:v>32.333333333333336</c:v>
                      </c:pt>
                      <c:pt idx="1940">
                        <c:v>32.35</c:v>
                      </c:pt>
                      <c:pt idx="1941">
                        <c:v>32.366666666666667</c:v>
                      </c:pt>
                      <c:pt idx="1942">
                        <c:v>32.383333333333333</c:v>
                      </c:pt>
                      <c:pt idx="1943">
                        <c:v>32.4</c:v>
                      </c:pt>
                      <c:pt idx="1944">
                        <c:v>32.416666666666664</c:v>
                      </c:pt>
                      <c:pt idx="1945">
                        <c:v>32.43333333333333</c:v>
                      </c:pt>
                      <c:pt idx="1946">
                        <c:v>32.450000000000003</c:v>
                      </c:pt>
                      <c:pt idx="1947">
                        <c:v>32.466666666666669</c:v>
                      </c:pt>
                      <c:pt idx="1948">
                        <c:v>32.483333333333334</c:v>
                      </c:pt>
                      <c:pt idx="1949">
                        <c:v>32.5</c:v>
                      </c:pt>
                      <c:pt idx="1950">
                        <c:v>32.516666666666666</c:v>
                      </c:pt>
                      <c:pt idx="1951">
                        <c:v>32.533333333333331</c:v>
                      </c:pt>
                      <c:pt idx="1952">
                        <c:v>32.549999999999997</c:v>
                      </c:pt>
                      <c:pt idx="1953">
                        <c:v>32.56666666666667</c:v>
                      </c:pt>
                      <c:pt idx="1954">
                        <c:v>32.583333333333336</c:v>
                      </c:pt>
                      <c:pt idx="1955">
                        <c:v>32.6</c:v>
                      </c:pt>
                      <c:pt idx="1956">
                        <c:v>32.616666666666667</c:v>
                      </c:pt>
                      <c:pt idx="1957">
                        <c:v>32.633333333333333</c:v>
                      </c:pt>
                      <c:pt idx="1958">
                        <c:v>32.65</c:v>
                      </c:pt>
                      <c:pt idx="1959">
                        <c:v>32.666666666666664</c:v>
                      </c:pt>
                      <c:pt idx="1960">
                        <c:v>32.68333333333333</c:v>
                      </c:pt>
                      <c:pt idx="1961">
                        <c:v>32.700000000000003</c:v>
                      </c:pt>
                      <c:pt idx="1962">
                        <c:v>32.716666666666669</c:v>
                      </c:pt>
                      <c:pt idx="1963">
                        <c:v>32.733333333333334</c:v>
                      </c:pt>
                      <c:pt idx="1964">
                        <c:v>32.75</c:v>
                      </c:pt>
                      <c:pt idx="1965">
                        <c:v>32.766666666666666</c:v>
                      </c:pt>
                      <c:pt idx="1966">
                        <c:v>32.783333333333331</c:v>
                      </c:pt>
                      <c:pt idx="1967">
                        <c:v>32.799999999999997</c:v>
                      </c:pt>
                      <c:pt idx="1968">
                        <c:v>32.81666666666667</c:v>
                      </c:pt>
                      <c:pt idx="1969">
                        <c:v>32.833333333333336</c:v>
                      </c:pt>
                      <c:pt idx="1970">
                        <c:v>32.85</c:v>
                      </c:pt>
                      <c:pt idx="1971">
                        <c:v>32.866666666666667</c:v>
                      </c:pt>
                      <c:pt idx="1972">
                        <c:v>32.883333333333333</c:v>
                      </c:pt>
                      <c:pt idx="1973">
                        <c:v>32.9</c:v>
                      </c:pt>
                      <c:pt idx="1974">
                        <c:v>32.916666666666664</c:v>
                      </c:pt>
                      <c:pt idx="1975">
                        <c:v>32.93333333333333</c:v>
                      </c:pt>
                      <c:pt idx="1976">
                        <c:v>32.950000000000003</c:v>
                      </c:pt>
                      <c:pt idx="1977">
                        <c:v>32.966666666666669</c:v>
                      </c:pt>
                      <c:pt idx="1978">
                        <c:v>32.983333333333334</c:v>
                      </c:pt>
                      <c:pt idx="1979">
                        <c:v>33</c:v>
                      </c:pt>
                      <c:pt idx="1980">
                        <c:v>33.016666666666666</c:v>
                      </c:pt>
                      <c:pt idx="1981">
                        <c:v>33.033333333333331</c:v>
                      </c:pt>
                      <c:pt idx="1982">
                        <c:v>33.049999999999997</c:v>
                      </c:pt>
                      <c:pt idx="1983">
                        <c:v>33.06666666666667</c:v>
                      </c:pt>
                      <c:pt idx="1984">
                        <c:v>33.083333333333336</c:v>
                      </c:pt>
                      <c:pt idx="1985">
                        <c:v>33.1</c:v>
                      </c:pt>
                      <c:pt idx="1986">
                        <c:v>33.116666666666667</c:v>
                      </c:pt>
                      <c:pt idx="1987">
                        <c:v>33.133333333333333</c:v>
                      </c:pt>
                      <c:pt idx="1988">
                        <c:v>33.15</c:v>
                      </c:pt>
                      <c:pt idx="1989">
                        <c:v>33.166666666666664</c:v>
                      </c:pt>
                      <c:pt idx="1990">
                        <c:v>33.18333333333333</c:v>
                      </c:pt>
                      <c:pt idx="1991">
                        <c:v>33.200000000000003</c:v>
                      </c:pt>
                      <c:pt idx="1992">
                        <c:v>33.216666666666669</c:v>
                      </c:pt>
                      <c:pt idx="1993">
                        <c:v>33.233333333333334</c:v>
                      </c:pt>
                      <c:pt idx="1994">
                        <c:v>33.25</c:v>
                      </c:pt>
                      <c:pt idx="1995">
                        <c:v>33.266666666666666</c:v>
                      </c:pt>
                      <c:pt idx="1996">
                        <c:v>33.283333333333331</c:v>
                      </c:pt>
                      <c:pt idx="1997">
                        <c:v>33.299999999999997</c:v>
                      </c:pt>
                      <c:pt idx="1998">
                        <c:v>33.31666666666667</c:v>
                      </c:pt>
                      <c:pt idx="1999">
                        <c:v>33.333333333333336</c:v>
                      </c:pt>
                      <c:pt idx="2000">
                        <c:v>33.35</c:v>
                      </c:pt>
                      <c:pt idx="2001">
                        <c:v>33.366666666666667</c:v>
                      </c:pt>
                      <c:pt idx="2002">
                        <c:v>33.383333333333333</c:v>
                      </c:pt>
                      <c:pt idx="2003">
                        <c:v>33.4</c:v>
                      </c:pt>
                      <c:pt idx="2004">
                        <c:v>33.416666666666664</c:v>
                      </c:pt>
                      <c:pt idx="2005">
                        <c:v>33.43333333333333</c:v>
                      </c:pt>
                      <c:pt idx="2006">
                        <c:v>33.450000000000003</c:v>
                      </c:pt>
                      <c:pt idx="2007">
                        <c:v>33.466666666666669</c:v>
                      </c:pt>
                      <c:pt idx="2008">
                        <c:v>33.483333333333334</c:v>
                      </c:pt>
                      <c:pt idx="2009">
                        <c:v>33.5</c:v>
                      </c:pt>
                      <c:pt idx="2010">
                        <c:v>33.516666666666666</c:v>
                      </c:pt>
                      <c:pt idx="2011">
                        <c:v>33.533333333333331</c:v>
                      </c:pt>
                      <c:pt idx="2012">
                        <c:v>33.549999999999997</c:v>
                      </c:pt>
                      <c:pt idx="2013">
                        <c:v>33.56666666666667</c:v>
                      </c:pt>
                      <c:pt idx="2014">
                        <c:v>33.583333333333336</c:v>
                      </c:pt>
                      <c:pt idx="2015">
                        <c:v>33.6</c:v>
                      </c:pt>
                      <c:pt idx="2016">
                        <c:v>33.616666666666667</c:v>
                      </c:pt>
                      <c:pt idx="2017">
                        <c:v>33.633333333333333</c:v>
                      </c:pt>
                      <c:pt idx="2018">
                        <c:v>33.65</c:v>
                      </c:pt>
                      <c:pt idx="2019">
                        <c:v>33.666666666666664</c:v>
                      </c:pt>
                      <c:pt idx="2020">
                        <c:v>33.68333333333333</c:v>
                      </c:pt>
                      <c:pt idx="2021">
                        <c:v>33.700000000000003</c:v>
                      </c:pt>
                      <c:pt idx="2022">
                        <c:v>33.716666666666669</c:v>
                      </c:pt>
                      <c:pt idx="2023">
                        <c:v>33.733333333333334</c:v>
                      </c:pt>
                      <c:pt idx="2024">
                        <c:v>33.75</c:v>
                      </c:pt>
                      <c:pt idx="2025">
                        <c:v>33.766666666666666</c:v>
                      </c:pt>
                      <c:pt idx="2026">
                        <c:v>33.783333333333331</c:v>
                      </c:pt>
                      <c:pt idx="2027">
                        <c:v>33.799999999999997</c:v>
                      </c:pt>
                      <c:pt idx="2028">
                        <c:v>33.81666666666667</c:v>
                      </c:pt>
                      <c:pt idx="2029">
                        <c:v>33.833333333333336</c:v>
                      </c:pt>
                      <c:pt idx="2030">
                        <c:v>33.85</c:v>
                      </c:pt>
                      <c:pt idx="2031">
                        <c:v>33.866666666666667</c:v>
                      </c:pt>
                      <c:pt idx="2032">
                        <c:v>33.883333333333333</c:v>
                      </c:pt>
                      <c:pt idx="2033">
                        <c:v>33.9</c:v>
                      </c:pt>
                      <c:pt idx="2034">
                        <c:v>33.916666666666664</c:v>
                      </c:pt>
                      <c:pt idx="2035">
                        <c:v>33.93333333333333</c:v>
                      </c:pt>
                      <c:pt idx="2036">
                        <c:v>33.950000000000003</c:v>
                      </c:pt>
                      <c:pt idx="2037">
                        <c:v>33.966666666666669</c:v>
                      </c:pt>
                      <c:pt idx="2038">
                        <c:v>33.983333333333334</c:v>
                      </c:pt>
                      <c:pt idx="2039">
                        <c:v>34</c:v>
                      </c:pt>
                      <c:pt idx="2040">
                        <c:v>34.016666666666666</c:v>
                      </c:pt>
                      <c:pt idx="2041">
                        <c:v>34.033333333333331</c:v>
                      </c:pt>
                      <c:pt idx="2042">
                        <c:v>34.049999999999997</c:v>
                      </c:pt>
                      <c:pt idx="2043">
                        <c:v>34.06666666666667</c:v>
                      </c:pt>
                      <c:pt idx="2044">
                        <c:v>34.083333333333336</c:v>
                      </c:pt>
                      <c:pt idx="2045">
                        <c:v>34.1</c:v>
                      </c:pt>
                      <c:pt idx="2046">
                        <c:v>34.116666666666667</c:v>
                      </c:pt>
                      <c:pt idx="2047">
                        <c:v>34.133333333333333</c:v>
                      </c:pt>
                      <c:pt idx="2048">
                        <c:v>34.15</c:v>
                      </c:pt>
                      <c:pt idx="2049">
                        <c:v>34.166666666666664</c:v>
                      </c:pt>
                      <c:pt idx="2050">
                        <c:v>34.18333333333333</c:v>
                      </c:pt>
                      <c:pt idx="2051">
                        <c:v>34.200000000000003</c:v>
                      </c:pt>
                      <c:pt idx="2052">
                        <c:v>34.216666666666669</c:v>
                      </c:pt>
                      <c:pt idx="2053">
                        <c:v>34.233333333333334</c:v>
                      </c:pt>
                      <c:pt idx="2054">
                        <c:v>34.25</c:v>
                      </c:pt>
                      <c:pt idx="2055">
                        <c:v>34.266666666666666</c:v>
                      </c:pt>
                      <c:pt idx="2056">
                        <c:v>34.283333333333331</c:v>
                      </c:pt>
                      <c:pt idx="2057">
                        <c:v>34.299999999999997</c:v>
                      </c:pt>
                      <c:pt idx="2058">
                        <c:v>34.31666666666667</c:v>
                      </c:pt>
                      <c:pt idx="2059">
                        <c:v>34.333333333333336</c:v>
                      </c:pt>
                      <c:pt idx="2060">
                        <c:v>34.35</c:v>
                      </c:pt>
                      <c:pt idx="2061">
                        <c:v>34.366666666666667</c:v>
                      </c:pt>
                      <c:pt idx="2062">
                        <c:v>34.383333333333333</c:v>
                      </c:pt>
                      <c:pt idx="2063">
                        <c:v>34.4</c:v>
                      </c:pt>
                      <c:pt idx="2064">
                        <c:v>34.416666666666664</c:v>
                      </c:pt>
                      <c:pt idx="2065">
                        <c:v>34.43333333333333</c:v>
                      </c:pt>
                      <c:pt idx="2066">
                        <c:v>34.450000000000003</c:v>
                      </c:pt>
                      <c:pt idx="2067">
                        <c:v>34.466666666666669</c:v>
                      </c:pt>
                      <c:pt idx="2068">
                        <c:v>34.483333333333334</c:v>
                      </c:pt>
                      <c:pt idx="2069">
                        <c:v>34.5</c:v>
                      </c:pt>
                      <c:pt idx="2070">
                        <c:v>34.516666666666666</c:v>
                      </c:pt>
                      <c:pt idx="2071">
                        <c:v>34.533333333333331</c:v>
                      </c:pt>
                      <c:pt idx="2072">
                        <c:v>34.549999999999997</c:v>
                      </c:pt>
                      <c:pt idx="2073">
                        <c:v>34.56666666666667</c:v>
                      </c:pt>
                      <c:pt idx="2074">
                        <c:v>34.583333333333336</c:v>
                      </c:pt>
                      <c:pt idx="2075">
                        <c:v>34.6</c:v>
                      </c:pt>
                      <c:pt idx="2076">
                        <c:v>34.616666666666667</c:v>
                      </c:pt>
                      <c:pt idx="2077">
                        <c:v>34.633333333333333</c:v>
                      </c:pt>
                      <c:pt idx="2078">
                        <c:v>34.65</c:v>
                      </c:pt>
                      <c:pt idx="2079">
                        <c:v>34.666666666666664</c:v>
                      </c:pt>
                      <c:pt idx="2080">
                        <c:v>34.68333333333333</c:v>
                      </c:pt>
                      <c:pt idx="2081">
                        <c:v>34.700000000000003</c:v>
                      </c:pt>
                      <c:pt idx="2082">
                        <c:v>34.716666666666669</c:v>
                      </c:pt>
                      <c:pt idx="2083">
                        <c:v>34.733333333333334</c:v>
                      </c:pt>
                      <c:pt idx="2084">
                        <c:v>34.75</c:v>
                      </c:pt>
                      <c:pt idx="2085">
                        <c:v>34.766666666666666</c:v>
                      </c:pt>
                      <c:pt idx="2086">
                        <c:v>34.783333333333331</c:v>
                      </c:pt>
                      <c:pt idx="2087">
                        <c:v>34.799999999999997</c:v>
                      </c:pt>
                      <c:pt idx="2088">
                        <c:v>34.81666666666667</c:v>
                      </c:pt>
                      <c:pt idx="2089">
                        <c:v>34.833333333333336</c:v>
                      </c:pt>
                      <c:pt idx="2090">
                        <c:v>34.85</c:v>
                      </c:pt>
                      <c:pt idx="2091">
                        <c:v>34.866666666666667</c:v>
                      </c:pt>
                      <c:pt idx="2092">
                        <c:v>34.883333333333333</c:v>
                      </c:pt>
                      <c:pt idx="2093">
                        <c:v>34.9</c:v>
                      </c:pt>
                      <c:pt idx="2094">
                        <c:v>34.916666666666664</c:v>
                      </c:pt>
                      <c:pt idx="2095">
                        <c:v>34.93333333333333</c:v>
                      </c:pt>
                      <c:pt idx="2096">
                        <c:v>34.950000000000003</c:v>
                      </c:pt>
                      <c:pt idx="2097">
                        <c:v>34.966666666666669</c:v>
                      </c:pt>
                      <c:pt idx="2098">
                        <c:v>34.983333333333334</c:v>
                      </c:pt>
                      <c:pt idx="2099">
                        <c:v>35</c:v>
                      </c:pt>
                      <c:pt idx="2100">
                        <c:v>35.016666666666666</c:v>
                      </c:pt>
                      <c:pt idx="2101">
                        <c:v>35.033333333333331</c:v>
                      </c:pt>
                      <c:pt idx="2102">
                        <c:v>35.049999999999997</c:v>
                      </c:pt>
                      <c:pt idx="2103">
                        <c:v>35.06666666666667</c:v>
                      </c:pt>
                      <c:pt idx="2104">
                        <c:v>35.083333333333336</c:v>
                      </c:pt>
                      <c:pt idx="2105">
                        <c:v>35.1</c:v>
                      </c:pt>
                      <c:pt idx="2106">
                        <c:v>35.116666666666667</c:v>
                      </c:pt>
                      <c:pt idx="2107">
                        <c:v>35.133333333333333</c:v>
                      </c:pt>
                      <c:pt idx="2108">
                        <c:v>35.15</c:v>
                      </c:pt>
                      <c:pt idx="2109">
                        <c:v>35.166666666666664</c:v>
                      </c:pt>
                      <c:pt idx="2110">
                        <c:v>35.18333333333333</c:v>
                      </c:pt>
                      <c:pt idx="2111">
                        <c:v>35.200000000000003</c:v>
                      </c:pt>
                      <c:pt idx="2112">
                        <c:v>35.216666666666669</c:v>
                      </c:pt>
                      <c:pt idx="2113">
                        <c:v>35.233333333333334</c:v>
                      </c:pt>
                      <c:pt idx="2114">
                        <c:v>35.25</c:v>
                      </c:pt>
                      <c:pt idx="2115">
                        <c:v>35.266666666666666</c:v>
                      </c:pt>
                      <c:pt idx="2116">
                        <c:v>35.283333333333331</c:v>
                      </c:pt>
                      <c:pt idx="2117">
                        <c:v>35.299999999999997</c:v>
                      </c:pt>
                      <c:pt idx="2118">
                        <c:v>35.31666666666667</c:v>
                      </c:pt>
                      <c:pt idx="2119">
                        <c:v>35.333333333333336</c:v>
                      </c:pt>
                      <c:pt idx="2120">
                        <c:v>35.35</c:v>
                      </c:pt>
                      <c:pt idx="2121">
                        <c:v>35.366666666666667</c:v>
                      </c:pt>
                      <c:pt idx="2122">
                        <c:v>35.383333333333333</c:v>
                      </c:pt>
                      <c:pt idx="2123">
                        <c:v>35.4</c:v>
                      </c:pt>
                      <c:pt idx="2124">
                        <c:v>35.416666666666664</c:v>
                      </c:pt>
                      <c:pt idx="2125">
                        <c:v>35.43333333333333</c:v>
                      </c:pt>
                      <c:pt idx="2126">
                        <c:v>35.450000000000003</c:v>
                      </c:pt>
                      <c:pt idx="2127">
                        <c:v>35.466666666666669</c:v>
                      </c:pt>
                      <c:pt idx="2128">
                        <c:v>35.483333333333334</c:v>
                      </c:pt>
                      <c:pt idx="2129">
                        <c:v>35.5</c:v>
                      </c:pt>
                      <c:pt idx="2130">
                        <c:v>35.516666666666666</c:v>
                      </c:pt>
                      <c:pt idx="2131">
                        <c:v>35.533333333333331</c:v>
                      </c:pt>
                      <c:pt idx="2132">
                        <c:v>35.549999999999997</c:v>
                      </c:pt>
                      <c:pt idx="2133">
                        <c:v>35.56666666666667</c:v>
                      </c:pt>
                      <c:pt idx="2134">
                        <c:v>35.583333333333336</c:v>
                      </c:pt>
                      <c:pt idx="2135">
                        <c:v>35.6</c:v>
                      </c:pt>
                      <c:pt idx="2136">
                        <c:v>35.616666666666667</c:v>
                      </c:pt>
                      <c:pt idx="2137">
                        <c:v>35.633333333333333</c:v>
                      </c:pt>
                      <c:pt idx="2138">
                        <c:v>35.65</c:v>
                      </c:pt>
                      <c:pt idx="2139">
                        <c:v>35.666666666666664</c:v>
                      </c:pt>
                      <c:pt idx="2140">
                        <c:v>35.68333333333333</c:v>
                      </c:pt>
                      <c:pt idx="2141">
                        <c:v>35.700000000000003</c:v>
                      </c:pt>
                      <c:pt idx="2142">
                        <c:v>35.716666666666669</c:v>
                      </c:pt>
                      <c:pt idx="2143">
                        <c:v>35.733333333333334</c:v>
                      </c:pt>
                      <c:pt idx="2144">
                        <c:v>35.75</c:v>
                      </c:pt>
                      <c:pt idx="2145">
                        <c:v>35.766666666666666</c:v>
                      </c:pt>
                      <c:pt idx="2146">
                        <c:v>35.783333333333331</c:v>
                      </c:pt>
                      <c:pt idx="2147">
                        <c:v>35.799999999999997</c:v>
                      </c:pt>
                      <c:pt idx="2148">
                        <c:v>35.81666666666667</c:v>
                      </c:pt>
                      <c:pt idx="2149">
                        <c:v>35.833333333333336</c:v>
                      </c:pt>
                      <c:pt idx="2150">
                        <c:v>35.85</c:v>
                      </c:pt>
                      <c:pt idx="2151">
                        <c:v>35.866666666666667</c:v>
                      </c:pt>
                      <c:pt idx="2152">
                        <c:v>35.883333333333333</c:v>
                      </c:pt>
                      <c:pt idx="2153">
                        <c:v>35.9</c:v>
                      </c:pt>
                      <c:pt idx="2154">
                        <c:v>35.916666666666664</c:v>
                      </c:pt>
                      <c:pt idx="2155">
                        <c:v>35.93333333333333</c:v>
                      </c:pt>
                      <c:pt idx="2156">
                        <c:v>35.950000000000003</c:v>
                      </c:pt>
                      <c:pt idx="2157">
                        <c:v>35.966666666666669</c:v>
                      </c:pt>
                      <c:pt idx="2158">
                        <c:v>35.983333333333334</c:v>
                      </c:pt>
                      <c:pt idx="2159">
                        <c:v>36</c:v>
                      </c:pt>
                      <c:pt idx="2160">
                        <c:v>36.016666666666666</c:v>
                      </c:pt>
                      <c:pt idx="2161">
                        <c:v>36.033333333333331</c:v>
                      </c:pt>
                      <c:pt idx="2162">
                        <c:v>36.049999999999997</c:v>
                      </c:pt>
                      <c:pt idx="2163">
                        <c:v>36.06666666666667</c:v>
                      </c:pt>
                      <c:pt idx="2164">
                        <c:v>36.083333333333336</c:v>
                      </c:pt>
                      <c:pt idx="2165">
                        <c:v>36.1</c:v>
                      </c:pt>
                      <c:pt idx="2166">
                        <c:v>36.116666666666667</c:v>
                      </c:pt>
                      <c:pt idx="2167">
                        <c:v>36.133333333333333</c:v>
                      </c:pt>
                      <c:pt idx="2168">
                        <c:v>36.15</c:v>
                      </c:pt>
                      <c:pt idx="2169">
                        <c:v>36.166666666666664</c:v>
                      </c:pt>
                      <c:pt idx="2170">
                        <c:v>36.18333333333333</c:v>
                      </c:pt>
                      <c:pt idx="2171">
                        <c:v>36.200000000000003</c:v>
                      </c:pt>
                      <c:pt idx="2172">
                        <c:v>36.216666666666669</c:v>
                      </c:pt>
                      <c:pt idx="2173">
                        <c:v>36.233333333333334</c:v>
                      </c:pt>
                      <c:pt idx="2174">
                        <c:v>36.25</c:v>
                      </c:pt>
                      <c:pt idx="2175">
                        <c:v>36.266666666666666</c:v>
                      </c:pt>
                      <c:pt idx="2176">
                        <c:v>36.283333333333331</c:v>
                      </c:pt>
                      <c:pt idx="2177">
                        <c:v>36.299999999999997</c:v>
                      </c:pt>
                      <c:pt idx="2178">
                        <c:v>36.31666666666667</c:v>
                      </c:pt>
                      <c:pt idx="2179">
                        <c:v>36.333333333333336</c:v>
                      </c:pt>
                      <c:pt idx="2180">
                        <c:v>36.35</c:v>
                      </c:pt>
                      <c:pt idx="2181">
                        <c:v>36.366666666666667</c:v>
                      </c:pt>
                      <c:pt idx="2182">
                        <c:v>36.383333333333333</c:v>
                      </c:pt>
                      <c:pt idx="2183">
                        <c:v>36.4</c:v>
                      </c:pt>
                      <c:pt idx="2184">
                        <c:v>36.416666666666664</c:v>
                      </c:pt>
                      <c:pt idx="2185">
                        <c:v>36.43333333333333</c:v>
                      </c:pt>
                      <c:pt idx="2186">
                        <c:v>36.450000000000003</c:v>
                      </c:pt>
                      <c:pt idx="2187">
                        <c:v>36.466666666666669</c:v>
                      </c:pt>
                      <c:pt idx="2188">
                        <c:v>36.483333333333334</c:v>
                      </c:pt>
                      <c:pt idx="2189">
                        <c:v>36.5</c:v>
                      </c:pt>
                      <c:pt idx="2190">
                        <c:v>36.516666666666666</c:v>
                      </c:pt>
                      <c:pt idx="2191">
                        <c:v>36.533333333333331</c:v>
                      </c:pt>
                      <c:pt idx="2192">
                        <c:v>36.549999999999997</c:v>
                      </c:pt>
                      <c:pt idx="2193">
                        <c:v>36.56666666666667</c:v>
                      </c:pt>
                      <c:pt idx="2194">
                        <c:v>36.583333333333336</c:v>
                      </c:pt>
                      <c:pt idx="2195">
                        <c:v>36.6</c:v>
                      </c:pt>
                      <c:pt idx="2196">
                        <c:v>36.616666666666667</c:v>
                      </c:pt>
                      <c:pt idx="2197">
                        <c:v>36.633333333333333</c:v>
                      </c:pt>
                      <c:pt idx="2198">
                        <c:v>36.65</c:v>
                      </c:pt>
                      <c:pt idx="2199">
                        <c:v>36.666666666666664</c:v>
                      </c:pt>
                      <c:pt idx="2200">
                        <c:v>36.68333333333333</c:v>
                      </c:pt>
                      <c:pt idx="2201">
                        <c:v>36.700000000000003</c:v>
                      </c:pt>
                      <c:pt idx="2202">
                        <c:v>36.716666666666669</c:v>
                      </c:pt>
                      <c:pt idx="2203">
                        <c:v>36.733333333333334</c:v>
                      </c:pt>
                      <c:pt idx="2204">
                        <c:v>36.75</c:v>
                      </c:pt>
                      <c:pt idx="2205">
                        <c:v>36.766666666666666</c:v>
                      </c:pt>
                      <c:pt idx="2206">
                        <c:v>36.783333333333331</c:v>
                      </c:pt>
                      <c:pt idx="2207">
                        <c:v>36.799999999999997</c:v>
                      </c:pt>
                      <c:pt idx="2208">
                        <c:v>36.81666666666667</c:v>
                      </c:pt>
                      <c:pt idx="2209">
                        <c:v>36.833333333333336</c:v>
                      </c:pt>
                      <c:pt idx="2210">
                        <c:v>36.85</c:v>
                      </c:pt>
                      <c:pt idx="2211">
                        <c:v>36.866666666666667</c:v>
                      </c:pt>
                      <c:pt idx="2212">
                        <c:v>36.883333333333333</c:v>
                      </c:pt>
                      <c:pt idx="2213">
                        <c:v>36.9</c:v>
                      </c:pt>
                      <c:pt idx="2214">
                        <c:v>36.916666666666664</c:v>
                      </c:pt>
                      <c:pt idx="2215">
                        <c:v>36.93333333333333</c:v>
                      </c:pt>
                      <c:pt idx="2216">
                        <c:v>36.950000000000003</c:v>
                      </c:pt>
                      <c:pt idx="2217">
                        <c:v>36.966666666666669</c:v>
                      </c:pt>
                      <c:pt idx="2218">
                        <c:v>36.983333333333334</c:v>
                      </c:pt>
                      <c:pt idx="2219">
                        <c:v>37</c:v>
                      </c:pt>
                      <c:pt idx="2220">
                        <c:v>37.016666666666666</c:v>
                      </c:pt>
                      <c:pt idx="2221">
                        <c:v>37.033333333333331</c:v>
                      </c:pt>
                      <c:pt idx="2222">
                        <c:v>37.049999999999997</c:v>
                      </c:pt>
                      <c:pt idx="2223">
                        <c:v>37.06666666666667</c:v>
                      </c:pt>
                      <c:pt idx="2224">
                        <c:v>37.083333333333336</c:v>
                      </c:pt>
                      <c:pt idx="2225">
                        <c:v>37.1</c:v>
                      </c:pt>
                      <c:pt idx="2226">
                        <c:v>37.116666666666667</c:v>
                      </c:pt>
                      <c:pt idx="2227">
                        <c:v>37.133333333333333</c:v>
                      </c:pt>
                      <c:pt idx="2228">
                        <c:v>37.15</c:v>
                      </c:pt>
                      <c:pt idx="2229">
                        <c:v>37.166666666666664</c:v>
                      </c:pt>
                      <c:pt idx="2230">
                        <c:v>37.18333333333333</c:v>
                      </c:pt>
                      <c:pt idx="2231">
                        <c:v>37.200000000000003</c:v>
                      </c:pt>
                      <c:pt idx="2232">
                        <c:v>37.216666666666669</c:v>
                      </c:pt>
                      <c:pt idx="2233">
                        <c:v>37.233333333333334</c:v>
                      </c:pt>
                      <c:pt idx="2234">
                        <c:v>37.25</c:v>
                      </c:pt>
                      <c:pt idx="2235">
                        <c:v>37.266666666666666</c:v>
                      </c:pt>
                      <c:pt idx="2236">
                        <c:v>37.283333333333331</c:v>
                      </c:pt>
                      <c:pt idx="2237">
                        <c:v>37.299999999999997</c:v>
                      </c:pt>
                      <c:pt idx="2238">
                        <c:v>37.31666666666667</c:v>
                      </c:pt>
                      <c:pt idx="2239">
                        <c:v>37.333333333333336</c:v>
                      </c:pt>
                      <c:pt idx="2240">
                        <c:v>37.35</c:v>
                      </c:pt>
                      <c:pt idx="2241">
                        <c:v>37.366666666666667</c:v>
                      </c:pt>
                      <c:pt idx="2242">
                        <c:v>37.383333333333333</c:v>
                      </c:pt>
                      <c:pt idx="2243">
                        <c:v>37.4</c:v>
                      </c:pt>
                      <c:pt idx="2244">
                        <c:v>37.416666666666664</c:v>
                      </c:pt>
                      <c:pt idx="2245">
                        <c:v>37.43333333333333</c:v>
                      </c:pt>
                      <c:pt idx="2246">
                        <c:v>37.450000000000003</c:v>
                      </c:pt>
                      <c:pt idx="2247">
                        <c:v>37.466666666666669</c:v>
                      </c:pt>
                      <c:pt idx="2248">
                        <c:v>37.483333333333334</c:v>
                      </c:pt>
                      <c:pt idx="2249">
                        <c:v>37.5</c:v>
                      </c:pt>
                      <c:pt idx="2250">
                        <c:v>37.516666666666666</c:v>
                      </c:pt>
                      <c:pt idx="2251">
                        <c:v>37.533333333333331</c:v>
                      </c:pt>
                      <c:pt idx="2252">
                        <c:v>37.549999999999997</c:v>
                      </c:pt>
                      <c:pt idx="2253">
                        <c:v>37.56666666666667</c:v>
                      </c:pt>
                      <c:pt idx="2254">
                        <c:v>37.583333333333336</c:v>
                      </c:pt>
                      <c:pt idx="2255">
                        <c:v>37.6</c:v>
                      </c:pt>
                      <c:pt idx="2256">
                        <c:v>37.616666666666667</c:v>
                      </c:pt>
                      <c:pt idx="2257">
                        <c:v>37.633333333333333</c:v>
                      </c:pt>
                      <c:pt idx="2258">
                        <c:v>37.65</c:v>
                      </c:pt>
                      <c:pt idx="2259">
                        <c:v>37.666666666666664</c:v>
                      </c:pt>
                      <c:pt idx="2260">
                        <c:v>37.68333333333333</c:v>
                      </c:pt>
                      <c:pt idx="2261">
                        <c:v>37.700000000000003</c:v>
                      </c:pt>
                      <c:pt idx="2262">
                        <c:v>37.716666666666669</c:v>
                      </c:pt>
                      <c:pt idx="2263">
                        <c:v>37.733333333333334</c:v>
                      </c:pt>
                      <c:pt idx="2264">
                        <c:v>37.75</c:v>
                      </c:pt>
                      <c:pt idx="2265">
                        <c:v>37.766666666666666</c:v>
                      </c:pt>
                      <c:pt idx="2266">
                        <c:v>37.783333333333331</c:v>
                      </c:pt>
                      <c:pt idx="2267">
                        <c:v>37.799999999999997</c:v>
                      </c:pt>
                      <c:pt idx="2268">
                        <c:v>37.81666666666667</c:v>
                      </c:pt>
                      <c:pt idx="2269">
                        <c:v>37.833333333333336</c:v>
                      </c:pt>
                      <c:pt idx="2270">
                        <c:v>37.85</c:v>
                      </c:pt>
                      <c:pt idx="2271">
                        <c:v>37.866666666666667</c:v>
                      </c:pt>
                      <c:pt idx="2272">
                        <c:v>37.883333333333333</c:v>
                      </c:pt>
                      <c:pt idx="2273">
                        <c:v>37.9</c:v>
                      </c:pt>
                      <c:pt idx="2274">
                        <c:v>37.916666666666664</c:v>
                      </c:pt>
                      <c:pt idx="2275">
                        <c:v>37.93333333333333</c:v>
                      </c:pt>
                      <c:pt idx="2276">
                        <c:v>37.950000000000003</c:v>
                      </c:pt>
                      <c:pt idx="2277">
                        <c:v>37.966666666666669</c:v>
                      </c:pt>
                      <c:pt idx="2278">
                        <c:v>37.983333333333334</c:v>
                      </c:pt>
                      <c:pt idx="2279">
                        <c:v>38</c:v>
                      </c:pt>
                      <c:pt idx="2280">
                        <c:v>38.016666666666666</c:v>
                      </c:pt>
                      <c:pt idx="2281">
                        <c:v>38.033333333333331</c:v>
                      </c:pt>
                      <c:pt idx="2282">
                        <c:v>38.049999999999997</c:v>
                      </c:pt>
                      <c:pt idx="2283">
                        <c:v>38.06666666666667</c:v>
                      </c:pt>
                      <c:pt idx="2284">
                        <c:v>38.083333333333336</c:v>
                      </c:pt>
                      <c:pt idx="2285">
                        <c:v>38.1</c:v>
                      </c:pt>
                      <c:pt idx="2286">
                        <c:v>38.116666666666667</c:v>
                      </c:pt>
                      <c:pt idx="2287">
                        <c:v>38.133333333333333</c:v>
                      </c:pt>
                      <c:pt idx="2288">
                        <c:v>38.15</c:v>
                      </c:pt>
                      <c:pt idx="2289">
                        <c:v>38.166666666666664</c:v>
                      </c:pt>
                      <c:pt idx="2290">
                        <c:v>38.18333333333333</c:v>
                      </c:pt>
                      <c:pt idx="2291">
                        <c:v>38.200000000000003</c:v>
                      </c:pt>
                      <c:pt idx="2292">
                        <c:v>38.216666666666669</c:v>
                      </c:pt>
                      <c:pt idx="2293">
                        <c:v>38.233333333333334</c:v>
                      </c:pt>
                      <c:pt idx="2294">
                        <c:v>38.25</c:v>
                      </c:pt>
                      <c:pt idx="2295">
                        <c:v>38.266666666666666</c:v>
                      </c:pt>
                      <c:pt idx="2296">
                        <c:v>38.283333333333331</c:v>
                      </c:pt>
                      <c:pt idx="2297">
                        <c:v>38.299999999999997</c:v>
                      </c:pt>
                      <c:pt idx="2298">
                        <c:v>38.31666666666667</c:v>
                      </c:pt>
                      <c:pt idx="2299">
                        <c:v>38.333333333333336</c:v>
                      </c:pt>
                      <c:pt idx="2300">
                        <c:v>38.35</c:v>
                      </c:pt>
                      <c:pt idx="2301">
                        <c:v>38.366666666666667</c:v>
                      </c:pt>
                      <c:pt idx="2302">
                        <c:v>38.383333333333333</c:v>
                      </c:pt>
                      <c:pt idx="2303">
                        <c:v>38.4</c:v>
                      </c:pt>
                      <c:pt idx="2304">
                        <c:v>38.416666666666664</c:v>
                      </c:pt>
                      <c:pt idx="2305">
                        <c:v>38.43333333333333</c:v>
                      </c:pt>
                      <c:pt idx="2306">
                        <c:v>38.450000000000003</c:v>
                      </c:pt>
                      <c:pt idx="2307">
                        <c:v>38.466666666666669</c:v>
                      </c:pt>
                      <c:pt idx="2308">
                        <c:v>38.483333333333334</c:v>
                      </c:pt>
                      <c:pt idx="2309">
                        <c:v>38.5</c:v>
                      </c:pt>
                      <c:pt idx="2310">
                        <c:v>38.516666666666666</c:v>
                      </c:pt>
                      <c:pt idx="2311">
                        <c:v>38.533333333333331</c:v>
                      </c:pt>
                      <c:pt idx="2312">
                        <c:v>38.549999999999997</c:v>
                      </c:pt>
                      <c:pt idx="2313">
                        <c:v>38.56666666666667</c:v>
                      </c:pt>
                      <c:pt idx="2314">
                        <c:v>38.583333333333336</c:v>
                      </c:pt>
                      <c:pt idx="2315">
                        <c:v>38.6</c:v>
                      </c:pt>
                      <c:pt idx="2316">
                        <c:v>38.616666666666667</c:v>
                      </c:pt>
                      <c:pt idx="2317">
                        <c:v>38.633333333333333</c:v>
                      </c:pt>
                      <c:pt idx="2318">
                        <c:v>38.65</c:v>
                      </c:pt>
                      <c:pt idx="2319">
                        <c:v>38.666666666666664</c:v>
                      </c:pt>
                      <c:pt idx="2320">
                        <c:v>38.68333333333333</c:v>
                      </c:pt>
                      <c:pt idx="2321">
                        <c:v>38.700000000000003</c:v>
                      </c:pt>
                      <c:pt idx="2322">
                        <c:v>38.716666666666669</c:v>
                      </c:pt>
                      <c:pt idx="2323">
                        <c:v>38.733333333333334</c:v>
                      </c:pt>
                      <c:pt idx="2324">
                        <c:v>38.75</c:v>
                      </c:pt>
                      <c:pt idx="2325">
                        <c:v>38.766666666666666</c:v>
                      </c:pt>
                      <c:pt idx="2326">
                        <c:v>38.783333333333331</c:v>
                      </c:pt>
                      <c:pt idx="2327">
                        <c:v>38.799999999999997</c:v>
                      </c:pt>
                      <c:pt idx="2328">
                        <c:v>38.81666666666667</c:v>
                      </c:pt>
                      <c:pt idx="2329">
                        <c:v>38.833333333333336</c:v>
                      </c:pt>
                      <c:pt idx="2330">
                        <c:v>38.85</c:v>
                      </c:pt>
                      <c:pt idx="2331">
                        <c:v>38.866666666666667</c:v>
                      </c:pt>
                      <c:pt idx="2332">
                        <c:v>38.883333333333333</c:v>
                      </c:pt>
                      <c:pt idx="2333">
                        <c:v>38.9</c:v>
                      </c:pt>
                      <c:pt idx="2334">
                        <c:v>38.916666666666664</c:v>
                      </c:pt>
                      <c:pt idx="2335">
                        <c:v>38.93333333333333</c:v>
                      </c:pt>
                      <c:pt idx="2336">
                        <c:v>38.950000000000003</c:v>
                      </c:pt>
                      <c:pt idx="2337">
                        <c:v>38.966666666666669</c:v>
                      </c:pt>
                      <c:pt idx="2338">
                        <c:v>38.983333333333334</c:v>
                      </c:pt>
                      <c:pt idx="2339">
                        <c:v>39</c:v>
                      </c:pt>
                      <c:pt idx="2340">
                        <c:v>39.016666666666666</c:v>
                      </c:pt>
                      <c:pt idx="2341">
                        <c:v>39.033333333333331</c:v>
                      </c:pt>
                      <c:pt idx="2342">
                        <c:v>39.049999999999997</c:v>
                      </c:pt>
                      <c:pt idx="2343">
                        <c:v>39.06666666666667</c:v>
                      </c:pt>
                      <c:pt idx="2344">
                        <c:v>39.083333333333336</c:v>
                      </c:pt>
                      <c:pt idx="2345">
                        <c:v>39.1</c:v>
                      </c:pt>
                      <c:pt idx="2346">
                        <c:v>39.116666666666667</c:v>
                      </c:pt>
                      <c:pt idx="2347">
                        <c:v>39.133333333333333</c:v>
                      </c:pt>
                      <c:pt idx="2348">
                        <c:v>39.15</c:v>
                      </c:pt>
                      <c:pt idx="2349">
                        <c:v>39.166666666666664</c:v>
                      </c:pt>
                      <c:pt idx="2350">
                        <c:v>39.18333333333333</c:v>
                      </c:pt>
                      <c:pt idx="2351">
                        <c:v>39.200000000000003</c:v>
                      </c:pt>
                      <c:pt idx="2352">
                        <c:v>39.216666666666669</c:v>
                      </c:pt>
                      <c:pt idx="2353">
                        <c:v>39.233333333333334</c:v>
                      </c:pt>
                      <c:pt idx="2354">
                        <c:v>39.25</c:v>
                      </c:pt>
                      <c:pt idx="2355">
                        <c:v>39.266666666666666</c:v>
                      </c:pt>
                      <c:pt idx="2356">
                        <c:v>39.283333333333331</c:v>
                      </c:pt>
                      <c:pt idx="2357">
                        <c:v>39.299999999999997</c:v>
                      </c:pt>
                      <c:pt idx="2358">
                        <c:v>39.31666666666667</c:v>
                      </c:pt>
                      <c:pt idx="2359">
                        <c:v>39.333333333333336</c:v>
                      </c:pt>
                      <c:pt idx="2360">
                        <c:v>39.35</c:v>
                      </c:pt>
                      <c:pt idx="2361">
                        <c:v>39.366666666666667</c:v>
                      </c:pt>
                      <c:pt idx="2362">
                        <c:v>39.383333333333333</c:v>
                      </c:pt>
                      <c:pt idx="2363">
                        <c:v>39.4</c:v>
                      </c:pt>
                      <c:pt idx="2364">
                        <c:v>39.416666666666664</c:v>
                      </c:pt>
                      <c:pt idx="2365">
                        <c:v>39.43333333333333</c:v>
                      </c:pt>
                      <c:pt idx="2366">
                        <c:v>39.450000000000003</c:v>
                      </c:pt>
                      <c:pt idx="2367">
                        <c:v>39.466666666666669</c:v>
                      </c:pt>
                      <c:pt idx="2368">
                        <c:v>39.483333333333334</c:v>
                      </c:pt>
                      <c:pt idx="2369">
                        <c:v>39.5</c:v>
                      </c:pt>
                      <c:pt idx="2370">
                        <c:v>39.516666666666666</c:v>
                      </c:pt>
                      <c:pt idx="2371">
                        <c:v>39.533333333333331</c:v>
                      </c:pt>
                      <c:pt idx="2372">
                        <c:v>39.549999999999997</c:v>
                      </c:pt>
                      <c:pt idx="2373">
                        <c:v>39.56666666666667</c:v>
                      </c:pt>
                      <c:pt idx="2374">
                        <c:v>39.583333333333336</c:v>
                      </c:pt>
                      <c:pt idx="2375">
                        <c:v>39.6</c:v>
                      </c:pt>
                      <c:pt idx="2376">
                        <c:v>39.616666666666667</c:v>
                      </c:pt>
                      <c:pt idx="2377">
                        <c:v>39.633333333333333</c:v>
                      </c:pt>
                      <c:pt idx="2378">
                        <c:v>39.65</c:v>
                      </c:pt>
                      <c:pt idx="2379">
                        <c:v>39.666666666666664</c:v>
                      </c:pt>
                      <c:pt idx="2380">
                        <c:v>39.68333333333333</c:v>
                      </c:pt>
                      <c:pt idx="2381">
                        <c:v>39.700000000000003</c:v>
                      </c:pt>
                      <c:pt idx="2382">
                        <c:v>39.716666666666669</c:v>
                      </c:pt>
                      <c:pt idx="2383">
                        <c:v>39.733333333333334</c:v>
                      </c:pt>
                      <c:pt idx="2384">
                        <c:v>39.75</c:v>
                      </c:pt>
                      <c:pt idx="2385">
                        <c:v>39.766666666666666</c:v>
                      </c:pt>
                      <c:pt idx="2386">
                        <c:v>39.783333333333331</c:v>
                      </c:pt>
                      <c:pt idx="2387">
                        <c:v>39.799999999999997</c:v>
                      </c:pt>
                      <c:pt idx="2388">
                        <c:v>39.81666666666667</c:v>
                      </c:pt>
                      <c:pt idx="2389">
                        <c:v>39.833333333333336</c:v>
                      </c:pt>
                      <c:pt idx="2390">
                        <c:v>39.85</c:v>
                      </c:pt>
                      <c:pt idx="2391">
                        <c:v>39.866666666666667</c:v>
                      </c:pt>
                      <c:pt idx="2392">
                        <c:v>39.883333333333333</c:v>
                      </c:pt>
                      <c:pt idx="2393">
                        <c:v>39.9</c:v>
                      </c:pt>
                      <c:pt idx="2394">
                        <c:v>39.916666666666664</c:v>
                      </c:pt>
                      <c:pt idx="2395">
                        <c:v>39.93333333333333</c:v>
                      </c:pt>
                      <c:pt idx="2396">
                        <c:v>39.950000000000003</c:v>
                      </c:pt>
                      <c:pt idx="2397">
                        <c:v>39.966666666666669</c:v>
                      </c:pt>
                      <c:pt idx="2398">
                        <c:v>39.983333333333334</c:v>
                      </c:pt>
                      <c:pt idx="2399">
                        <c:v>40</c:v>
                      </c:pt>
                      <c:pt idx="2400">
                        <c:v>40.016666666666666</c:v>
                      </c:pt>
                      <c:pt idx="2401">
                        <c:v>40.033333333333331</c:v>
                      </c:pt>
                      <c:pt idx="2402">
                        <c:v>40.049999999999997</c:v>
                      </c:pt>
                      <c:pt idx="2403">
                        <c:v>40.06666666666667</c:v>
                      </c:pt>
                      <c:pt idx="2404">
                        <c:v>40.083333333333336</c:v>
                      </c:pt>
                      <c:pt idx="2405">
                        <c:v>40.1</c:v>
                      </c:pt>
                      <c:pt idx="2406">
                        <c:v>40.116666666666667</c:v>
                      </c:pt>
                      <c:pt idx="2407">
                        <c:v>40.133333333333333</c:v>
                      </c:pt>
                      <c:pt idx="2408">
                        <c:v>40.15</c:v>
                      </c:pt>
                      <c:pt idx="2409">
                        <c:v>40.166666666666664</c:v>
                      </c:pt>
                      <c:pt idx="2410">
                        <c:v>40.18333333333333</c:v>
                      </c:pt>
                      <c:pt idx="2411">
                        <c:v>40.200000000000003</c:v>
                      </c:pt>
                      <c:pt idx="2412">
                        <c:v>40.216666666666669</c:v>
                      </c:pt>
                      <c:pt idx="2413">
                        <c:v>40.233333333333334</c:v>
                      </c:pt>
                      <c:pt idx="2414">
                        <c:v>40.25</c:v>
                      </c:pt>
                      <c:pt idx="2415">
                        <c:v>40.266666666666666</c:v>
                      </c:pt>
                      <c:pt idx="2416">
                        <c:v>40.283333333333331</c:v>
                      </c:pt>
                      <c:pt idx="2417">
                        <c:v>40.299999999999997</c:v>
                      </c:pt>
                      <c:pt idx="2418">
                        <c:v>40.31666666666667</c:v>
                      </c:pt>
                      <c:pt idx="2419">
                        <c:v>40.333333333333336</c:v>
                      </c:pt>
                      <c:pt idx="2420">
                        <c:v>40.35</c:v>
                      </c:pt>
                      <c:pt idx="2421">
                        <c:v>40.366666666666667</c:v>
                      </c:pt>
                      <c:pt idx="2422">
                        <c:v>40.383333333333333</c:v>
                      </c:pt>
                      <c:pt idx="2423">
                        <c:v>40.4</c:v>
                      </c:pt>
                      <c:pt idx="2424">
                        <c:v>40.416666666666664</c:v>
                      </c:pt>
                      <c:pt idx="2425">
                        <c:v>40.43333333333333</c:v>
                      </c:pt>
                      <c:pt idx="2426">
                        <c:v>40.450000000000003</c:v>
                      </c:pt>
                      <c:pt idx="2427">
                        <c:v>40.466666666666669</c:v>
                      </c:pt>
                      <c:pt idx="2428">
                        <c:v>40.483333333333334</c:v>
                      </c:pt>
                      <c:pt idx="2429">
                        <c:v>40.5</c:v>
                      </c:pt>
                      <c:pt idx="2430">
                        <c:v>40.516666666666666</c:v>
                      </c:pt>
                      <c:pt idx="2431">
                        <c:v>40.533333333333331</c:v>
                      </c:pt>
                      <c:pt idx="2432">
                        <c:v>40.549999999999997</c:v>
                      </c:pt>
                      <c:pt idx="2433">
                        <c:v>40.56666666666667</c:v>
                      </c:pt>
                      <c:pt idx="2434">
                        <c:v>40.583333333333336</c:v>
                      </c:pt>
                      <c:pt idx="2435">
                        <c:v>40.6</c:v>
                      </c:pt>
                      <c:pt idx="2436">
                        <c:v>40.616666666666667</c:v>
                      </c:pt>
                      <c:pt idx="2437">
                        <c:v>40.633333333333333</c:v>
                      </c:pt>
                      <c:pt idx="2438">
                        <c:v>40.65</c:v>
                      </c:pt>
                      <c:pt idx="2439">
                        <c:v>40.666666666666664</c:v>
                      </c:pt>
                      <c:pt idx="2440">
                        <c:v>40.68333333333333</c:v>
                      </c:pt>
                      <c:pt idx="2441">
                        <c:v>40.700000000000003</c:v>
                      </c:pt>
                      <c:pt idx="2442">
                        <c:v>40.716666666666669</c:v>
                      </c:pt>
                      <c:pt idx="2443">
                        <c:v>40.733333333333334</c:v>
                      </c:pt>
                      <c:pt idx="2444">
                        <c:v>40.75</c:v>
                      </c:pt>
                      <c:pt idx="2445">
                        <c:v>40.766666666666666</c:v>
                      </c:pt>
                      <c:pt idx="2446">
                        <c:v>40.783333333333331</c:v>
                      </c:pt>
                      <c:pt idx="2447">
                        <c:v>40.799999999999997</c:v>
                      </c:pt>
                      <c:pt idx="2448">
                        <c:v>40.81666666666667</c:v>
                      </c:pt>
                      <c:pt idx="2449">
                        <c:v>40.833333333333336</c:v>
                      </c:pt>
                      <c:pt idx="2450">
                        <c:v>40.85</c:v>
                      </c:pt>
                      <c:pt idx="2451">
                        <c:v>40.866666666666667</c:v>
                      </c:pt>
                      <c:pt idx="2452">
                        <c:v>40.883333333333333</c:v>
                      </c:pt>
                      <c:pt idx="2453">
                        <c:v>40.9</c:v>
                      </c:pt>
                      <c:pt idx="2454">
                        <c:v>40.916666666666664</c:v>
                      </c:pt>
                      <c:pt idx="2455">
                        <c:v>40.93333333333333</c:v>
                      </c:pt>
                      <c:pt idx="2456">
                        <c:v>40.950000000000003</c:v>
                      </c:pt>
                      <c:pt idx="2457">
                        <c:v>40.966666666666669</c:v>
                      </c:pt>
                      <c:pt idx="2458">
                        <c:v>40.983333333333334</c:v>
                      </c:pt>
                      <c:pt idx="2459">
                        <c:v>41</c:v>
                      </c:pt>
                      <c:pt idx="2460">
                        <c:v>41.016666666666666</c:v>
                      </c:pt>
                      <c:pt idx="2461">
                        <c:v>41.033333333333331</c:v>
                      </c:pt>
                      <c:pt idx="2462">
                        <c:v>41.05</c:v>
                      </c:pt>
                      <c:pt idx="2463">
                        <c:v>41.06666666666667</c:v>
                      </c:pt>
                      <c:pt idx="2464">
                        <c:v>41.083333333333336</c:v>
                      </c:pt>
                      <c:pt idx="2465">
                        <c:v>41.1</c:v>
                      </c:pt>
                      <c:pt idx="2466">
                        <c:v>41.116666666666667</c:v>
                      </c:pt>
                      <c:pt idx="2467">
                        <c:v>41.133333333333333</c:v>
                      </c:pt>
                      <c:pt idx="2468">
                        <c:v>41.15</c:v>
                      </c:pt>
                      <c:pt idx="2469">
                        <c:v>41.166666666666664</c:v>
                      </c:pt>
                      <c:pt idx="2470">
                        <c:v>41.18333333333333</c:v>
                      </c:pt>
                      <c:pt idx="2471">
                        <c:v>41.2</c:v>
                      </c:pt>
                      <c:pt idx="2472">
                        <c:v>41.216666666666669</c:v>
                      </c:pt>
                      <c:pt idx="2473">
                        <c:v>41.233333333333334</c:v>
                      </c:pt>
                      <c:pt idx="2474">
                        <c:v>41.25</c:v>
                      </c:pt>
                      <c:pt idx="2475">
                        <c:v>41.266666666666666</c:v>
                      </c:pt>
                      <c:pt idx="2476">
                        <c:v>41.283333333333331</c:v>
                      </c:pt>
                      <c:pt idx="2477">
                        <c:v>41.3</c:v>
                      </c:pt>
                      <c:pt idx="2478">
                        <c:v>41.31666666666667</c:v>
                      </c:pt>
                      <c:pt idx="2479">
                        <c:v>41.333333333333336</c:v>
                      </c:pt>
                      <c:pt idx="2480">
                        <c:v>41.35</c:v>
                      </c:pt>
                      <c:pt idx="2481">
                        <c:v>41.366666666666667</c:v>
                      </c:pt>
                      <c:pt idx="2482">
                        <c:v>41.383333333333333</c:v>
                      </c:pt>
                      <c:pt idx="2483">
                        <c:v>41.4</c:v>
                      </c:pt>
                      <c:pt idx="2484">
                        <c:v>41.416666666666664</c:v>
                      </c:pt>
                      <c:pt idx="2485">
                        <c:v>41.43333333333333</c:v>
                      </c:pt>
                      <c:pt idx="2486">
                        <c:v>41.45</c:v>
                      </c:pt>
                      <c:pt idx="2487">
                        <c:v>41.466666666666669</c:v>
                      </c:pt>
                      <c:pt idx="2488">
                        <c:v>41.483333333333334</c:v>
                      </c:pt>
                      <c:pt idx="2489">
                        <c:v>41.5</c:v>
                      </c:pt>
                      <c:pt idx="2490">
                        <c:v>41.516666666666666</c:v>
                      </c:pt>
                      <c:pt idx="2491">
                        <c:v>41.533333333333331</c:v>
                      </c:pt>
                      <c:pt idx="2492">
                        <c:v>41.55</c:v>
                      </c:pt>
                      <c:pt idx="2493">
                        <c:v>41.56666666666667</c:v>
                      </c:pt>
                      <c:pt idx="2494">
                        <c:v>41.583333333333336</c:v>
                      </c:pt>
                      <c:pt idx="2495">
                        <c:v>41.6</c:v>
                      </c:pt>
                      <c:pt idx="2496">
                        <c:v>41.616666666666667</c:v>
                      </c:pt>
                      <c:pt idx="2497">
                        <c:v>41.633333333333333</c:v>
                      </c:pt>
                      <c:pt idx="2498">
                        <c:v>41.65</c:v>
                      </c:pt>
                      <c:pt idx="2499">
                        <c:v>41.666666666666664</c:v>
                      </c:pt>
                      <c:pt idx="2500">
                        <c:v>41.68333333333333</c:v>
                      </c:pt>
                      <c:pt idx="2501">
                        <c:v>41.7</c:v>
                      </c:pt>
                      <c:pt idx="2502">
                        <c:v>41.716666666666669</c:v>
                      </c:pt>
                      <c:pt idx="2503">
                        <c:v>41.733333333333334</c:v>
                      </c:pt>
                      <c:pt idx="2504">
                        <c:v>41.75</c:v>
                      </c:pt>
                      <c:pt idx="2505">
                        <c:v>41.766666666666666</c:v>
                      </c:pt>
                      <c:pt idx="2506">
                        <c:v>41.783333333333331</c:v>
                      </c:pt>
                      <c:pt idx="2507">
                        <c:v>41.8</c:v>
                      </c:pt>
                      <c:pt idx="2508">
                        <c:v>41.81666666666667</c:v>
                      </c:pt>
                      <c:pt idx="2509">
                        <c:v>41.833333333333336</c:v>
                      </c:pt>
                      <c:pt idx="2510">
                        <c:v>41.85</c:v>
                      </c:pt>
                      <c:pt idx="2511">
                        <c:v>41.866666666666667</c:v>
                      </c:pt>
                      <c:pt idx="2512">
                        <c:v>41.883333333333333</c:v>
                      </c:pt>
                      <c:pt idx="2513">
                        <c:v>41.9</c:v>
                      </c:pt>
                      <c:pt idx="2514">
                        <c:v>41.916666666666664</c:v>
                      </c:pt>
                      <c:pt idx="2515">
                        <c:v>41.93333333333333</c:v>
                      </c:pt>
                      <c:pt idx="2516">
                        <c:v>41.95</c:v>
                      </c:pt>
                      <c:pt idx="2517">
                        <c:v>41.966666666666669</c:v>
                      </c:pt>
                      <c:pt idx="2518">
                        <c:v>41.983333333333334</c:v>
                      </c:pt>
                      <c:pt idx="2519">
                        <c:v>42</c:v>
                      </c:pt>
                      <c:pt idx="2520">
                        <c:v>42.016666666666666</c:v>
                      </c:pt>
                      <c:pt idx="2521">
                        <c:v>42.033333333333331</c:v>
                      </c:pt>
                      <c:pt idx="2522">
                        <c:v>42.05</c:v>
                      </c:pt>
                      <c:pt idx="2523">
                        <c:v>42.06666666666667</c:v>
                      </c:pt>
                      <c:pt idx="2524">
                        <c:v>42.083333333333336</c:v>
                      </c:pt>
                      <c:pt idx="2525">
                        <c:v>42.1</c:v>
                      </c:pt>
                      <c:pt idx="2526">
                        <c:v>42.116666666666667</c:v>
                      </c:pt>
                      <c:pt idx="2527">
                        <c:v>42.133333333333333</c:v>
                      </c:pt>
                      <c:pt idx="2528">
                        <c:v>42.15</c:v>
                      </c:pt>
                      <c:pt idx="2529">
                        <c:v>42.166666666666664</c:v>
                      </c:pt>
                      <c:pt idx="2530">
                        <c:v>42.18333333333333</c:v>
                      </c:pt>
                      <c:pt idx="2531">
                        <c:v>42.2</c:v>
                      </c:pt>
                      <c:pt idx="2532">
                        <c:v>42.216666666666669</c:v>
                      </c:pt>
                      <c:pt idx="2533">
                        <c:v>42.233333333333334</c:v>
                      </c:pt>
                      <c:pt idx="2534">
                        <c:v>42.25</c:v>
                      </c:pt>
                      <c:pt idx="2535">
                        <c:v>42.266666666666666</c:v>
                      </c:pt>
                      <c:pt idx="2536">
                        <c:v>42.283333333333331</c:v>
                      </c:pt>
                      <c:pt idx="2537">
                        <c:v>42.3</c:v>
                      </c:pt>
                      <c:pt idx="2538">
                        <c:v>42.31666666666667</c:v>
                      </c:pt>
                      <c:pt idx="2539">
                        <c:v>42.333333333333336</c:v>
                      </c:pt>
                      <c:pt idx="2540">
                        <c:v>42.35</c:v>
                      </c:pt>
                      <c:pt idx="2541">
                        <c:v>42.366666666666667</c:v>
                      </c:pt>
                      <c:pt idx="2542">
                        <c:v>42.383333333333333</c:v>
                      </c:pt>
                      <c:pt idx="2543">
                        <c:v>42.4</c:v>
                      </c:pt>
                      <c:pt idx="2544">
                        <c:v>42.416666666666664</c:v>
                      </c:pt>
                      <c:pt idx="2545">
                        <c:v>42.43333333333333</c:v>
                      </c:pt>
                      <c:pt idx="2546">
                        <c:v>42.45</c:v>
                      </c:pt>
                      <c:pt idx="2547">
                        <c:v>42.466666666666669</c:v>
                      </c:pt>
                      <c:pt idx="2548">
                        <c:v>42.483333333333334</c:v>
                      </c:pt>
                      <c:pt idx="2549">
                        <c:v>42.5</c:v>
                      </c:pt>
                      <c:pt idx="2550">
                        <c:v>42.516666666666666</c:v>
                      </c:pt>
                      <c:pt idx="2551">
                        <c:v>42.533333333333331</c:v>
                      </c:pt>
                      <c:pt idx="2552">
                        <c:v>42.55</c:v>
                      </c:pt>
                      <c:pt idx="2553">
                        <c:v>42.56666666666667</c:v>
                      </c:pt>
                      <c:pt idx="2554">
                        <c:v>42.583333333333336</c:v>
                      </c:pt>
                      <c:pt idx="2555">
                        <c:v>42.6</c:v>
                      </c:pt>
                      <c:pt idx="2556">
                        <c:v>42.616666666666667</c:v>
                      </c:pt>
                      <c:pt idx="2557">
                        <c:v>42.633333333333333</c:v>
                      </c:pt>
                      <c:pt idx="2558">
                        <c:v>42.65</c:v>
                      </c:pt>
                      <c:pt idx="2559">
                        <c:v>42.666666666666664</c:v>
                      </c:pt>
                      <c:pt idx="2560">
                        <c:v>42.68333333333333</c:v>
                      </c:pt>
                      <c:pt idx="2561">
                        <c:v>42.7</c:v>
                      </c:pt>
                      <c:pt idx="2562">
                        <c:v>42.716666666666669</c:v>
                      </c:pt>
                      <c:pt idx="2563">
                        <c:v>42.733333333333334</c:v>
                      </c:pt>
                      <c:pt idx="2564">
                        <c:v>42.75</c:v>
                      </c:pt>
                      <c:pt idx="2565">
                        <c:v>42.766666666666666</c:v>
                      </c:pt>
                      <c:pt idx="2566">
                        <c:v>42.783333333333331</c:v>
                      </c:pt>
                      <c:pt idx="2567">
                        <c:v>42.8</c:v>
                      </c:pt>
                      <c:pt idx="2568">
                        <c:v>42.81666666666667</c:v>
                      </c:pt>
                      <c:pt idx="2569">
                        <c:v>42.833333333333336</c:v>
                      </c:pt>
                      <c:pt idx="2570">
                        <c:v>42.85</c:v>
                      </c:pt>
                      <c:pt idx="2571">
                        <c:v>42.866666666666667</c:v>
                      </c:pt>
                      <c:pt idx="2572">
                        <c:v>42.883333333333333</c:v>
                      </c:pt>
                      <c:pt idx="2573">
                        <c:v>42.9</c:v>
                      </c:pt>
                      <c:pt idx="2574">
                        <c:v>42.916666666666664</c:v>
                      </c:pt>
                      <c:pt idx="2575">
                        <c:v>42.93333333333333</c:v>
                      </c:pt>
                      <c:pt idx="2576">
                        <c:v>42.95</c:v>
                      </c:pt>
                      <c:pt idx="2577">
                        <c:v>42.966666666666669</c:v>
                      </c:pt>
                      <c:pt idx="2578">
                        <c:v>42.983333333333334</c:v>
                      </c:pt>
                      <c:pt idx="2579">
                        <c:v>43</c:v>
                      </c:pt>
                      <c:pt idx="2580">
                        <c:v>43.016666666666666</c:v>
                      </c:pt>
                      <c:pt idx="2581">
                        <c:v>43.033333333333331</c:v>
                      </c:pt>
                      <c:pt idx="2582">
                        <c:v>43.05</c:v>
                      </c:pt>
                      <c:pt idx="2583">
                        <c:v>43.06666666666667</c:v>
                      </c:pt>
                      <c:pt idx="2584">
                        <c:v>43.083333333333336</c:v>
                      </c:pt>
                      <c:pt idx="2585">
                        <c:v>43.1</c:v>
                      </c:pt>
                      <c:pt idx="2586">
                        <c:v>43.116666666666667</c:v>
                      </c:pt>
                      <c:pt idx="2587">
                        <c:v>43.133333333333333</c:v>
                      </c:pt>
                      <c:pt idx="2588">
                        <c:v>43.15</c:v>
                      </c:pt>
                      <c:pt idx="2589">
                        <c:v>43.166666666666664</c:v>
                      </c:pt>
                      <c:pt idx="2590">
                        <c:v>43.18333333333333</c:v>
                      </c:pt>
                      <c:pt idx="2591">
                        <c:v>43.2</c:v>
                      </c:pt>
                      <c:pt idx="2592">
                        <c:v>43.216666666666669</c:v>
                      </c:pt>
                      <c:pt idx="2593">
                        <c:v>43.233333333333334</c:v>
                      </c:pt>
                      <c:pt idx="2594">
                        <c:v>43.25</c:v>
                      </c:pt>
                      <c:pt idx="2595">
                        <c:v>43.266666666666666</c:v>
                      </c:pt>
                      <c:pt idx="2596">
                        <c:v>43.283333333333331</c:v>
                      </c:pt>
                      <c:pt idx="2597">
                        <c:v>43.3</c:v>
                      </c:pt>
                      <c:pt idx="2598">
                        <c:v>43.31666666666667</c:v>
                      </c:pt>
                      <c:pt idx="2599">
                        <c:v>43.333333333333336</c:v>
                      </c:pt>
                      <c:pt idx="2600">
                        <c:v>43.35</c:v>
                      </c:pt>
                      <c:pt idx="2601">
                        <c:v>43.366666666666667</c:v>
                      </c:pt>
                      <c:pt idx="2602">
                        <c:v>43.383333333333333</c:v>
                      </c:pt>
                      <c:pt idx="2603">
                        <c:v>43.4</c:v>
                      </c:pt>
                      <c:pt idx="2604">
                        <c:v>43.416666666666664</c:v>
                      </c:pt>
                      <c:pt idx="2605">
                        <c:v>43.43333333333333</c:v>
                      </c:pt>
                      <c:pt idx="2606">
                        <c:v>43.45</c:v>
                      </c:pt>
                      <c:pt idx="2607">
                        <c:v>43.466666666666669</c:v>
                      </c:pt>
                      <c:pt idx="2608">
                        <c:v>43.483333333333334</c:v>
                      </c:pt>
                      <c:pt idx="2609">
                        <c:v>43.5</c:v>
                      </c:pt>
                      <c:pt idx="2610">
                        <c:v>43.516666666666666</c:v>
                      </c:pt>
                      <c:pt idx="2611">
                        <c:v>43.533333333333331</c:v>
                      </c:pt>
                      <c:pt idx="2612">
                        <c:v>43.55</c:v>
                      </c:pt>
                      <c:pt idx="2613">
                        <c:v>43.56666666666667</c:v>
                      </c:pt>
                      <c:pt idx="2614">
                        <c:v>43.583333333333336</c:v>
                      </c:pt>
                      <c:pt idx="2615">
                        <c:v>43.6</c:v>
                      </c:pt>
                      <c:pt idx="2616">
                        <c:v>43.616666666666667</c:v>
                      </c:pt>
                      <c:pt idx="2617">
                        <c:v>43.633333333333333</c:v>
                      </c:pt>
                      <c:pt idx="2618">
                        <c:v>43.65</c:v>
                      </c:pt>
                      <c:pt idx="2619">
                        <c:v>43.666666666666664</c:v>
                      </c:pt>
                      <c:pt idx="2620">
                        <c:v>43.68333333333333</c:v>
                      </c:pt>
                      <c:pt idx="2621">
                        <c:v>43.7</c:v>
                      </c:pt>
                      <c:pt idx="2622">
                        <c:v>43.716666666666669</c:v>
                      </c:pt>
                      <c:pt idx="2623">
                        <c:v>43.733333333333334</c:v>
                      </c:pt>
                      <c:pt idx="2624">
                        <c:v>43.75</c:v>
                      </c:pt>
                      <c:pt idx="2625">
                        <c:v>43.766666666666666</c:v>
                      </c:pt>
                      <c:pt idx="2626">
                        <c:v>43.783333333333331</c:v>
                      </c:pt>
                      <c:pt idx="2627">
                        <c:v>43.8</c:v>
                      </c:pt>
                      <c:pt idx="2628">
                        <c:v>43.81666666666667</c:v>
                      </c:pt>
                      <c:pt idx="2629">
                        <c:v>43.833333333333336</c:v>
                      </c:pt>
                      <c:pt idx="2630">
                        <c:v>43.85</c:v>
                      </c:pt>
                      <c:pt idx="2631">
                        <c:v>43.866666666666667</c:v>
                      </c:pt>
                      <c:pt idx="2632">
                        <c:v>43.883333333333333</c:v>
                      </c:pt>
                      <c:pt idx="2633">
                        <c:v>43.9</c:v>
                      </c:pt>
                      <c:pt idx="2634">
                        <c:v>43.916666666666664</c:v>
                      </c:pt>
                      <c:pt idx="2635">
                        <c:v>43.93333333333333</c:v>
                      </c:pt>
                      <c:pt idx="2636">
                        <c:v>43.95</c:v>
                      </c:pt>
                      <c:pt idx="2637">
                        <c:v>43.966666666666669</c:v>
                      </c:pt>
                      <c:pt idx="2638">
                        <c:v>43.983333333333334</c:v>
                      </c:pt>
                      <c:pt idx="2639">
                        <c:v>44</c:v>
                      </c:pt>
                      <c:pt idx="2640">
                        <c:v>44.016666666666666</c:v>
                      </c:pt>
                      <c:pt idx="2641">
                        <c:v>44.033333333333331</c:v>
                      </c:pt>
                      <c:pt idx="2642">
                        <c:v>44.05</c:v>
                      </c:pt>
                      <c:pt idx="2643">
                        <c:v>44.06666666666667</c:v>
                      </c:pt>
                      <c:pt idx="2644">
                        <c:v>44.083333333333336</c:v>
                      </c:pt>
                      <c:pt idx="2645">
                        <c:v>44.1</c:v>
                      </c:pt>
                      <c:pt idx="2646">
                        <c:v>44.116666666666667</c:v>
                      </c:pt>
                      <c:pt idx="2647">
                        <c:v>44.133333333333333</c:v>
                      </c:pt>
                      <c:pt idx="2648">
                        <c:v>44.15</c:v>
                      </c:pt>
                      <c:pt idx="2649">
                        <c:v>44.166666666666664</c:v>
                      </c:pt>
                      <c:pt idx="2650">
                        <c:v>44.18333333333333</c:v>
                      </c:pt>
                      <c:pt idx="2651">
                        <c:v>44.2</c:v>
                      </c:pt>
                      <c:pt idx="2652">
                        <c:v>44.216666666666669</c:v>
                      </c:pt>
                      <c:pt idx="2653">
                        <c:v>44.233333333333334</c:v>
                      </c:pt>
                      <c:pt idx="2654">
                        <c:v>44.25</c:v>
                      </c:pt>
                      <c:pt idx="2655">
                        <c:v>44.266666666666666</c:v>
                      </c:pt>
                      <c:pt idx="2656">
                        <c:v>44.283333333333331</c:v>
                      </c:pt>
                      <c:pt idx="2657">
                        <c:v>44.3</c:v>
                      </c:pt>
                      <c:pt idx="2658">
                        <c:v>44.31666666666667</c:v>
                      </c:pt>
                      <c:pt idx="2659">
                        <c:v>44.333333333333336</c:v>
                      </c:pt>
                      <c:pt idx="2660">
                        <c:v>44.35</c:v>
                      </c:pt>
                      <c:pt idx="2661">
                        <c:v>44.366666666666667</c:v>
                      </c:pt>
                      <c:pt idx="2662">
                        <c:v>44.383333333333333</c:v>
                      </c:pt>
                      <c:pt idx="2663">
                        <c:v>44.4</c:v>
                      </c:pt>
                      <c:pt idx="2664">
                        <c:v>44.416666666666664</c:v>
                      </c:pt>
                      <c:pt idx="2665">
                        <c:v>44.43333333333333</c:v>
                      </c:pt>
                      <c:pt idx="2666">
                        <c:v>44.45</c:v>
                      </c:pt>
                      <c:pt idx="2667">
                        <c:v>44.466666666666669</c:v>
                      </c:pt>
                      <c:pt idx="2668">
                        <c:v>44.483333333333334</c:v>
                      </c:pt>
                      <c:pt idx="2669">
                        <c:v>44.5</c:v>
                      </c:pt>
                      <c:pt idx="2670">
                        <c:v>44.516666666666666</c:v>
                      </c:pt>
                      <c:pt idx="2671">
                        <c:v>44.533333333333331</c:v>
                      </c:pt>
                      <c:pt idx="2672">
                        <c:v>44.55</c:v>
                      </c:pt>
                      <c:pt idx="2673">
                        <c:v>44.56666666666667</c:v>
                      </c:pt>
                      <c:pt idx="2674">
                        <c:v>44.583333333333336</c:v>
                      </c:pt>
                      <c:pt idx="2675">
                        <c:v>44.6</c:v>
                      </c:pt>
                      <c:pt idx="2676">
                        <c:v>44.616666666666667</c:v>
                      </c:pt>
                      <c:pt idx="2677">
                        <c:v>44.633333333333333</c:v>
                      </c:pt>
                      <c:pt idx="2678">
                        <c:v>44.65</c:v>
                      </c:pt>
                      <c:pt idx="2679">
                        <c:v>44.666666666666664</c:v>
                      </c:pt>
                      <c:pt idx="2680">
                        <c:v>44.68333333333333</c:v>
                      </c:pt>
                      <c:pt idx="2681">
                        <c:v>44.7</c:v>
                      </c:pt>
                      <c:pt idx="2682">
                        <c:v>44.716666666666669</c:v>
                      </c:pt>
                      <c:pt idx="2683">
                        <c:v>44.733333333333334</c:v>
                      </c:pt>
                      <c:pt idx="2684">
                        <c:v>44.75</c:v>
                      </c:pt>
                      <c:pt idx="2685">
                        <c:v>44.766666666666666</c:v>
                      </c:pt>
                      <c:pt idx="2686">
                        <c:v>44.783333333333331</c:v>
                      </c:pt>
                      <c:pt idx="2687">
                        <c:v>44.8</c:v>
                      </c:pt>
                      <c:pt idx="2688">
                        <c:v>44.81666666666667</c:v>
                      </c:pt>
                      <c:pt idx="2689">
                        <c:v>44.833333333333336</c:v>
                      </c:pt>
                      <c:pt idx="2690">
                        <c:v>44.85</c:v>
                      </c:pt>
                      <c:pt idx="2691">
                        <c:v>44.866666666666667</c:v>
                      </c:pt>
                      <c:pt idx="2692">
                        <c:v>44.883333333333333</c:v>
                      </c:pt>
                      <c:pt idx="2693">
                        <c:v>44.9</c:v>
                      </c:pt>
                      <c:pt idx="2694">
                        <c:v>44.916666666666664</c:v>
                      </c:pt>
                      <c:pt idx="2695">
                        <c:v>44.93333333333333</c:v>
                      </c:pt>
                      <c:pt idx="2696">
                        <c:v>44.95</c:v>
                      </c:pt>
                      <c:pt idx="2697">
                        <c:v>44.966666666666669</c:v>
                      </c:pt>
                      <c:pt idx="2698">
                        <c:v>44.983333333333334</c:v>
                      </c:pt>
                      <c:pt idx="2699">
                        <c:v>45</c:v>
                      </c:pt>
                      <c:pt idx="2700">
                        <c:v>45.016666666666666</c:v>
                      </c:pt>
                      <c:pt idx="2701">
                        <c:v>45.033333333333331</c:v>
                      </c:pt>
                      <c:pt idx="2702">
                        <c:v>45.05</c:v>
                      </c:pt>
                      <c:pt idx="2703">
                        <c:v>45.06666666666667</c:v>
                      </c:pt>
                      <c:pt idx="2704">
                        <c:v>45.083333333333336</c:v>
                      </c:pt>
                      <c:pt idx="2705">
                        <c:v>45.1</c:v>
                      </c:pt>
                      <c:pt idx="2706">
                        <c:v>45.116666666666667</c:v>
                      </c:pt>
                      <c:pt idx="2707">
                        <c:v>45.133333333333333</c:v>
                      </c:pt>
                      <c:pt idx="2708">
                        <c:v>45.15</c:v>
                      </c:pt>
                      <c:pt idx="2709">
                        <c:v>45.166666666666664</c:v>
                      </c:pt>
                      <c:pt idx="2710">
                        <c:v>45.18333333333333</c:v>
                      </c:pt>
                      <c:pt idx="2711">
                        <c:v>45.2</c:v>
                      </c:pt>
                      <c:pt idx="2712">
                        <c:v>45.216666666666669</c:v>
                      </c:pt>
                      <c:pt idx="2713">
                        <c:v>45.233333333333334</c:v>
                      </c:pt>
                      <c:pt idx="2714">
                        <c:v>45.25</c:v>
                      </c:pt>
                      <c:pt idx="2715">
                        <c:v>45.266666666666666</c:v>
                      </c:pt>
                      <c:pt idx="2716">
                        <c:v>45.283333333333331</c:v>
                      </c:pt>
                      <c:pt idx="2717">
                        <c:v>45.3</c:v>
                      </c:pt>
                      <c:pt idx="2718">
                        <c:v>45.31666666666667</c:v>
                      </c:pt>
                      <c:pt idx="2719">
                        <c:v>45.333333333333336</c:v>
                      </c:pt>
                      <c:pt idx="2720">
                        <c:v>45.35</c:v>
                      </c:pt>
                      <c:pt idx="2721">
                        <c:v>45.366666666666667</c:v>
                      </c:pt>
                      <c:pt idx="2722">
                        <c:v>45.383333333333333</c:v>
                      </c:pt>
                      <c:pt idx="2723">
                        <c:v>45.4</c:v>
                      </c:pt>
                      <c:pt idx="2724">
                        <c:v>45.416666666666664</c:v>
                      </c:pt>
                      <c:pt idx="2725">
                        <c:v>45.43333333333333</c:v>
                      </c:pt>
                      <c:pt idx="2726">
                        <c:v>45.45</c:v>
                      </c:pt>
                      <c:pt idx="2727">
                        <c:v>45.466666666666669</c:v>
                      </c:pt>
                      <c:pt idx="2728">
                        <c:v>45.483333333333334</c:v>
                      </c:pt>
                      <c:pt idx="2729">
                        <c:v>45.5</c:v>
                      </c:pt>
                      <c:pt idx="2730">
                        <c:v>45.516666666666666</c:v>
                      </c:pt>
                      <c:pt idx="2731">
                        <c:v>45.533333333333331</c:v>
                      </c:pt>
                      <c:pt idx="2732">
                        <c:v>45.55</c:v>
                      </c:pt>
                      <c:pt idx="2733">
                        <c:v>45.56666666666667</c:v>
                      </c:pt>
                      <c:pt idx="2734">
                        <c:v>45.583333333333336</c:v>
                      </c:pt>
                      <c:pt idx="2735">
                        <c:v>45.6</c:v>
                      </c:pt>
                      <c:pt idx="2736">
                        <c:v>45.616666666666667</c:v>
                      </c:pt>
                      <c:pt idx="2737">
                        <c:v>45.633333333333333</c:v>
                      </c:pt>
                      <c:pt idx="2738">
                        <c:v>45.65</c:v>
                      </c:pt>
                      <c:pt idx="2739">
                        <c:v>45.666666666666664</c:v>
                      </c:pt>
                      <c:pt idx="2740">
                        <c:v>45.68333333333333</c:v>
                      </c:pt>
                      <c:pt idx="2741">
                        <c:v>45.7</c:v>
                      </c:pt>
                      <c:pt idx="2742">
                        <c:v>45.716666666666669</c:v>
                      </c:pt>
                      <c:pt idx="2743">
                        <c:v>45.733333333333334</c:v>
                      </c:pt>
                      <c:pt idx="2744">
                        <c:v>45.75</c:v>
                      </c:pt>
                      <c:pt idx="2745">
                        <c:v>45.766666666666666</c:v>
                      </c:pt>
                      <c:pt idx="2746">
                        <c:v>45.783333333333331</c:v>
                      </c:pt>
                      <c:pt idx="2747">
                        <c:v>45.8</c:v>
                      </c:pt>
                      <c:pt idx="2748">
                        <c:v>45.81666666666667</c:v>
                      </c:pt>
                      <c:pt idx="2749">
                        <c:v>45.833333333333336</c:v>
                      </c:pt>
                      <c:pt idx="2750">
                        <c:v>45.85</c:v>
                      </c:pt>
                      <c:pt idx="2751">
                        <c:v>45.866666666666667</c:v>
                      </c:pt>
                      <c:pt idx="2752">
                        <c:v>45.883333333333333</c:v>
                      </c:pt>
                      <c:pt idx="2753">
                        <c:v>45.9</c:v>
                      </c:pt>
                      <c:pt idx="2754">
                        <c:v>45.916666666666664</c:v>
                      </c:pt>
                      <c:pt idx="2755">
                        <c:v>45.93333333333333</c:v>
                      </c:pt>
                      <c:pt idx="2756">
                        <c:v>45.95</c:v>
                      </c:pt>
                      <c:pt idx="2757">
                        <c:v>45.966666666666669</c:v>
                      </c:pt>
                      <c:pt idx="2758">
                        <c:v>45.983333333333334</c:v>
                      </c:pt>
                      <c:pt idx="2759">
                        <c:v>46</c:v>
                      </c:pt>
                      <c:pt idx="2760">
                        <c:v>46.016666666666666</c:v>
                      </c:pt>
                      <c:pt idx="2761">
                        <c:v>46.033333333333331</c:v>
                      </c:pt>
                      <c:pt idx="2762">
                        <c:v>46.05</c:v>
                      </c:pt>
                      <c:pt idx="2763">
                        <c:v>46.06666666666667</c:v>
                      </c:pt>
                      <c:pt idx="2764">
                        <c:v>46.083333333333336</c:v>
                      </c:pt>
                      <c:pt idx="2765">
                        <c:v>46.1</c:v>
                      </c:pt>
                      <c:pt idx="2766">
                        <c:v>46.116666666666667</c:v>
                      </c:pt>
                      <c:pt idx="2767">
                        <c:v>46.133333333333333</c:v>
                      </c:pt>
                      <c:pt idx="2768">
                        <c:v>46.15</c:v>
                      </c:pt>
                      <c:pt idx="2769">
                        <c:v>46.166666666666664</c:v>
                      </c:pt>
                      <c:pt idx="2770">
                        <c:v>46.18333333333333</c:v>
                      </c:pt>
                      <c:pt idx="2771">
                        <c:v>46.2</c:v>
                      </c:pt>
                      <c:pt idx="2772">
                        <c:v>46.216666666666669</c:v>
                      </c:pt>
                      <c:pt idx="2773">
                        <c:v>46.233333333333334</c:v>
                      </c:pt>
                      <c:pt idx="2774">
                        <c:v>46.25</c:v>
                      </c:pt>
                      <c:pt idx="2775">
                        <c:v>46.266666666666666</c:v>
                      </c:pt>
                      <c:pt idx="2776">
                        <c:v>46.283333333333331</c:v>
                      </c:pt>
                      <c:pt idx="2777">
                        <c:v>46.3</c:v>
                      </c:pt>
                      <c:pt idx="2778">
                        <c:v>46.31666666666667</c:v>
                      </c:pt>
                      <c:pt idx="2779">
                        <c:v>46.333333333333336</c:v>
                      </c:pt>
                      <c:pt idx="2780">
                        <c:v>46.35</c:v>
                      </c:pt>
                      <c:pt idx="2781">
                        <c:v>46.366666666666667</c:v>
                      </c:pt>
                      <c:pt idx="2782">
                        <c:v>46.383333333333333</c:v>
                      </c:pt>
                      <c:pt idx="2783">
                        <c:v>46.4</c:v>
                      </c:pt>
                      <c:pt idx="2784">
                        <c:v>46.416666666666664</c:v>
                      </c:pt>
                      <c:pt idx="2785">
                        <c:v>46.43333333333333</c:v>
                      </c:pt>
                      <c:pt idx="2786">
                        <c:v>46.45</c:v>
                      </c:pt>
                      <c:pt idx="2787">
                        <c:v>46.466666666666669</c:v>
                      </c:pt>
                      <c:pt idx="2788">
                        <c:v>46.483333333333334</c:v>
                      </c:pt>
                      <c:pt idx="2789">
                        <c:v>46.5</c:v>
                      </c:pt>
                      <c:pt idx="2790">
                        <c:v>46.516666666666666</c:v>
                      </c:pt>
                      <c:pt idx="2791">
                        <c:v>46.533333333333331</c:v>
                      </c:pt>
                      <c:pt idx="2792">
                        <c:v>46.55</c:v>
                      </c:pt>
                      <c:pt idx="2793">
                        <c:v>46.56666666666667</c:v>
                      </c:pt>
                      <c:pt idx="2794">
                        <c:v>46.583333333333336</c:v>
                      </c:pt>
                      <c:pt idx="2795">
                        <c:v>46.6</c:v>
                      </c:pt>
                      <c:pt idx="2796">
                        <c:v>46.616666666666667</c:v>
                      </c:pt>
                      <c:pt idx="2797">
                        <c:v>46.633333333333333</c:v>
                      </c:pt>
                      <c:pt idx="2798">
                        <c:v>46.65</c:v>
                      </c:pt>
                      <c:pt idx="2799">
                        <c:v>46.666666666666664</c:v>
                      </c:pt>
                      <c:pt idx="2800">
                        <c:v>46.68333333333333</c:v>
                      </c:pt>
                      <c:pt idx="2801">
                        <c:v>46.7</c:v>
                      </c:pt>
                      <c:pt idx="2802">
                        <c:v>46.716666666666669</c:v>
                      </c:pt>
                      <c:pt idx="2803">
                        <c:v>46.733333333333334</c:v>
                      </c:pt>
                      <c:pt idx="2804">
                        <c:v>46.75</c:v>
                      </c:pt>
                      <c:pt idx="2805">
                        <c:v>46.766666666666666</c:v>
                      </c:pt>
                      <c:pt idx="2806">
                        <c:v>46.783333333333331</c:v>
                      </c:pt>
                      <c:pt idx="2807">
                        <c:v>46.8</c:v>
                      </c:pt>
                      <c:pt idx="2808">
                        <c:v>46.81666666666667</c:v>
                      </c:pt>
                      <c:pt idx="2809">
                        <c:v>46.833333333333336</c:v>
                      </c:pt>
                      <c:pt idx="2810">
                        <c:v>46.85</c:v>
                      </c:pt>
                      <c:pt idx="2811">
                        <c:v>46.866666666666667</c:v>
                      </c:pt>
                      <c:pt idx="2812">
                        <c:v>46.883333333333333</c:v>
                      </c:pt>
                      <c:pt idx="2813">
                        <c:v>46.9</c:v>
                      </c:pt>
                      <c:pt idx="2814">
                        <c:v>46.916666666666664</c:v>
                      </c:pt>
                      <c:pt idx="2815">
                        <c:v>46.93333333333333</c:v>
                      </c:pt>
                      <c:pt idx="2816">
                        <c:v>46.95</c:v>
                      </c:pt>
                      <c:pt idx="2817">
                        <c:v>46.966666666666669</c:v>
                      </c:pt>
                      <c:pt idx="2818">
                        <c:v>46.983333333333334</c:v>
                      </c:pt>
                      <c:pt idx="2819">
                        <c:v>47</c:v>
                      </c:pt>
                      <c:pt idx="2820">
                        <c:v>47.016666666666666</c:v>
                      </c:pt>
                      <c:pt idx="2821">
                        <c:v>47.033333333333331</c:v>
                      </c:pt>
                      <c:pt idx="2822">
                        <c:v>47.05</c:v>
                      </c:pt>
                      <c:pt idx="2823">
                        <c:v>47.06666666666667</c:v>
                      </c:pt>
                      <c:pt idx="2824">
                        <c:v>47.083333333333336</c:v>
                      </c:pt>
                      <c:pt idx="2825">
                        <c:v>47.1</c:v>
                      </c:pt>
                      <c:pt idx="2826">
                        <c:v>47.116666666666667</c:v>
                      </c:pt>
                      <c:pt idx="2827">
                        <c:v>47.133333333333333</c:v>
                      </c:pt>
                      <c:pt idx="2828">
                        <c:v>47.15</c:v>
                      </c:pt>
                      <c:pt idx="2829">
                        <c:v>47.166666666666664</c:v>
                      </c:pt>
                      <c:pt idx="2830">
                        <c:v>47.18333333333333</c:v>
                      </c:pt>
                      <c:pt idx="2831">
                        <c:v>47.2</c:v>
                      </c:pt>
                      <c:pt idx="2832">
                        <c:v>47.216666666666669</c:v>
                      </c:pt>
                      <c:pt idx="2833">
                        <c:v>47.233333333333334</c:v>
                      </c:pt>
                      <c:pt idx="2834">
                        <c:v>47.25</c:v>
                      </c:pt>
                      <c:pt idx="2835">
                        <c:v>47.266666666666666</c:v>
                      </c:pt>
                      <c:pt idx="2836">
                        <c:v>47.283333333333331</c:v>
                      </c:pt>
                      <c:pt idx="2837">
                        <c:v>47.3</c:v>
                      </c:pt>
                      <c:pt idx="2838">
                        <c:v>47.31666666666667</c:v>
                      </c:pt>
                      <c:pt idx="2839">
                        <c:v>47.333333333333336</c:v>
                      </c:pt>
                      <c:pt idx="2840">
                        <c:v>47.35</c:v>
                      </c:pt>
                      <c:pt idx="2841">
                        <c:v>47.366666666666667</c:v>
                      </c:pt>
                      <c:pt idx="2842">
                        <c:v>47.383333333333333</c:v>
                      </c:pt>
                      <c:pt idx="2843">
                        <c:v>47.4</c:v>
                      </c:pt>
                      <c:pt idx="2844">
                        <c:v>47.416666666666664</c:v>
                      </c:pt>
                      <c:pt idx="2845">
                        <c:v>47.43333333333333</c:v>
                      </c:pt>
                      <c:pt idx="2846">
                        <c:v>47.45</c:v>
                      </c:pt>
                      <c:pt idx="2847">
                        <c:v>47.466666666666669</c:v>
                      </c:pt>
                      <c:pt idx="2848">
                        <c:v>47.483333333333334</c:v>
                      </c:pt>
                      <c:pt idx="2849">
                        <c:v>47.5</c:v>
                      </c:pt>
                      <c:pt idx="2850">
                        <c:v>47.516666666666666</c:v>
                      </c:pt>
                      <c:pt idx="2851">
                        <c:v>47.533333333333331</c:v>
                      </c:pt>
                      <c:pt idx="2852">
                        <c:v>47.55</c:v>
                      </c:pt>
                      <c:pt idx="2853">
                        <c:v>47.56666666666667</c:v>
                      </c:pt>
                      <c:pt idx="2854">
                        <c:v>47.583333333333336</c:v>
                      </c:pt>
                      <c:pt idx="2855">
                        <c:v>47.6</c:v>
                      </c:pt>
                      <c:pt idx="2856">
                        <c:v>47.616666666666667</c:v>
                      </c:pt>
                      <c:pt idx="2857">
                        <c:v>47.633333333333333</c:v>
                      </c:pt>
                      <c:pt idx="2858">
                        <c:v>47.65</c:v>
                      </c:pt>
                      <c:pt idx="2859">
                        <c:v>47.666666666666664</c:v>
                      </c:pt>
                      <c:pt idx="2860">
                        <c:v>47.68333333333333</c:v>
                      </c:pt>
                      <c:pt idx="2861">
                        <c:v>47.7</c:v>
                      </c:pt>
                      <c:pt idx="2862">
                        <c:v>47.716666666666669</c:v>
                      </c:pt>
                      <c:pt idx="2863">
                        <c:v>47.733333333333334</c:v>
                      </c:pt>
                      <c:pt idx="2864">
                        <c:v>47.75</c:v>
                      </c:pt>
                      <c:pt idx="2865">
                        <c:v>47.766666666666666</c:v>
                      </c:pt>
                      <c:pt idx="2866">
                        <c:v>47.783333333333331</c:v>
                      </c:pt>
                      <c:pt idx="2867">
                        <c:v>47.8</c:v>
                      </c:pt>
                      <c:pt idx="2868">
                        <c:v>47.81666666666667</c:v>
                      </c:pt>
                      <c:pt idx="2869">
                        <c:v>47.833333333333336</c:v>
                      </c:pt>
                      <c:pt idx="2870">
                        <c:v>47.85</c:v>
                      </c:pt>
                      <c:pt idx="2871">
                        <c:v>47.866666666666667</c:v>
                      </c:pt>
                      <c:pt idx="2872">
                        <c:v>47.883333333333333</c:v>
                      </c:pt>
                      <c:pt idx="2873">
                        <c:v>47.9</c:v>
                      </c:pt>
                      <c:pt idx="2874">
                        <c:v>47.916666666666664</c:v>
                      </c:pt>
                      <c:pt idx="2875">
                        <c:v>47.93333333333333</c:v>
                      </c:pt>
                      <c:pt idx="2876">
                        <c:v>47.95</c:v>
                      </c:pt>
                      <c:pt idx="2877">
                        <c:v>47.966666666666669</c:v>
                      </c:pt>
                      <c:pt idx="2878">
                        <c:v>47.983333333333334</c:v>
                      </c:pt>
                      <c:pt idx="2879">
                        <c:v>48</c:v>
                      </c:pt>
                      <c:pt idx="2880">
                        <c:v>48.016666666666666</c:v>
                      </c:pt>
                      <c:pt idx="2881">
                        <c:v>48.033333333333331</c:v>
                      </c:pt>
                      <c:pt idx="2882">
                        <c:v>48.05</c:v>
                      </c:pt>
                      <c:pt idx="2883">
                        <c:v>48.06666666666667</c:v>
                      </c:pt>
                      <c:pt idx="2884">
                        <c:v>48.083333333333336</c:v>
                      </c:pt>
                      <c:pt idx="2885">
                        <c:v>48.1</c:v>
                      </c:pt>
                      <c:pt idx="2886">
                        <c:v>48.116666666666667</c:v>
                      </c:pt>
                      <c:pt idx="2887">
                        <c:v>48.133333333333333</c:v>
                      </c:pt>
                      <c:pt idx="2888">
                        <c:v>48.15</c:v>
                      </c:pt>
                      <c:pt idx="2889">
                        <c:v>48.166666666666664</c:v>
                      </c:pt>
                      <c:pt idx="2890">
                        <c:v>48.18333333333333</c:v>
                      </c:pt>
                      <c:pt idx="2891">
                        <c:v>48.2</c:v>
                      </c:pt>
                      <c:pt idx="2892">
                        <c:v>48.216666666666669</c:v>
                      </c:pt>
                      <c:pt idx="2893">
                        <c:v>48.233333333333334</c:v>
                      </c:pt>
                      <c:pt idx="2894">
                        <c:v>48.25</c:v>
                      </c:pt>
                      <c:pt idx="2895">
                        <c:v>48.266666666666666</c:v>
                      </c:pt>
                      <c:pt idx="2896">
                        <c:v>48.283333333333331</c:v>
                      </c:pt>
                      <c:pt idx="2897">
                        <c:v>48.3</c:v>
                      </c:pt>
                      <c:pt idx="2898">
                        <c:v>48.31666666666667</c:v>
                      </c:pt>
                      <c:pt idx="2899">
                        <c:v>48.333333333333336</c:v>
                      </c:pt>
                      <c:pt idx="2900">
                        <c:v>48.35</c:v>
                      </c:pt>
                      <c:pt idx="2901">
                        <c:v>48.366666666666667</c:v>
                      </c:pt>
                      <c:pt idx="2902">
                        <c:v>48.383333333333333</c:v>
                      </c:pt>
                      <c:pt idx="2903">
                        <c:v>48.4</c:v>
                      </c:pt>
                      <c:pt idx="2904">
                        <c:v>48.416666666666664</c:v>
                      </c:pt>
                      <c:pt idx="2905">
                        <c:v>48.43333333333333</c:v>
                      </c:pt>
                      <c:pt idx="2906">
                        <c:v>48.45</c:v>
                      </c:pt>
                      <c:pt idx="2907">
                        <c:v>48.466666666666669</c:v>
                      </c:pt>
                      <c:pt idx="2908">
                        <c:v>48.483333333333334</c:v>
                      </c:pt>
                      <c:pt idx="2909">
                        <c:v>48.5</c:v>
                      </c:pt>
                      <c:pt idx="2910">
                        <c:v>48.516666666666666</c:v>
                      </c:pt>
                      <c:pt idx="2911">
                        <c:v>48.533333333333331</c:v>
                      </c:pt>
                      <c:pt idx="2912">
                        <c:v>48.55</c:v>
                      </c:pt>
                      <c:pt idx="2913">
                        <c:v>48.56666666666667</c:v>
                      </c:pt>
                      <c:pt idx="2914">
                        <c:v>48.583333333333336</c:v>
                      </c:pt>
                      <c:pt idx="2915">
                        <c:v>48.6</c:v>
                      </c:pt>
                      <c:pt idx="2916">
                        <c:v>48.616666666666667</c:v>
                      </c:pt>
                      <c:pt idx="2917">
                        <c:v>48.633333333333333</c:v>
                      </c:pt>
                      <c:pt idx="2918">
                        <c:v>48.65</c:v>
                      </c:pt>
                      <c:pt idx="2919">
                        <c:v>48.666666666666664</c:v>
                      </c:pt>
                      <c:pt idx="2920">
                        <c:v>48.68333333333333</c:v>
                      </c:pt>
                      <c:pt idx="2921">
                        <c:v>48.7</c:v>
                      </c:pt>
                      <c:pt idx="2922">
                        <c:v>48.716666666666669</c:v>
                      </c:pt>
                      <c:pt idx="2923">
                        <c:v>48.733333333333334</c:v>
                      </c:pt>
                      <c:pt idx="2924">
                        <c:v>48.75</c:v>
                      </c:pt>
                      <c:pt idx="2925">
                        <c:v>48.766666666666666</c:v>
                      </c:pt>
                      <c:pt idx="2926">
                        <c:v>48.783333333333331</c:v>
                      </c:pt>
                      <c:pt idx="2927">
                        <c:v>48.8</c:v>
                      </c:pt>
                      <c:pt idx="2928">
                        <c:v>48.81666666666667</c:v>
                      </c:pt>
                      <c:pt idx="2929">
                        <c:v>48.833333333333336</c:v>
                      </c:pt>
                      <c:pt idx="2930">
                        <c:v>48.85</c:v>
                      </c:pt>
                      <c:pt idx="2931">
                        <c:v>48.866666666666667</c:v>
                      </c:pt>
                      <c:pt idx="2932">
                        <c:v>48.883333333333333</c:v>
                      </c:pt>
                      <c:pt idx="2933">
                        <c:v>48.9</c:v>
                      </c:pt>
                      <c:pt idx="2934">
                        <c:v>48.916666666666664</c:v>
                      </c:pt>
                      <c:pt idx="2935">
                        <c:v>48.93333333333333</c:v>
                      </c:pt>
                      <c:pt idx="2936">
                        <c:v>48.95</c:v>
                      </c:pt>
                      <c:pt idx="2937">
                        <c:v>48.966666666666669</c:v>
                      </c:pt>
                      <c:pt idx="2938">
                        <c:v>48.983333333333334</c:v>
                      </c:pt>
                      <c:pt idx="2939">
                        <c:v>49</c:v>
                      </c:pt>
                      <c:pt idx="2940">
                        <c:v>49.016666666666666</c:v>
                      </c:pt>
                      <c:pt idx="2941">
                        <c:v>49.033333333333331</c:v>
                      </c:pt>
                      <c:pt idx="2942">
                        <c:v>49.05</c:v>
                      </c:pt>
                      <c:pt idx="2943">
                        <c:v>49.06666666666667</c:v>
                      </c:pt>
                      <c:pt idx="2944">
                        <c:v>49.083333333333336</c:v>
                      </c:pt>
                      <c:pt idx="2945">
                        <c:v>49.1</c:v>
                      </c:pt>
                      <c:pt idx="2946">
                        <c:v>49.116666666666667</c:v>
                      </c:pt>
                      <c:pt idx="2947">
                        <c:v>49.133333333333333</c:v>
                      </c:pt>
                      <c:pt idx="2948">
                        <c:v>49.15</c:v>
                      </c:pt>
                      <c:pt idx="2949">
                        <c:v>49.166666666666664</c:v>
                      </c:pt>
                      <c:pt idx="2950">
                        <c:v>49.18333333333333</c:v>
                      </c:pt>
                      <c:pt idx="2951">
                        <c:v>49.2</c:v>
                      </c:pt>
                      <c:pt idx="2952">
                        <c:v>49.216666666666669</c:v>
                      </c:pt>
                      <c:pt idx="2953">
                        <c:v>49.233333333333334</c:v>
                      </c:pt>
                      <c:pt idx="2954">
                        <c:v>49.25</c:v>
                      </c:pt>
                      <c:pt idx="2955">
                        <c:v>49.266666666666666</c:v>
                      </c:pt>
                      <c:pt idx="2956">
                        <c:v>49.283333333333331</c:v>
                      </c:pt>
                      <c:pt idx="2957">
                        <c:v>49.3</c:v>
                      </c:pt>
                      <c:pt idx="2958">
                        <c:v>49.31666666666667</c:v>
                      </c:pt>
                      <c:pt idx="2959">
                        <c:v>49.333333333333336</c:v>
                      </c:pt>
                      <c:pt idx="2960">
                        <c:v>49.35</c:v>
                      </c:pt>
                      <c:pt idx="2961">
                        <c:v>49.366666666666667</c:v>
                      </c:pt>
                      <c:pt idx="2962">
                        <c:v>49.383333333333333</c:v>
                      </c:pt>
                      <c:pt idx="2963">
                        <c:v>49.4</c:v>
                      </c:pt>
                      <c:pt idx="2964">
                        <c:v>49.416666666666664</c:v>
                      </c:pt>
                      <c:pt idx="2965">
                        <c:v>49.43333333333333</c:v>
                      </c:pt>
                      <c:pt idx="2966">
                        <c:v>49.45</c:v>
                      </c:pt>
                      <c:pt idx="2967">
                        <c:v>49.466666666666669</c:v>
                      </c:pt>
                      <c:pt idx="2968">
                        <c:v>49.483333333333334</c:v>
                      </c:pt>
                      <c:pt idx="2969">
                        <c:v>49.5</c:v>
                      </c:pt>
                      <c:pt idx="2970">
                        <c:v>49.516666666666666</c:v>
                      </c:pt>
                      <c:pt idx="2971">
                        <c:v>49.533333333333331</c:v>
                      </c:pt>
                      <c:pt idx="2972">
                        <c:v>49.55</c:v>
                      </c:pt>
                      <c:pt idx="2973">
                        <c:v>49.56666666666667</c:v>
                      </c:pt>
                      <c:pt idx="2974">
                        <c:v>49.583333333333336</c:v>
                      </c:pt>
                      <c:pt idx="2975">
                        <c:v>49.6</c:v>
                      </c:pt>
                      <c:pt idx="2976">
                        <c:v>49.616666666666667</c:v>
                      </c:pt>
                      <c:pt idx="2977">
                        <c:v>49.633333333333333</c:v>
                      </c:pt>
                      <c:pt idx="2978">
                        <c:v>49.65</c:v>
                      </c:pt>
                      <c:pt idx="2979">
                        <c:v>49.666666666666664</c:v>
                      </c:pt>
                      <c:pt idx="2980">
                        <c:v>49.68333333333333</c:v>
                      </c:pt>
                      <c:pt idx="2981">
                        <c:v>49.7</c:v>
                      </c:pt>
                      <c:pt idx="2982">
                        <c:v>49.716666666666669</c:v>
                      </c:pt>
                      <c:pt idx="2983">
                        <c:v>49.733333333333334</c:v>
                      </c:pt>
                      <c:pt idx="2984">
                        <c:v>49.75</c:v>
                      </c:pt>
                      <c:pt idx="2985">
                        <c:v>49.766666666666666</c:v>
                      </c:pt>
                      <c:pt idx="2986">
                        <c:v>49.783333333333331</c:v>
                      </c:pt>
                      <c:pt idx="2987">
                        <c:v>49.8</c:v>
                      </c:pt>
                      <c:pt idx="2988">
                        <c:v>49.81666666666667</c:v>
                      </c:pt>
                      <c:pt idx="2989">
                        <c:v>49.833333333333336</c:v>
                      </c:pt>
                      <c:pt idx="2990">
                        <c:v>49.85</c:v>
                      </c:pt>
                      <c:pt idx="2991">
                        <c:v>49.866666666666667</c:v>
                      </c:pt>
                      <c:pt idx="2992">
                        <c:v>49.883333333333333</c:v>
                      </c:pt>
                      <c:pt idx="2993">
                        <c:v>49.9</c:v>
                      </c:pt>
                      <c:pt idx="2994">
                        <c:v>49.916666666666664</c:v>
                      </c:pt>
                      <c:pt idx="2995">
                        <c:v>49.93333333333333</c:v>
                      </c:pt>
                      <c:pt idx="2996">
                        <c:v>49.95</c:v>
                      </c:pt>
                      <c:pt idx="2997">
                        <c:v>49.966666666666669</c:v>
                      </c:pt>
                      <c:pt idx="2998">
                        <c:v>49.983333333333334</c:v>
                      </c:pt>
                      <c:pt idx="2999">
                        <c:v>50</c:v>
                      </c:pt>
                      <c:pt idx="3000">
                        <c:v>50.016666666666666</c:v>
                      </c:pt>
                      <c:pt idx="3001">
                        <c:v>50.033333333333331</c:v>
                      </c:pt>
                      <c:pt idx="3002">
                        <c:v>50.05</c:v>
                      </c:pt>
                      <c:pt idx="3003">
                        <c:v>50.06666666666667</c:v>
                      </c:pt>
                      <c:pt idx="3004">
                        <c:v>50.083333333333336</c:v>
                      </c:pt>
                      <c:pt idx="3005">
                        <c:v>50.1</c:v>
                      </c:pt>
                      <c:pt idx="3006">
                        <c:v>50.116666666666667</c:v>
                      </c:pt>
                      <c:pt idx="3007">
                        <c:v>50.133333333333333</c:v>
                      </c:pt>
                      <c:pt idx="3008">
                        <c:v>50.15</c:v>
                      </c:pt>
                      <c:pt idx="3009">
                        <c:v>50.166666666666664</c:v>
                      </c:pt>
                      <c:pt idx="3010">
                        <c:v>50.18333333333333</c:v>
                      </c:pt>
                      <c:pt idx="3011">
                        <c:v>50.2</c:v>
                      </c:pt>
                      <c:pt idx="3012">
                        <c:v>50.216666666666669</c:v>
                      </c:pt>
                      <c:pt idx="3013">
                        <c:v>50.233333333333334</c:v>
                      </c:pt>
                      <c:pt idx="3014">
                        <c:v>50.25</c:v>
                      </c:pt>
                      <c:pt idx="3015">
                        <c:v>50.266666666666666</c:v>
                      </c:pt>
                      <c:pt idx="3016">
                        <c:v>50.283333333333331</c:v>
                      </c:pt>
                      <c:pt idx="3017">
                        <c:v>50.3</c:v>
                      </c:pt>
                      <c:pt idx="3018">
                        <c:v>50.31666666666667</c:v>
                      </c:pt>
                      <c:pt idx="3019">
                        <c:v>50.333333333333336</c:v>
                      </c:pt>
                      <c:pt idx="3020">
                        <c:v>50.35</c:v>
                      </c:pt>
                      <c:pt idx="3021">
                        <c:v>50.366666666666667</c:v>
                      </c:pt>
                      <c:pt idx="3022">
                        <c:v>50.383333333333333</c:v>
                      </c:pt>
                      <c:pt idx="3023">
                        <c:v>50.4</c:v>
                      </c:pt>
                      <c:pt idx="3024">
                        <c:v>50.416666666666664</c:v>
                      </c:pt>
                      <c:pt idx="3025">
                        <c:v>50.43333333333333</c:v>
                      </c:pt>
                      <c:pt idx="3026">
                        <c:v>50.45</c:v>
                      </c:pt>
                      <c:pt idx="3027">
                        <c:v>50.466666666666669</c:v>
                      </c:pt>
                      <c:pt idx="3028">
                        <c:v>50.483333333333334</c:v>
                      </c:pt>
                      <c:pt idx="3029">
                        <c:v>50.5</c:v>
                      </c:pt>
                      <c:pt idx="3030">
                        <c:v>50.516666666666666</c:v>
                      </c:pt>
                      <c:pt idx="3031">
                        <c:v>50.533333333333331</c:v>
                      </c:pt>
                      <c:pt idx="3032">
                        <c:v>50.55</c:v>
                      </c:pt>
                      <c:pt idx="3033">
                        <c:v>50.56666666666667</c:v>
                      </c:pt>
                      <c:pt idx="3034">
                        <c:v>50.583333333333336</c:v>
                      </c:pt>
                      <c:pt idx="3035">
                        <c:v>50.6</c:v>
                      </c:pt>
                      <c:pt idx="3036">
                        <c:v>50.616666666666667</c:v>
                      </c:pt>
                      <c:pt idx="3037">
                        <c:v>50.633333333333333</c:v>
                      </c:pt>
                      <c:pt idx="3038">
                        <c:v>50.65</c:v>
                      </c:pt>
                      <c:pt idx="3039">
                        <c:v>50.666666666666664</c:v>
                      </c:pt>
                      <c:pt idx="3040">
                        <c:v>50.68333333333333</c:v>
                      </c:pt>
                      <c:pt idx="3041">
                        <c:v>50.7</c:v>
                      </c:pt>
                      <c:pt idx="3042">
                        <c:v>50.716666666666669</c:v>
                      </c:pt>
                      <c:pt idx="3043">
                        <c:v>50.733333333333334</c:v>
                      </c:pt>
                      <c:pt idx="3044">
                        <c:v>50.75</c:v>
                      </c:pt>
                      <c:pt idx="3045">
                        <c:v>50.766666666666666</c:v>
                      </c:pt>
                      <c:pt idx="3046">
                        <c:v>50.783333333333331</c:v>
                      </c:pt>
                      <c:pt idx="3047">
                        <c:v>50.8</c:v>
                      </c:pt>
                      <c:pt idx="3048">
                        <c:v>50.81666666666667</c:v>
                      </c:pt>
                      <c:pt idx="3049">
                        <c:v>50.833333333333336</c:v>
                      </c:pt>
                      <c:pt idx="3050">
                        <c:v>50.85</c:v>
                      </c:pt>
                      <c:pt idx="3051">
                        <c:v>50.866666666666667</c:v>
                      </c:pt>
                      <c:pt idx="3052">
                        <c:v>50.883333333333333</c:v>
                      </c:pt>
                      <c:pt idx="3053">
                        <c:v>50.9</c:v>
                      </c:pt>
                      <c:pt idx="3054">
                        <c:v>50.916666666666664</c:v>
                      </c:pt>
                      <c:pt idx="3055">
                        <c:v>50.93333333333333</c:v>
                      </c:pt>
                      <c:pt idx="3056">
                        <c:v>50.95</c:v>
                      </c:pt>
                      <c:pt idx="3057">
                        <c:v>50.966666666666669</c:v>
                      </c:pt>
                      <c:pt idx="3058">
                        <c:v>50.983333333333334</c:v>
                      </c:pt>
                      <c:pt idx="3059">
                        <c:v>51</c:v>
                      </c:pt>
                      <c:pt idx="3060">
                        <c:v>51.016666666666666</c:v>
                      </c:pt>
                      <c:pt idx="3061">
                        <c:v>51.033333333333331</c:v>
                      </c:pt>
                      <c:pt idx="3062">
                        <c:v>51.05</c:v>
                      </c:pt>
                      <c:pt idx="3063">
                        <c:v>51.06666666666667</c:v>
                      </c:pt>
                      <c:pt idx="3064">
                        <c:v>51.083333333333336</c:v>
                      </c:pt>
                      <c:pt idx="3065">
                        <c:v>51.1</c:v>
                      </c:pt>
                      <c:pt idx="3066">
                        <c:v>51.116666666666667</c:v>
                      </c:pt>
                      <c:pt idx="3067">
                        <c:v>51.133333333333333</c:v>
                      </c:pt>
                      <c:pt idx="3068">
                        <c:v>51.15</c:v>
                      </c:pt>
                      <c:pt idx="3069">
                        <c:v>51.166666666666664</c:v>
                      </c:pt>
                      <c:pt idx="3070">
                        <c:v>51.18333333333333</c:v>
                      </c:pt>
                      <c:pt idx="3071">
                        <c:v>51.2</c:v>
                      </c:pt>
                      <c:pt idx="3072">
                        <c:v>51.216666666666669</c:v>
                      </c:pt>
                      <c:pt idx="3073">
                        <c:v>51.233333333333334</c:v>
                      </c:pt>
                      <c:pt idx="3074">
                        <c:v>51.25</c:v>
                      </c:pt>
                      <c:pt idx="3075">
                        <c:v>51.266666666666666</c:v>
                      </c:pt>
                      <c:pt idx="3076">
                        <c:v>51.283333333333331</c:v>
                      </c:pt>
                      <c:pt idx="3077">
                        <c:v>51.3</c:v>
                      </c:pt>
                      <c:pt idx="3078">
                        <c:v>51.31666666666667</c:v>
                      </c:pt>
                      <c:pt idx="3079">
                        <c:v>51.333333333333336</c:v>
                      </c:pt>
                      <c:pt idx="3080">
                        <c:v>51.35</c:v>
                      </c:pt>
                      <c:pt idx="3081">
                        <c:v>51.366666666666667</c:v>
                      </c:pt>
                      <c:pt idx="3082">
                        <c:v>51.383333333333333</c:v>
                      </c:pt>
                      <c:pt idx="3083">
                        <c:v>51.4</c:v>
                      </c:pt>
                      <c:pt idx="3084">
                        <c:v>51.416666666666664</c:v>
                      </c:pt>
                      <c:pt idx="3085">
                        <c:v>51.43333333333333</c:v>
                      </c:pt>
                      <c:pt idx="3086">
                        <c:v>51.45</c:v>
                      </c:pt>
                      <c:pt idx="3087">
                        <c:v>51.466666666666669</c:v>
                      </c:pt>
                      <c:pt idx="3088">
                        <c:v>51.483333333333334</c:v>
                      </c:pt>
                      <c:pt idx="3089">
                        <c:v>51.5</c:v>
                      </c:pt>
                      <c:pt idx="3090">
                        <c:v>51.516666666666666</c:v>
                      </c:pt>
                      <c:pt idx="3091">
                        <c:v>51.533333333333331</c:v>
                      </c:pt>
                      <c:pt idx="3092">
                        <c:v>51.55</c:v>
                      </c:pt>
                      <c:pt idx="3093">
                        <c:v>51.56666666666667</c:v>
                      </c:pt>
                      <c:pt idx="3094">
                        <c:v>51.583333333333336</c:v>
                      </c:pt>
                      <c:pt idx="3095">
                        <c:v>51.6</c:v>
                      </c:pt>
                      <c:pt idx="3096">
                        <c:v>51.616666666666667</c:v>
                      </c:pt>
                      <c:pt idx="3097">
                        <c:v>51.633333333333333</c:v>
                      </c:pt>
                      <c:pt idx="3098">
                        <c:v>51.65</c:v>
                      </c:pt>
                      <c:pt idx="3099">
                        <c:v>51.666666666666664</c:v>
                      </c:pt>
                      <c:pt idx="3100">
                        <c:v>51.68333333333333</c:v>
                      </c:pt>
                      <c:pt idx="3101">
                        <c:v>51.7</c:v>
                      </c:pt>
                      <c:pt idx="3102">
                        <c:v>51.716666666666669</c:v>
                      </c:pt>
                      <c:pt idx="3103">
                        <c:v>51.733333333333334</c:v>
                      </c:pt>
                      <c:pt idx="3104">
                        <c:v>51.75</c:v>
                      </c:pt>
                      <c:pt idx="3105">
                        <c:v>51.766666666666666</c:v>
                      </c:pt>
                      <c:pt idx="3106">
                        <c:v>51.783333333333331</c:v>
                      </c:pt>
                      <c:pt idx="3107">
                        <c:v>51.8</c:v>
                      </c:pt>
                      <c:pt idx="3108">
                        <c:v>51.81666666666667</c:v>
                      </c:pt>
                      <c:pt idx="3109">
                        <c:v>51.833333333333336</c:v>
                      </c:pt>
                      <c:pt idx="3110">
                        <c:v>51.85</c:v>
                      </c:pt>
                      <c:pt idx="3111">
                        <c:v>51.866666666666667</c:v>
                      </c:pt>
                      <c:pt idx="3112">
                        <c:v>51.883333333333333</c:v>
                      </c:pt>
                      <c:pt idx="3113">
                        <c:v>51.9</c:v>
                      </c:pt>
                      <c:pt idx="3114">
                        <c:v>51.916666666666664</c:v>
                      </c:pt>
                      <c:pt idx="3115">
                        <c:v>51.93333333333333</c:v>
                      </c:pt>
                      <c:pt idx="3116">
                        <c:v>51.95</c:v>
                      </c:pt>
                      <c:pt idx="3117">
                        <c:v>51.966666666666669</c:v>
                      </c:pt>
                      <c:pt idx="3118">
                        <c:v>51.983333333333334</c:v>
                      </c:pt>
                      <c:pt idx="3119">
                        <c:v>52</c:v>
                      </c:pt>
                      <c:pt idx="3120">
                        <c:v>52.016666666666666</c:v>
                      </c:pt>
                      <c:pt idx="3121">
                        <c:v>52.033333333333331</c:v>
                      </c:pt>
                      <c:pt idx="3122">
                        <c:v>52.05</c:v>
                      </c:pt>
                      <c:pt idx="3123">
                        <c:v>52.06666666666667</c:v>
                      </c:pt>
                      <c:pt idx="3124">
                        <c:v>52.083333333333336</c:v>
                      </c:pt>
                      <c:pt idx="3125">
                        <c:v>52.1</c:v>
                      </c:pt>
                      <c:pt idx="3126">
                        <c:v>52.116666666666667</c:v>
                      </c:pt>
                      <c:pt idx="3127">
                        <c:v>52.133333333333333</c:v>
                      </c:pt>
                      <c:pt idx="3128">
                        <c:v>52.15</c:v>
                      </c:pt>
                      <c:pt idx="3129">
                        <c:v>52.166666666666664</c:v>
                      </c:pt>
                      <c:pt idx="3130">
                        <c:v>52.18333333333333</c:v>
                      </c:pt>
                      <c:pt idx="3131">
                        <c:v>52.2</c:v>
                      </c:pt>
                      <c:pt idx="3132">
                        <c:v>52.216666666666669</c:v>
                      </c:pt>
                      <c:pt idx="3133">
                        <c:v>52.233333333333334</c:v>
                      </c:pt>
                      <c:pt idx="3134">
                        <c:v>52.25</c:v>
                      </c:pt>
                      <c:pt idx="3135">
                        <c:v>52.266666666666666</c:v>
                      </c:pt>
                      <c:pt idx="3136">
                        <c:v>52.283333333333331</c:v>
                      </c:pt>
                      <c:pt idx="3137">
                        <c:v>52.3</c:v>
                      </c:pt>
                      <c:pt idx="3138">
                        <c:v>52.31666666666667</c:v>
                      </c:pt>
                      <c:pt idx="3139">
                        <c:v>52.333333333333336</c:v>
                      </c:pt>
                      <c:pt idx="3140">
                        <c:v>52.35</c:v>
                      </c:pt>
                      <c:pt idx="3141">
                        <c:v>52.366666666666667</c:v>
                      </c:pt>
                      <c:pt idx="3142">
                        <c:v>52.383333333333333</c:v>
                      </c:pt>
                      <c:pt idx="3143">
                        <c:v>52.4</c:v>
                      </c:pt>
                      <c:pt idx="3144">
                        <c:v>52.416666666666664</c:v>
                      </c:pt>
                      <c:pt idx="3145">
                        <c:v>52.43333333333333</c:v>
                      </c:pt>
                      <c:pt idx="3146">
                        <c:v>52.45</c:v>
                      </c:pt>
                      <c:pt idx="3147">
                        <c:v>52.466666666666669</c:v>
                      </c:pt>
                      <c:pt idx="3148">
                        <c:v>52.483333333333334</c:v>
                      </c:pt>
                      <c:pt idx="3149">
                        <c:v>52.5</c:v>
                      </c:pt>
                      <c:pt idx="3150">
                        <c:v>52.516666666666666</c:v>
                      </c:pt>
                      <c:pt idx="3151">
                        <c:v>52.533333333333331</c:v>
                      </c:pt>
                      <c:pt idx="3152">
                        <c:v>52.55</c:v>
                      </c:pt>
                      <c:pt idx="3153">
                        <c:v>52.56666666666667</c:v>
                      </c:pt>
                      <c:pt idx="3154">
                        <c:v>52.583333333333336</c:v>
                      </c:pt>
                      <c:pt idx="3155">
                        <c:v>52.6</c:v>
                      </c:pt>
                      <c:pt idx="3156">
                        <c:v>52.616666666666667</c:v>
                      </c:pt>
                      <c:pt idx="3157">
                        <c:v>52.633333333333333</c:v>
                      </c:pt>
                      <c:pt idx="3158">
                        <c:v>52.65</c:v>
                      </c:pt>
                      <c:pt idx="3159">
                        <c:v>52.666666666666664</c:v>
                      </c:pt>
                      <c:pt idx="3160">
                        <c:v>52.68333333333333</c:v>
                      </c:pt>
                      <c:pt idx="3161">
                        <c:v>52.7</c:v>
                      </c:pt>
                      <c:pt idx="3162">
                        <c:v>52.716666666666669</c:v>
                      </c:pt>
                      <c:pt idx="3163">
                        <c:v>52.733333333333334</c:v>
                      </c:pt>
                      <c:pt idx="3164">
                        <c:v>52.75</c:v>
                      </c:pt>
                      <c:pt idx="3165">
                        <c:v>52.766666666666666</c:v>
                      </c:pt>
                      <c:pt idx="3166">
                        <c:v>52.783333333333331</c:v>
                      </c:pt>
                      <c:pt idx="3167">
                        <c:v>52.8</c:v>
                      </c:pt>
                      <c:pt idx="3168">
                        <c:v>52.81666666666667</c:v>
                      </c:pt>
                      <c:pt idx="3169">
                        <c:v>52.833333333333336</c:v>
                      </c:pt>
                      <c:pt idx="3170">
                        <c:v>52.85</c:v>
                      </c:pt>
                      <c:pt idx="3171">
                        <c:v>52.866666666666667</c:v>
                      </c:pt>
                      <c:pt idx="3172">
                        <c:v>52.883333333333333</c:v>
                      </c:pt>
                      <c:pt idx="3173">
                        <c:v>52.9</c:v>
                      </c:pt>
                      <c:pt idx="3174">
                        <c:v>52.916666666666664</c:v>
                      </c:pt>
                      <c:pt idx="3175">
                        <c:v>52.93333333333333</c:v>
                      </c:pt>
                      <c:pt idx="3176">
                        <c:v>52.95</c:v>
                      </c:pt>
                      <c:pt idx="3177">
                        <c:v>52.966666666666669</c:v>
                      </c:pt>
                      <c:pt idx="3178">
                        <c:v>52.983333333333334</c:v>
                      </c:pt>
                      <c:pt idx="3179">
                        <c:v>53</c:v>
                      </c:pt>
                      <c:pt idx="3180">
                        <c:v>53.016666666666666</c:v>
                      </c:pt>
                      <c:pt idx="3181">
                        <c:v>53.033333333333331</c:v>
                      </c:pt>
                      <c:pt idx="3182">
                        <c:v>53.05</c:v>
                      </c:pt>
                      <c:pt idx="3183">
                        <c:v>53.06666666666667</c:v>
                      </c:pt>
                      <c:pt idx="3184">
                        <c:v>53.083333333333336</c:v>
                      </c:pt>
                      <c:pt idx="3185">
                        <c:v>53.1</c:v>
                      </c:pt>
                      <c:pt idx="3186">
                        <c:v>53.116666666666667</c:v>
                      </c:pt>
                      <c:pt idx="3187">
                        <c:v>53.133333333333333</c:v>
                      </c:pt>
                      <c:pt idx="3188">
                        <c:v>53.15</c:v>
                      </c:pt>
                      <c:pt idx="3189">
                        <c:v>53.166666666666664</c:v>
                      </c:pt>
                      <c:pt idx="3190">
                        <c:v>53.18333333333333</c:v>
                      </c:pt>
                      <c:pt idx="3191">
                        <c:v>53.2</c:v>
                      </c:pt>
                      <c:pt idx="3192">
                        <c:v>53.216666666666669</c:v>
                      </c:pt>
                      <c:pt idx="3193">
                        <c:v>53.233333333333334</c:v>
                      </c:pt>
                      <c:pt idx="3194">
                        <c:v>53.25</c:v>
                      </c:pt>
                      <c:pt idx="3195">
                        <c:v>53.266666666666666</c:v>
                      </c:pt>
                      <c:pt idx="3196">
                        <c:v>53.283333333333331</c:v>
                      </c:pt>
                      <c:pt idx="3197">
                        <c:v>53.3</c:v>
                      </c:pt>
                      <c:pt idx="3198">
                        <c:v>53.31666666666667</c:v>
                      </c:pt>
                      <c:pt idx="3199">
                        <c:v>53.333333333333336</c:v>
                      </c:pt>
                      <c:pt idx="3200">
                        <c:v>53.35</c:v>
                      </c:pt>
                      <c:pt idx="3201">
                        <c:v>53.366666666666667</c:v>
                      </c:pt>
                      <c:pt idx="3202">
                        <c:v>53.383333333333333</c:v>
                      </c:pt>
                      <c:pt idx="3203">
                        <c:v>53.4</c:v>
                      </c:pt>
                      <c:pt idx="3204">
                        <c:v>53.416666666666664</c:v>
                      </c:pt>
                      <c:pt idx="3205">
                        <c:v>53.43333333333333</c:v>
                      </c:pt>
                      <c:pt idx="3206">
                        <c:v>53.45</c:v>
                      </c:pt>
                      <c:pt idx="3207">
                        <c:v>53.466666666666669</c:v>
                      </c:pt>
                      <c:pt idx="3208">
                        <c:v>53.483333333333334</c:v>
                      </c:pt>
                      <c:pt idx="3209">
                        <c:v>53.5</c:v>
                      </c:pt>
                      <c:pt idx="3210">
                        <c:v>53.516666666666666</c:v>
                      </c:pt>
                      <c:pt idx="3211">
                        <c:v>53.533333333333331</c:v>
                      </c:pt>
                      <c:pt idx="3212">
                        <c:v>53.55</c:v>
                      </c:pt>
                      <c:pt idx="3213">
                        <c:v>53.56666666666667</c:v>
                      </c:pt>
                      <c:pt idx="3214">
                        <c:v>53.583333333333336</c:v>
                      </c:pt>
                      <c:pt idx="3215">
                        <c:v>53.6</c:v>
                      </c:pt>
                      <c:pt idx="3216">
                        <c:v>53.616666666666667</c:v>
                      </c:pt>
                      <c:pt idx="3217">
                        <c:v>53.633333333333333</c:v>
                      </c:pt>
                      <c:pt idx="3218">
                        <c:v>53.65</c:v>
                      </c:pt>
                      <c:pt idx="3219">
                        <c:v>53.666666666666664</c:v>
                      </c:pt>
                      <c:pt idx="3220">
                        <c:v>53.68333333333333</c:v>
                      </c:pt>
                      <c:pt idx="3221">
                        <c:v>53.7</c:v>
                      </c:pt>
                      <c:pt idx="3222">
                        <c:v>53.716666666666669</c:v>
                      </c:pt>
                      <c:pt idx="3223">
                        <c:v>53.733333333333334</c:v>
                      </c:pt>
                      <c:pt idx="3224">
                        <c:v>53.75</c:v>
                      </c:pt>
                      <c:pt idx="3225">
                        <c:v>53.766666666666666</c:v>
                      </c:pt>
                      <c:pt idx="3226">
                        <c:v>53.783333333333331</c:v>
                      </c:pt>
                      <c:pt idx="3227">
                        <c:v>53.8</c:v>
                      </c:pt>
                      <c:pt idx="3228">
                        <c:v>53.81666666666667</c:v>
                      </c:pt>
                      <c:pt idx="3229">
                        <c:v>53.833333333333336</c:v>
                      </c:pt>
                      <c:pt idx="3230">
                        <c:v>53.85</c:v>
                      </c:pt>
                      <c:pt idx="3231">
                        <c:v>53.866666666666667</c:v>
                      </c:pt>
                      <c:pt idx="3232">
                        <c:v>53.883333333333333</c:v>
                      </c:pt>
                      <c:pt idx="3233">
                        <c:v>53.9</c:v>
                      </c:pt>
                      <c:pt idx="3234">
                        <c:v>53.916666666666664</c:v>
                      </c:pt>
                      <c:pt idx="3235">
                        <c:v>53.93333333333333</c:v>
                      </c:pt>
                      <c:pt idx="3236">
                        <c:v>53.95</c:v>
                      </c:pt>
                      <c:pt idx="3237">
                        <c:v>53.966666666666669</c:v>
                      </c:pt>
                      <c:pt idx="3238">
                        <c:v>53.983333333333334</c:v>
                      </c:pt>
                      <c:pt idx="3239">
                        <c:v>54</c:v>
                      </c:pt>
                      <c:pt idx="3240">
                        <c:v>54.016666666666666</c:v>
                      </c:pt>
                      <c:pt idx="3241">
                        <c:v>54.033333333333331</c:v>
                      </c:pt>
                      <c:pt idx="3242">
                        <c:v>54.05</c:v>
                      </c:pt>
                      <c:pt idx="3243">
                        <c:v>54.06666666666667</c:v>
                      </c:pt>
                      <c:pt idx="3244">
                        <c:v>54.083333333333336</c:v>
                      </c:pt>
                      <c:pt idx="3245">
                        <c:v>54.1</c:v>
                      </c:pt>
                      <c:pt idx="3246">
                        <c:v>54.116666666666667</c:v>
                      </c:pt>
                      <c:pt idx="3247">
                        <c:v>54.133333333333333</c:v>
                      </c:pt>
                      <c:pt idx="3248">
                        <c:v>54.15</c:v>
                      </c:pt>
                      <c:pt idx="3249">
                        <c:v>54.166666666666664</c:v>
                      </c:pt>
                      <c:pt idx="3250">
                        <c:v>54.18333333333333</c:v>
                      </c:pt>
                      <c:pt idx="3251">
                        <c:v>54.2</c:v>
                      </c:pt>
                      <c:pt idx="3252">
                        <c:v>54.216666666666669</c:v>
                      </c:pt>
                      <c:pt idx="3253">
                        <c:v>54.233333333333334</c:v>
                      </c:pt>
                      <c:pt idx="3254">
                        <c:v>54.25</c:v>
                      </c:pt>
                      <c:pt idx="3255">
                        <c:v>54.266666666666666</c:v>
                      </c:pt>
                      <c:pt idx="3256">
                        <c:v>54.283333333333331</c:v>
                      </c:pt>
                      <c:pt idx="3257">
                        <c:v>54.3</c:v>
                      </c:pt>
                      <c:pt idx="3258">
                        <c:v>54.31666666666667</c:v>
                      </c:pt>
                      <c:pt idx="3259">
                        <c:v>54.333333333333336</c:v>
                      </c:pt>
                      <c:pt idx="3260">
                        <c:v>54.35</c:v>
                      </c:pt>
                      <c:pt idx="3261">
                        <c:v>54.366666666666667</c:v>
                      </c:pt>
                      <c:pt idx="3262">
                        <c:v>54.383333333333333</c:v>
                      </c:pt>
                      <c:pt idx="3263">
                        <c:v>54.4</c:v>
                      </c:pt>
                      <c:pt idx="3264">
                        <c:v>54.416666666666664</c:v>
                      </c:pt>
                      <c:pt idx="3265">
                        <c:v>54.43333333333333</c:v>
                      </c:pt>
                      <c:pt idx="3266">
                        <c:v>54.45</c:v>
                      </c:pt>
                      <c:pt idx="3267">
                        <c:v>54.466666666666669</c:v>
                      </c:pt>
                      <c:pt idx="3268">
                        <c:v>54.483333333333334</c:v>
                      </c:pt>
                      <c:pt idx="3269">
                        <c:v>54.5</c:v>
                      </c:pt>
                      <c:pt idx="3270">
                        <c:v>54.516666666666666</c:v>
                      </c:pt>
                      <c:pt idx="3271">
                        <c:v>54.533333333333331</c:v>
                      </c:pt>
                      <c:pt idx="3272">
                        <c:v>54.55</c:v>
                      </c:pt>
                      <c:pt idx="3273">
                        <c:v>54.56666666666667</c:v>
                      </c:pt>
                      <c:pt idx="3274">
                        <c:v>54.583333333333336</c:v>
                      </c:pt>
                      <c:pt idx="3275">
                        <c:v>54.6</c:v>
                      </c:pt>
                      <c:pt idx="3276">
                        <c:v>54.616666666666667</c:v>
                      </c:pt>
                      <c:pt idx="3277">
                        <c:v>54.633333333333333</c:v>
                      </c:pt>
                      <c:pt idx="3278">
                        <c:v>54.65</c:v>
                      </c:pt>
                      <c:pt idx="3279">
                        <c:v>54.666666666666664</c:v>
                      </c:pt>
                      <c:pt idx="3280">
                        <c:v>54.68333333333333</c:v>
                      </c:pt>
                      <c:pt idx="3281">
                        <c:v>54.7</c:v>
                      </c:pt>
                      <c:pt idx="3282">
                        <c:v>54.716666666666669</c:v>
                      </c:pt>
                      <c:pt idx="3283">
                        <c:v>54.733333333333334</c:v>
                      </c:pt>
                      <c:pt idx="3284">
                        <c:v>54.75</c:v>
                      </c:pt>
                      <c:pt idx="3285">
                        <c:v>54.766666666666666</c:v>
                      </c:pt>
                      <c:pt idx="3286">
                        <c:v>54.783333333333331</c:v>
                      </c:pt>
                      <c:pt idx="3287">
                        <c:v>54.8</c:v>
                      </c:pt>
                      <c:pt idx="3288">
                        <c:v>54.81666666666667</c:v>
                      </c:pt>
                      <c:pt idx="3289">
                        <c:v>54.833333333333336</c:v>
                      </c:pt>
                      <c:pt idx="3290">
                        <c:v>54.85</c:v>
                      </c:pt>
                      <c:pt idx="3291">
                        <c:v>54.866666666666667</c:v>
                      </c:pt>
                      <c:pt idx="3292">
                        <c:v>54.883333333333333</c:v>
                      </c:pt>
                      <c:pt idx="3293">
                        <c:v>54.9</c:v>
                      </c:pt>
                      <c:pt idx="3294">
                        <c:v>54.916666666666664</c:v>
                      </c:pt>
                      <c:pt idx="3295">
                        <c:v>54.93333333333333</c:v>
                      </c:pt>
                      <c:pt idx="3296">
                        <c:v>54.95</c:v>
                      </c:pt>
                      <c:pt idx="3297">
                        <c:v>54.966666666666669</c:v>
                      </c:pt>
                      <c:pt idx="3298">
                        <c:v>54.983333333333334</c:v>
                      </c:pt>
                      <c:pt idx="3299">
                        <c:v>55</c:v>
                      </c:pt>
                      <c:pt idx="3300">
                        <c:v>55.016666666666666</c:v>
                      </c:pt>
                      <c:pt idx="3301">
                        <c:v>55.033333333333331</c:v>
                      </c:pt>
                      <c:pt idx="3302">
                        <c:v>55.05</c:v>
                      </c:pt>
                      <c:pt idx="3303">
                        <c:v>55.06666666666667</c:v>
                      </c:pt>
                      <c:pt idx="3304">
                        <c:v>55.083333333333336</c:v>
                      </c:pt>
                      <c:pt idx="3305">
                        <c:v>55.1</c:v>
                      </c:pt>
                      <c:pt idx="3306">
                        <c:v>55.116666666666667</c:v>
                      </c:pt>
                      <c:pt idx="3307">
                        <c:v>55.133333333333333</c:v>
                      </c:pt>
                      <c:pt idx="3308">
                        <c:v>55.15</c:v>
                      </c:pt>
                      <c:pt idx="3309">
                        <c:v>55.166666666666664</c:v>
                      </c:pt>
                      <c:pt idx="3310">
                        <c:v>55.18333333333333</c:v>
                      </c:pt>
                      <c:pt idx="3311">
                        <c:v>55.2</c:v>
                      </c:pt>
                      <c:pt idx="3312">
                        <c:v>55.216666666666669</c:v>
                      </c:pt>
                      <c:pt idx="3313">
                        <c:v>55.233333333333334</c:v>
                      </c:pt>
                      <c:pt idx="3314">
                        <c:v>55.25</c:v>
                      </c:pt>
                      <c:pt idx="3315">
                        <c:v>55.266666666666666</c:v>
                      </c:pt>
                      <c:pt idx="3316">
                        <c:v>55.283333333333331</c:v>
                      </c:pt>
                      <c:pt idx="3317">
                        <c:v>55.3</c:v>
                      </c:pt>
                      <c:pt idx="3318">
                        <c:v>55.31666666666667</c:v>
                      </c:pt>
                      <c:pt idx="3319">
                        <c:v>55.333333333333336</c:v>
                      </c:pt>
                      <c:pt idx="3320">
                        <c:v>55.35</c:v>
                      </c:pt>
                      <c:pt idx="3321">
                        <c:v>55.366666666666667</c:v>
                      </c:pt>
                      <c:pt idx="3322">
                        <c:v>55.383333333333333</c:v>
                      </c:pt>
                      <c:pt idx="3323">
                        <c:v>55.4</c:v>
                      </c:pt>
                      <c:pt idx="3324">
                        <c:v>55.416666666666664</c:v>
                      </c:pt>
                      <c:pt idx="3325">
                        <c:v>55.43333333333333</c:v>
                      </c:pt>
                      <c:pt idx="3326">
                        <c:v>55.45</c:v>
                      </c:pt>
                      <c:pt idx="3327">
                        <c:v>55.466666666666669</c:v>
                      </c:pt>
                      <c:pt idx="3328">
                        <c:v>55.483333333333334</c:v>
                      </c:pt>
                      <c:pt idx="3329">
                        <c:v>55.5</c:v>
                      </c:pt>
                      <c:pt idx="3330">
                        <c:v>55.516666666666666</c:v>
                      </c:pt>
                      <c:pt idx="3331">
                        <c:v>55.533333333333331</c:v>
                      </c:pt>
                      <c:pt idx="3332">
                        <c:v>55.55</c:v>
                      </c:pt>
                      <c:pt idx="3333">
                        <c:v>55.56666666666667</c:v>
                      </c:pt>
                      <c:pt idx="3334">
                        <c:v>55.583333333333336</c:v>
                      </c:pt>
                      <c:pt idx="3335">
                        <c:v>55.6</c:v>
                      </c:pt>
                      <c:pt idx="3336">
                        <c:v>55.616666666666667</c:v>
                      </c:pt>
                      <c:pt idx="3337">
                        <c:v>55.633333333333333</c:v>
                      </c:pt>
                      <c:pt idx="3338">
                        <c:v>55.65</c:v>
                      </c:pt>
                      <c:pt idx="3339">
                        <c:v>55.666666666666664</c:v>
                      </c:pt>
                      <c:pt idx="3340">
                        <c:v>55.68333333333333</c:v>
                      </c:pt>
                      <c:pt idx="3341">
                        <c:v>55.7</c:v>
                      </c:pt>
                      <c:pt idx="3342">
                        <c:v>55.716666666666669</c:v>
                      </c:pt>
                      <c:pt idx="3343">
                        <c:v>55.733333333333334</c:v>
                      </c:pt>
                      <c:pt idx="3344">
                        <c:v>55.75</c:v>
                      </c:pt>
                      <c:pt idx="3345">
                        <c:v>55.766666666666666</c:v>
                      </c:pt>
                      <c:pt idx="3346">
                        <c:v>55.783333333333331</c:v>
                      </c:pt>
                      <c:pt idx="3347">
                        <c:v>55.8</c:v>
                      </c:pt>
                      <c:pt idx="3348">
                        <c:v>55.81666666666667</c:v>
                      </c:pt>
                      <c:pt idx="3349">
                        <c:v>55.833333333333336</c:v>
                      </c:pt>
                      <c:pt idx="3350">
                        <c:v>55.85</c:v>
                      </c:pt>
                      <c:pt idx="3351">
                        <c:v>55.866666666666667</c:v>
                      </c:pt>
                      <c:pt idx="3352">
                        <c:v>55.883333333333333</c:v>
                      </c:pt>
                      <c:pt idx="3353">
                        <c:v>55.9</c:v>
                      </c:pt>
                      <c:pt idx="3354">
                        <c:v>55.916666666666664</c:v>
                      </c:pt>
                      <c:pt idx="3355">
                        <c:v>55.93333333333333</c:v>
                      </c:pt>
                      <c:pt idx="3356">
                        <c:v>55.95</c:v>
                      </c:pt>
                      <c:pt idx="3357">
                        <c:v>55.966666666666669</c:v>
                      </c:pt>
                      <c:pt idx="3358">
                        <c:v>55.983333333333334</c:v>
                      </c:pt>
                      <c:pt idx="3359">
                        <c:v>56</c:v>
                      </c:pt>
                      <c:pt idx="3360">
                        <c:v>56.016666666666666</c:v>
                      </c:pt>
                      <c:pt idx="3361">
                        <c:v>56.033333333333331</c:v>
                      </c:pt>
                      <c:pt idx="3362">
                        <c:v>56.05</c:v>
                      </c:pt>
                      <c:pt idx="3363">
                        <c:v>56.06666666666667</c:v>
                      </c:pt>
                      <c:pt idx="3364">
                        <c:v>56.083333333333336</c:v>
                      </c:pt>
                      <c:pt idx="3365">
                        <c:v>56.1</c:v>
                      </c:pt>
                      <c:pt idx="3366">
                        <c:v>56.116666666666667</c:v>
                      </c:pt>
                      <c:pt idx="3367">
                        <c:v>56.133333333333333</c:v>
                      </c:pt>
                      <c:pt idx="3368">
                        <c:v>56.15</c:v>
                      </c:pt>
                      <c:pt idx="3369">
                        <c:v>56.166666666666664</c:v>
                      </c:pt>
                      <c:pt idx="3370">
                        <c:v>56.18333333333333</c:v>
                      </c:pt>
                      <c:pt idx="3371">
                        <c:v>56.2</c:v>
                      </c:pt>
                      <c:pt idx="3372">
                        <c:v>56.216666666666669</c:v>
                      </c:pt>
                      <c:pt idx="3373">
                        <c:v>56.233333333333334</c:v>
                      </c:pt>
                      <c:pt idx="3374">
                        <c:v>56.25</c:v>
                      </c:pt>
                      <c:pt idx="3375">
                        <c:v>56.266666666666666</c:v>
                      </c:pt>
                      <c:pt idx="3376">
                        <c:v>56.283333333333331</c:v>
                      </c:pt>
                      <c:pt idx="3377">
                        <c:v>56.3</c:v>
                      </c:pt>
                      <c:pt idx="3378">
                        <c:v>56.31666666666667</c:v>
                      </c:pt>
                      <c:pt idx="3379">
                        <c:v>56.333333333333336</c:v>
                      </c:pt>
                      <c:pt idx="3380">
                        <c:v>56.35</c:v>
                      </c:pt>
                      <c:pt idx="3381">
                        <c:v>56.366666666666667</c:v>
                      </c:pt>
                      <c:pt idx="3382">
                        <c:v>56.383333333333333</c:v>
                      </c:pt>
                      <c:pt idx="3383">
                        <c:v>56.4</c:v>
                      </c:pt>
                      <c:pt idx="3384">
                        <c:v>56.416666666666664</c:v>
                      </c:pt>
                      <c:pt idx="3385">
                        <c:v>56.43333333333333</c:v>
                      </c:pt>
                      <c:pt idx="3386">
                        <c:v>56.45</c:v>
                      </c:pt>
                      <c:pt idx="3387">
                        <c:v>56.466666666666669</c:v>
                      </c:pt>
                      <c:pt idx="3388">
                        <c:v>56.483333333333334</c:v>
                      </c:pt>
                      <c:pt idx="3389">
                        <c:v>56.5</c:v>
                      </c:pt>
                      <c:pt idx="3390">
                        <c:v>56.516666666666666</c:v>
                      </c:pt>
                      <c:pt idx="3391">
                        <c:v>56.533333333333331</c:v>
                      </c:pt>
                      <c:pt idx="3392">
                        <c:v>56.55</c:v>
                      </c:pt>
                      <c:pt idx="3393">
                        <c:v>56.56666666666667</c:v>
                      </c:pt>
                      <c:pt idx="3394">
                        <c:v>56.583333333333336</c:v>
                      </c:pt>
                      <c:pt idx="3395">
                        <c:v>56.6</c:v>
                      </c:pt>
                      <c:pt idx="3396">
                        <c:v>56.616666666666667</c:v>
                      </c:pt>
                      <c:pt idx="3397">
                        <c:v>56.633333333333333</c:v>
                      </c:pt>
                      <c:pt idx="3398">
                        <c:v>56.65</c:v>
                      </c:pt>
                      <c:pt idx="3399">
                        <c:v>56.666666666666664</c:v>
                      </c:pt>
                      <c:pt idx="3400">
                        <c:v>56.68333333333333</c:v>
                      </c:pt>
                      <c:pt idx="3401">
                        <c:v>56.7</c:v>
                      </c:pt>
                      <c:pt idx="3402">
                        <c:v>56.716666666666669</c:v>
                      </c:pt>
                      <c:pt idx="3403">
                        <c:v>56.733333333333334</c:v>
                      </c:pt>
                      <c:pt idx="3404">
                        <c:v>56.75</c:v>
                      </c:pt>
                      <c:pt idx="3405">
                        <c:v>56.766666666666666</c:v>
                      </c:pt>
                      <c:pt idx="3406">
                        <c:v>56.783333333333331</c:v>
                      </c:pt>
                      <c:pt idx="3407">
                        <c:v>56.8</c:v>
                      </c:pt>
                      <c:pt idx="3408">
                        <c:v>56.81666666666667</c:v>
                      </c:pt>
                      <c:pt idx="3409">
                        <c:v>56.833333333333336</c:v>
                      </c:pt>
                      <c:pt idx="3410">
                        <c:v>56.85</c:v>
                      </c:pt>
                      <c:pt idx="3411">
                        <c:v>56.866666666666667</c:v>
                      </c:pt>
                      <c:pt idx="3412">
                        <c:v>56.883333333333333</c:v>
                      </c:pt>
                      <c:pt idx="3413">
                        <c:v>56.9</c:v>
                      </c:pt>
                      <c:pt idx="3414">
                        <c:v>56.916666666666664</c:v>
                      </c:pt>
                      <c:pt idx="3415">
                        <c:v>56.93333333333333</c:v>
                      </c:pt>
                      <c:pt idx="3416">
                        <c:v>56.95</c:v>
                      </c:pt>
                      <c:pt idx="3417">
                        <c:v>56.966666666666669</c:v>
                      </c:pt>
                      <c:pt idx="3418">
                        <c:v>56.983333333333334</c:v>
                      </c:pt>
                      <c:pt idx="3419">
                        <c:v>57</c:v>
                      </c:pt>
                      <c:pt idx="3420">
                        <c:v>57.016666666666666</c:v>
                      </c:pt>
                      <c:pt idx="3421">
                        <c:v>57.033333333333331</c:v>
                      </c:pt>
                      <c:pt idx="3422">
                        <c:v>57.05</c:v>
                      </c:pt>
                      <c:pt idx="3423">
                        <c:v>57.06666666666667</c:v>
                      </c:pt>
                      <c:pt idx="3424">
                        <c:v>57.083333333333336</c:v>
                      </c:pt>
                      <c:pt idx="3425">
                        <c:v>57.1</c:v>
                      </c:pt>
                      <c:pt idx="3426">
                        <c:v>57.116666666666667</c:v>
                      </c:pt>
                      <c:pt idx="3427">
                        <c:v>57.133333333333333</c:v>
                      </c:pt>
                      <c:pt idx="3428">
                        <c:v>57.15</c:v>
                      </c:pt>
                      <c:pt idx="3429">
                        <c:v>57.166666666666664</c:v>
                      </c:pt>
                      <c:pt idx="3430">
                        <c:v>57.18333333333333</c:v>
                      </c:pt>
                      <c:pt idx="3431">
                        <c:v>57.2</c:v>
                      </c:pt>
                      <c:pt idx="3432">
                        <c:v>57.216666666666669</c:v>
                      </c:pt>
                      <c:pt idx="3433">
                        <c:v>57.233333333333334</c:v>
                      </c:pt>
                      <c:pt idx="3434">
                        <c:v>57.25</c:v>
                      </c:pt>
                      <c:pt idx="3435">
                        <c:v>57.266666666666666</c:v>
                      </c:pt>
                      <c:pt idx="3436">
                        <c:v>57.283333333333331</c:v>
                      </c:pt>
                      <c:pt idx="3437">
                        <c:v>57.3</c:v>
                      </c:pt>
                      <c:pt idx="3438">
                        <c:v>57.31666666666667</c:v>
                      </c:pt>
                      <c:pt idx="3439">
                        <c:v>57.333333333333336</c:v>
                      </c:pt>
                      <c:pt idx="3440">
                        <c:v>57.35</c:v>
                      </c:pt>
                      <c:pt idx="3441">
                        <c:v>57.366666666666667</c:v>
                      </c:pt>
                      <c:pt idx="3442">
                        <c:v>57.383333333333333</c:v>
                      </c:pt>
                      <c:pt idx="3443">
                        <c:v>57.4</c:v>
                      </c:pt>
                      <c:pt idx="3444">
                        <c:v>57.416666666666664</c:v>
                      </c:pt>
                      <c:pt idx="3445">
                        <c:v>57.43333333333333</c:v>
                      </c:pt>
                      <c:pt idx="3446">
                        <c:v>57.45</c:v>
                      </c:pt>
                      <c:pt idx="3447">
                        <c:v>57.466666666666669</c:v>
                      </c:pt>
                      <c:pt idx="3448">
                        <c:v>57.483333333333334</c:v>
                      </c:pt>
                      <c:pt idx="3449">
                        <c:v>57.5</c:v>
                      </c:pt>
                      <c:pt idx="3450">
                        <c:v>57.516666666666666</c:v>
                      </c:pt>
                      <c:pt idx="3451">
                        <c:v>57.533333333333331</c:v>
                      </c:pt>
                      <c:pt idx="3452">
                        <c:v>57.55</c:v>
                      </c:pt>
                      <c:pt idx="3453">
                        <c:v>57.56666666666667</c:v>
                      </c:pt>
                      <c:pt idx="3454">
                        <c:v>57.583333333333336</c:v>
                      </c:pt>
                      <c:pt idx="3455">
                        <c:v>57.6</c:v>
                      </c:pt>
                      <c:pt idx="3456">
                        <c:v>57.616666666666667</c:v>
                      </c:pt>
                      <c:pt idx="3457">
                        <c:v>57.633333333333333</c:v>
                      </c:pt>
                      <c:pt idx="3458">
                        <c:v>57.65</c:v>
                      </c:pt>
                      <c:pt idx="3459">
                        <c:v>57.666666666666664</c:v>
                      </c:pt>
                      <c:pt idx="3460">
                        <c:v>57.68333333333333</c:v>
                      </c:pt>
                      <c:pt idx="3461">
                        <c:v>57.7</c:v>
                      </c:pt>
                      <c:pt idx="3462">
                        <c:v>57.716666666666669</c:v>
                      </c:pt>
                      <c:pt idx="3463">
                        <c:v>57.733333333333334</c:v>
                      </c:pt>
                      <c:pt idx="3464">
                        <c:v>57.75</c:v>
                      </c:pt>
                      <c:pt idx="3465">
                        <c:v>57.766666666666666</c:v>
                      </c:pt>
                      <c:pt idx="3466">
                        <c:v>57.783333333333331</c:v>
                      </c:pt>
                      <c:pt idx="3467">
                        <c:v>57.8</c:v>
                      </c:pt>
                      <c:pt idx="3468">
                        <c:v>57.81666666666667</c:v>
                      </c:pt>
                      <c:pt idx="3469">
                        <c:v>57.833333333333336</c:v>
                      </c:pt>
                      <c:pt idx="3470">
                        <c:v>57.85</c:v>
                      </c:pt>
                      <c:pt idx="3471">
                        <c:v>57.866666666666667</c:v>
                      </c:pt>
                      <c:pt idx="3472">
                        <c:v>57.883333333333333</c:v>
                      </c:pt>
                      <c:pt idx="3473">
                        <c:v>57.9</c:v>
                      </c:pt>
                      <c:pt idx="3474">
                        <c:v>57.916666666666664</c:v>
                      </c:pt>
                      <c:pt idx="3475">
                        <c:v>57.93333333333333</c:v>
                      </c:pt>
                      <c:pt idx="3476">
                        <c:v>57.95</c:v>
                      </c:pt>
                      <c:pt idx="3477">
                        <c:v>57.966666666666669</c:v>
                      </c:pt>
                      <c:pt idx="3478">
                        <c:v>57.983333333333334</c:v>
                      </c:pt>
                      <c:pt idx="3479">
                        <c:v>58</c:v>
                      </c:pt>
                      <c:pt idx="3480">
                        <c:v>58.016666666666666</c:v>
                      </c:pt>
                      <c:pt idx="3481">
                        <c:v>58.033333333333331</c:v>
                      </c:pt>
                      <c:pt idx="3482">
                        <c:v>58.05</c:v>
                      </c:pt>
                      <c:pt idx="3483">
                        <c:v>58.06666666666667</c:v>
                      </c:pt>
                      <c:pt idx="3484">
                        <c:v>58.083333333333336</c:v>
                      </c:pt>
                      <c:pt idx="3485">
                        <c:v>58.1</c:v>
                      </c:pt>
                      <c:pt idx="3486">
                        <c:v>58.116666666666667</c:v>
                      </c:pt>
                      <c:pt idx="3487">
                        <c:v>58.133333333333333</c:v>
                      </c:pt>
                      <c:pt idx="3488">
                        <c:v>58.15</c:v>
                      </c:pt>
                      <c:pt idx="3489">
                        <c:v>58.166666666666664</c:v>
                      </c:pt>
                      <c:pt idx="3490">
                        <c:v>58.18333333333333</c:v>
                      </c:pt>
                      <c:pt idx="3491">
                        <c:v>58.2</c:v>
                      </c:pt>
                      <c:pt idx="3492">
                        <c:v>58.216666666666669</c:v>
                      </c:pt>
                      <c:pt idx="3493">
                        <c:v>58.233333333333334</c:v>
                      </c:pt>
                      <c:pt idx="3494">
                        <c:v>58.25</c:v>
                      </c:pt>
                      <c:pt idx="3495">
                        <c:v>58.266666666666666</c:v>
                      </c:pt>
                      <c:pt idx="3496">
                        <c:v>58.283333333333331</c:v>
                      </c:pt>
                      <c:pt idx="3497">
                        <c:v>58.3</c:v>
                      </c:pt>
                      <c:pt idx="3498">
                        <c:v>58.31666666666667</c:v>
                      </c:pt>
                      <c:pt idx="3499">
                        <c:v>58.333333333333336</c:v>
                      </c:pt>
                      <c:pt idx="3500">
                        <c:v>58.35</c:v>
                      </c:pt>
                      <c:pt idx="3501">
                        <c:v>58.366666666666667</c:v>
                      </c:pt>
                      <c:pt idx="3502">
                        <c:v>58.383333333333333</c:v>
                      </c:pt>
                      <c:pt idx="3503">
                        <c:v>58.4</c:v>
                      </c:pt>
                      <c:pt idx="3504">
                        <c:v>58.416666666666664</c:v>
                      </c:pt>
                      <c:pt idx="3505">
                        <c:v>58.43333333333333</c:v>
                      </c:pt>
                      <c:pt idx="3506">
                        <c:v>58.45</c:v>
                      </c:pt>
                      <c:pt idx="3507">
                        <c:v>58.466666666666669</c:v>
                      </c:pt>
                      <c:pt idx="3508">
                        <c:v>58.483333333333334</c:v>
                      </c:pt>
                      <c:pt idx="3509">
                        <c:v>58.5</c:v>
                      </c:pt>
                      <c:pt idx="3510">
                        <c:v>58.516666666666666</c:v>
                      </c:pt>
                      <c:pt idx="3511">
                        <c:v>58.533333333333331</c:v>
                      </c:pt>
                      <c:pt idx="3512">
                        <c:v>58.55</c:v>
                      </c:pt>
                      <c:pt idx="3513">
                        <c:v>58.56666666666667</c:v>
                      </c:pt>
                      <c:pt idx="3514">
                        <c:v>58.583333333333336</c:v>
                      </c:pt>
                      <c:pt idx="3515">
                        <c:v>58.6</c:v>
                      </c:pt>
                      <c:pt idx="3516">
                        <c:v>58.616666666666667</c:v>
                      </c:pt>
                      <c:pt idx="3517">
                        <c:v>58.633333333333333</c:v>
                      </c:pt>
                      <c:pt idx="3518">
                        <c:v>58.65</c:v>
                      </c:pt>
                      <c:pt idx="3519">
                        <c:v>58.666666666666664</c:v>
                      </c:pt>
                      <c:pt idx="3520">
                        <c:v>58.68333333333333</c:v>
                      </c:pt>
                      <c:pt idx="3521">
                        <c:v>58.7</c:v>
                      </c:pt>
                      <c:pt idx="3522">
                        <c:v>58.716666666666669</c:v>
                      </c:pt>
                      <c:pt idx="3523">
                        <c:v>58.733333333333334</c:v>
                      </c:pt>
                      <c:pt idx="3524">
                        <c:v>58.75</c:v>
                      </c:pt>
                      <c:pt idx="3525">
                        <c:v>58.766666666666666</c:v>
                      </c:pt>
                      <c:pt idx="3526">
                        <c:v>58.783333333333331</c:v>
                      </c:pt>
                      <c:pt idx="3527">
                        <c:v>58.8</c:v>
                      </c:pt>
                      <c:pt idx="3528">
                        <c:v>58.81666666666667</c:v>
                      </c:pt>
                      <c:pt idx="3529">
                        <c:v>58.833333333333336</c:v>
                      </c:pt>
                      <c:pt idx="3530">
                        <c:v>58.85</c:v>
                      </c:pt>
                      <c:pt idx="3531">
                        <c:v>58.866666666666667</c:v>
                      </c:pt>
                      <c:pt idx="3532">
                        <c:v>58.883333333333333</c:v>
                      </c:pt>
                      <c:pt idx="3533">
                        <c:v>58.9</c:v>
                      </c:pt>
                      <c:pt idx="3534">
                        <c:v>58.916666666666664</c:v>
                      </c:pt>
                      <c:pt idx="3535">
                        <c:v>58.93333333333333</c:v>
                      </c:pt>
                      <c:pt idx="3536">
                        <c:v>58.95</c:v>
                      </c:pt>
                      <c:pt idx="3537">
                        <c:v>58.966666666666669</c:v>
                      </c:pt>
                      <c:pt idx="3538">
                        <c:v>58.983333333333334</c:v>
                      </c:pt>
                      <c:pt idx="3539">
                        <c:v>59</c:v>
                      </c:pt>
                      <c:pt idx="3540">
                        <c:v>59.016666666666666</c:v>
                      </c:pt>
                      <c:pt idx="3541">
                        <c:v>59.033333333333331</c:v>
                      </c:pt>
                      <c:pt idx="3542">
                        <c:v>59.05</c:v>
                      </c:pt>
                      <c:pt idx="3543">
                        <c:v>59.06666666666667</c:v>
                      </c:pt>
                      <c:pt idx="3544">
                        <c:v>59.083333333333336</c:v>
                      </c:pt>
                      <c:pt idx="3545">
                        <c:v>59.1</c:v>
                      </c:pt>
                      <c:pt idx="3546">
                        <c:v>59.116666666666667</c:v>
                      </c:pt>
                      <c:pt idx="3547">
                        <c:v>59.133333333333333</c:v>
                      </c:pt>
                      <c:pt idx="3548">
                        <c:v>59.15</c:v>
                      </c:pt>
                      <c:pt idx="3549">
                        <c:v>59.166666666666664</c:v>
                      </c:pt>
                      <c:pt idx="3550">
                        <c:v>59.18333333333333</c:v>
                      </c:pt>
                      <c:pt idx="3551">
                        <c:v>59.2</c:v>
                      </c:pt>
                      <c:pt idx="3552">
                        <c:v>59.216666666666669</c:v>
                      </c:pt>
                      <c:pt idx="3553">
                        <c:v>59.233333333333334</c:v>
                      </c:pt>
                      <c:pt idx="3554">
                        <c:v>59.25</c:v>
                      </c:pt>
                      <c:pt idx="3555">
                        <c:v>59.266666666666666</c:v>
                      </c:pt>
                      <c:pt idx="3556">
                        <c:v>59.283333333333331</c:v>
                      </c:pt>
                      <c:pt idx="3557">
                        <c:v>59.3</c:v>
                      </c:pt>
                      <c:pt idx="3558">
                        <c:v>59.31666666666667</c:v>
                      </c:pt>
                      <c:pt idx="3559">
                        <c:v>59.333333333333336</c:v>
                      </c:pt>
                      <c:pt idx="3560">
                        <c:v>59.35</c:v>
                      </c:pt>
                      <c:pt idx="3561">
                        <c:v>59.366666666666667</c:v>
                      </c:pt>
                      <c:pt idx="3562">
                        <c:v>59.383333333333333</c:v>
                      </c:pt>
                      <c:pt idx="3563">
                        <c:v>59.4</c:v>
                      </c:pt>
                      <c:pt idx="3564">
                        <c:v>59.416666666666664</c:v>
                      </c:pt>
                      <c:pt idx="3565">
                        <c:v>59.43333333333333</c:v>
                      </c:pt>
                      <c:pt idx="3566">
                        <c:v>59.45</c:v>
                      </c:pt>
                      <c:pt idx="3567">
                        <c:v>59.466666666666669</c:v>
                      </c:pt>
                      <c:pt idx="3568">
                        <c:v>59.483333333333334</c:v>
                      </c:pt>
                      <c:pt idx="3569">
                        <c:v>59.5</c:v>
                      </c:pt>
                      <c:pt idx="3570">
                        <c:v>59.516666666666666</c:v>
                      </c:pt>
                      <c:pt idx="3571">
                        <c:v>59.533333333333331</c:v>
                      </c:pt>
                      <c:pt idx="3572">
                        <c:v>59.55</c:v>
                      </c:pt>
                      <c:pt idx="3573">
                        <c:v>59.56666666666667</c:v>
                      </c:pt>
                      <c:pt idx="3574">
                        <c:v>59.583333333333336</c:v>
                      </c:pt>
                      <c:pt idx="3575">
                        <c:v>59.6</c:v>
                      </c:pt>
                      <c:pt idx="3576">
                        <c:v>59.616666666666667</c:v>
                      </c:pt>
                      <c:pt idx="3577">
                        <c:v>59.633333333333333</c:v>
                      </c:pt>
                      <c:pt idx="3578">
                        <c:v>59.65</c:v>
                      </c:pt>
                      <c:pt idx="3579">
                        <c:v>59.666666666666664</c:v>
                      </c:pt>
                      <c:pt idx="3580">
                        <c:v>59.68333333333333</c:v>
                      </c:pt>
                      <c:pt idx="3581">
                        <c:v>59.7</c:v>
                      </c:pt>
                      <c:pt idx="3582">
                        <c:v>59.716666666666669</c:v>
                      </c:pt>
                      <c:pt idx="3583">
                        <c:v>59.733333333333334</c:v>
                      </c:pt>
                      <c:pt idx="3584">
                        <c:v>59.75</c:v>
                      </c:pt>
                      <c:pt idx="3585">
                        <c:v>59.766666666666666</c:v>
                      </c:pt>
                      <c:pt idx="3586">
                        <c:v>59.783333333333331</c:v>
                      </c:pt>
                      <c:pt idx="3587">
                        <c:v>59.8</c:v>
                      </c:pt>
                      <c:pt idx="3588">
                        <c:v>59.81666666666667</c:v>
                      </c:pt>
                      <c:pt idx="3589">
                        <c:v>59.833333333333336</c:v>
                      </c:pt>
                      <c:pt idx="3590">
                        <c:v>59.85</c:v>
                      </c:pt>
                      <c:pt idx="3591">
                        <c:v>59.866666666666667</c:v>
                      </c:pt>
                      <c:pt idx="3592">
                        <c:v>59.883333333333333</c:v>
                      </c:pt>
                      <c:pt idx="3593">
                        <c:v>59.9</c:v>
                      </c:pt>
                      <c:pt idx="3594">
                        <c:v>59.916666666666664</c:v>
                      </c:pt>
                      <c:pt idx="3595">
                        <c:v>59.93333333333333</c:v>
                      </c:pt>
                      <c:pt idx="3596">
                        <c:v>59.95</c:v>
                      </c:pt>
                      <c:pt idx="3597">
                        <c:v>59.966666666666669</c:v>
                      </c:pt>
                      <c:pt idx="3598">
                        <c:v>59.983333333333334</c:v>
                      </c:pt>
                      <c:pt idx="3599">
                        <c:v>60</c:v>
                      </c:pt>
                      <c:pt idx="3600">
                        <c:v>60.016666666666666</c:v>
                      </c:pt>
                      <c:pt idx="3601">
                        <c:v>60.033333333333331</c:v>
                      </c:pt>
                      <c:pt idx="3602">
                        <c:v>60.05</c:v>
                      </c:pt>
                      <c:pt idx="3603">
                        <c:v>60.06666666666667</c:v>
                      </c:pt>
                      <c:pt idx="3604">
                        <c:v>60.083333333333336</c:v>
                      </c:pt>
                      <c:pt idx="3605">
                        <c:v>60.1</c:v>
                      </c:pt>
                      <c:pt idx="3606">
                        <c:v>60.116666666666667</c:v>
                      </c:pt>
                      <c:pt idx="3607">
                        <c:v>60.133333333333333</c:v>
                      </c:pt>
                      <c:pt idx="3608">
                        <c:v>60.15</c:v>
                      </c:pt>
                      <c:pt idx="3609">
                        <c:v>60.166666666666664</c:v>
                      </c:pt>
                      <c:pt idx="3610">
                        <c:v>60.18333333333333</c:v>
                      </c:pt>
                      <c:pt idx="3611">
                        <c:v>60.2</c:v>
                      </c:pt>
                      <c:pt idx="3612">
                        <c:v>60.216666666666669</c:v>
                      </c:pt>
                      <c:pt idx="3613">
                        <c:v>60.233333333333334</c:v>
                      </c:pt>
                      <c:pt idx="3614">
                        <c:v>60.25</c:v>
                      </c:pt>
                      <c:pt idx="3615">
                        <c:v>60.266666666666666</c:v>
                      </c:pt>
                      <c:pt idx="3616">
                        <c:v>60.283333333333331</c:v>
                      </c:pt>
                      <c:pt idx="3617">
                        <c:v>60.3</c:v>
                      </c:pt>
                      <c:pt idx="3618">
                        <c:v>60.31666666666667</c:v>
                      </c:pt>
                      <c:pt idx="3619">
                        <c:v>60.333333333333336</c:v>
                      </c:pt>
                      <c:pt idx="3620">
                        <c:v>60.35</c:v>
                      </c:pt>
                      <c:pt idx="3621">
                        <c:v>60.366666666666667</c:v>
                      </c:pt>
                      <c:pt idx="3622">
                        <c:v>60.383333333333333</c:v>
                      </c:pt>
                      <c:pt idx="3623">
                        <c:v>60.4</c:v>
                      </c:pt>
                      <c:pt idx="3624">
                        <c:v>60.416666666666664</c:v>
                      </c:pt>
                      <c:pt idx="3625">
                        <c:v>60.43333333333333</c:v>
                      </c:pt>
                      <c:pt idx="3626">
                        <c:v>60.45</c:v>
                      </c:pt>
                      <c:pt idx="3627">
                        <c:v>60.466666666666669</c:v>
                      </c:pt>
                      <c:pt idx="3628">
                        <c:v>60.483333333333334</c:v>
                      </c:pt>
                      <c:pt idx="3629">
                        <c:v>60.5</c:v>
                      </c:pt>
                      <c:pt idx="3630">
                        <c:v>60.516666666666666</c:v>
                      </c:pt>
                      <c:pt idx="3631">
                        <c:v>60.533333333333331</c:v>
                      </c:pt>
                      <c:pt idx="3632">
                        <c:v>60.55</c:v>
                      </c:pt>
                      <c:pt idx="3633">
                        <c:v>60.56666666666667</c:v>
                      </c:pt>
                      <c:pt idx="3634">
                        <c:v>60.583333333333336</c:v>
                      </c:pt>
                      <c:pt idx="3635">
                        <c:v>60.6</c:v>
                      </c:pt>
                      <c:pt idx="3636">
                        <c:v>60.616666666666667</c:v>
                      </c:pt>
                      <c:pt idx="3637">
                        <c:v>60.633333333333333</c:v>
                      </c:pt>
                      <c:pt idx="3638">
                        <c:v>60.65</c:v>
                      </c:pt>
                      <c:pt idx="3639">
                        <c:v>60.666666666666664</c:v>
                      </c:pt>
                      <c:pt idx="3640">
                        <c:v>60.68333333333333</c:v>
                      </c:pt>
                      <c:pt idx="3641">
                        <c:v>60.7</c:v>
                      </c:pt>
                      <c:pt idx="3642">
                        <c:v>60.716666666666669</c:v>
                      </c:pt>
                      <c:pt idx="3643">
                        <c:v>60.733333333333334</c:v>
                      </c:pt>
                      <c:pt idx="3644">
                        <c:v>60.75</c:v>
                      </c:pt>
                      <c:pt idx="3645">
                        <c:v>60.766666666666666</c:v>
                      </c:pt>
                      <c:pt idx="3646">
                        <c:v>60.783333333333331</c:v>
                      </c:pt>
                      <c:pt idx="3647">
                        <c:v>60.8</c:v>
                      </c:pt>
                      <c:pt idx="3648">
                        <c:v>60.81666666666667</c:v>
                      </c:pt>
                      <c:pt idx="3649">
                        <c:v>60.833333333333336</c:v>
                      </c:pt>
                      <c:pt idx="3650">
                        <c:v>60.85</c:v>
                      </c:pt>
                      <c:pt idx="3651">
                        <c:v>60.866666666666667</c:v>
                      </c:pt>
                      <c:pt idx="3652">
                        <c:v>60.883333333333333</c:v>
                      </c:pt>
                      <c:pt idx="3653">
                        <c:v>60.9</c:v>
                      </c:pt>
                      <c:pt idx="3654">
                        <c:v>60.916666666666664</c:v>
                      </c:pt>
                      <c:pt idx="3655">
                        <c:v>60.93333333333333</c:v>
                      </c:pt>
                      <c:pt idx="3656">
                        <c:v>60.95</c:v>
                      </c:pt>
                      <c:pt idx="3657">
                        <c:v>60.966666666666669</c:v>
                      </c:pt>
                      <c:pt idx="3658">
                        <c:v>60.983333333333334</c:v>
                      </c:pt>
                      <c:pt idx="3659">
                        <c:v>61</c:v>
                      </c:pt>
                      <c:pt idx="3660">
                        <c:v>61.016666666666666</c:v>
                      </c:pt>
                      <c:pt idx="3661">
                        <c:v>61.033333333333331</c:v>
                      </c:pt>
                      <c:pt idx="3662">
                        <c:v>61.05</c:v>
                      </c:pt>
                      <c:pt idx="3663">
                        <c:v>61.06666666666667</c:v>
                      </c:pt>
                      <c:pt idx="3664">
                        <c:v>61.083333333333336</c:v>
                      </c:pt>
                      <c:pt idx="3665">
                        <c:v>61.1</c:v>
                      </c:pt>
                      <c:pt idx="3666">
                        <c:v>61.116666666666667</c:v>
                      </c:pt>
                      <c:pt idx="3667">
                        <c:v>61.133333333333333</c:v>
                      </c:pt>
                      <c:pt idx="3668">
                        <c:v>61.15</c:v>
                      </c:pt>
                      <c:pt idx="3669">
                        <c:v>61.166666666666664</c:v>
                      </c:pt>
                      <c:pt idx="3670">
                        <c:v>61.18333333333333</c:v>
                      </c:pt>
                      <c:pt idx="3671">
                        <c:v>61.2</c:v>
                      </c:pt>
                      <c:pt idx="3672">
                        <c:v>61.216666666666669</c:v>
                      </c:pt>
                      <c:pt idx="3673">
                        <c:v>61.233333333333334</c:v>
                      </c:pt>
                      <c:pt idx="3674">
                        <c:v>61.25</c:v>
                      </c:pt>
                      <c:pt idx="3675">
                        <c:v>61.266666666666666</c:v>
                      </c:pt>
                      <c:pt idx="3676">
                        <c:v>61.283333333333331</c:v>
                      </c:pt>
                      <c:pt idx="3677">
                        <c:v>61.3</c:v>
                      </c:pt>
                      <c:pt idx="3678">
                        <c:v>61.31666666666667</c:v>
                      </c:pt>
                      <c:pt idx="3679">
                        <c:v>61.333333333333336</c:v>
                      </c:pt>
                      <c:pt idx="3680">
                        <c:v>61.35</c:v>
                      </c:pt>
                      <c:pt idx="3681">
                        <c:v>61.366666666666667</c:v>
                      </c:pt>
                      <c:pt idx="3682">
                        <c:v>61.383333333333333</c:v>
                      </c:pt>
                      <c:pt idx="3683">
                        <c:v>61.4</c:v>
                      </c:pt>
                      <c:pt idx="3684">
                        <c:v>61.416666666666664</c:v>
                      </c:pt>
                      <c:pt idx="3685">
                        <c:v>61.43333333333333</c:v>
                      </c:pt>
                      <c:pt idx="3686">
                        <c:v>61.45</c:v>
                      </c:pt>
                      <c:pt idx="3687">
                        <c:v>61.466666666666669</c:v>
                      </c:pt>
                      <c:pt idx="3688">
                        <c:v>61.483333333333334</c:v>
                      </c:pt>
                      <c:pt idx="3689">
                        <c:v>61.5</c:v>
                      </c:pt>
                      <c:pt idx="3690">
                        <c:v>61.516666666666666</c:v>
                      </c:pt>
                      <c:pt idx="3691">
                        <c:v>61.533333333333331</c:v>
                      </c:pt>
                      <c:pt idx="3692">
                        <c:v>61.55</c:v>
                      </c:pt>
                      <c:pt idx="3693">
                        <c:v>61.56666666666667</c:v>
                      </c:pt>
                      <c:pt idx="3694">
                        <c:v>61.583333333333336</c:v>
                      </c:pt>
                      <c:pt idx="3695">
                        <c:v>61.6</c:v>
                      </c:pt>
                      <c:pt idx="3696">
                        <c:v>61.616666666666667</c:v>
                      </c:pt>
                      <c:pt idx="3697">
                        <c:v>61.633333333333333</c:v>
                      </c:pt>
                      <c:pt idx="3698">
                        <c:v>61.65</c:v>
                      </c:pt>
                      <c:pt idx="3699">
                        <c:v>61.666666666666664</c:v>
                      </c:pt>
                      <c:pt idx="3700">
                        <c:v>61.68333333333333</c:v>
                      </c:pt>
                      <c:pt idx="3701">
                        <c:v>61.7</c:v>
                      </c:pt>
                      <c:pt idx="3702">
                        <c:v>61.716666666666669</c:v>
                      </c:pt>
                      <c:pt idx="3703">
                        <c:v>61.733333333333334</c:v>
                      </c:pt>
                      <c:pt idx="3704">
                        <c:v>61.75</c:v>
                      </c:pt>
                      <c:pt idx="3705">
                        <c:v>61.766666666666666</c:v>
                      </c:pt>
                      <c:pt idx="3706">
                        <c:v>61.783333333333331</c:v>
                      </c:pt>
                      <c:pt idx="3707">
                        <c:v>61.8</c:v>
                      </c:pt>
                      <c:pt idx="3708">
                        <c:v>61.81666666666667</c:v>
                      </c:pt>
                      <c:pt idx="3709">
                        <c:v>61.833333333333336</c:v>
                      </c:pt>
                      <c:pt idx="3710">
                        <c:v>61.85</c:v>
                      </c:pt>
                      <c:pt idx="3711">
                        <c:v>61.866666666666667</c:v>
                      </c:pt>
                      <c:pt idx="3712">
                        <c:v>61.883333333333333</c:v>
                      </c:pt>
                      <c:pt idx="3713">
                        <c:v>61.9</c:v>
                      </c:pt>
                      <c:pt idx="3714">
                        <c:v>61.916666666666664</c:v>
                      </c:pt>
                      <c:pt idx="3715">
                        <c:v>61.93333333333333</c:v>
                      </c:pt>
                      <c:pt idx="3716">
                        <c:v>61.95</c:v>
                      </c:pt>
                      <c:pt idx="3717">
                        <c:v>61.966666666666669</c:v>
                      </c:pt>
                      <c:pt idx="3718">
                        <c:v>61.983333333333334</c:v>
                      </c:pt>
                      <c:pt idx="3719">
                        <c:v>62</c:v>
                      </c:pt>
                      <c:pt idx="3720">
                        <c:v>62.016666666666666</c:v>
                      </c:pt>
                      <c:pt idx="3721">
                        <c:v>62.033333333333331</c:v>
                      </c:pt>
                      <c:pt idx="3722">
                        <c:v>62.05</c:v>
                      </c:pt>
                      <c:pt idx="3723">
                        <c:v>62.06666666666667</c:v>
                      </c:pt>
                      <c:pt idx="3724">
                        <c:v>62.083333333333336</c:v>
                      </c:pt>
                      <c:pt idx="3725">
                        <c:v>62.1</c:v>
                      </c:pt>
                      <c:pt idx="3726">
                        <c:v>62.116666666666667</c:v>
                      </c:pt>
                      <c:pt idx="3727">
                        <c:v>62.133333333333333</c:v>
                      </c:pt>
                      <c:pt idx="3728">
                        <c:v>62.15</c:v>
                      </c:pt>
                      <c:pt idx="3729">
                        <c:v>62.166666666666664</c:v>
                      </c:pt>
                      <c:pt idx="3730">
                        <c:v>62.18333333333333</c:v>
                      </c:pt>
                      <c:pt idx="3731">
                        <c:v>62.2</c:v>
                      </c:pt>
                      <c:pt idx="3732">
                        <c:v>62.216666666666669</c:v>
                      </c:pt>
                      <c:pt idx="3733">
                        <c:v>62.233333333333334</c:v>
                      </c:pt>
                      <c:pt idx="3734">
                        <c:v>62.25</c:v>
                      </c:pt>
                      <c:pt idx="3735">
                        <c:v>62.266666666666666</c:v>
                      </c:pt>
                      <c:pt idx="3736">
                        <c:v>62.283333333333331</c:v>
                      </c:pt>
                      <c:pt idx="3737">
                        <c:v>62.3</c:v>
                      </c:pt>
                      <c:pt idx="3738">
                        <c:v>62.31666666666667</c:v>
                      </c:pt>
                      <c:pt idx="3739">
                        <c:v>62.333333333333336</c:v>
                      </c:pt>
                      <c:pt idx="3740">
                        <c:v>62.35</c:v>
                      </c:pt>
                      <c:pt idx="3741">
                        <c:v>62.366666666666667</c:v>
                      </c:pt>
                      <c:pt idx="3742">
                        <c:v>62.383333333333333</c:v>
                      </c:pt>
                      <c:pt idx="3743">
                        <c:v>62.4</c:v>
                      </c:pt>
                      <c:pt idx="3744">
                        <c:v>62.416666666666664</c:v>
                      </c:pt>
                      <c:pt idx="3745">
                        <c:v>62.43333333333333</c:v>
                      </c:pt>
                      <c:pt idx="3746">
                        <c:v>62.45</c:v>
                      </c:pt>
                      <c:pt idx="3747">
                        <c:v>62.466666666666669</c:v>
                      </c:pt>
                      <c:pt idx="3748">
                        <c:v>62.483333333333334</c:v>
                      </c:pt>
                      <c:pt idx="3749">
                        <c:v>62.5</c:v>
                      </c:pt>
                      <c:pt idx="3750">
                        <c:v>62.516666666666666</c:v>
                      </c:pt>
                      <c:pt idx="3751">
                        <c:v>62.533333333333331</c:v>
                      </c:pt>
                      <c:pt idx="3752">
                        <c:v>62.55</c:v>
                      </c:pt>
                      <c:pt idx="3753">
                        <c:v>62.56666666666667</c:v>
                      </c:pt>
                      <c:pt idx="3754">
                        <c:v>62.583333333333336</c:v>
                      </c:pt>
                      <c:pt idx="3755">
                        <c:v>62.6</c:v>
                      </c:pt>
                      <c:pt idx="3756">
                        <c:v>62.616666666666667</c:v>
                      </c:pt>
                      <c:pt idx="3757">
                        <c:v>62.633333333333333</c:v>
                      </c:pt>
                      <c:pt idx="3758">
                        <c:v>62.65</c:v>
                      </c:pt>
                      <c:pt idx="3759">
                        <c:v>62.666666666666664</c:v>
                      </c:pt>
                      <c:pt idx="3760">
                        <c:v>62.68333333333333</c:v>
                      </c:pt>
                      <c:pt idx="3761">
                        <c:v>62.7</c:v>
                      </c:pt>
                      <c:pt idx="3762">
                        <c:v>62.716666666666669</c:v>
                      </c:pt>
                      <c:pt idx="3763">
                        <c:v>62.733333333333334</c:v>
                      </c:pt>
                      <c:pt idx="3764">
                        <c:v>62.75</c:v>
                      </c:pt>
                      <c:pt idx="3765">
                        <c:v>62.766666666666666</c:v>
                      </c:pt>
                      <c:pt idx="3766">
                        <c:v>62.783333333333331</c:v>
                      </c:pt>
                      <c:pt idx="3767">
                        <c:v>62.8</c:v>
                      </c:pt>
                      <c:pt idx="3768">
                        <c:v>62.81666666666667</c:v>
                      </c:pt>
                      <c:pt idx="3769">
                        <c:v>62.833333333333336</c:v>
                      </c:pt>
                      <c:pt idx="3770">
                        <c:v>62.85</c:v>
                      </c:pt>
                      <c:pt idx="3771">
                        <c:v>62.866666666666667</c:v>
                      </c:pt>
                      <c:pt idx="3772">
                        <c:v>62.883333333333333</c:v>
                      </c:pt>
                      <c:pt idx="3773">
                        <c:v>62.9</c:v>
                      </c:pt>
                      <c:pt idx="3774">
                        <c:v>62.916666666666664</c:v>
                      </c:pt>
                      <c:pt idx="3775">
                        <c:v>62.93333333333333</c:v>
                      </c:pt>
                      <c:pt idx="3776">
                        <c:v>62.95</c:v>
                      </c:pt>
                      <c:pt idx="3777">
                        <c:v>62.966666666666669</c:v>
                      </c:pt>
                      <c:pt idx="3778">
                        <c:v>62.983333333333334</c:v>
                      </c:pt>
                      <c:pt idx="3779">
                        <c:v>63</c:v>
                      </c:pt>
                      <c:pt idx="3780">
                        <c:v>63.016666666666666</c:v>
                      </c:pt>
                      <c:pt idx="3781">
                        <c:v>63.033333333333331</c:v>
                      </c:pt>
                      <c:pt idx="3782">
                        <c:v>63.05</c:v>
                      </c:pt>
                      <c:pt idx="3783">
                        <c:v>63.06666666666667</c:v>
                      </c:pt>
                      <c:pt idx="3784">
                        <c:v>63.083333333333336</c:v>
                      </c:pt>
                      <c:pt idx="3785">
                        <c:v>63.1</c:v>
                      </c:pt>
                      <c:pt idx="3786">
                        <c:v>63.116666666666667</c:v>
                      </c:pt>
                      <c:pt idx="3787">
                        <c:v>63.133333333333333</c:v>
                      </c:pt>
                      <c:pt idx="3788">
                        <c:v>63.15</c:v>
                      </c:pt>
                      <c:pt idx="3789">
                        <c:v>63.166666666666664</c:v>
                      </c:pt>
                      <c:pt idx="3790">
                        <c:v>63.18333333333333</c:v>
                      </c:pt>
                      <c:pt idx="3791">
                        <c:v>63.2</c:v>
                      </c:pt>
                      <c:pt idx="3792">
                        <c:v>63.216666666666669</c:v>
                      </c:pt>
                      <c:pt idx="3793">
                        <c:v>63.233333333333334</c:v>
                      </c:pt>
                      <c:pt idx="3794">
                        <c:v>63.25</c:v>
                      </c:pt>
                      <c:pt idx="3795">
                        <c:v>63.266666666666666</c:v>
                      </c:pt>
                      <c:pt idx="3796">
                        <c:v>63.283333333333331</c:v>
                      </c:pt>
                      <c:pt idx="3797">
                        <c:v>63.3</c:v>
                      </c:pt>
                      <c:pt idx="3798">
                        <c:v>63.31666666666667</c:v>
                      </c:pt>
                      <c:pt idx="3799">
                        <c:v>63.333333333333336</c:v>
                      </c:pt>
                      <c:pt idx="3800">
                        <c:v>63.35</c:v>
                      </c:pt>
                      <c:pt idx="3801">
                        <c:v>63.366666666666667</c:v>
                      </c:pt>
                      <c:pt idx="3802">
                        <c:v>63.383333333333333</c:v>
                      </c:pt>
                      <c:pt idx="3803">
                        <c:v>63.4</c:v>
                      </c:pt>
                      <c:pt idx="3804">
                        <c:v>63.416666666666664</c:v>
                      </c:pt>
                      <c:pt idx="3805">
                        <c:v>63.43333333333333</c:v>
                      </c:pt>
                      <c:pt idx="3806">
                        <c:v>63.45</c:v>
                      </c:pt>
                      <c:pt idx="3807">
                        <c:v>63.466666666666669</c:v>
                      </c:pt>
                      <c:pt idx="3808">
                        <c:v>63.483333333333334</c:v>
                      </c:pt>
                      <c:pt idx="3809">
                        <c:v>63.5</c:v>
                      </c:pt>
                      <c:pt idx="3810">
                        <c:v>63.516666666666666</c:v>
                      </c:pt>
                      <c:pt idx="3811">
                        <c:v>63.533333333333331</c:v>
                      </c:pt>
                      <c:pt idx="3812">
                        <c:v>63.55</c:v>
                      </c:pt>
                      <c:pt idx="3813">
                        <c:v>63.56666666666667</c:v>
                      </c:pt>
                      <c:pt idx="3814">
                        <c:v>63.583333333333336</c:v>
                      </c:pt>
                      <c:pt idx="3815">
                        <c:v>63.6</c:v>
                      </c:pt>
                      <c:pt idx="3816">
                        <c:v>63.616666666666667</c:v>
                      </c:pt>
                      <c:pt idx="3817">
                        <c:v>63.633333333333333</c:v>
                      </c:pt>
                      <c:pt idx="3818">
                        <c:v>63.65</c:v>
                      </c:pt>
                      <c:pt idx="3819">
                        <c:v>63.666666666666664</c:v>
                      </c:pt>
                      <c:pt idx="3820">
                        <c:v>63.68333333333333</c:v>
                      </c:pt>
                      <c:pt idx="3821">
                        <c:v>63.7</c:v>
                      </c:pt>
                      <c:pt idx="3822">
                        <c:v>63.716666666666669</c:v>
                      </c:pt>
                      <c:pt idx="3823">
                        <c:v>63.733333333333334</c:v>
                      </c:pt>
                      <c:pt idx="3824">
                        <c:v>63.75</c:v>
                      </c:pt>
                      <c:pt idx="3825">
                        <c:v>63.766666666666666</c:v>
                      </c:pt>
                      <c:pt idx="3826">
                        <c:v>63.783333333333331</c:v>
                      </c:pt>
                      <c:pt idx="3827">
                        <c:v>63.8</c:v>
                      </c:pt>
                      <c:pt idx="3828">
                        <c:v>63.81666666666667</c:v>
                      </c:pt>
                      <c:pt idx="3829">
                        <c:v>63.833333333333336</c:v>
                      </c:pt>
                      <c:pt idx="3830">
                        <c:v>63.85</c:v>
                      </c:pt>
                      <c:pt idx="3831">
                        <c:v>63.866666666666667</c:v>
                      </c:pt>
                      <c:pt idx="3832">
                        <c:v>63.883333333333333</c:v>
                      </c:pt>
                      <c:pt idx="3833">
                        <c:v>63.9</c:v>
                      </c:pt>
                      <c:pt idx="3834">
                        <c:v>63.916666666666664</c:v>
                      </c:pt>
                      <c:pt idx="3835">
                        <c:v>63.93333333333333</c:v>
                      </c:pt>
                      <c:pt idx="3836">
                        <c:v>63.95</c:v>
                      </c:pt>
                      <c:pt idx="3837">
                        <c:v>63.966666666666669</c:v>
                      </c:pt>
                      <c:pt idx="3838">
                        <c:v>63.983333333333334</c:v>
                      </c:pt>
                      <c:pt idx="3839">
                        <c:v>64</c:v>
                      </c:pt>
                      <c:pt idx="3840">
                        <c:v>64.016666666666666</c:v>
                      </c:pt>
                      <c:pt idx="3841">
                        <c:v>64.033333333333331</c:v>
                      </c:pt>
                      <c:pt idx="3842">
                        <c:v>64.05</c:v>
                      </c:pt>
                      <c:pt idx="3843">
                        <c:v>64.066666666666663</c:v>
                      </c:pt>
                      <c:pt idx="3844">
                        <c:v>64.083333333333329</c:v>
                      </c:pt>
                      <c:pt idx="3845">
                        <c:v>64.099999999999994</c:v>
                      </c:pt>
                      <c:pt idx="3846">
                        <c:v>64.11666666666666</c:v>
                      </c:pt>
                      <c:pt idx="3847">
                        <c:v>64.13333333333334</c:v>
                      </c:pt>
                      <c:pt idx="3848">
                        <c:v>64.150000000000006</c:v>
                      </c:pt>
                      <c:pt idx="3849">
                        <c:v>64.166666666666671</c:v>
                      </c:pt>
                      <c:pt idx="3850">
                        <c:v>64.183333333333337</c:v>
                      </c:pt>
                      <c:pt idx="3851">
                        <c:v>64.2</c:v>
                      </c:pt>
                      <c:pt idx="3852">
                        <c:v>64.216666666666669</c:v>
                      </c:pt>
                      <c:pt idx="3853">
                        <c:v>64.233333333333334</c:v>
                      </c:pt>
                      <c:pt idx="3854">
                        <c:v>64.25</c:v>
                      </c:pt>
                      <c:pt idx="3855">
                        <c:v>64.266666666666666</c:v>
                      </c:pt>
                      <c:pt idx="3856">
                        <c:v>64.283333333333331</c:v>
                      </c:pt>
                      <c:pt idx="3857">
                        <c:v>64.3</c:v>
                      </c:pt>
                      <c:pt idx="3858">
                        <c:v>64.316666666666663</c:v>
                      </c:pt>
                      <c:pt idx="3859">
                        <c:v>64.333333333333329</c:v>
                      </c:pt>
                      <c:pt idx="3860">
                        <c:v>64.349999999999994</c:v>
                      </c:pt>
                      <c:pt idx="3861">
                        <c:v>64.36666666666666</c:v>
                      </c:pt>
                      <c:pt idx="3862">
                        <c:v>64.38333333333334</c:v>
                      </c:pt>
                      <c:pt idx="3863">
                        <c:v>64.400000000000006</c:v>
                      </c:pt>
                      <c:pt idx="3864">
                        <c:v>64.416666666666671</c:v>
                      </c:pt>
                      <c:pt idx="3865">
                        <c:v>64.433333333333337</c:v>
                      </c:pt>
                      <c:pt idx="3866">
                        <c:v>64.45</c:v>
                      </c:pt>
                      <c:pt idx="3867">
                        <c:v>64.466666666666669</c:v>
                      </c:pt>
                      <c:pt idx="3868">
                        <c:v>64.483333333333334</c:v>
                      </c:pt>
                      <c:pt idx="3869">
                        <c:v>64.5</c:v>
                      </c:pt>
                      <c:pt idx="3870">
                        <c:v>64.516666666666666</c:v>
                      </c:pt>
                      <c:pt idx="3871">
                        <c:v>64.533333333333331</c:v>
                      </c:pt>
                      <c:pt idx="3872">
                        <c:v>64.55</c:v>
                      </c:pt>
                      <c:pt idx="3873">
                        <c:v>64.566666666666663</c:v>
                      </c:pt>
                      <c:pt idx="3874">
                        <c:v>64.583333333333329</c:v>
                      </c:pt>
                      <c:pt idx="3875">
                        <c:v>64.599999999999994</c:v>
                      </c:pt>
                      <c:pt idx="3876">
                        <c:v>64.61666666666666</c:v>
                      </c:pt>
                      <c:pt idx="3877">
                        <c:v>64.63333333333334</c:v>
                      </c:pt>
                      <c:pt idx="3878">
                        <c:v>64.650000000000006</c:v>
                      </c:pt>
                      <c:pt idx="3879">
                        <c:v>64.666666666666671</c:v>
                      </c:pt>
                      <c:pt idx="3880">
                        <c:v>64.683333333333337</c:v>
                      </c:pt>
                      <c:pt idx="3881">
                        <c:v>64.7</c:v>
                      </c:pt>
                      <c:pt idx="3882">
                        <c:v>64.716666666666669</c:v>
                      </c:pt>
                      <c:pt idx="3883">
                        <c:v>64.733333333333334</c:v>
                      </c:pt>
                      <c:pt idx="3884">
                        <c:v>64.75</c:v>
                      </c:pt>
                      <c:pt idx="3885">
                        <c:v>64.766666666666666</c:v>
                      </c:pt>
                      <c:pt idx="3886">
                        <c:v>64.783333333333331</c:v>
                      </c:pt>
                      <c:pt idx="3887">
                        <c:v>64.8</c:v>
                      </c:pt>
                      <c:pt idx="3888">
                        <c:v>64.816666666666663</c:v>
                      </c:pt>
                      <c:pt idx="3889">
                        <c:v>64.833333333333329</c:v>
                      </c:pt>
                      <c:pt idx="3890">
                        <c:v>64.849999999999994</c:v>
                      </c:pt>
                      <c:pt idx="3891">
                        <c:v>64.86666666666666</c:v>
                      </c:pt>
                      <c:pt idx="3892">
                        <c:v>64.88333333333334</c:v>
                      </c:pt>
                      <c:pt idx="3893">
                        <c:v>64.900000000000006</c:v>
                      </c:pt>
                      <c:pt idx="3894">
                        <c:v>64.916666666666671</c:v>
                      </c:pt>
                      <c:pt idx="3895">
                        <c:v>64.933333333333337</c:v>
                      </c:pt>
                      <c:pt idx="3896">
                        <c:v>64.95</c:v>
                      </c:pt>
                      <c:pt idx="3897">
                        <c:v>64.966666666666669</c:v>
                      </c:pt>
                      <c:pt idx="3898">
                        <c:v>64.983333333333334</c:v>
                      </c:pt>
                      <c:pt idx="3899">
                        <c:v>65</c:v>
                      </c:pt>
                      <c:pt idx="3900">
                        <c:v>65.016666666666666</c:v>
                      </c:pt>
                      <c:pt idx="3901">
                        <c:v>65.033333333333331</c:v>
                      </c:pt>
                      <c:pt idx="3902">
                        <c:v>65.05</c:v>
                      </c:pt>
                      <c:pt idx="3903">
                        <c:v>65.066666666666663</c:v>
                      </c:pt>
                      <c:pt idx="3904">
                        <c:v>65.083333333333329</c:v>
                      </c:pt>
                      <c:pt idx="3905">
                        <c:v>65.099999999999994</c:v>
                      </c:pt>
                      <c:pt idx="3906">
                        <c:v>65.11666666666666</c:v>
                      </c:pt>
                      <c:pt idx="3907">
                        <c:v>65.13333333333334</c:v>
                      </c:pt>
                      <c:pt idx="3908">
                        <c:v>65.150000000000006</c:v>
                      </c:pt>
                      <c:pt idx="3909">
                        <c:v>65.166666666666671</c:v>
                      </c:pt>
                      <c:pt idx="3910">
                        <c:v>65.183333333333337</c:v>
                      </c:pt>
                      <c:pt idx="3911">
                        <c:v>65.2</c:v>
                      </c:pt>
                      <c:pt idx="3912">
                        <c:v>65.216666666666669</c:v>
                      </c:pt>
                      <c:pt idx="3913">
                        <c:v>65.233333333333334</c:v>
                      </c:pt>
                      <c:pt idx="3914">
                        <c:v>65.25</c:v>
                      </c:pt>
                      <c:pt idx="3915">
                        <c:v>65.266666666666666</c:v>
                      </c:pt>
                      <c:pt idx="3916">
                        <c:v>65.283333333333331</c:v>
                      </c:pt>
                      <c:pt idx="3917">
                        <c:v>65.3</c:v>
                      </c:pt>
                      <c:pt idx="3918">
                        <c:v>65.316666666666663</c:v>
                      </c:pt>
                      <c:pt idx="3919">
                        <c:v>65.333333333333329</c:v>
                      </c:pt>
                      <c:pt idx="3920">
                        <c:v>65.349999999999994</c:v>
                      </c:pt>
                      <c:pt idx="3921">
                        <c:v>65.36666666666666</c:v>
                      </c:pt>
                      <c:pt idx="3922">
                        <c:v>65.38333333333334</c:v>
                      </c:pt>
                      <c:pt idx="3923">
                        <c:v>65.400000000000006</c:v>
                      </c:pt>
                      <c:pt idx="3924">
                        <c:v>65.416666666666671</c:v>
                      </c:pt>
                      <c:pt idx="3925">
                        <c:v>65.433333333333337</c:v>
                      </c:pt>
                      <c:pt idx="3926">
                        <c:v>65.45</c:v>
                      </c:pt>
                      <c:pt idx="3927">
                        <c:v>65.466666666666669</c:v>
                      </c:pt>
                      <c:pt idx="3928">
                        <c:v>65.483333333333334</c:v>
                      </c:pt>
                      <c:pt idx="3929">
                        <c:v>65.5</c:v>
                      </c:pt>
                      <c:pt idx="3930">
                        <c:v>65.516666666666666</c:v>
                      </c:pt>
                      <c:pt idx="3931">
                        <c:v>65.533333333333331</c:v>
                      </c:pt>
                      <c:pt idx="3932">
                        <c:v>65.55</c:v>
                      </c:pt>
                      <c:pt idx="3933">
                        <c:v>65.566666666666663</c:v>
                      </c:pt>
                      <c:pt idx="3934">
                        <c:v>65.583333333333329</c:v>
                      </c:pt>
                      <c:pt idx="3935">
                        <c:v>65.599999999999994</c:v>
                      </c:pt>
                      <c:pt idx="3936">
                        <c:v>65.61666666666666</c:v>
                      </c:pt>
                      <c:pt idx="3937">
                        <c:v>65.63333333333334</c:v>
                      </c:pt>
                      <c:pt idx="3938">
                        <c:v>65.650000000000006</c:v>
                      </c:pt>
                      <c:pt idx="3939">
                        <c:v>65.666666666666671</c:v>
                      </c:pt>
                      <c:pt idx="3940">
                        <c:v>65.683333333333337</c:v>
                      </c:pt>
                      <c:pt idx="3941">
                        <c:v>65.7</c:v>
                      </c:pt>
                      <c:pt idx="3942">
                        <c:v>65.716666666666669</c:v>
                      </c:pt>
                      <c:pt idx="3943">
                        <c:v>65.733333333333334</c:v>
                      </c:pt>
                      <c:pt idx="3944">
                        <c:v>65.75</c:v>
                      </c:pt>
                      <c:pt idx="3945">
                        <c:v>65.766666666666666</c:v>
                      </c:pt>
                      <c:pt idx="3946">
                        <c:v>65.783333333333331</c:v>
                      </c:pt>
                      <c:pt idx="3947">
                        <c:v>65.8</c:v>
                      </c:pt>
                      <c:pt idx="3948">
                        <c:v>65.816666666666663</c:v>
                      </c:pt>
                      <c:pt idx="3949">
                        <c:v>65.833333333333329</c:v>
                      </c:pt>
                      <c:pt idx="3950">
                        <c:v>65.849999999999994</c:v>
                      </c:pt>
                      <c:pt idx="3951">
                        <c:v>65.86666666666666</c:v>
                      </c:pt>
                      <c:pt idx="3952">
                        <c:v>65.88333333333334</c:v>
                      </c:pt>
                      <c:pt idx="3953">
                        <c:v>65.900000000000006</c:v>
                      </c:pt>
                      <c:pt idx="3954">
                        <c:v>65.916666666666671</c:v>
                      </c:pt>
                      <c:pt idx="3955">
                        <c:v>65.933333333333337</c:v>
                      </c:pt>
                      <c:pt idx="3956">
                        <c:v>65.95</c:v>
                      </c:pt>
                      <c:pt idx="3957">
                        <c:v>65.966666666666669</c:v>
                      </c:pt>
                      <c:pt idx="3958">
                        <c:v>65.983333333333334</c:v>
                      </c:pt>
                      <c:pt idx="3959">
                        <c:v>66</c:v>
                      </c:pt>
                      <c:pt idx="3960">
                        <c:v>66.016666666666666</c:v>
                      </c:pt>
                      <c:pt idx="3961">
                        <c:v>66.033333333333331</c:v>
                      </c:pt>
                      <c:pt idx="3962">
                        <c:v>66.05</c:v>
                      </c:pt>
                      <c:pt idx="3963">
                        <c:v>66.066666666666663</c:v>
                      </c:pt>
                      <c:pt idx="3964">
                        <c:v>66.083333333333329</c:v>
                      </c:pt>
                      <c:pt idx="3965">
                        <c:v>66.099999999999994</c:v>
                      </c:pt>
                      <c:pt idx="3966">
                        <c:v>66.11666666666666</c:v>
                      </c:pt>
                      <c:pt idx="3967">
                        <c:v>66.13333333333334</c:v>
                      </c:pt>
                      <c:pt idx="3968">
                        <c:v>66.150000000000006</c:v>
                      </c:pt>
                      <c:pt idx="3969">
                        <c:v>66.166666666666671</c:v>
                      </c:pt>
                      <c:pt idx="3970">
                        <c:v>66.183333333333337</c:v>
                      </c:pt>
                      <c:pt idx="3971">
                        <c:v>66.2</c:v>
                      </c:pt>
                      <c:pt idx="3972">
                        <c:v>66.216666666666669</c:v>
                      </c:pt>
                      <c:pt idx="3973">
                        <c:v>66.233333333333334</c:v>
                      </c:pt>
                      <c:pt idx="3974">
                        <c:v>66.25</c:v>
                      </c:pt>
                      <c:pt idx="3975">
                        <c:v>66.266666666666666</c:v>
                      </c:pt>
                      <c:pt idx="3976">
                        <c:v>66.283333333333331</c:v>
                      </c:pt>
                      <c:pt idx="3977">
                        <c:v>66.3</c:v>
                      </c:pt>
                      <c:pt idx="3978">
                        <c:v>66.316666666666663</c:v>
                      </c:pt>
                      <c:pt idx="3979">
                        <c:v>66.333333333333329</c:v>
                      </c:pt>
                      <c:pt idx="3980">
                        <c:v>66.349999999999994</c:v>
                      </c:pt>
                      <c:pt idx="3981">
                        <c:v>66.36666666666666</c:v>
                      </c:pt>
                      <c:pt idx="3982">
                        <c:v>66.38333333333334</c:v>
                      </c:pt>
                      <c:pt idx="3983">
                        <c:v>66.400000000000006</c:v>
                      </c:pt>
                      <c:pt idx="3984">
                        <c:v>66.416666666666671</c:v>
                      </c:pt>
                      <c:pt idx="3985">
                        <c:v>66.433333333333337</c:v>
                      </c:pt>
                      <c:pt idx="3986">
                        <c:v>66.45</c:v>
                      </c:pt>
                      <c:pt idx="3987">
                        <c:v>66.466666666666669</c:v>
                      </c:pt>
                      <c:pt idx="3988">
                        <c:v>66.483333333333334</c:v>
                      </c:pt>
                      <c:pt idx="3989">
                        <c:v>66.5</c:v>
                      </c:pt>
                      <c:pt idx="3990">
                        <c:v>66.516666666666666</c:v>
                      </c:pt>
                      <c:pt idx="3991">
                        <c:v>66.533333333333331</c:v>
                      </c:pt>
                      <c:pt idx="3992">
                        <c:v>66.55</c:v>
                      </c:pt>
                      <c:pt idx="3993">
                        <c:v>66.566666666666663</c:v>
                      </c:pt>
                      <c:pt idx="3994">
                        <c:v>66.583333333333329</c:v>
                      </c:pt>
                      <c:pt idx="3995">
                        <c:v>66.599999999999994</c:v>
                      </c:pt>
                      <c:pt idx="3996">
                        <c:v>66.61666666666666</c:v>
                      </c:pt>
                      <c:pt idx="3997">
                        <c:v>66.63333333333334</c:v>
                      </c:pt>
                      <c:pt idx="3998">
                        <c:v>66.650000000000006</c:v>
                      </c:pt>
                      <c:pt idx="3999">
                        <c:v>66.666666666666671</c:v>
                      </c:pt>
                      <c:pt idx="4000">
                        <c:v>66.683333333333337</c:v>
                      </c:pt>
                      <c:pt idx="4001">
                        <c:v>66.7</c:v>
                      </c:pt>
                      <c:pt idx="4002">
                        <c:v>66.716666666666669</c:v>
                      </c:pt>
                      <c:pt idx="4003">
                        <c:v>66.733333333333334</c:v>
                      </c:pt>
                      <c:pt idx="4004">
                        <c:v>66.75</c:v>
                      </c:pt>
                      <c:pt idx="4005">
                        <c:v>66.766666666666666</c:v>
                      </c:pt>
                      <c:pt idx="4006">
                        <c:v>66.783333333333331</c:v>
                      </c:pt>
                      <c:pt idx="4007">
                        <c:v>66.8</c:v>
                      </c:pt>
                      <c:pt idx="4008">
                        <c:v>66.816666666666663</c:v>
                      </c:pt>
                      <c:pt idx="4009">
                        <c:v>66.833333333333329</c:v>
                      </c:pt>
                      <c:pt idx="4010">
                        <c:v>66.849999999999994</c:v>
                      </c:pt>
                      <c:pt idx="4011">
                        <c:v>66.86666666666666</c:v>
                      </c:pt>
                      <c:pt idx="4012">
                        <c:v>66.88333333333334</c:v>
                      </c:pt>
                      <c:pt idx="4013">
                        <c:v>66.900000000000006</c:v>
                      </c:pt>
                      <c:pt idx="4014">
                        <c:v>66.916666666666671</c:v>
                      </c:pt>
                      <c:pt idx="4015">
                        <c:v>66.933333333333337</c:v>
                      </c:pt>
                      <c:pt idx="4016">
                        <c:v>66.95</c:v>
                      </c:pt>
                      <c:pt idx="4017">
                        <c:v>66.966666666666669</c:v>
                      </c:pt>
                      <c:pt idx="4018">
                        <c:v>66.983333333333334</c:v>
                      </c:pt>
                      <c:pt idx="4019">
                        <c:v>67</c:v>
                      </c:pt>
                      <c:pt idx="4020">
                        <c:v>67.016666666666666</c:v>
                      </c:pt>
                      <c:pt idx="4021">
                        <c:v>67.033333333333331</c:v>
                      </c:pt>
                      <c:pt idx="4022">
                        <c:v>67.05</c:v>
                      </c:pt>
                      <c:pt idx="4023">
                        <c:v>67.066666666666663</c:v>
                      </c:pt>
                      <c:pt idx="4024">
                        <c:v>67.083333333333329</c:v>
                      </c:pt>
                      <c:pt idx="4025">
                        <c:v>67.099999999999994</c:v>
                      </c:pt>
                      <c:pt idx="4026">
                        <c:v>67.11666666666666</c:v>
                      </c:pt>
                      <c:pt idx="4027">
                        <c:v>67.13333333333334</c:v>
                      </c:pt>
                      <c:pt idx="4028">
                        <c:v>67.150000000000006</c:v>
                      </c:pt>
                      <c:pt idx="4029">
                        <c:v>67.166666666666671</c:v>
                      </c:pt>
                      <c:pt idx="4030">
                        <c:v>67.183333333333337</c:v>
                      </c:pt>
                      <c:pt idx="4031">
                        <c:v>67.2</c:v>
                      </c:pt>
                      <c:pt idx="4032">
                        <c:v>67.216666666666669</c:v>
                      </c:pt>
                      <c:pt idx="4033">
                        <c:v>67.233333333333334</c:v>
                      </c:pt>
                      <c:pt idx="4034">
                        <c:v>67.25</c:v>
                      </c:pt>
                      <c:pt idx="4035">
                        <c:v>67.266666666666666</c:v>
                      </c:pt>
                      <c:pt idx="4036">
                        <c:v>67.283333333333331</c:v>
                      </c:pt>
                      <c:pt idx="4037">
                        <c:v>67.3</c:v>
                      </c:pt>
                      <c:pt idx="4038">
                        <c:v>67.316666666666663</c:v>
                      </c:pt>
                      <c:pt idx="4039">
                        <c:v>67.333333333333329</c:v>
                      </c:pt>
                      <c:pt idx="4040">
                        <c:v>67.349999999999994</c:v>
                      </c:pt>
                      <c:pt idx="4041">
                        <c:v>67.36666666666666</c:v>
                      </c:pt>
                      <c:pt idx="4042">
                        <c:v>67.38333333333334</c:v>
                      </c:pt>
                      <c:pt idx="4043">
                        <c:v>67.400000000000006</c:v>
                      </c:pt>
                      <c:pt idx="4044">
                        <c:v>67.416666666666671</c:v>
                      </c:pt>
                      <c:pt idx="4045">
                        <c:v>67.433333333333337</c:v>
                      </c:pt>
                      <c:pt idx="4046">
                        <c:v>67.45</c:v>
                      </c:pt>
                      <c:pt idx="4047">
                        <c:v>67.466666666666669</c:v>
                      </c:pt>
                      <c:pt idx="4048">
                        <c:v>67.483333333333334</c:v>
                      </c:pt>
                      <c:pt idx="4049">
                        <c:v>67.5</c:v>
                      </c:pt>
                      <c:pt idx="4050">
                        <c:v>67.516666666666666</c:v>
                      </c:pt>
                      <c:pt idx="4051">
                        <c:v>67.533333333333331</c:v>
                      </c:pt>
                      <c:pt idx="4052">
                        <c:v>67.55</c:v>
                      </c:pt>
                      <c:pt idx="4053">
                        <c:v>67.566666666666663</c:v>
                      </c:pt>
                      <c:pt idx="4054">
                        <c:v>67.583333333333329</c:v>
                      </c:pt>
                      <c:pt idx="4055">
                        <c:v>67.599999999999994</c:v>
                      </c:pt>
                      <c:pt idx="4056">
                        <c:v>67.61666666666666</c:v>
                      </c:pt>
                      <c:pt idx="4057">
                        <c:v>67.63333333333334</c:v>
                      </c:pt>
                      <c:pt idx="4058">
                        <c:v>67.650000000000006</c:v>
                      </c:pt>
                      <c:pt idx="4059">
                        <c:v>67.666666666666671</c:v>
                      </c:pt>
                      <c:pt idx="4060">
                        <c:v>67.683333333333337</c:v>
                      </c:pt>
                      <c:pt idx="4061">
                        <c:v>67.7</c:v>
                      </c:pt>
                      <c:pt idx="4062">
                        <c:v>67.716666666666669</c:v>
                      </c:pt>
                      <c:pt idx="4063">
                        <c:v>67.733333333333334</c:v>
                      </c:pt>
                      <c:pt idx="4064">
                        <c:v>67.75</c:v>
                      </c:pt>
                      <c:pt idx="4065">
                        <c:v>67.766666666666666</c:v>
                      </c:pt>
                      <c:pt idx="4066">
                        <c:v>67.783333333333331</c:v>
                      </c:pt>
                      <c:pt idx="4067">
                        <c:v>67.8</c:v>
                      </c:pt>
                      <c:pt idx="4068">
                        <c:v>67.816666666666663</c:v>
                      </c:pt>
                      <c:pt idx="4069">
                        <c:v>67.833333333333329</c:v>
                      </c:pt>
                      <c:pt idx="4070">
                        <c:v>67.849999999999994</c:v>
                      </c:pt>
                      <c:pt idx="4071">
                        <c:v>67.86666666666666</c:v>
                      </c:pt>
                      <c:pt idx="4072">
                        <c:v>67.88333333333334</c:v>
                      </c:pt>
                      <c:pt idx="4073">
                        <c:v>67.900000000000006</c:v>
                      </c:pt>
                      <c:pt idx="4074">
                        <c:v>67.916666666666671</c:v>
                      </c:pt>
                      <c:pt idx="4075">
                        <c:v>67.933333333333337</c:v>
                      </c:pt>
                      <c:pt idx="4076">
                        <c:v>67.95</c:v>
                      </c:pt>
                      <c:pt idx="4077">
                        <c:v>67.966666666666669</c:v>
                      </c:pt>
                      <c:pt idx="4078">
                        <c:v>67.983333333333334</c:v>
                      </c:pt>
                      <c:pt idx="4079">
                        <c:v>68</c:v>
                      </c:pt>
                      <c:pt idx="4080">
                        <c:v>68.016666666666666</c:v>
                      </c:pt>
                      <c:pt idx="4081">
                        <c:v>68.033333333333331</c:v>
                      </c:pt>
                      <c:pt idx="4082">
                        <c:v>68.05</c:v>
                      </c:pt>
                      <c:pt idx="4083">
                        <c:v>68.066666666666663</c:v>
                      </c:pt>
                      <c:pt idx="4084">
                        <c:v>68.083333333333329</c:v>
                      </c:pt>
                      <c:pt idx="4085">
                        <c:v>68.099999999999994</c:v>
                      </c:pt>
                      <c:pt idx="4086">
                        <c:v>68.11666666666666</c:v>
                      </c:pt>
                      <c:pt idx="4087">
                        <c:v>68.13333333333334</c:v>
                      </c:pt>
                      <c:pt idx="4088">
                        <c:v>68.150000000000006</c:v>
                      </c:pt>
                      <c:pt idx="4089">
                        <c:v>68.166666666666671</c:v>
                      </c:pt>
                      <c:pt idx="4090">
                        <c:v>68.183333333333337</c:v>
                      </c:pt>
                      <c:pt idx="4091">
                        <c:v>68.2</c:v>
                      </c:pt>
                      <c:pt idx="4092">
                        <c:v>68.216666666666669</c:v>
                      </c:pt>
                      <c:pt idx="4093">
                        <c:v>68.233333333333334</c:v>
                      </c:pt>
                      <c:pt idx="4094">
                        <c:v>68.25</c:v>
                      </c:pt>
                      <c:pt idx="4095">
                        <c:v>68.266666666666666</c:v>
                      </c:pt>
                      <c:pt idx="4096">
                        <c:v>68.283333333333331</c:v>
                      </c:pt>
                      <c:pt idx="4097">
                        <c:v>68.3</c:v>
                      </c:pt>
                      <c:pt idx="4098">
                        <c:v>68.316666666666663</c:v>
                      </c:pt>
                      <c:pt idx="4099">
                        <c:v>68.333333333333329</c:v>
                      </c:pt>
                      <c:pt idx="4100">
                        <c:v>68.349999999999994</c:v>
                      </c:pt>
                      <c:pt idx="4101">
                        <c:v>68.36666666666666</c:v>
                      </c:pt>
                      <c:pt idx="4102">
                        <c:v>68.38333333333334</c:v>
                      </c:pt>
                      <c:pt idx="4103">
                        <c:v>68.400000000000006</c:v>
                      </c:pt>
                      <c:pt idx="4104">
                        <c:v>68.416666666666671</c:v>
                      </c:pt>
                      <c:pt idx="4105">
                        <c:v>68.433333333333337</c:v>
                      </c:pt>
                      <c:pt idx="4106">
                        <c:v>68.45</c:v>
                      </c:pt>
                      <c:pt idx="4107">
                        <c:v>68.466666666666669</c:v>
                      </c:pt>
                      <c:pt idx="4108">
                        <c:v>68.483333333333334</c:v>
                      </c:pt>
                      <c:pt idx="4109">
                        <c:v>68.5</c:v>
                      </c:pt>
                      <c:pt idx="4110">
                        <c:v>68.516666666666666</c:v>
                      </c:pt>
                      <c:pt idx="4111">
                        <c:v>68.533333333333331</c:v>
                      </c:pt>
                      <c:pt idx="4112">
                        <c:v>68.55</c:v>
                      </c:pt>
                      <c:pt idx="4113">
                        <c:v>68.566666666666663</c:v>
                      </c:pt>
                      <c:pt idx="4114">
                        <c:v>68.583333333333329</c:v>
                      </c:pt>
                      <c:pt idx="4115">
                        <c:v>68.599999999999994</c:v>
                      </c:pt>
                      <c:pt idx="4116">
                        <c:v>68.61666666666666</c:v>
                      </c:pt>
                      <c:pt idx="4117">
                        <c:v>68.63333333333334</c:v>
                      </c:pt>
                      <c:pt idx="4118">
                        <c:v>68.650000000000006</c:v>
                      </c:pt>
                      <c:pt idx="4119">
                        <c:v>68.666666666666671</c:v>
                      </c:pt>
                      <c:pt idx="4120">
                        <c:v>68.683333333333337</c:v>
                      </c:pt>
                      <c:pt idx="4121">
                        <c:v>68.7</c:v>
                      </c:pt>
                      <c:pt idx="4122">
                        <c:v>68.716666666666669</c:v>
                      </c:pt>
                      <c:pt idx="4123">
                        <c:v>68.733333333333334</c:v>
                      </c:pt>
                      <c:pt idx="4124">
                        <c:v>68.75</c:v>
                      </c:pt>
                      <c:pt idx="4125">
                        <c:v>68.766666666666666</c:v>
                      </c:pt>
                      <c:pt idx="4126">
                        <c:v>68.783333333333331</c:v>
                      </c:pt>
                      <c:pt idx="4127">
                        <c:v>68.8</c:v>
                      </c:pt>
                      <c:pt idx="4128">
                        <c:v>68.816666666666663</c:v>
                      </c:pt>
                      <c:pt idx="4129">
                        <c:v>68.833333333333329</c:v>
                      </c:pt>
                      <c:pt idx="4130">
                        <c:v>68.849999999999994</c:v>
                      </c:pt>
                      <c:pt idx="4131">
                        <c:v>68.86666666666666</c:v>
                      </c:pt>
                      <c:pt idx="4132">
                        <c:v>68.88333333333334</c:v>
                      </c:pt>
                      <c:pt idx="4133">
                        <c:v>68.900000000000006</c:v>
                      </c:pt>
                      <c:pt idx="4134">
                        <c:v>68.916666666666671</c:v>
                      </c:pt>
                      <c:pt idx="4135">
                        <c:v>68.933333333333337</c:v>
                      </c:pt>
                      <c:pt idx="4136">
                        <c:v>68.95</c:v>
                      </c:pt>
                      <c:pt idx="4137">
                        <c:v>68.966666666666669</c:v>
                      </c:pt>
                      <c:pt idx="4138">
                        <c:v>68.983333333333334</c:v>
                      </c:pt>
                      <c:pt idx="4139">
                        <c:v>69</c:v>
                      </c:pt>
                      <c:pt idx="4140">
                        <c:v>69.016666666666666</c:v>
                      </c:pt>
                      <c:pt idx="4141">
                        <c:v>69.033333333333331</c:v>
                      </c:pt>
                      <c:pt idx="4142">
                        <c:v>69.05</c:v>
                      </c:pt>
                      <c:pt idx="4143">
                        <c:v>69.066666666666663</c:v>
                      </c:pt>
                      <c:pt idx="4144">
                        <c:v>69.083333333333329</c:v>
                      </c:pt>
                      <c:pt idx="4145">
                        <c:v>69.099999999999994</c:v>
                      </c:pt>
                      <c:pt idx="4146">
                        <c:v>69.11666666666666</c:v>
                      </c:pt>
                      <c:pt idx="4147">
                        <c:v>69.13333333333334</c:v>
                      </c:pt>
                      <c:pt idx="4148">
                        <c:v>69.150000000000006</c:v>
                      </c:pt>
                      <c:pt idx="4149">
                        <c:v>69.166666666666671</c:v>
                      </c:pt>
                      <c:pt idx="4150">
                        <c:v>69.183333333333337</c:v>
                      </c:pt>
                      <c:pt idx="4151">
                        <c:v>69.2</c:v>
                      </c:pt>
                      <c:pt idx="4152">
                        <c:v>69.216666666666669</c:v>
                      </c:pt>
                      <c:pt idx="4153">
                        <c:v>69.233333333333334</c:v>
                      </c:pt>
                      <c:pt idx="4154">
                        <c:v>69.25</c:v>
                      </c:pt>
                      <c:pt idx="4155">
                        <c:v>69.266666666666666</c:v>
                      </c:pt>
                      <c:pt idx="4156">
                        <c:v>69.283333333333331</c:v>
                      </c:pt>
                      <c:pt idx="4157">
                        <c:v>69.3</c:v>
                      </c:pt>
                      <c:pt idx="4158">
                        <c:v>69.316666666666663</c:v>
                      </c:pt>
                      <c:pt idx="4159">
                        <c:v>69.333333333333329</c:v>
                      </c:pt>
                      <c:pt idx="4160">
                        <c:v>69.349999999999994</c:v>
                      </c:pt>
                      <c:pt idx="4161">
                        <c:v>69.36666666666666</c:v>
                      </c:pt>
                      <c:pt idx="4162">
                        <c:v>69.38333333333334</c:v>
                      </c:pt>
                      <c:pt idx="4163">
                        <c:v>69.400000000000006</c:v>
                      </c:pt>
                      <c:pt idx="4164">
                        <c:v>69.416666666666671</c:v>
                      </c:pt>
                      <c:pt idx="4165">
                        <c:v>69.433333333333337</c:v>
                      </c:pt>
                      <c:pt idx="4166">
                        <c:v>69.45</c:v>
                      </c:pt>
                      <c:pt idx="4167">
                        <c:v>69.466666666666669</c:v>
                      </c:pt>
                      <c:pt idx="4168">
                        <c:v>69.483333333333334</c:v>
                      </c:pt>
                      <c:pt idx="4169">
                        <c:v>69.5</c:v>
                      </c:pt>
                      <c:pt idx="4170">
                        <c:v>69.516666666666666</c:v>
                      </c:pt>
                      <c:pt idx="4171">
                        <c:v>69.533333333333331</c:v>
                      </c:pt>
                      <c:pt idx="4172">
                        <c:v>69.55</c:v>
                      </c:pt>
                      <c:pt idx="4173">
                        <c:v>69.566666666666663</c:v>
                      </c:pt>
                      <c:pt idx="4174">
                        <c:v>69.583333333333329</c:v>
                      </c:pt>
                      <c:pt idx="4175">
                        <c:v>69.599999999999994</c:v>
                      </c:pt>
                      <c:pt idx="4176">
                        <c:v>69.61666666666666</c:v>
                      </c:pt>
                      <c:pt idx="4177">
                        <c:v>69.63333333333334</c:v>
                      </c:pt>
                      <c:pt idx="4178">
                        <c:v>69.650000000000006</c:v>
                      </c:pt>
                      <c:pt idx="4179">
                        <c:v>69.666666666666671</c:v>
                      </c:pt>
                      <c:pt idx="4180">
                        <c:v>69.683333333333337</c:v>
                      </c:pt>
                      <c:pt idx="4181">
                        <c:v>69.7</c:v>
                      </c:pt>
                      <c:pt idx="4182">
                        <c:v>69.716666666666669</c:v>
                      </c:pt>
                      <c:pt idx="4183">
                        <c:v>69.733333333333334</c:v>
                      </c:pt>
                      <c:pt idx="4184">
                        <c:v>69.75</c:v>
                      </c:pt>
                      <c:pt idx="4185">
                        <c:v>69.766666666666666</c:v>
                      </c:pt>
                      <c:pt idx="4186">
                        <c:v>69.783333333333331</c:v>
                      </c:pt>
                      <c:pt idx="4187">
                        <c:v>69.8</c:v>
                      </c:pt>
                      <c:pt idx="4188">
                        <c:v>69.816666666666663</c:v>
                      </c:pt>
                      <c:pt idx="4189">
                        <c:v>69.833333333333329</c:v>
                      </c:pt>
                      <c:pt idx="4190">
                        <c:v>69.849999999999994</c:v>
                      </c:pt>
                      <c:pt idx="4191">
                        <c:v>69.86666666666666</c:v>
                      </c:pt>
                      <c:pt idx="4192">
                        <c:v>69.88333333333334</c:v>
                      </c:pt>
                      <c:pt idx="4193">
                        <c:v>69.900000000000006</c:v>
                      </c:pt>
                      <c:pt idx="4194">
                        <c:v>69.916666666666671</c:v>
                      </c:pt>
                      <c:pt idx="4195">
                        <c:v>69.933333333333337</c:v>
                      </c:pt>
                      <c:pt idx="4196">
                        <c:v>69.95</c:v>
                      </c:pt>
                      <c:pt idx="4197">
                        <c:v>69.966666666666669</c:v>
                      </c:pt>
                      <c:pt idx="4198">
                        <c:v>69.983333333333334</c:v>
                      </c:pt>
                      <c:pt idx="4199">
                        <c:v>70</c:v>
                      </c:pt>
                      <c:pt idx="4200">
                        <c:v>70.016666666666666</c:v>
                      </c:pt>
                      <c:pt idx="4201">
                        <c:v>70.033333333333331</c:v>
                      </c:pt>
                      <c:pt idx="4202">
                        <c:v>70.05</c:v>
                      </c:pt>
                      <c:pt idx="4203">
                        <c:v>70.066666666666663</c:v>
                      </c:pt>
                      <c:pt idx="4204">
                        <c:v>70.083333333333329</c:v>
                      </c:pt>
                      <c:pt idx="4205">
                        <c:v>70.099999999999994</c:v>
                      </c:pt>
                      <c:pt idx="4206">
                        <c:v>70.11666666666666</c:v>
                      </c:pt>
                      <c:pt idx="4207">
                        <c:v>70.13333333333334</c:v>
                      </c:pt>
                      <c:pt idx="4208">
                        <c:v>70.150000000000006</c:v>
                      </c:pt>
                      <c:pt idx="4209">
                        <c:v>70.166666666666671</c:v>
                      </c:pt>
                      <c:pt idx="4210">
                        <c:v>70.183333333333337</c:v>
                      </c:pt>
                      <c:pt idx="4211">
                        <c:v>70.2</c:v>
                      </c:pt>
                      <c:pt idx="4212">
                        <c:v>70.216666666666669</c:v>
                      </c:pt>
                      <c:pt idx="4213">
                        <c:v>70.233333333333334</c:v>
                      </c:pt>
                      <c:pt idx="4214">
                        <c:v>70.25</c:v>
                      </c:pt>
                      <c:pt idx="4215">
                        <c:v>70.266666666666666</c:v>
                      </c:pt>
                      <c:pt idx="4216">
                        <c:v>70.283333333333331</c:v>
                      </c:pt>
                      <c:pt idx="4217">
                        <c:v>70.3</c:v>
                      </c:pt>
                      <c:pt idx="4218">
                        <c:v>70.316666666666663</c:v>
                      </c:pt>
                      <c:pt idx="4219">
                        <c:v>70.333333333333329</c:v>
                      </c:pt>
                      <c:pt idx="4220">
                        <c:v>70.349999999999994</c:v>
                      </c:pt>
                      <c:pt idx="4221">
                        <c:v>70.36666666666666</c:v>
                      </c:pt>
                      <c:pt idx="4222">
                        <c:v>70.38333333333334</c:v>
                      </c:pt>
                      <c:pt idx="4223">
                        <c:v>70.400000000000006</c:v>
                      </c:pt>
                      <c:pt idx="4224">
                        <c:v>70.416666666666671</c:v>
                      </c:pt>
                      <c:pt idx="4225">
                        <c:v>70.433333333333337</c:v>
                      </c:pt>
                      <c:pt idx="4226">
                        <c:v>70.45</c:v>
                      </c:pt>
                      <c:pt idx="4227">
                        <c:v>70.466666666666669</c:v>
                      </c:pt>
                      <c:pt idx="4228">
                        <c:v>70.483333333333334</c:v>
                      </c:pt>
                      <c:pt idx="4229">
                        <c:v>70.5</c:v>
                      </c:pt>
                      <c:pt idx="4230">
                        <c:v>70.516666666666666</c:v>
                      </c:pt>
                      <c:pt idx="4231">
                        <c:v>70.533333333333331</c:v>
                      </c:pt>
                      <c:pt idx="4232">
                        <c:v>70.55</c:v>
                      </c:pt>
                      <c:pt idx="4233">
                        <c:v>70.566666666666663</c:v>
                      </c:pt>
                      <c:pt idx="4234">
                        <c:v>70.583333333333329</c:v>
                      </c:pt>
                      <c:pt idx="4235">
                        <c:v>70.599999999999994</c:v>
                      </c:pt>
                      <c:pt idx="4236">
                        <c:v>70.61666666666666</c:v>
                      </c:pt>
                      <c:pt idx="4237">
                        <c:v>70.63333333333334</c:v>
                      </c:pt>
                      <c:pt idx="4238">
                        <c:v>70.650000000000006</c:v>
                      </c:pt>
                      <c:pt idx="4239">
                        <c:v>70.666666666666671</c:v>
                      </c:pt>
                      <c:pt idx="4240">
                        <c:v>70.683333333333337</c:v>
                      </c:pt>
                      <c:pt idx="4241">
                        <c:v>70.7</c:v>
                      </c:pt>
                      <c:pt idx="4242">
                        <c:v>70.716666666666669</c:v>
                      </c:pt>
                      <c:pt idx="4243">
                        <c:v>70.733333333333334</c:v>
                      </c:pt>
                      <c:pt idx="4244">
                        <c:v>70.75</c:v>
                      </c:pt>
                      <c:pt idx="4245">
                        <c:v>70.766666666666666</c:v>
                      </c:pt>
                      <c:pt idx="4246">
                        <c:v>70.783333333333331</c:v>
                      </c:pt>
                      <c:pt idx="4247">
                        <c:v>70.8</c:v>
                      </c:pt>
                      <c:pt idx="4248">
                        <c:v>70.816666666666663</c:v>
                      </c:pt>
                      <c:pt idx="4249">
                        <c:v>70.833333333333329</c:v>
                      </c:pt>
                      <c:pt idx="4250">
                        <c:v>70.849999999999994</c:v>
                      </c:pt>
                      <c:pt idx="4251">
                        <c:v>70.86666666666666</c:v>
                      </c:pt>
                      <c:pt idx="4252">
                        <c:v>70.88333333333334</c:v>
                      </c:pt>
                      <c:pt idx="4253">
                        <c:v>70.900000000000006</c:v>
                      </c:pt>
                      <c:pt idx="4254">
                        <c:v>70.916666666666671</c:v>
                      </c:pt>
                      <c:pt idx="4255">
                        <c:v>70.933333333333337</c:v>
                      </c:pt>
                      <c:pt idx="4256">
                        <c:v>70.95</c:v>
                      </c:pt>
                      <c:pt idx="4257">
                        <c:v>70.966666666666669</c:v>
                      </c:pt>
                      <c:pt idx="4258">
                        <c:v>70.983333333333334</c:v>
                      </c:pt>
                      <c:pt idx="4259">
                        <c:v>71</c:v>
                      </c:pt>
                      <c:pt idx="4260">
                        <c:v>71.016666666666666</c:v>
                      </c:pt>
                      <c:pt idx="4261">
                        <c:v>71.033333333333331</c:v>
                      </c:pt>
                      <c:pt idx="4262">
                        <c:v>71.05</c:v>
                      </c:pt>
                      <c:pt idx="4263">
                        <c:v>71.066666666666663</c:v>
                      </c:pt>
                      <c:pt idx="4264">
                        <c:v>71.083333333333329</c:v>
                      </c:pt>
                      <c:pt idx="4265">
                        <c:v>71.099999999999994</c:v>
                      </c:pt>
                      <c:pt idx="4266">
                        <c:v>71.11666666666666</c:v>
                      </c:pt>
                      <c:pt idx="4267">
                        <c:v>71.13333333333334</c:v>
                      </c:pt>
                      <c:pt idx="4268">
                        <c:v>71.150000000000006</c:v>
                      </c:pt>
                      <c:pt idx="4269">
                        <c:v>71.166666666666671</c:v>
                      </c:pt>
                      <c:pt idx="4270">
                        <c:v>71.183333333333337</c:v>
                      </c:pt>
                      <c:pt idx="4271">
                        <c:v>71.2</c:v>
                      </c:pt>
                      <c:pt idx="4272">
                        <c:v>71.216666666666669</c:v>
                      </c:pt>
                      <c:pt idx="4273">
                        <c:v>71.233333333333334</c:v>
                      </c:pt>
                      <c:pt idx="4274">
                        <c:v>71.25</c:v>
                      </c:pt>
                      <c:pt idx="4275">
                        <c:v>71.266666666666666</c:v>
                      </c:pt>
                      <c:pt idx="4276">
                        <c:v>71.283333333333331</c:v>
                      </c:pt>
                      <c:pt idx="4277">
                        <c:v>71.3</c:v>
                      </c:pt>
                      <c:pt idx="4278">
                        <c:v>71.316666666666663</c:v>
                      </c:pt>
                      <c:pt idx="4279">
                        <c:v>71.333333333333329</c:v>
                      </c:pt>
                      <c:pt idx="4280">
                        <c:v>71.349999999999994</c:v>
                      </c:pt>
                      <c:pt idx="4281">
                        <c:v>71.36666666666666</c:v>
                      </c:pt>
                      <c:pt idx="4282">
                        <c:v>71.38333333333334</c:v>
                      </c:pt>
                      <c:pt idx="4283">
                        <c:v>71.400000000000006</c:v>
                      </c:pt>
                      <c:pt idx="4284">
                        <c:v>71.416666666666671</c:v>
                      </c:pt>
                      <c:pt idx="4285">
                        <c:v>71.433333333333337</c:v>
                      </c:pt>
                      <c:pt idx="4286">
                        <c:v>71.45</c:v>
                      </c:pt>
                      <c:pt idx="4287">
                        <c:v>71.466666666666669</c:v>
                      </c:pt>
                      <c:pt idx="4288">
                        <c:v>71.483333333333334</c:v>
                      </c:pt>
                      <c:pt idx="4289">
                        <c:v>71.5</c:v>
                      </c:pt>
                      <c:pt idx="4290">
                        <c:v>71.516666666666666</c:v>
                      </c:pt>
                      <c:pt idx="4291">
                        <c:v>71.533333333333331</c:v>
                      </c:pt>
                      <c:pt idx="4292">
                        <c:v>71.55</c:v>
                      </c:pt>
                      <c:pt idx="4293">
                        <c:v>71.566666666666663</c:v>
                      </c:pt>
                      <c:pt idx="4294">
                        <c:v>71.583333333333329</c:v>
                      </c:pt>
                      <c:pt idx="4295">
                        <c:v>71.599999999999994</c:v>
                      </c:pt>
                      <c:pt idx="4296">
                        <c:v>71.61666666666666</c:v>
                      </c:pt>
                      <c:pt idx="4297">
                        <c:v>71.63333333333334</c:v>
                      </c:pt>
                      <c:pt idx="4298">
                        <c:v>71.650000000000006</c:v>
                      </c:pt>
                      <c:pt idx="4299">
                        <c:v>71.666666666666671</c:v>
                      </c:pt>
                      <c:pt idx="4300">
                        <c:v>71.683333333333337</c:v>
                      </c:pt>
                      <c:pt idx="4301">
                        <c:v>71.7</c:v>
                      </c:pt>
                      <c:pt idx="4302">
                        <c:v>71.716666666666669</c:v>
                      </c:pt>
                      <c:pt idx="4303">
                        <c:v>71.733333333333334</c:v>
                      </c:pt>
                      <c:pt idx="4304">
                        <c:v>71.75</c:v>
                      </c:pt>
                      <c:pt idx="4305">
                        <c:v>71.766666666666666</c:v>
                      </c:pt>
                      <c:pt idx="4306">
                        <c:v>71.783333333333331</c:v>
                      </c:pt>
                      <c:pt idx="4307">
                        <c:v>71.8</c:v>
                      </c:pt>
                      <c:pt idx="4308">
                        <c:v>71.816666666666663</c:v>
                      </c:pt>
                      <c:pt idx="4309">
                        <c:v>71.833333333333329</c:v>
                      </c:pt>
                      <c:pt idx="4310">
                        <c:v>71.849999999999994</c:v>
                      </c:pt>
                      <c:pt idx="4311">
                        <c:v>71.86666666666666</c:v>
                      </c:pt>
                      <c:pt idx="4312">
                        <c:v>71.88333333333334</c:v>
                      </c:pt>
                      <c:pt idx="4313">
                        <c:v>71.900000000000006</c:v>
                      </c:pt>
                      <c:pt idx="4314">
                        <c:v>71.916666666666671</c:v>
                      </c:pt>
                      <c:pt idx="4315">
                        <c:v>71.933333333333337</c:v>
                      </c:pt>
                      <c:pt idx="4316">
                        <c:v>71.95</c:v>
                      </c:pt>
                      <c:pt idx="4317">
                        <c:v>71.966666666666669</c:v>
                      </c:pt>
                      <c:pt idx="4318">
                        <c:v>71.983333333333334</c:v>
                      </c:pt>
                      <c:pt idx="4319">
                        <c:v>72</c:v>
                      </c:pt>
                      <c:pt idx="4320">
                        <c:v>72.016666666666666</c:v>
                      </c:pt>
                      <c:pt idx="4321">
                        <c:v>72.033333333333331</c:v>
                      </c:pt>
                      <c:pt idx="4322">
                        <c:v>72.05</c:v>
                      </c:pt>
                      <c:pt idx="4323">
                        <c:v>72.066666666666663</c:v>
                      </c:pt>
                      <c:pt idx="4324">
                        <c:v>72.083333333333329</c:v>
                      </c:pt>
                      <c:pt idx="4325">
                        <c:v>72.099999999999994</c:v>
                      </c:pt>
                      <c:pt idx="4326">
                        <c:v>72.11666666666666</c:v>
                      </c:pt>
                      <c:pt idx="4327">
                        <c:v>72.13333333333334</c:v>
                      </c:pt>
                      <c:pt idx="4328">
                        <c:v>72.150000000000006</c:v>
                      </c:pt>
                      <c:pt idx="4329">
                        <c:v>72.166666666666671</c:v>
                      </c:pt>
                      <c:pt idx="4330">
                        <c:v>72.183333333333337</c:v>
                      </c:pt>
                      <c:pt idx="4331">
                        <c:v>72.2</c:v>
                      </c:pt>
                      <c:pt idx="4332">
                        <c:v>72.216666666666669</c:v>
                      </c:pt>
                      <c:pt idx="4333">
                        <c:v>72.233333333333334</c:v>
                      </c:pt>
                      <c:pt idx="4334">
                        <c:v>72.25</c:v>
                      </c:pt>
                      <c:pt idx="4335">
                        <c:v>72.266666666666666</c:v>
                      </c:pt>
                      <c:pt idx="4336">
                        <c:v>72.283333333333331</c:v>
                      </c:pt>
                      <c:pt idx="4337">
                        <c:v>72.3</c:v>
                      </c:pt>
                      <c:pt idx="4338">
                        <c:v>72.316666666666663</c:v>
                      </c:pt>
                      <c:pt idx="4339">
                        <c:v>72.333333333333329</c:v>
                      </c:pt>
                      <c:pt idx="4340">
                        <c:v>72.349999999999994</c:v>
                      </c:pt>
                      <c:pt idx="4341">
                        <c:v>72.36666666666666</c:v>
                      </c:pt>
                      <c:pt idx="4342">
                        <c:v>72.38333333333334</c:v>
                      </c:pt>
                      <c:pt idx="4343">
                        <c:v>72.400000000000006</c:v>
                      </c:pt>
                      <c:pt idx="4344">
                        <c:v>72.416666666666671</c:v>
                      </c:pt>
                      <c:pt idx="4345">
                        <c:v>72.433333333333337</c:v>
                      </c:pt>
                      <c:pt idx="4346">
                        <c:v>72.45</c:v>
                      </c:pt>
                      <c:pt idx="4347">
                        <c:v>72.466666666666669</c:v>
                      </c:pt>
                      <c:pt idx="4348">
                        <c:v>72.483333333333334</c:v>
                      </c:pt>
                      <c:pt idx="4349">
                        <c:v>72.5</c:v>
                      </c:pt>
                      <c:pt idx="4350">
                        <c:v>72.516666666666666</c:v>
                      </c:pt>
                      <c:pt idx="4351">
                        <c:v>72.533333333333331</c:v>
                      </c:pt>
                      <c:pt idx="4352">
                        <c:v>72.55</c:v>
                      </c:pt>
                      <c:pt idx="4353">
                        <c:v>72.566666666666663</c:v>
                      </c:pt>
                      <c:pt idx="4354">
                        <c:v>72.583333333333329</c:v>
                      </c:pt>
                      <c:pt idx="4355">
                        <c:v>72.599999999999994</c:v>
                      </c:pt>
                      <c:pt idx="4356">
                        <c:v>72.61666666666666</c:v>
                      </c:pt>
                      <c:pt idx="4357">
                        <c:v>72.63333333333334</c:v>
                      </c:pt>
                      <c:pt idx="4358">
                        <c:v>72.650000000000006</c:v>
                      </c:pt>
                      <c:pt idx="4359">
                        <c:v>72.666666666666671</c:v>
                      </c:pt>
                      <c:pt idx="4360">
                        <c:v>72.683333333333337</c:v>
                      </c:pt>
                      <c:pt idx="4361">
                        <c:v>72.7</c:v>
                      </c:pt>
                      <c:pt idx="4362">
                        <c:v>72.716666666666669</c:v>
                      </c:pt>
                      <c:pt idx="4363">
                        <c:v>72.733333333333334</c:v>
                      </c:pt>
                      <c:pt idx="4364">
                        <c:v>72.75</c:v>
                      </c:pt>
                      <c:pt idx="4365">
                        <c:v>72.766666666666666</c:v>
                      </c:pt>
                      <c:pt idx="4366">
                        <c:v>72.783333333333331</c:v>
                      </c:pt>
                      <c:pt idx="4367">
                        <c:v>72.8</c:v>
                      </c:pt>
                      <c:pt idx="4368">
                        <c:v>72.816666666666663</c:v>
                      </c:pt>
                      <c:pt idx="4369">
                        <c:v>72.833333333333329</c:v>
                      </c:pt>
                      <c:pt idx="4370">
                        <c:v>72.849999999999994</c:v>
                      </c:pt>
                      <c:pt idx="4371">
                        <c:v>72.86666666666666</c:v>
                      </c:pt>
                      <c:pt idx="4372">
                        <c:v>72.88333333333334</c:v>
                      </c:pt>
                      <c:pt idx="4373">
                        <c:v>72.900000000000006</c:v>
                      </c:pt>
                      <c:pt idx="4374">
                        <c:v>72.916666666666671</c:v>
                      </c:pt>
                      <c:pt idx="4375">
                        <c:v>72.933333333333337</c:v>
                      </c:pt>
                      <c:pt idx="4376">
                        <c:v>72.95</c:v>
                      </c:pt>
                      <c:pt idx="4377">
                        <c:v>72.966666666666669</c:v>
                      </c:pt>
                      <c:pt idx="4378">
                        <c:v>72.983333333333334</c:v>
                      </c:pt>
                      <c:pt idx="4379">
                        <c:v>73</c:v>
                      </c:pt>
                      <c:pt idx="4380">
                        <c:v>73.016666666666666</c:v>
                      </c:pt>
                      <c:pt idx="4381">
                        <c:v>73.033333333333331</c:v>
                      </c:pt>
                      <c:pt idx="4382">
                        <c:v>73.05</c:v>
                      </c:pt>
                      <c:pt idx="4383">
                        <c:v>73.066666666666663</c:v>
                      </c:pt>
                      <c:pt idx="4384">
                        <c:v>73.083333333333329</c:v>
                      </c:pt>
                      <c:pt idx="4385">
                        <c:v>73.099999999999994</c:v>
                      </c:pt>
                      <c:pt idx="4386">
                        <c:v>73.11666666666666</c:v>
                      </c:pt>
                      <c:pt idx="4387">
                        <c:v>73.13333333333334</c:v>
                      </c:pt>
                      <c:pt idx="4388">
                        <c:v>73.150000000000006</c:v>
                      </c:pt>
                      <c:pt idx="4389">
                        <c:v>73.166666666666671</c:v>
                      </c:pt>
                      <c:pt idx="4390">
                        <c:v>73.183333333333337</c:v>
                      </c:pt>
                      <c:pt idx="4391">
                        <c:v>73.2</c:v>
                      </c:pt>
                      <c:pt idx="4392">
                        <c:v>73.216666666666669</c:v>
                      </c:pt>
                      <c:pt idx="4393">
                        <c:v>73.233333333333334</c:v>
                      </c:pt>
                      <c:pt idx="4394">
                        <c:v>73.25</c:v>
                      </c:pt>
                      <c:pt idx="4395">
                        <c:v>73.266666666666666</c:v>
                      </c:pt>
                      <c:pt idx="4396">
                        <c:v>73.283333333333331</c:v>
                      </c:pt>
                      <c:pt idx="4397">
                        <c:v>73.3</c:v>
                      </c:pt>
                      <c:pt idx="4398">
                        <c:v>73.316666666666663</c:v>
                      </c:pt>
                      <c:pt idx="4399">
                        <c:v>73.333333333333329</c:v>
                      </c:pt>
                      <c:pt idx="4400">
                        <c:v>73.349999999999994</c:v>
                      </c:pt>
                      <c:pt idx="4401">
                        <c:v>73.36666666666666</c:v>
                      </c:pt>
                      <c:pt idx="4402">
                        <c:v>73.38333333333334</c:v>
                      </c:pt>
                      <c:pt idx="4403">
                        <c:v>73.400000000000006</c:v>
                      </c:pt>
                      <c:pt idx="4404">
                        <c:v>73.416666666666671</c:v>
                      </c:pt>
                      <c:pt idx="4405">
                        <c:v>73.433333333333337</c:v>
                      </c:pt>
                      <c:pt idx="4406">
                        <c:v>73.45</c:v>
                      </c:pt>
                      <c:pt idx="4407">
                        <c:v>73.466666666666669</c:v>
                      </c:pt>
                      <c:pt idx="4408">
                        <c:v>73.483333333333334</c:v>
                      </c:pt>
                      <c:pt idx="4409">
                        <c:v>73.5</c:v>
                      </c:pt>
                      <c:pt idx="4410">
                        <c:v>73.516666666666666</c:v>
                      </c:pt>
                      <c:pt idx="4411">
                        <c:v>73.533333333333331</c:v>
                      </c:pt>
                      <c:pt idx="4412">
                        <c:v>73.55</c:v>
                      </c:pt>
                      <c:pt idx="4413">
                        <c:v>73.566666666666663</c:v>
                      </c:pt>
                      <c:pt idx="4414">
                        <c:v>73.583333333333329</c:v>
                      </c:pt>
                      <c:pt idx="4415">
                        <c:v>73.599999999999994</c:v>
                      </c:pt>
                      <c:pt idx="4416">
                        <c:v>73.61666666666666</c:v>
                      </c:pt>
                      <c:pt idx="4417">
                        <c:v>73.63333333333334</c:v>
                      </c:pt>
                      <c:pt idx="4418">
                        <c:v>73.650000000000006</c:v>
                      </c:pt>
                      <c:pt idx="4419">
                        <c:v>73.666666666666671</c:v>
                      </c:pt>
                      <c:pt idx="4420">
                        <c:v>73.683333333333337</c:v>
                      </c:pt>
                      <c:pt idx="4421">
                        <c:v>73.7</c:v>
                      </c:pt>
                      <c:pt idx="4422">
                        <c:v>73.716666666666669</c:v>
                      </c:pt>
                      <c:pt idx="4423">
                        <c:v>73.733333333333334</c:v>
                      </c:pt>
                      <c:pt idx="4424">
                        <c:v>73.75</c:v>
                      </c:pt>
                      <c:pt idx="4425">
                        <c:v>73.766666666666666</c:v>
                      </c:pt>
                      <c:pt idx="4426">
                        <c:v>73.783333333333331</c:v>
                      </c:pt>
                      <c:pt idx="4427">
                        <c:v>73.8</c:v>
                      </c:pt>
                      <c:pt idx="4428">
                        <c:v>73.816666666666663</c:v>
                      </c:pt>
                      <c:pt idx="4429">
                        <c:v>73.833333333333329</c:v>
                      </c:pt>
                      <c:pt idx="4430">
                        <c:v>73.849999999999994</c:v>
                      </c:pt>
                      <c:pt idx="4431">
                        <c:v>73.86666666666666</c:v>
                      </c:pt>
                      <c:pt idx="4432">
                        <c:v>73.88333333333334</c:v>
                      </c:pt>
                      <c:pt idx="4433">
                        <c:v>73.900000000000006</c:v>
                      </c:pt>
                      <c:pt idx="4434">
                        <c:v>73.916666666666671</c:v>
                      </c:pt>
                      <c:pt idx="4435">
                        <c:v>73.933333333333337</c:v>
                      </c:pt>
                      <c:pt idx="4436">
                        <c:v>73.95</c:v>
                      </c:pt>
                      <c:pt idx="4437">
                        <c:v>73.966666666666669</c:v>
                      </c:pt>
                      <c:pt idx="4438">
                        <c:v>73.983333333333334</c:v>
                      </c:pt>
                      <c:pt idx="4439">
                        <c:v>74</c:v>
                      </c:pt>
                      <c:pt idx="4440">
                        <c:v>74.016666666666666</c:v>
                      </c:pt>
                      <c:pt idx="4441">
                        <c:v>74.033333333333331</c:v>
                      </c:pt>
                      <c:pt idx="4442">
                        <c:v>74.05</c:v>
                      </c:pt>
                      <c:pt idx="4443">
                        <c:v>74.066666666666663</c:v>
                      </c:pt>
                      <c:pt idx="4444">
                        <c:v>74.083333333333329</c:v>
                      </c:pt>
                      <c:pt idx="4445">
                        <c:v>74.099999999999994</c:v>
                      </c:pt>
                      <c:pt idx="4446">
                        <c:v>74.11666666666666</c:v>
                      </c:pt>
                      <c:pt idx="4447">
                        <c:v>74.13333333333334</c:v>
                      </c:pt>
                      <c:pt idx="4448">
                        <c:v>74.150000000000006</c:v>
                      </c:pt>
                      <c:pt idx="4449">
                        <c:v>74.166666666666671</c:v>
                      </c:pt>
                      <c:pt idx="4450">
                        <c:v>74.183333333333337</c:v>
                      </c:pt>
                      <c:pt idx="4451">
                        <c:v>74.2</c:v>
                      </c:pt>
                      <c:pt idx="4452">
                        <c:v>74.216666666666669</c:v>
                      </c:pt>
                      <c:pt idx="4453">
                        <c:v>74.233333333333334</c:v>
                      </c:pt>
                      <c:pt idx="4454">
                        <c:v>74.25</c:v>
                      </c:pt>
                      <c:pt idx="4455">
                        <c:v>74.266666666666666</c:v>
                      </c:pt>
                      <c:pt idx="4456">
                        <c:v>74.283333333333331</c:v>
                      </c:pt>
                      <c:pt idx="4457">
                        <c:v>74.3</c:v>
                      </c:pt>
                      <c:pt idx="4458">
                        <c:v>74.316666666666663</c:v>
                      </c:pt>
                      <c:pt idx="4459">
                        <c:v>74.333333333333329</c:v>
                      </c:pt>
                      <c:pt idx="4460">
                        <c:v>74.349999999999994</c:v>
                      </c:pt>
                      <c:pt idx="4461">
                        <c:v>74.36666666666666</c:v>
                      </c:pt>
                      <c:pt idx="4462">
                        <c:v>74.38333333333334</c:v>
                      </c:pt>
                      <c:pt idx="4463">
                        <c:v>74.400000000000006</c:v>
                      </c:pt>
                      <c:pt idx="4464">
                        <c:v>74.416666666666671</c:v>
                      </c:pt>
                      <c:pt idx="4465">
                        <c:v>74.433333333333337</c:v>
                      </c:pt>
                      <c:pt idx="4466">
                        <c:v>74.45</c:v>
                      </c:pt>
                      <c:pt idx="4467">
                        <c:v>74.466666666666669</c:v>
                      </c:pt>
                      <c:pt idx="4468">
                        <c:v>74.483333333333334</c:v>
                      </c:pt>
                      <c:pt idx="4469">
                        <c:v>74.5</c:v>
                      </c:pt>
                      <c:pt idx="4470">
                        <c:v>74.516666666666666</c:v>
                      </c:pt>
                      <c:pt idx="4471">
                        <c:v>74.533333333333331</c:v>
                      </c:pt>
                      <c:pt idx="4472">
                        <c:v>74.55</c:v>
                      </c:pt>
                      <c:pt idx="4473">
                        <c:v>74.566666666666663</c:v>
                      </c:pt>
                      <c:pt idx="4474">
                        <c:v>74.583333333333329</c:v>
                      </c:pt>
                      <c:pt idx="4475">
                        <c:v>74.599999999999994</c:v>
                      </c:pt>
                      <c:pt idx="4476">
                        <c:v>74.61666666666666</c:v>
                      </c:pt>
                      <c:pt idx="4477">
                        <c:v>74.63333333333334</c:v>
                      </c:pt>
                      <c:pt idx="4478">
                        <c:v>74.650000000000006</c:v>
                      </c:pt>
                      <c:pt idx="4479">
                        <c:v>74.666666666666671</c:v>
                      </c:pt>
                      <c:pt idx="4480">
                        <c:v>74.683333333333337</c:v>
                      </c:pt>
                      <c:pt idx="4481">
                        <c:v>74.7</c:v>
                      </c:pt>
                      <c:pt idx="4482">
                        <c:v>74.716666666666669</c:v>
                      </c:pt>
                      <c:pt idx="4483">
                        <c:v>74.733333333333334</c:v>
                      </c:pt>
                      <c:pt idx="4484">
                        <c:v>74.75</c:v>
                      </c:pt>
                      <c:pt idx="4485">
                        <c:v>74.766666666666666</c:v>
                      </c:pt>
                      <c:pt idx="4486">
                        <c:v>74.783333333333331</c:v>
                      </c:pt>
                      <c:pt idx="4487">
                        <c:v>74.8</c:v>
                      </c:pt>
                      <c:pt idx="4488">
                        <c:v>74.816666666666663</c:v>
                      </c:pt>
                      <c:pt idx="4489">
                        <c:v>74.833333333333329</c:v>
                      </c:pt>
                      <c:pt idx="4490">
                        <c:v>74.849999999999994</c:v>
                      </c:pt>
                      <c:pt idx="4491">
                        <c:v>74.86666666666666</c:v>
                      </c:pt>
                      <c:pt idx="4492">
                        <c:v>74.88333333333334</c:v>
                      </c:pt>
                      <c:pt idx="4493">
                        <c:v>74.900000000000006</c:v>
                      </c:pt>
                      <c:pt idx="4494">
                        <c:v>74.916666666666671</c:v>
                      </c:pt>
                      <c:pt idx="4495">
                        <c:v>74.933333333333337</c:v>
                      </c:pt>
                      <c:pt idx="4496">
                        <c:v>74.95</c:v>
                      </c:pt>
                      <c:pt idx="4497">
                        <c:v>74.966666666666669</c:v>
                      </c:pt>
                      <c:pt idx="4498">
                        <c:v>74.983333333333334</c:v>
                      </c:pt>
                      <c:pt idx="4499">
                        <c:v>75</c:v>
                      </c:pt>
                      <c:pt idx="4500">
                        <c:v>75.016666666666666</c:v>
                      </c:pt>
                      <c:pt idx="4501">
                        <c:v>75.033333333333331</c:v>
                      </c:pt>
                      <c:pt idx="4502">
                        <c:v>75.05</c:v>
                      </c:pt>
                      <c:pt idx="4503">
                        <c:v>75.066666666666663</c:v>
                      </c:pt>
                      <c:pt idx="4504">
                        <c:v>75.083333333333329</c:v>
                      </c:pt>
                      <c:pt idx="4505">
                        <c:v>75.099999999999994</c:v>
                      </c:pt>
                      <c:pt idx="4506">
                        <c:v>75.11666666666666</c:v>
                      </c:pt>
                      <c:pt idx="4507">
                        <c:v>75.13333333333334</c:v>
                      </c:pt>
                      <c:pt idx="4508">
                        <c:v>75.150000000000006</c:v>
                      </c:pt>
                      <c:pt idx="4509">
                        <c:v>75.166666666666671</c:v>
                      </c:pt>
                      <c:pt idx="4510">
                        <c:v>75.183333333333337</c:v>
                      </c:pt>
                      <c:pt idx="4511">
                        <c:v>75.2</c:v>
                      </c:pt>
                      <c:pt idx="4512">
                        <c:v>75.216666666666669</c:v>
                      </c:pt>
                      <c:pt idx="4513">
                        <c:v>75.233333333333334</c:v>
                      </c:pt>
                      <c:pt idx="4514">
                        <c:v>75.25</c:v>
                      </c:pt>
                      <c:pt idx="4515">
                        <c:v>75.266666666666666</c:v>
                      </c:pt>
                      <c:pt idx="4516">
                        <c:v>75.283333333333331</c:v>
                      </c:pt>
                      <c:pt idx="4517">
                        <c:v>75.3</c:v>
                      </c:pt>
                      <c:pt idx="4518">
                        <c:v>75.316666666666663</c:v>
                      </c:pt>
                      <c:pt idx="4519">
                        <c:v>75.333333333333329</c:v>
                      </c:pt>
                      <c:pt idx="4520">
                        <c:v>75.349999999999994</c:v>
                      </c:pt>
                      <c:pt idx="4521">
                        <c:v>75.36666666666666</c:v>
                      </c:pt>
                      <c:pt idx="4522">
                        <c:v>75.38333333333334</c:v>
                      </c:pt>
                      <c:pt idx="4523">
                        <c:v>75.400000000000006</c:v>
                      </c:pt>
                      <c:pt idx="4524">
                        <c:v>75.416666666666671</c:v>
                      </c:pt>
                      <c:pt idx="4525">
                        <c:v>75.433333333333337</c:v>
                      </c:pt>
                      <c:pt idx="4526">
                        <c:v>75.45</c:v>
                      </c:pt>
                      <c:pt idx="4527">
                        <c:v>75.466666666666669</c:v>
                      </c:pt>
                      <c:pt idx="4528">
                        <c:v>75.483333333333334</c:v>
                      </c:pt>
                      <c:pt idx="4529">
                        <c:v>75.5</c:v>
                      </c:pt>
                      <c:pt idx="4530">
                        <c:v>75.516666666666666</c:v>
                      </c:pt>
                      <c:pt idx="4531">
                        <c:v>75.533333333333331</c:v>
                      </c:pt>
                      <c:pt idx="4532">
                        <c:v>75.55</c:v>
                      </c:pt>
                      <c:pt idx="4533">
                        <c:v>75.566666666666663</c:v>
                      </c:pt>
                      <c:pt idx="4534">
                        <c:v>75.583333333333329</c:v>
                      </c:pt>
                      <c:pt idx="4535">
                        <c:v>75.599999999999994</c:v>
                      </c:pt>
                      <c:pt idx="4536">
                        <c:v>75.61666666666666</c:v>
                      </c:pt>
                      <c:pt idx="4537">
                        <c:v>75.63333333333334</c:v>
                      </c:pt>
                      <c:pt idx="4538">
                        <c:v>75.650000000000006</c:v>
                      </c:pt>
                      <c:pt idx="4539">
                        <c:v>75.666666666666671</c:v>
                      </c:pt>
                      <c:pt idx="4540">
                        <c:v>75.683333333333337</c:v>
                      </c:pt>
                      <c:pt idx="4541">
                        <c:v>75.7</c:v>
                      </c:pt>
                      <c:pt idx="4542">
                        <c:v>75.716666666666669</c:v>
                      </c:pt>
                      <c:pt idx="4543">
                        <c:v>75.733333333333334</c:v>
                      </c:pt>
                      <c:pt idx="4544">
                        <c:v>75.75</c:v>
                      </c:pt>
                      <c:pt idx="4545">
                        <c:v>75.766666666666666</c:v>
                      </c:pt>
                      <c:pt idx="4546">
                        <c:v>75.783333333333331</c:v>
                      </c:pt>
                      <c:pt idx="4547">
                        <c:v>75.8</c:v>
                      </c:pt>
                      <c:pt idx="4548">
                        <c:v>75.816666666666663</c:v>
                      </c:pt>
                      <c:pt idx="4549">
                        <c:v>75.833333333333329</c:v>
                      </c:pt>
                      <c:pt idx="4550">
                        <c:v>75.849999999999994</c:v>
                      </c:pt>
                      <c:pt idx="4551">
                        <c:v>75.86666666666666</c:v>
                      </c:pt>
                      <c:pt idx="4552">
                        <c:v>75.88333333333334</c:v>
                      </c:pt>
                      <c:pt idx="4553">
                        <c:v>75.900000000000006</c:v>
                      </c:pt>
                      <c:pt idx="4554">
                        <c:v>75.916666666666671</c:v>
                      </c:pt>
                      <c:pt idx="4555">
                        <c:v>75.933333333333337</c:v>
                      </c:pt>
                      <c:pt idx="4556">
                        <c:v>75.95</c:v>
                      </c:pt>
                      <c:pt idx="4557">
                        <c:v>75.966666666666669</c:v>
                      </c:pt>
                      <c:pt idx="4558">
                        <c:v>75.983333333333334</c:v>
                      </c:pt>
                      <c:pt idx="4559">
                        <c:v>76</c:v>
                      </c:pt>
                      <c:pt idx="4560">
                        <c:v>76.016666666666666</c:v>
                      </c:pt>
                      <c:pt idx="4561">
                        <c:v>76.033333333333331</c:v>
                      </c:pt>
                      <c:pt idx="4562">
                        <c:v>76.05</c:v>
                      </c:pt>
                      <c:pt idx="4563">
                        <c:v>76.066666666666663</c:v>
                      </c:pt>
                      <c:pt idx="4564">
                        <c:v>76.083333333333329</c:v>
                      </c:pt>
                      <c:pt idx="4565">
                        <c:v>76.099999999999994</c:v>
                      </c:pt>
                      <c:pt idx="4566">
                        <c:v>76.11666666666666</c:v>
                      </c:pt>
                      <c:pt idx="4567">
                        <c:v>76.13333333333334</c:v>
                      </c:pt>
                      <c:pt idx="4568">
                        <c:v>76.150000000000006</c:v>
                      </c:pt>
                      <c:pt idx="4569">
                        <c:v>76.166666666666671</c:v>
                      </c:pt>
                      <c:pt idx="4570">
                        <c:v>76.183333333333337</c:v>
                      </c:pt>
                      <c:pt idx="4571">
                        <c:v>76.2</c:v>
                      </c:pt>
                      <c:pt idx="4572">
                        <c:v>76.216666666666669</c:v>
                      </c:pt>
                      <c:pt idx="4573">
                        <c:v>76.233333333333334</c:v>
                      </c:pt>
                      <c:pt idx="4574">
                        <c:v>76.25</c:v>
                      </c:pt>
                      <c:pt idx="4575">
                        <c:v>76.266666666666666</c:v>
                      </c:pt>
                      <c:pt idx="4576">
                        <c:v>76.283333333333331</c:v>
                      </c:pt>
                      <c:pt idx="4577">
                        <c:v>76.3</c:v>
                      </c:pt>
                      <c:pt idx="4578">
                        <c:v>76.316666666666663</c:v>
                      </c:pt>
                      <c:pt idx="4579">
                        <c:v>76.333333333333329</c:v>
                      </c:pt>
                      <c:pt idx="4580">
                        <c:v>76.349999999999994</c:v>
                      </c:pt>
                      <c:pt idx="4581">
                        <c:v>76.36666666666666</c:v>
                      </c:pt>
                      <c:pt idx="4582">
                        <c:v>76.38333333333334</c:v>
                      </c:pt>
                      <c:pt idx="4583">
                        <c:v>76.400000000000006</c:v>
                      </c:pt>
                      <c:pt idx="4584">
                        <c:v>76.416666666666671</c:v>
                      </c:pt>
                      <c:pt idx="4585">
                        <c:v>76.433333333333337</c:v>
                      </c:pt>
                      <c:pt idx="4586">
                        <c:v>76.45</c:v>
                      </c:pt>
                      <c:pt idx="4587">
                        <c:v>76.466666666666669</c:v>
                      </c:pt>
                      <c:pt idx="4588">
                        <c:v>76.483333333333334</c:v>
                      </c:pt>
                      <c:pt idx="4589">
                        <c:v>76.5</c:v>
                      </c:pt>
                      <c:pt idx="4590">
                        <c:v>76.516666666666666</c:v>
                      </c:pt>
                      <c:pt idx="4591">
                        <c:v>76.533333333333331</c:v>
                      </c:pt>
                      <c:pt idx="4592">
                        <c:v>76.55</c:v>
                      </c:pt>
                      <c:pt idx="4593">
                        <c:v>76.566666666666663</c:v>
                      </c:pt>
                      <c:pt idx="4594">
                        <c:v>76.583333333333329</c:v>
                      </c:pt>
                      <c:pt idx="4595">
                        <c:v>76.599999999999994</c:v>
                      </c:pt>
                      <c:pt idx="4596">
                        <c:v>76.61666666666666</c:v>
                      </c:pt>
                      <c:pt idx="4597">
                        <c:v>76.63333333333334</c:v>
                      </c:pt>
                      <c:pt idx="4598">
                        <c:v>76.650000000000006</c:v>
                      </c:pt>
                      <c:pt idx="4599">
                        <c:v>76.666666666666671</c:v>
                      </c:pt>
                      <c:pt idx="4600">
                        <c:v>76.683333333333337</c:v>
                      </c:pt>
                      <c:pt idx="4601">
                        <c:v>76.7</c:v>
                      </c:pt>
                      <c:pt idx="4602">
                        <c:v>76.716666666666669</c:v>
                      </c:pt>
                      <c:pt idx="4603">
                        <c:v>76.733333333333334</c:v>
                      </c:pt>
                      <c:pt idx="4604">
                        <c:v>76.75</c:v>
                      </c:pt>
                      <c:pt idx="4605">
                        <c:v>76.766666666666666</c:v>
                      </c:pt>
                      <c:pt idx="4606">
                        <c:v>76.783333333333331</c:v>
                      </c:pt>
                      <c:pt idx="4607">
                        <c:v>76.8</c:v>
                      </c:pt>
                      <c:pt idx="4608">
                        <c:v>76.816666666666663</c:v>
                      </c:pt>
                      <c:pt idx="4609">
                        <c:v>76.833333333333329</c:v>
                      </c:pt>
                      <c:pt idx="4610">
                        <c:v>76.849999999999994</c:v>
                      </c:pt>
                      <c:pt idx="4611">
                        <c:v>76.86666666666666</c:v>
                      </c:pt>
                      <c:pt idx="4612">
                        <c:v>76.88333333333334</c:v>
                      </c:pt>
                      <c:pt idx="4613">
                        <c:v>76.900000000000006</c:v>
                      </c:pt>
                      <c:pt idx="4614">
                        <c:v>76.916666666666671</c:v>
                      </c:pt>
                      <c:pt idx="4615">
                        <c:v>76.933333333333337</c:v>
                      </c:pt>
                      <c:pt idx="4616">
                        <c:v>76.95</c:v>
                      </c:pt>
                      <c:pt idx="4617">
                        <c:v>76.966666666666669</c:v>
                      </c:pt>
                      <c:pt idx="4618">
                        <c:v>76.983333333333334</c:v>
                      </c:pt>
                      <c:pt idx="4619">
                        <c:v>77</c:v>
                      </c:pt>
                      <c:pt idx="4620">
                        <c:v>77.016666666666666</c:v>
                      </c:pt>
                      <c:pt idx="4621">
                        <c:v>77.033333333333331</c:v>
                      </c:pt>
                      <c:pt idx="4622">
                        <c:v>77.05</c:v>
                      </c:pt>
                      <c:pt idx="4623">
                        <c:v>77.066666666666663</c:v>
                      </c:pt>
                      <c:pt idx="4624">
                        <c:v>77.083333333333329</c:v>
                      </c:pt>
                      <c:pt idx="4625">
                        <c:v>77.099999999999994</c:v>
                      </c:pt>
                      <c:pt idx="4626">
                        <c:v>77.11666666666666</c:v>
                      </c:pt>
                      <c:pt idx="4627">
                        <c:v>77.13333333333334</c:v>
                      </c:pt>
                      <c:pt idx="4628">
                        <c:v>77.150000000000006</c:v>
                      </c:pt>
                      <c:pt idx="4629">
                        <c:v>77.166666666666671</c:v>
                      </c:pt>
                      <c:pt idx="4630">
                        <c:v>77.183333333333337</c:v>
                      </c:pt>
                      <c:pt idx="4631">
                        <c:v>77.2</c:v>
                      </c:pt>
                      <c:pt idx="4632">
                        <c:v>77.216666666666669</c:v>
                      </c:pt>
                      <c:pt idx="4633">
                        <c:v>77.233333333333334</c:v>
                      </c:pt>
                      <c:pt idx="4634">
                        <c:v>77.25</c:v>
                      </c:pt>
                      <c:pt idx="4635">
                        <c:v>77.266666666666666</c:v>
                      </c:pt>
                      <c:pt idx="4636">
                        <c:v>77.283333333333331</c:v>
                      </c:pt>
                      <c:pt idx="4637">
                        <c:v>77.3</c:v>
                      </c:pt>
                      <c:pt idx="4638">
                        <c:v>77.316666666666663</c:v>
                      </c:pt>
                      <c:pt idx="4639">
                        <c:v>77.333333333333329</c:v>
                      </c:pt>
                      <c:pt idx="4640">
                        <c:v>77.349999999999994</c:v>
                      </c:pt>
                      <c:pt idx="4641">
                        <c:v>77.36666666666666</c:v>
                      </c:pt>
                      <c:pt idx="4642">
                        <c:v>77.38333333333334</c:v>
                      </c:pt>
                      <c:pt idx="4643">
                        <c:v>77.400000000000006</c:v>
                      </c:pt>
                      <c:pt idx="4644">
                        <c:v>77.416666666666671</c:v>
                      </c:pt>
                      <c:pt idx="4645">
                        <c:v>77.433333333333337</c:v>
                      </c:pt>
                      <c:pt idx="4646">
                        <c:v>77.45</c:v>
                      </c:pt>
                      <c:pt idx="4647">
                        <c:v>77.466666666666669</c:v>
                      </c:pt>
                      <c:pt idx="4648">
                        <c:v>77.483333333333334</c:v>
                      </c:pt>
                      <c:pt idx="4649">
                        <c:v>77.5</c:v>
                      </c:pt>
                      <c:pt idx="4650">
                        <c:v>77.516666666666666</c:v>
                      </c:pt>
                      <c:pt idx="4651">
                        <c:v>77.533333333333331</c:v>
                      </c:pt>
                      <c:pt idx="4652">
                        <c:v>77.55</c:v>
                      </c:pt>
                      <c:pt idx="4653">
                        <c:v>77.566666666666663</c:v>
                      </c:pt>
                      <c:pt idx="4654">
                        <c:v>77.583333333333329</c:v>
                      </c:pt>
                      <c:pt idx="4655">
                        <c:v>77.599999999999994</c:v>
                      </c:pt>
                      <c:pt idx="4656">
                        <c:v>77.61666666666666</c:v>
                      </c:pt>
                      <c:pt idx="4657">
                        <c:v>77.63333333333334</c:v>
                      </c:pt>
                      <c:pt idx="4658">
                        <c:v>77.650000000000006</c:v>
                      </c:pt>
                      <c:pt idx="4659">
                        <c:v>77.666666666666671</c:v>
                      </c:pt>
                      <c:pt idx="4660">
                        <c:v>77.683333333333337</c:v>
                      </c:pt>
                      <c:pt idx="4661">
                        <c:v>77.7</c:v>
                      </c:pt>
                      <c:pt idx="4662">
                        <c:v>77.716666666666669</c:v>
                      </c:pt>
                      <c:pt idx="4663">
                        <c:v>77.733333333333334</c:v>
                      </c:pt>
                      <c:pt idx="4664">
                        <c:v>77.75</c:v>
                      </c:pt>
                      <c:pt idx="4665">
                        <c:v>77.766666666666666</c:v>
                      </c:pt>
                      <c:pt idx="4666">
                        <c:v>77.783333333333331</c:v>
                      </c:pt>
                      <c:pt idx="4667">
                        <c:v>77.8</c:v>
                      </c:pt>
                      <c:pt idx="4668">
                        <c:v>77.816666666666663</c:v>
                      </c:pt>
                      <c:pt idx="4669">
                        <c:v>77.833333333333329</c:v>
                      </c:pt>
                      <c:pt idx="4670">
                        <c:v>77.849999999999994</c:v>
                      </c:pt>
                      <c:pt idx="4671">
                        <c:v>77.86666666666666</c:v>
                      </c:pt>
                      <c:pt idx="4672">
                        <c:v>77.88333333333334</c:v>
                      </c:pt>
                      <c:pt idx="4673">
                        <c:v>77.900000000000006</c:v>
                      </c:pt>
                      <c:pt idx="4674">
                        <c:v>77.916666666666671</c:v>
                      </c:pt>
                      <c:pt idx="4675">
                        <c:v>77.933333333333337</c:v>
                      </c:pt>
                      <c:pt idx="4676">
                        <c:v>77.95</c:v>
                      </c:pt>
                      <c:pt idx="4677">
                        <c:v>77.966666666666669</c:v>
                      </c:pt>
                      <c:pt idx="4678">
                        <c:v>77.983333333333334</c:v>
                      </c:pt>
                      <c:pt idx="4679">
                        <c:v>78</c:v>
                      </c:pt>
                      <c:pt idx="4680">
                        <c:v>78.016666666666666</c:v>
                      </c:pt>
                      <c:pt idx="4681">
                        <c:v>78.033333333333331</c:v>
                      </c:pt>
                      <c:pt idx="4682">
                        <c:v>78.05</c:v>
                      </c:pt>
                      <c:pt idx="4683">
                        <c:v>78.066666666666663</c:v>
                      </c:pt>
                      <c:pt idx="4684">
                        <c:v>78.083333333333329</c:v>
                      </c:pt>
                      <c:pt idx="4685">
                        <c:v>78.099999999999994</c:v>
                      </c:pt>
                      <c:pt idx="4686">
                        <c:v>78.11666666666666</c:v>
                      </c:pt>
                      <c:pt idx="4687">
                        <c:v>78.13333333333334</c:v>
                      </c:pt>
                      <c:pt idx="4688">
                        <c:v>78.150000000000006</c:v>
                      </c:pt>
                      <c:pt idx="4689">
                        <c:v>78.166666666666671</c:v>
                      </c:pt>
                      <c:pt idx="4690">
                        <c:v>78.183333333333337</c:v>
                      </c:pt>
                      <c:pt idx="4691">
                        <c:v>78.2</c:v>
                      </c:pt>
                      <c:pt idx="4692">
                        <c:v>78.216666666666669</c:v>
                      </c:pt>
                      <c:pt idx="4693">
                        <c:v>78.233333333333334</c:v>
                      </c:pt>
                      <c:pt idx="4694">
                        <c:v>78.25</c:v>
                      </c:pt>
                      <c:pt idx="4695">
                        <c:v>78.266666666666666</c:v>
                      </c:pt>
                      <c:pt idx="4696">
                        <c:v>78.283333333333331</c:v>
                      </c:pt>
                      <c:pt idx="4697">
                        <c:v>78.3</c:v>
                      </c:pt>
                      <c:pt idx="4698">
                        <c:v>78.316666666666663</c:v>
                      </c:pt>
                      <c:pt idx="4699">
                        <c:v>78.333333333333329</c:v>
                      </c:pt>
                      <c:pt idx="4700">
                        <c:v>78.349999999999994</c:v>
                      </c:pt>
                      <c:pt idx="4701">
                        <c:v>78.36666666666666</c:v>
                      </c:pt>
                      <c:pt idx="4702">
                        <c:v>78.38333333333334</c:v>
                      </c:pt>
                      <c:pt idx="4703">
                        <c:v>78.400000000000006</c:v>
                      </c:pt>
                      <c:pt idx="4704">
                        <c:v>78.416666666666671</c:v>
                      </c:pt>
                      <c:pt idx="4705">
                        <c:v>78.433333333333337</c:v>
                      </c:pt>
                      <c:pt idx="4706">
                        <c:v>78.45</c:v>
                      </c:pt>
                      <c:pt idx="4707">
                        <c:v>78.466666666666669</c:v>
                      </c:pt>
                      <c:pt idx="4708">
                        <c:v>78.483333333333334</c:v>
                      </c:pt>
                      <c:pt idx="4709">
                        <c:v>78.5</c:v>
                      </c:pt>
                      <c:pt idx="4710">
                        <c:v>78.516666666666666</c:v>
                      </c:pt>
                      <c:pt idx="4711">
                        <c:v>78.533333333333331</c:v>
                      </c:pt>
                      <c:pt idx="4712">
                        <c:v>78.55</c:v>
                      </c:pt>
                      <c:pt idx="4713">
                        <c:v>78.566666666666663</c:v>
                      </c:pt>
                      <c:pt idx="4714">
                        <c:v>78.583333333333329</c:v>
                      </c:pt>
                      <c:pt idx="4715">
                        <c:v>78.599999999999994</c:v>
                      </c:pt>
                      <c:pt idx="4716">
                        <c:v>78.61666666666666</c:v>
                      </c:pt>
                      <c:pt idx="4717">
                        <c:v>78.63333333333334</c:v>
                      </c:pt>
                      <c:pt idx="4718">
                        <c:v>78.650000000000006</c:v>
                      </c:pt>
                      <c:pt idx="4719">
                        <c:v>78.666666666666671</c:v>
                      </c:pt>
                      <c:pt idx="4720">
                        <c:v>78.683333333333337</c:v>
                      </c:pt>
                      <c:pt idx="4721">
                        <c:v>78.7</c:v>
                      </c:pt>
                      <c:pt idx="4722">
                        <c:v>78.716666666666669</c:v>
                      </c:pt>
                      <c:pt idx="4723">
                        <c:v>78.733333333333334</c:v>
                      </c:pt>
                      <c:pt idx="4724">
                        <c:v>78.75</c:v>
                      </c:pt>
                      <c:pt idx="4725">
                        <c:v>78.766666666666666</c:v>
                      </c:pt>
                      <c:pt idx="4726">
                        <c:v>78.783333333333331</c:v>
                      </c:pt>
                      <c:pt idx="4727">
                        <c:v>78.8</c:v>
                      </c:pt>
                      <c:pt idx="4728">
                        <c:v>78.816666666666663</c:v>
                      </c:pt>
                      <c:pt idx="4729">
                        <c:v>78.833333333333329</c:v>
                      </c:pt>
                      <c:pt idx="4730">
                        <c:v>78.849999999999994</c:v>
                      </c:pt>
                      <c:pt idx="4731">
                        <c:v>78.86666666666666</c:v>
                      </c:pt>
                      <c:pt idx="4732">
                        <c:v>78.88333333333334</c:v>
                      </c:pt>
                      <c:pt idx="4733">
                        <c:v>78.900000000000006</c:v>
                      </c:pt>
                      <c:pt idx="4734">
                        <c:v>78.916666666666671</c:v>
                      </c:pt>
                      <c:pt idx="4735">
                        <c:v>78.933333333333337</c:v>
                      </c:pt>
                      <c:pt idx="4736">
                        <c:v>78.95</c:v>
                      </c:pt>
                      <c:pt idx="4737">
                        <c:v>78.966666666666669</c:v>
                      </c:pt>
                      <c:pt idx="4738">
                        <c:v>78.983333333333334</c:v>
                      </c:pt>
                      <c:pt idx="4739">
                        <c:v>79</c:v>
                      </c:pt>
                      <c:pt idx="4740">
                        <c:v>79.016666666666666</c:v>
                      </c:pt>
                      <c:pt idx="4741">
                        <c:v>79.033333333333331</c:v>
                      </c:pt>
                      <c:pt idx="4742">
                        <c:v>79.05</c:v>
                      </c:pt>
                      <c:pt idx="4743">
                        <c:v>79.066666666666663</c:v>
                      </c:pt>
                      <c:pt idx="4744">
                        <c:v>79.083333333333329</c:v>
                      </c:pt>
                      <c:pt idx="4745">
                        <c:v>79.099999999999994</c:v>
                      </c:pt>
                      <c:pt idx="4746">
                        <c:v>79.11666666666666</c:v>
                      </c:pt>
                      <c:pt idx="4747">
                        <c:v>79.13333333333334</c:v>
                      </c:pt>
                      <c:pt idx="4748">
                        <c:v>79.150000000000006</c:v>
                      </c:pt>
                      <c:pt idx="4749">
                        <c:v>79.166666666666671</c:v>
                      </c:pt>
                      <c:pt idx="4750">
                        <c:v>79.183333333333337</c:v>
                      </c:pt>
                      <c:pt idx="4751">
                        <c:v>79.2</c:v>
                      </c:pt>
                      <c:pt idx="4752">
                        <c:v>79.216666666666669</c:v>
                      </c:pt>
                      <c:pt idx="4753">
                        <c:v>79.233333333333334</c:v>
                      </c:pt>
                      <c:pt idx="4754">
                        <c:v>79.25</c:v>
                      </c:pt>
                      <c:pt idx="4755">
                        <c:v>79.266666666666666</c:v>
                      </c:pt>
                      <c:pt idx="4756">
                        <c:v>79.283333333333331</c:v>
                      </c:pt>
                      <c:pt idx="4757">
                        <c:v>79.3</c:v>
                      </c:pt>
                      <c:pt idx="4758">
                        <c:v>79.316666666666663</c:v>
                      </c:pt>
                      <c:pt idx="4759">
                        <c:v>79.333333333333329</c:v>
                      </c:pt>
                      <c:pt idx="4760">
                        <c:v>79.349999999999994</c:v>
                      </c:pt>
                      <c:pt idx="4761">
                        <c:v>79.36666666666666</c:v>
                      </c:pt>
                      <c:pt idx="4762">
                        <c:v>79.38333333333334</c:v>
                      </c:pt>
                      <c:pt idx="4763">
                        <c:v>79.400000000000006</c:v>
                      </c:pt>
                      <c:pt idx="4764">
                        <c:v>79.416666666666671</c:v>
                      </c:pt>
                      <c:pt idx="4765">
                        <c:v>79.433333333333337</c:v>
                      </c:pt>
                      <c:pt idx="4766">
                        <c:v>79.45</c:v>
                      </c:pt>
                      <c:pt idx="4767">
                        <c:v>79.466666666666669</c:v>
                      </c:pt>
                      <c:pt idx="4768">
                        <c:v>79.483333333333334</c:v>
                      </c:pt>
                      <c:pt idx="4769">
                        <c:v>79.5</c:v>
                      </c:pt>
                      <c:pt idx="4770">
                        <c:v>79.516666666666666</c:v>
                      </c:pt>
                      <c:pt idx="4771">
                        <c:v>79.533333333333331</c:v>
                      </c:pt>
                      <c:pt idx="4772">
                        <c:v>79.55</c:v>
                      </c:pt>
                      <c:pt idx="4773">
                        <c:v>79.566666666666663</c:v>
                      </c:pt>
                      <c:pt idx="4774">
                        <c:v>79.583333333333329</c:v>
                      </c:pt>
                      <c:pt idx="4775">
                        <c:v>79.599999999999994</c:v>
                      </c:pt>
                      <c:pt idx="4776">
                        <c:v>79.61666666666666</c:v>
                      </c:pt>
                      <c:pt idx="4777">
                        <c:v>79.63333333333334</c:v>
                      </c:pt>
                      <c:pt idx="4778">
                        <c:v>79.650000000000006</c:v>
                      </c:pt>
                      <c:pt idx="4779">
                        <c:v>79.666666666666671</c:v>
                      </c:pt>
                      <c:pt idx="4780">
                        <c:v>79.683333333333337</c:v>
                      </c:pt>
                      <c:pt idx="4781">
                        <c:v>79.7</c:v>
                      </c:pt>
                      <c:pt idx="4782">
                        <c:v>79.716666666666669</c:v>
                      </c:pt>
                      <c:pt idx="4783">
                        <c:v>79.733333333333334</c:v>
                      </c:pt>
                      <c:pt idx="4784">
                        <c:v>79.75</c:v>
                      </c:pt>
                      <c:pt idx="4785">
                        <c:v>79.766666666666666</c:v>
                      </c:pt>
                      <c:pt idx="4786">
                        <c:v>79.783333333333331</c:v>
                      </c:pt>
                      <c:pt idx="4787">
                        <c:v>79.8</c:v>
                      </c:pt>
                      <c:pt idx="4788">
                        <c:v>79.816666666666663</c:v>
                      </c:pt>
                      <c:pt idx="4789">
                        <c:v>79.833333333333329</c:v>
                      </c:pt>
                      <c:pt idx="4790">
                        <c:v>79.849999999999994</c:v>
                      </c:pt>
                      <c:pt idx="4791">
                        <c:v>79.86666666666666</c:v>
                      </c:pt>
                      <c:pt idx="4792">
                        <c:v>79.88333333333334</c:v>
                      </c:pt>
                      <c:pt idx="4793">
                        <c:v>79.900000000000006</c:v>
                      </c:pt>
                      <c:pt idx="4794">
                        <c:v>79.916666666666671</c:v>
                      </c:pt>
                      <c:pt idx="4795">
                        <c:v>79.933333333333337</c:v>
                      </c:pt>
                      <c:pt idx="4796">
                        <c:v>79.95</c:v>
                      </c:pt>
                      <c:pt idx="4797">
                        <c:v>79.966666666666669</c:v>
                      </c:pt>
                      <c:pt idx="4798">
                        <c:v>79.983333333333334</c:v>
                      </c:pt>
                      <c:pt idx="4799">
                        <c:v>80</c:v>
                      </c:pt>
                      <c:pt idx="4800">
                        <c:v>80.016666666666666</c:v>
                      </c:pt>
                      <c:pt idx="4801">
                        <c:v>80.033333333333331</c:v>
                      </c:pt>
                      <c:pt idx="4802">
                        <c:v>80.05</c:v>
                      </c:pt>
                      <c:pt idx="4803">
                        <c:v>80.066666666666663</c:v>
                      </c:pt>
                      <c:pt idx="4804">
                        <c:v>80.083333333333329</c:v>
                      </c:pt>
                      <c:pt idx="4805">
                        <c:v>80.099999999999994</c:v>
                      </c:pt>
                      <c:pt idx="4806">
                        <c:v>80.11666666666666</c:v>
                      </c:pt>
                      <c:pt idx="4807">
                        <c:v>80.13333333333334</c:v>
                      </c:pt>
                      <c:pt idx="4808">
                        <c:v>80.150000000000006</c:v>
                      </c:pt>
                      <c:pt idx="4809">
                        <c:v>80.166666666666671</c:v>
                      </c:pt>
                      <c:pt idx="4810">
                        <c:v>80.183333333333337</c:v>
                      </c:pt>
                      <c:pt idx="4811">
                        <c:v>80.2</c:v>
                      </c:pt>
                      <c:pt idx="4812">
                        <c:v>80.216666666666669</c:v>
                      </c:pt>
                      <c:pt idx="4813">
                        <c:v>80.233333333333334</c:v>
                      </c:pt>
                      <c:pt idx="4814">
                        <c:v>80.25</c:v>
                      </c:pt>
                      <c:pt idx="4815">
                        <c:v>80.266666666666666</c:v>
                      </c:pt>
                      <c:pt idx="4816">
                        <c:v>80.283333333333331</c:v>
                      </c:pt>
                      <c:pt idx="4817">
                        <c:v>80.3</c:v>
                      </c:pt>
                      <c:pt idx="4818">
                        <c:v>80.316666666666663</c:v>
                      </c:pt>
                      <c:pt idx="4819">
                        <c:v>80.333333333333329</c:v>
                      </c:pt>
                      <c:pt idx="4820">
                        <c:v>80.349999999999994</c:v>
                      </c:pt>
                      <c:pt idx="4821">
                        <c:v>80.36666666666666</c:v>
                      </c:pt>
                      <c:pt idx="4822">
                        <c:v>80.38333333333334</c:v>
                      </c:pt>
                      <c:pt idx="4823">
                        <c:v>80.400000000000006</c:v>
                      </c:pt>
                      <c:pt idx="4824">
                        <c:v>80.416666666666671</c:v>
                      </c:pt>
                      <c:pt idx="4825">
                        <c:v>80.433333333333337</c:v>
                      </c:pt>
                      <c:pt idx="4826">
                        <c:v>80.45</c:v>
                      </c:pt>
                      <c:pt idx="4827">
                        <c:v>80.466666666666669</c:v>
                      </c:pt>
                      <c:pt idx="4828">
                        <c:v>80.483333333333334</c:v>
                      </c:pt>
                      <c:pt idx="4829">
                        <c:v>80.5</c:v>
                      </c:pt>
                      <c:pt idx="4830">
                        <c:v>80.516666666666666</c:v>
                      </c:pt>
                      <c:pt idx="4831">
                        <c:v>80.533333333333331</c:v>
                      </c:pt>
                      <c:pt idx="4832">
                        <c:v>80.55</c:v>
                      </c:pt>
                      <c:pt idx="4833">
                        <c:v>80.566666666666663</c:v>
                      </c:pt>
                      <c:pt idx="4834">
                        <c:v>80.583333333333329</c:v>
                      </c:pt>
                      <c:pt idx="4835">
                        <c:v>80.599999999999994</c:v>
                      </c:pt>
                      <c:pt idx="4836">
                        <c:v>80.61666666666666</c:v>
                      </c:pt>
                      <c:pt idx="4837">
                        <c:v>80.63333333333334</c:v>
                      </c:pt>
                      <c:pt idx="4838">
                        <c:v>80.650000000000006</c:v>
                      </c:pt>
                      <c:pt idx="4839">
                        <c:v>80.666666666666671</c:v>
                      </c:pt>
                      <c:pt idx="4840">
                        <c:v>80.683333333333337</c:v>
                      </c:pt>
                      <c:pt idx="4841">
                        <c:v>80.7</c:v>
                      </c:pt>
                      <c:pt idx="4842">
                        <c:v>80.716666666666669</c:v>
                      </c:pt>
                      <c:pt idx="4843">
                        <c:v>80.733333333333334</c:v>
                      </c:pt>
                      <c:pt idx="4844">
                        <c:v>80.75</c:v>
                      </c:pt>
                      <c:pt idx="4845">
                        <c:v>80.766666666666666</c:v>
                      </c:pt>
                      <c:pt idx="4846">
                        <c:v>80.783333333333331</c:v>
                      </c:pt>
                      <c:pt idx="4847">
                        <c:v>80.8</c:v>
                      </c:pt>
                      <c:pt idx="4848">
                        <c:v>80.816666666666663</c:v>
                      </c:pt>
                      <c:pt idx="4849">
                        <c:v>80.833333333333329</c:v>
                      </c:pt>
                      <c:pt idx="4850">
                        <c:v>80.849999999999994</c:v>
                      </c:pt>
                      <c:pt idx="4851">
                        <c:v>80.86666666666666</c:v>
                      </c:pt>
                      <c:pt idx="4852">
                        <c:v>80.88333333333334</c:v>
                      </c:pt>
                      <c:pt idx="4853">
                        <c:v>80.900000000000006</c:v>
                      </c:pt>
                      <c:pt idx="4854">
                        <c:v>80.916666666666671</c:v>
                      </c:pt>
                      <c:pt idx="4855">
                        <c:v>80.933333333333337</c:v>
                      </c:pt>
                      <c:pt idx="4856">
                        <c:v>80.95</c:v>
                      </c:pt>
                      <c:pt idx="4857">
                        <c:v>80.966666666666669</c:v>
                      </c:pt>
                      <c:pt idx="4858">
                        <c:v>80.983333333333334</c:v>
                      </c:pt>
                      <c:pt idx="4859">
                        <c:v>81</c:v>
                      </c:pt>
                      <c:pt idx="4860">
                        <c:v>81.016666666666666</c:v>
                      </c:pt>
                      <c:pt idx="4861">
                        <c:v>81.033333333333331</c:v>
                      </c:pt>
                      <c:pt idx="4862">
                        <c:v>81.05</c:v>
                      </c:pt>
                      <c:pt idx="4863">
                        <c:v>81.066666666666663</c:v>
                      </c:pt>
                      <c:pt idx="4864">
                        <c:v>81.083333333333329</c:v>
                      </c:pt>
                      <c:pt idx="4865">
                        <c:v>81.099999999999994</c:v>
                      </c:pt>
                      <c:pt idx="4866">
                        <c:v>81.11666666666666</c:v>
                      </c:pt>
                      <c:pt idx="4867">
                        <c:v>81.13333333333334</c:v>
                      </c:pt>
                      <c:pt idx="4868">
                        <c:v>81.150000000000006</c:v>
                      </c:pt>
                      <c:pt idx="4869">
                        <c:v>81.166666666666671</c:v>
                      </c:pt>
                      <c:pt idx="4870">
                        <c:v>81.183333333333337</c:v>
                      </c:pt>
                      <c:pt idx="4871">
                        <c:v>81.2</c:v>
                      </c:pt>
                      <c:pt idx="4872">
                        <c:v>81.216666666666669</c:v>
                      </c:pt>
                      <c:pt idx="4873">
                        <c:v>81.233333333333334</c:v>
                      </c:pt>
                      <c:pt idx="4874">
                        <c:v>81.25</c:v>
                      </c:pt>
                      <c:pt idx="4875">
                        <c:v>81.266666666666666</c:v>
                      </c:pt>
                      <c:pt idx="4876">
                        <c:v>81.283333333333331</c:v>
                      </c:pt>
                      <c:pt idx="4877">
                        <c:v>81.3</c:v>
                      </c:pt>
                      <c:pt idx="4878">
                        <c:v>81.316666666666663</c:v>
                      </c:pt>
                      <c:pt idx="4879">
                        <c:v>81.333333333333329</c:v>
                      </c:pt>
                      <c:pt idx="4880">
                        <c:v>81.349999999999994</c:v>
                      </c:pt>
                      <c:pt idx="4881">
                        <c:v>81.36666666666666</c:v>
                      </c:pt>
                      <c:pt idx="4882">
                        <c:v>81.38333333333334</c:v>
                      </c:pt>
                      <c:pt idx="4883">
                        <c:v>81.400000000000006</c:v>
                      </c:pt>
                      <c:pt idx="4884">
                        <c:v>81.416666666666671</c:v>
                      </c:pt>
                      <c:pt idx="4885">
                        <c:v>81.433333333333337</c:v>
                      </c:pt>
                      <c:pt idx="4886">
                        <c:v>81.45</c:v>
                      </c:pt>
                      <c:pt idx="4887">
                        <c:v>81.466666666666669</c:v>
                      </c:pt>
                      <c:pt idx="4888">
                        <c:v>81.483333333333334</c:v>
                      </c:pt>
                      <c:pt idx="4889">
                        <c:v>81.5</c:v>
                      </c:pt>
                      <c:pt idx="4890">
                        <c:v>81.516666666666666</c:v>
                      </c:pt>
                      <c:pt idx="4891">
                        <c:v>81.533333333333331</c:v>
                      </c:pt>
                      <c:pt idx="4892">
                        <c:v>81.55</c:v>
                      </c:pt>
                      <c:pt idx="4893">
                        <c:v>81.566666666666663</c:v>
                      </c:pt>
                      <c:pt idx="4894">
                        <c:v>81.583333333333329</c:v>
                      </c:pt>
                      <c:pt idx="4895">
                        <c:v>81.599999999999994</c:v>
                      </c:pt>
                      <c:pt idx="4896">
                        <c:v>81.61666666666666</c:v>
                      </c:pt>
                      <c:pt idx="4897">
                        <c:v>81.63333333333334</c:v>
                      </c:pt>
                      <c:pt idx="4898">
                        <c:v>81.650000000000006</c:v>
                      </c:pt>
                      <c:pt idx="4899">
                        <c:v>81.666666666666671</c:v>
                      </c:pt>
                      <c:pt idx="4900">
                        <c:v>81.683333333333337</c:v>
                      </c:pt>
                      <c:pt idx="4901">
                        <c:v>81.7</c:v>
                      </c:pt>
                      <c:pt idx="4902">
                        <c:v>81.716666666666669</c:v>
                      </c:pt>
                      <c:pt idx="4903">
                        <c:v>81.733333333333334</c:v>
                      </c:pt>
                      <c:pt idx="4904">
                        <c:v>81.75</c:v>
                      </c:pt>
                      <c:pt idx="4905">
                        <c:v>81.766666666666666</c:v>
                      </c:pt>
                      <c:pt idx="4906">
                        <c:v>81.783333333333331</c:v>
                      </c:pt>
                      <c:pt idx="4907">
                        <c:v>81.8</c:v>
                      </c:pt>
                      <c:pt idx="4908">
                        <c:v>81.816666666666663</c:v>
                      </c:pt>
                      <c:pt idx="4909">
                        <c:v>81.833333333333329</c:v>
                      </c:pt>
                      <c:pt idx="4910">
                        <c:v>81.849999999999994</c:v>
                      </c:pt>
                      <c:pt idx="4911">
                        <c:v>81.86666666666666</c:v>
                      </c:pt>
                      <c:pt idx="4912">
                        <c:v>81.88333333333334</c:v>
                      </c:pt>
                      <c:pt idx="4913">
                        <c:v>81.900000000000006</c:v>
                      </c:pt>
                      <c:pt idx="4914">
                        <c:v>81.916666666666671</c:v>
                      </c:pt>
                      <c:pt idx="4915">
                        <c:v>81.933333333333337</c:v>
                      </c:pt>
                      <c:pt idx="4916">
                        <c:v>81.95</c:v>
                      </c:pt>
                      <c:pt idx="4917">
                        <c:v>81.966666666666669</c:v>
                      </c:pt>
                      <c:pt idx="4918">
                        <c:v>81.983333333333334</c:v>
                      </c:pt>
                      <c:pt idx="4919">
                        <c:v>82</c:v>
                      </c:pt>
                      <c:pt idx="4920">
                        <c:v>82.016666666666666</c:v>
                      </c:pt>
                      <c:pt idx="4921">
                        <c:v>82.033333333333331</c:v>
                      </c:pt>
                      <c:pt idx="4922">
                        <c:v>82.05</c:v>
                      </c:pt>
                      <c:pt idx="4923">
                        <c:v>82.066666666666663</c:v>
                      </c:pt>
                      <c:pt idx="4924">
                        <c:v>82.083333333333329</c:v>
                      </c:pt>
                      <c:pt idx="4925">
                        <c:v>82.1</c:v>
                      </c:pt>
                      <c:pt idx="4926">
                        <c:v>82.11666666666666</c:v>
                      </c:pt>
                      <c:pt idx="4927">
                        <c:v>82.13333333333334</c:v>
                      </c:pt>
                      <c:pt idx="4928">
                        <c:v>82.15</c:v>
                      </c:pt>
                      <c:pt idx="4929">
                        <c:v>82.166666666666671</c:v>
                      </c:pt>
                      <c:pt idx="4930">
                        <c:v>82.183333333333337</c:v>
                      </c:pt>
                      <c:pt idx="4931">
                        <c:v>82.2</c:v>
                      </c:pt>
                      <c:pt idx="4932">
                        <c:v>82.216666666666669</c:v>
                      </c:pt>
                      <c:pt idx="4933">
                        <c:v>82.233333333333334</c:v>
                      </c:pt>
                      <c:pt idx="4934">
                        <c:v>82.25</c:v>
                      </c:pt>
                      <c:pt idx="4935">
                        <c:v>82.266666666666666</c:v>
                      </c:pt>
                      <c:pt idx="4936">
                        <c:v>82.283333333333331</c:v>
                      </c:pt>
                      <c:pt idx="4937">
                        <c:v>82.3</c:v>
                      </c:pt>
                      <c:pt idx="4938">
                        <c:v>82.316666666666663</c:v>
                      </c:pt>
                      <c:pt idx="4939">
                        <c:v>82.333333333333329</c:v>
                      </c:pt>
                      <c:pt idx="4940">
                        <c:v>82.35</c:v>
                      </c:pt>
                      <c:pt idx="4941">
                        <c:v>82.36666666666666</c:v>
                      </c:pt>
                      <c:pt idx="4942">
                        <c:v>82.38333333333334</c:v>
                      </c:pt>
                      <c:pt idx="4943">
                        <c:v>82.4</c:v>
                      </c:pt>
                      <c:pt idx="4944">
                        <c:v>82.416666666666671</c:v>
                      </c:pt>
                      <c:pt idx="4945">
                        <c:v>82.433333333333337</c:v>
                      </c:pt>
                      <c:pt idx="4946">
                        <c:v>82.45</c:v>
                      </c:pt>
                      <c:pt idx="4947">
                        <c:v>82.466666666666669</c:v>
                      </c:pt>
                      <c:pt idx="4948">
                        <c:v>82.483333333333334</c:v>
                      </c:pt>
                      <c:pt idx="4949">
                        <c:v>82.5</c:v>
                      </c:pt>
                      <c:pt idx="4950">
                        <c:v>82.516666666666666</c:v>
                      </c:pt>
                      <c:pt idx="4951">
                        <c:v>82.533333333333331</c:v>
                      </c:pt>
                      <c:pt idx="4952">
                        <c:v>82.55</c:v>
                      </c:pt>
                      <c:pt idx="4953">
                        <c:v>82.566666666666663</c:v>
                      </c:pt>
                      <c:pt idx="4954">
                        <c:v>82.583333333333329</c:v>
                      </c:pt>
                      <c:pt idx="4955">
                        <c:v>82.6</c:v>
                      </c:pt>
                      <c:pt idx="4956">
                        <c:v>82.61666666666666</c:v>
                      </c:pt>
                      <c:pt idx="4957">
                        <c:v>82.63333333333334</c:v>
                      </c:pt>
                      <c:pt idx="4958">
                        <c:v>82.65</c:v>
                      </c:pt>
                      <c:pt idx="4959">
                        <c:v>82.666666666666671</c:v>
                      </c:pt>
                      <c:pt idx="4960">
                        <c:v>82.683333333333337</c:v>
                      </c:pt>
                      <c:pt idx="4961">
                        <c:v>82.7</c:v>
                      </c:pt>
                      <c:pt idx="4962">
                        <c:v>82.716666666666669</c:v>
                      </c:pt>
                      <c:pt idx="4963">
                        <c:v>82.733333333333334</c:v>
                      </c:pt>
                      <c:pt idx="4964">
                        <c:v>82.75</c:v>
                      </c:pt>
                      <c:pt idx="4965">
                        <c:v>82.766666666666666</c:v>
                      </c:pt>
                      <c:pt idx="4966">
                        <c:v>82.783333333333331</c:v>
                      </c:pt>
                      <c:pt idx="4967">
                        <c:v>82.8</c:v>
                      </c:pt>
                      <c:pt idx="4968">
                        <c:v>82.816666666666663</c:v>
                      </c:pt>
                      <c:pt idx="4969">
                        <c:v>82.833333333333329</c:v>
                      </c:pt>
                      <c:pt idx="4970">
                        <c:v>82.85</c:v>
                      </c:pt>
                      <c:pt idx="4971">
                        <c:v>82.86666666666666</c:v>
                      </c:pt>
                      <c:pt idx="4972">
                        <c:v>82.88333333333334</c:v>
                      </c:pt>
                      <c:pt idx="4973">
                        <c:v>82.9</c:v>
                      </c:pt>
                      <c:pt idx="4974">
                        <c:v>82.916666666666671</c:v>
                      </c:pt>
                      <c:pt idx="4975">
                        <c:v>82.933333333333337</c:v>
                      </c:pt>
                      <c:pt idx="4976">
                        <c:v>82.95</c:v>
                      </c:pt>
                      <c:pt idx="4977">
                        <c:v>82.966666666666669</c:v>
                      </c:pt>
                      <c:pt idx="4978">
                        <c:v>82.983333333333334</c:v>
                      </c:pt>
                      <c:pt idx="4979">
                        <c:v>83</c:v>
                      </c:pt>
                      <c:pt idx="4980">
                        <c:v>83.016666666666666</c:v>
                      </c:pt>
                      <c:pt idx="4981">
                        <c:v>83.033333333333331</c:v>
                      </c:pt>
                      <c:pt idx="4982">
                        <c:v>83.05</c:v>
                      </c:pt>
                      <c:pt idx="4983">
                        <c:v>83.066666666666663</c:v>
                      </c:pt>
                      <c:pt idx="4984">
                        <c:v>83.083333333333329</c:v>
                      </c:pt>
                      <c:pt idx="4985">
                        <c:v>83.1</c:v>
                      </c:pt>
                      <c:pt idx="4986">
                        <c:v>83.11666666666666</c:v>
                      </c:pt>
                      <c:pt idx="4987">
                        <c:v>83.13333333333334</c:v>
                      </c:pt>
                      <c:pt idx="4988">
                        <c:v>83.15</c:v>
                      </c:pt>
                      <c:pt idx="4989">
                        <c:v>83.166666666666671</c:v>
                      </c:pt>
                      <c:pt idx="4990">
                        <c:v>83.183333333333337</c:v>
                      </c:pt>
                      <c:pt idx="4991">
                        <c:v>83.2</c:v>
                      </c:pt>
                      <c:pt idx="4992">
                        <c:v>83.216666666666669</c:v>
                      </c:pt>
                      <c:pt idx="4993">
                        <c:v>83.233333333333334</c:v>
                      </c:pt>
                      <c:pt idx="4994">
                        <c:v>83.25</c:v>
                      </c:pt>
                      <c:pt idx="4995">
                        <c:v>83.266666666666666</c:v>
                      </c:pt>
                      <c:pt idx="4996">
                        <c:v>83.283333333333331</c:v>
                      </c:pt>
                      <c:pt idx="4997">
                        <c:v>83.3</c:v>
                      </c:pt>
                      <c:pt idx="4998">
                        <c:v>83.316666666666663</c:v>
                      </c:pt>
                      <c:pt idx="4999">
                        <c:v>83.333333333333329</c:v>
                      </c:pt>
                      <c:pt idx="5000">
                        <c:v>83.35</c:v>
                      </c:pt>
                      <c:pt idx="5001">
                        <c:v>83.36666666666666</c:v>
                      </c:pt>
                      <c:pt idx="5002">
                        <c:v>83.38333333333334</c:v>
                      </c:pt>
                      <c:pt idx="5003">
                        <c:v>83.4</c:v>
                      </c:pt>
                      <c:pt idx="5004">
                        <c:v>83.416666666666671</c:v>
                      </c:pt>
                      <c:pt idx="5005">
                        <c:v>83.433333333333337</c:v>
                      </c:pt>
                      <c:pt idx="5006">
                        <c:v>83.45</c:v>
                      </c:pt>
                      <c:pt idx="5007">
                        <c:v>83.466666666666669</c:v>
                      </c:pt>
                      <c:pt idx="5008">
                        <c:v>83.483333333333334</c:v>
                      </c:pt>
                      <c:pt idx="5009">
                        <c:v>83.5</c:v>
                      </c:pt>
                      <c:pt idx="5010">
                        <c:v>83.516666666666666</c:v>
                      </c:pt>
                      <c:pt idx="5011">
                        <c:v>83.533333333333331</c:v>
                      </c:pt>
                      <c:pt idx="5012">
                        <c:v>83.55</c:v>
                      </c:pt>
                      <c:pt idx="5013">
                        <c:v>83.566666666666663</c:v>
                      </c:pt>
                      <c:pt idx="5014">
                        <c:v>83.583333333333329</c:v>
                      </c:pt>
                      <c:pt idx="5015">
                        <c:v>83.6</c:v>
                      </c:pt>
                      <c:pt idx="5016">
                        <c:v>83.61666666666666</c:v>
                      </c:pt>
                      <c:pt idx="5017">
                        <c:v>83.63333333333334</c:v>
                      </c:pt>
                      <c:pt idx="5018">
                        <c:v>83.65</c:v>
                      </c:pt>
                      <c:pt idx="5019">
                        <c:v>83.666666666666671</c:v>
                      </c:pt>
                      <c:pt idx="5020">
                        <c:v>83.683333333333337</c:v>
                      </c:pt>
                      <c:pt idx="5021">
                        <c:v>83.7</c:v>
                      </c:pt>
                      <c:pt idx="5022">
                        <c:v>83.716666666666669</c:v>
                      </c:pt>
                      <c:pt idx="5023">
                        <c:v>83.733333333333334</c:v>
                      </c:pt>
                      <c:pt idx="5024">
                        <c:v>83.75</c:v>
                      </c:pt>
                      <c:pt idx="5025">
                        <c:v>83.766666666666666</c:v>
                      </c:pt>
                      <c:pt idx="5026">
                        <c:v>83.783333333333331</c:v>
                      </c:pt>
                      <c:pt idx="5027">
                        <c:v>83.8</c:v>
                      </c:pt>
                      <c:pt idx="5028">
                        <c:v>83.816666666666663</c:v>
                      </c:pt>
                      <c:pt idx="5029">
                        <c:v>83.833333333333329</c:v>
                      </c:pt>
                      <c:pt idx="5030">
                        <c:v>83.85</c:v>
                      </c:pt>
                      <c:pt idx="5031">
                        <c:v>83.86666666666666</c:v>
                      </c:pt>
                      <c:pt idx="5032">
                        <c:v>83.88333333333334</c:v>
                      </c:pt>
                      <c:pt idx="5033">
                        <c:v>83.9</c:v>
                      </c:pt>
                      <c:pt idx="5034">
                        <c:v>83.916666666666671</c:v>
                      </c:pt>
                      <c:pt idx="5035">
                        <c:v>83.933333333333337</c:v>
                      </c:pt>
                      <c:pt idx="5036">
                        <c:v>83.95</c:v>
                      </c:pt>
                      <c:pt idx="5037">
                        <c:v>83.966666666666669</c:v>
                      </c:pt>
                      <c:pt idx="5038">
                        <c:v>83.983333333333334</c:v>
                      </c:pt>
                      <c:pt idx="5039">
                        <c:v>84</c:v>
                      </c:pt>
                      <c:pt idx="5040">
                        <c:v>84.016666666666666</c:v>
                      </c:pt>
                      <c:pt idx="5041">
                        <c:v>84.033333333333331</c:v>
                      </c:pt>
                      <c:pt idx="5042">
                        <c:v>84.05</c:v>
                      </c:pt>
                      <c:pt idx="5043">
                        <c:v>84.066666666666663</c:v>
                      </c:pt>
                      <c:pt idx="5044">
                        <c:v>84.083333333333329</c:v>
                      </c:pt>
                      <c:pt idx="5045">
                        <c:v>84.1</c:v>
                      </c:pt>
                      <c:pt idx="5046">
                        <c:v>84.11666666666666</c:v>
                      </c:pt>
                      <c:pt idx="5047">
                        <c:v>84.13333333333334</c:v>
                      </c:pt>
                      <c:pt idx="5048">
                        <c:v>84.15</c:v>
                      </c:pt>
                      <c:pt idx="5049">
                        <c:v>84.166666666666671</c:v>
                      </c:pt>
                      <c:pt idx="5050">
                        <c:v>84.183333333333337</c:v>
                      </c:pt>
                      <c:pt idx="5051">
                        <c:v>84.2</c:v>
                      </c:pt>
                      <c:pt idx="5052">
                        <c:v>84.216666666666669</c:v>
                      </c:pt>
                      <c:pt idx="5053">
                        <c:v>84.233333333333334</c:v>
                      </c:pt>
                      <c:pt idx="5054">
                        <c:v>84.25</c:v>
                      </c:pt>
                      <c:pt idx="5055">
                        <c:v>84.266666666666666</c:v>
                      </c:pt>
                      <c:pt idx="5056">
                        <c:v>84.283333333333331</c:v>
                      </c:pt>
                      <c:pt idx="5057">
                        <c:v>84.3</c:v>
                      </c:pt>
                      <c:pt idx="5058">
                        <c:v>84.316666666666663</c:v>
                      </c:pt>
                      <c:pt idx="5059">
                        <c:v>84.333333333333329</c:v>
                      </c:pt>
                      <c:pt idx="5060">
                        <c:v>84.35</c:v>
                      </c:pt>
                      <c:pt idx="5061">
                        <c:v>84.36666666666666</c:v>
                      </c:pt>
                      <c:pt idx="5062">
                        <c:v>84.38333333333334</c:v>
                      </c:pt>
                      <c:pt idx="5063">
                        <c:v>84.4</c:v>
                      </c:pt>
                      <c:pt idx="5064">
                        <c:v>84.416666666666671</c:v>
                      </c:pt>
                      <c:pt idx="5065">
                        <c:v>84.433333333333337</c:v>
                      </c:pt>
                      <c:pt idx="5066">
                        <c:v>84.45</c:v>
                      </c:pt>
                      <c:pt idx="5067">
                        <c:v>84.466666666666669</c:v>
                      </c:pt>
                      <c:pt idx="5068">
                        <c:v>84.483333333333334</c:v>
                      </c:pt>
                      <c:pt idx="5069">
                        <c:v>84.5</c:v>
                      </c:pt>
                      <c:pt idx="5070">
                        <c:v>84.516666666666666</c:v>
                      </c:pt>
                      <c:pt idx="5071">
                        <c:v>84.533333333333331</c:v>
                      </c:pt>
                      <c:pt idx="5072">
                        <c:v>84.55</c:v>
                      </c:pt>
                      <c:pt idx="5073">
                        <c:v>84.566666666666663</c:v>
                      </c:pt>
                      <c:pt idx="5074">
                        <c:v>84.583333333333329</c:v>
                      </c:pt>
                      <c:pt idx="5075">
                        <c:v>84.6</c:v>
                      </c:pt>
                      <c:pt idx="5076">
                        <c:v>84.61666666666666</c:v>
                      </c:pt>
                      <c:pt idx="5077">
                        <c:v>84.63333333333334</c:v>
                      </c:pt>
                      <c:pt idx="5078">
                        <c:v>84.65</c:v>
                      </c:pt>
                      <c:pt idx="5079">
                        <c:v>84.666666666666671</c:v>
                      </c:pt>
                      <c:pt idx="5080">
                        <c:v>84.683333333333337</c:v>
                      </c:pt>
                      <c:pt idx="5081">
                        <c:v>84.7</c:v>
                      </c:pt>
                      <c:pt idx="5082">
                        <c:v>84.716666666666669</c:v>
                      </c:pt>
                      <c:pt idx="5083">
                        <c:v>84.733333333333334</c:v>
                      </c:pt>
                      <c:pt idx="5084">
                        <c:v>84.75</c:v>
                      </c:pt>
                      <c:pt idx="5085">
                        <c:v>84.766666666666666</c:v>
                      </c:pt>
                      <c:pt idx="5086">
                        <c:v>84.783333333333331</c:v>
                      </c:pt>
                      <c:pt idx="5087">
                        <c:v>84.8</c:v>
                      </c:pt>
                      <c:pt idx="5088">
                        <c:v>84.816666666666663</c:v>
                      </c:pt>
                      <c:pt idx="5089">
                        <c:v>84.833333333333329</c:v>
                      </c:pt>
                      <c:pt idx="5090">
                        <c:v>84.85</c:v>
                      </c:pt>
                      <c:pt idx="5091">
                        <c:v>84.86666666666666</c:v>
                      </c:pt>
                      <c:pt idx="5092">
                        <c:v>84.88333333333334</c:v>
                      </c:pt>
                      <c:pt idx="5093">
                        <c:v>84.9</c:v>
                      </c:pt>
                      <c:pt idx="5094">
                        <c:v>84.916666666666671</c:v>
                      </c:pt>
                      <c:pt idx="5095">
                        <c:v>84.933333333333337</c:v>
                      </c:pt>
                      <c:pt idx="5096">
                        <c:v>84.95</c:v>
                      </c:pt>
                      <c:pt idx="5097">
                        <c:v>84.966666666666669</c:v>
                      </c:pt>
                      <c:pt idx="5098">
                        <c:v>84.983333333333334</c:v>
                      </c:pt>
                      <c:pt idx="5099">
                        <c:v>85</c:v>
                      </c:pt>
                      <c:pt idx="5100">
                        <c:v>85.016666666666666</c:v>
                      </c:pt>
                      <c:pt idx="5101">
                        <c:v>85.033333333333331</c:v>
                      </c:pt>
                      <c:pt idx="5102">
                        <c:v>85.05</c:v>
                      </c:pt>
                      <c:pt idx="5103">
                        <c:v>85.066666666666663</c:v>
                      </c:pt>
                      <c:pt idx="5104">
                        <c:v>85.083333333333329</c:v>
                      </c:pt>
                      <c:pt idx="5105">
                        <c:v>85.1</c:v>
                      </c:pt>
                      <c:pt idx="5106">
                        <c:v>85.11666666666666</c:v>
                      </c:pt>
                      <c:pt idx="5107">
                        <c:v>85.13333333333334</c:v>
                      </c:pt>
                      <c:pt idx="5108">
                        <c:v>85.15</c:v>
                      </c:pt>
                      <c:pt idx="5109">
                        <c:v>85.166666666666671</c:v>
                      </c:pt>
                      <c:pt idx="5110">
                        <c:v>85.183333333333337</c:v>
                      </c:pt>
                      <c:pt idx="5111">
                        <c:v>85.2</c:v>
                      </c:pt>
                      <c:pt idx="5112">
                        <c:v>85.216666666666669</c:v>
                      </c:pt>
                      <c:pt idx="5113">
                        <c:v>85.233333333333334</c:v>
                      </c:pt>
                      <c:pt idx="5114">
                        <c:v>85.25</c:v>
                      </c:pt>
                      <c:pt idx="5115">
                        <c:v>85.266666666666666</c:v>
                      </c:pt>
                      <c:pt idx="5116">
                        <c:v>85.283333333333331</c:v>
                      </c:pt>
                      <c:pt idx="5117">
                        <c:v>85.3</c:v>
                      </c:pt>
                      <c:pt idx="5118">
                        <c:v>85.316666666666663</c:v>
                      </c:pt>
                      <c:pt idx="5119">
                        <c:v>85.333333333333329</c:v>
                      </c:pt>
                      <c:pt idx="5120">
                        <c:v>85.35</c:v>
                      </c:pt>
                      <c:pt idx="5121">
                        <c:v>85.36666666666666</c:v>
                      </c:pt>
                      <c:pt idx="5122">
                        <c:v>85.38333333333334</c:v>
                      </c:pt>
                      <c:pt idx="5123">
                        <c:v>85.4</c:v>
                      </c:pt>
                      <c:pt idx="5124">
                        <c:v>85.416666666666671</c:v>
                      </c:pt>
                      <c:pt idx="5125">
                        <c:v>85.433333333333337</c:v>
                      </c:pt>
                      <c:pt idx="5126">
                        <c:v>85.45</c:v>
                      </c:pt>
                      <c:pt idx="5127">
                        <c:v>85.466666666666669</c:v>
                      </c:pt>
                      <c:pt idx="5128">
                        <c:v>85.483333333333334</c:v>
                      </c:pt>
                      <c:pt idx="5129">
                        <c:v>85.5</c:v>
                      </c:pt>
                      <c:pt idx="5130">
                        <c:v>85.516666666666666</c:v>
                      </c:pt>
                      <c:pt idx="5131">
                        <c:v>85.533333333333331</c:v>
                      </c:pt>
                      <c:pt idx="5132">
                        <c:v>85.55</c:v>
                      </c:pt>
                      <c:pt idx="5133">
                        <c:v>85.566666666666663</c:v>
                      </c:pt>
                      <c:pt idx="5134">
                        <c:v>85.583333333333329</c:v>
                      </c:pt>
                      <c:pt idx="5135">
                        <c:v>85.6</c:v>
                      </c:pt>
                      <c:pt idx="5136">
                        <c:v>85.61666666666666</c:v>
                      </c:pt>
                      <c:pt idx="5137">
                        <c:v>85.63333333333334</c:v>
                      </c:pt>
                      <c:pt idx="5138">
                        <c:v>85.65</c:v>
                      </c:pt>
                      <c:pt idx="5139">
                        <c:v>85.666666666666671</c:v>
                      </c:pt>
                      <c:pt idx="5140">
                        <c:v>85.683333333333337</c:v>
                      </c:pt>
                      <c:pt idx="5141">
                        <c:v>85.7</c:v>
                      </c:pt>
                      <c:pt idx="5142">
                        <c:v>85.716666666666669</c:v>
                      </c:pt>
                      <c:pt idx="5143">
                        <c:v>85.733333333333334</c:v>
                      </c:pt>
                      <c:pt idx="5144">
                        <c:v>85.75</c:v>
                      </c:pt>
                      <c:pt idx="5145">
                        <c:v>85.766666666666666</c:v>
                      </c:pt>
                      <c:pt idx="5146">
                        <c:v>85.783333333333331</c:v>
                      </c:pt>
                      <c:pt idx="5147">
                        <c:v>85.8</c:v>
                      </c:pt>
                      <c:pt idx="5148">
                        <c:v>85.816666666666663</c:v>
                      </c:pt>
                      <c:pt idx="5149">
                        <c:v>85.833333333333329</c:v>
                      </c:pt>
                      <c:pt idx="5150">
                        <c:v>85.85</c:v>
                      </c:pt>
                      <c:pt idx="5151">
                        <c:v>85.86666666666666</c:v>
                      </c:pt>
                      <c:pt idx="5152">
                        <c:v>85.88333333333334</c:v>
                      </c:pt>
                      <c:pt idx="5153">
                        <c:v>85.9</c:v>
                      </c:pt>
                      <c:pt idx="5154">
                        <c:v>85.916666666666671</c:v>
                      </c:pt>
                      <c:pt idx="5155">
                        <c:v>85.933333333333337</c:v>
                      </c:pt>
                      <c:pt idx="5156">
                        <c:v>85.95</c:v>
                      </c:pt>
                      <c:pt idx="5157">
                        <c:v>85.966666666666669</c:v>
                      </c:pt>
                      <c:pt idx="5158">
                        <c:v>85.983333333333334</c:v>
                      </c:pt>
                      <c:pt idx="5159">
                        <c:v>86</c:v>
                      </c:pt>
                      <c:pt idx="5160">
                        <c:v>86.016666666666666</c:v>
                      </c:pt>
                      <c:pt idx="5161">
                        <c:v>86.033333333333331</c:v>
                      </c:pt>
                      <c:pt idx="5162">
                        <c:v>86.05</c:v>
                      </c:pt>
                      <c:pt idx="5163">
                        <c:v>86.066666666666663</c:v>
                      </c:pt>
                      <c:pt idx="5164">
                        <c:v>86.083333333333329</c:v>
                      </c:pt>
                      <c:pt idx="5165">
                        <c:v>86.1</c:v>
                      </c:pt>
                      <c:pt idx="5166">
                        <c:v>86.11666666666666</c:v>
                      </c:pt>
                      <c:pt idx="5167">
                        <c:v>86.13333333333334</c:v>
                      </c:pt>
                      <c:pt idx="5168">
                        <c:v>86.15</c:v>
                      </c:pt>
                      <c:pt idx="5169">
                        <c:v>86.166666666666671</c:v>
                      </c:pt>
                      <c:pt idx="5170">
                        <c:v>86.183333333333337</c:v>
                      </c:pt>
                      <c:pt idx="5171">
                        <c:v>86.2</c:v>
                      </c:pt>
                      <c:pt idx="5172">
                        <c:v>86.216666666666669</c:v>
                      </c:pt>
                      <c:pt idx="5173">
                        <c:v>86.233333333333334</c:v>
                      </c:pt>
                      <c:pt idx="5174">
                        <c:v>86.25</c:v>
                      </c:pt>
                      <c:pt idx="5175">
                        <c:v>86.266666666666666</c:v>
                      </c:pt>
                      <c:pt idx="5176">
                        <c:v>86.283333333333331</c:v>
                      </c:pt>
                      <c:pt idx="5177">
                        <c:v>86.3</c:v>
                      </c:pt>
                      <c:pt idx="5178">
                        <c:v>86.316666666666663</c:v>
                      </c:pt>
                      <c:pt idx="5179">
                        <c:v>86.333333333333329</c:v>
                      </c:pt>
                      <c:pt idx="5180">
                        <c:v>86.35</c:v>
                      </c:pt>
                      <c:pt idx="5181">
                        <c:v>86.36666666666666</c:v>
                      </c:pt>
                      <c:pt idx="5182">
                        <c:v>86.38333333333334</c:v>
                      </c:pt>
                      <c:pt idx="5183">
                        <c:v>86.4</c:v>
                      </c:pt>
                      <c:pt idx="5184">
                        <c:v>86.416666666666671</c:v>
                      </c:pt>
                      <c:pt idx="5185">
                        <c:v>86.433333333333337</c:v>
                      </c:pt>
                      <c:pt idx="5186">
                        <c:v>86.45</c:v>
                      </c:pt>
                      <c:pt idx="5187">
                        <c:v>86.466666666666669</c:v>
                      </c:pt>
                      <c:pt idx="5188">
                        <c:v>86.483333333333334</c:v>
                      </c:pt>
                      <c:pt idx="5189">
                        <c:v>86.5</c:v>
                      </c:pt>
                      <c:pt idx="5190">
                        <c:v>86.516666666666666</c:v>
                      </c:pt>
                      <c:pt idx="5191">
                        <c:v>86.533333333333331</c:v>
                      </c:pt>
                      <c:pt idx="5192">
                        <c:v>86.55</c:v>
                      </c:pt>
                      <c:pt idx="5193">
                        <c:v>86.566666666666663</c:v>
                      </c:pt>
                      <c:pt idx="5194">
                        <c:v>86.583333333333329</c:v>
                      </c:pt>
                      <c:pt idx="5195">
                        <c:v>86.6</c:v>
                      </c:pt>
                      <c:pt idx="5196">
                        <c:v>86.61666666666666</c:v>
                      </c:pt>
                      <c:pt idx="5197">
                        <c:v>86.63333333333334</c:v>
                      </c:pt>
                      <c:pt idx="5198">
                        <c:v>86.65</c:v>
                      </c:pt>
                      <c:pt idx="5199">
                        <c:v>86.666666666666671</c:v>
                      </c:pt>
                      <c:pt idx="5200">
                        <c:v>86.683333333333337</c:v>
                      </c:pt>
                      <c:pt idx="5201">
                        <c:v>86.7</c:v>
                      </c:pt>
                      <c:pt idx="5202">
                        <c:v>86.716666666666669</c:v>
                      </c:pt>
                      <c:pt idx="5203">
                        <c:v>86.733333333333334</c:v>
                      </c:pt>
                      <c:pt idx="5204">
                        <c:v>86.75</c:v>
                      </c:pt>
                      <c:pt idx="5205">
                        <c:v>86.766666666666666</c:v>
                      </c:pt>
                      <c:pt idx="5206">
                        <c:v>86.783333333333331</c:v>
                      </c:pt>
                      <c:pt idx="5207">
                        <c:v>86.8</c:v>
                      </c:pt>
                      <c:pt idx="5208">
                        <c:v>86.816666666666663</c:v>
                      </c:pt>
                      <c:pt idx="5209">
                        <c:v>86.833333333333329</c:v>
                      </c:pt>
                      <c:pt idx="5210">
                        <c:v>86.85</c:v>
                      </c:pt>
                      <c:pt idx="5211">
                        <c:v>86.86666666666666</c:v>
                      </c:pt>
                      <c:pt idx="5212">
                        <c:v>86.88333333333334</c:v>
                      </c:pt>
                      <c:pt idx="5213">
                        <c:v>86.9</c:v>
                      </c:pt>
                      <c:pt idx="5214">
                        <c:v>86.916666666666671</c:v>
                      </c:pt>
                      <c:pt idx="5215">
                        <c:v>86.933333333333337</c:v>
                      </c:pt>
                      <c:pt idx="5216">
                        <c:v>86.95</c:v>
                      </c:pt>
                      <c:pt idx="5217">
                        <c:v>86.966666666666669</c:v>
                      </c:pt>
                      <c:pt idx="5218">
                        <c:v>86.983333333333334</c:v>
                      </c:pt>
                      <c:pt idx="5219">
                        <c:v>87</c:v>
                      </c:pt>
                      <c:pt idx="5220">
                        <c:v>87.016666666666666</c:v>
                      </c:pt>
                      <c:pt idx="5221">
                        <c:v>87.033333333333331</c:v>
                      </c:pt>
                      <c:pt idx="5222">
                        <c:v>87.05</c:v>
                      </c:pt>
                      <c:pt idx="5223">
                        <c:v>87.066666666666663</c:v>
                      </c:pt>
                      <c:pt idx="5224">
                        <c:v>87.083333333333329</c:v>
                      </c:pt>
                      <c:pt idx="5225">
                        <c:v>87.1</c:v>
                      </c:pt>
                      <c:pt idx="5226">
                        <c:v>87.11666666666666</c:v>
                      </c:pt>
                      <c:pt idx="5227">
                        <c:v>87.13333333333334</c:v>
                      </c:pt>
                      <c:pt idx="5228">
                        <c:v>87.15</c:v>
                      </c:pt>
                      <c:pt idx="5229">
                        <c:v>87.166666666666671</c:v>
                      </c:pt>
                      <c:pt idx="5230">
                        <c:v>87.183333333333337</c:v>
                      </c:pt>
                      <c:pt idx="5231">
                        <c:v>87.2</c:v>
                      </c:pt>
                      <c:pt idx="5232">
                        <c:v>87.216666666666669</c:v>
                      </c:pt>
                      <c:pt idx="5233">
                        <c:v>87.233333333333334</c:v>
                      </c:pt>
                      <c:pt idx="5234">
                        <c:v>87.25</c:v>
                      </c:pt>
                      <c:pt idx="5235">
                        <c:v>87.266666666666666</c:v>
                      </c:pt>
                      <c:pt idx="5236">
                        <c:v>87.283333333333331</c:v>
                      </c:pt>
                      <c:pt idx="5237">
                        <c:v>87.3</c:v>
                      </c:pt>
                      <c:pt idx="5238">
                        <c:v>87.316666666666663</c:v>
                      </c:pt>
                      <c:pt idx="5239">
                        <c:v>87.333333333333329</c:v>
                      </c:pt>
                      <c:pt idx="5240">
                        <c:v>87.35</c:v>
                      </c:pt>
                      <c:pt idx="5241">
                        <c:v>87.36666666666666</c:v>
                      </c:pt>
                      <c:pt idx="5242">
                        <c:v>87.38333333333334</c:v>
                      </c:pt>
                      <c:pt idx="5243">
                        <c:v>87.4</c:v>
                      </c:pt>
                      <c:pt idx="5244">
                        <c:v>87.416666666666671</c:v>
                      </c:pt>
                      <c:pt idx="5245">
                        <c:v>87.433333333333337</c:v>
                      </c:pt>
                      <c:pt idx="5246">
                        <c:v>87.45</c:v>
                      </c:pt>
                      <c:pt idx="5247">
                        <c:v>87.466666666666669</c:v>
                      </c:pt>
                      <c:pt idx="5248">
                        <c:v>87.483333333333334</c:v>
                      </c:pt>
                      <c:pt idx="5249">
                        <c:v>87.5</c:v>
                      </c:pt>
                      <c:pt idx="5250">
                        <c:v>87.516666666666666</c:v>
                      </c:pt>
                      <c:pt idx="5251">
                        <c:v>87.533333333333331</c:v>
                      </c:pt>
                      <c:pt idx="5252">
                        <c:v>87.55</c:v>
                      </c:pt>
                      <c:pt idx="5253">
                        <c:v>87.566666666666663</c:v>
                      </c:pt>
                      <c:pt idx="5254">
                        <c:v>87.583333333333329</c:v>
                      </c:pt>
                      <c:pt idx="5255">
                        <c:v>87.6</c:v>
                      </c:pt>
                      <c:pt idx="5256">
                        <c:v>87.61666666666666</c:v>
                      </c:pt>
                      <c:pt idx="5257">
                        <c:v>87.63333333333334</c:v>
                      </c:pt>
                      <c:pt idx="5258">
                        <c:v>87.65</c:v>
                      </c:pt>
                      <c:pt idx="5259">
                        <c:v>87.666666666666671</c:v>
                      </c:pt>
                      <c:pt idx="5260">
                        <c:v>87.683333333333337</c:v>
                      </c:pt>
                      <c:pt idx="5261">
                        <c:v>87.7</c:v>
                      </c:pt>
                      <c:pt idx="5262">
                        <c:v>87.716666666666669</c:v>
                      </c:pt>
                      <c:pt idx="5263">
                        <c:v>87.733333333333334</c:v>
                      </c:pt>
                      <c:pt idx="5264">
                        <c:v>87.75</c:v>
                      </c:pt>
                      <c:pt idx="5265">
                        <c:v>87.766666666666666</c:v>
                      </c:pt>
                      <c:pt idx="5266">
                        <c:v>87.783333333333331</c:v>
                      </c:pt>
                      <c:pt idx="5267">
                        <c:v>87.8</c:v>
                      </c:pt>
                      <c:pt idx="5268">
                        <c:v>87.816666666666663</c:v>
                      </c:pt>
                      <c:pt idx="5269">
                        <c:v>87.833333333333329</c:v>
                      </c:pt>
                      <c:pt idx="5270">
                        <c:v>87.85</c:v>
                      </c:pt>
                      <c:pt idx="5271">
                        <c:v>87.86666666666666</c:v>
                      </c:pt>
                      <c:pt idx="5272">
                        <c:v>87.88333333333334</c:v>
                      </c:pt>
                      <c:pt idx="5273">
                        <c:v>87.9</c:v>
                      </c:pt>
                      <c:pt idx="5274">
                        <c:v>87.916666666666671</c:v>
                      </c:pt>
                      <c:pt idx="5275">
                        <c:v>87.933333333333337</c:v>
                      </c:pt>
                      <c:pt idx="5276">
                        <c:v>87.95</c:v>
                      </c:pt>
                      <c:pt idx="5277">
                        <c:v>87.966666666666669</c:v>
                      </c:pt>
                      <c:pt idx="5278">
                        <c:v>87.983333333333334</c:v>
                      </c:pt>
                      <c:pt idx="5279">
                        <c:v>88</c:v>
                      </c:pt>
                      <c:pt idx="5280">
                        <c:v>88.016666666666666</c:v>
                      </c:pt>
                      <c:pt idx="5281">
                        <c:v>88.033333333333331</c:v>
                      </c:pt>
                      <c:pt idx="5282">
                        <c:v>88.05</c:v>
                      </c:pt>
                      <c:pt idx="5283">
                        <c:v>88.066666666666663</c:v>
                      </c:pt>
                      <c:pt idx="5284">
                        <c:v>88.083333333333329</c:v>
                      </c:pt>
                      <c:pt idx="5285">
                        <c:v>88.1</c:v>
                      </c:pt>
                      <c:pt idx="5286">
                        <c:v>88.11666666666666</c:v>
                      </c:pt>
                      <c:pt idx="5287">
                        <c:v>88.13333333333334</c:v>
                      </c:pt>
                      <c:pt idx="5288">
                        <c:v>88.15</c:v>
                      </c:pt>
                      <c:pt idx="5289">
                        <c:v>88.166666666666671</c:v>
                      </c:pt>
                      <c:pt idx="5290">
                        <c:v>88.183333333333337</c:v>
                      </c:pt>
                      <c:pt idx="5291">
                        <c:v>88.2</c:v>
                      </c:pt>
                      <c:pt idx="5292">
                        <c:v>88.216666666666669</c:v>
                      </c:pt>
                      <c:pt idx="5293">
                        <c:v>88.233333333333334</c:v>
                      </c:pt>
                      <c:pt idx="5294">
                        <c:v>88.25</c:v>
                      </c:pt>
                      <c:pt idx="5295">
                        <c:v>88.266666666666666</c:v>
                      </c:pt>
                      <c:pt idx="5296">
                        <c:v>88.283333333333331</c:v>
                      </c:pt>
                      <c:pt idx="5297">
                        <c:v>88.3</c:v>
                      </c:pt>
                      <c:pt idx="5298">
                        <c:v>88.316666666666663</c:v>
                      </c:pt>
                      <c:pt idx="5299">
                        <c:v>88.333333333333329</c:v>
                      </c:pt>
                      <c:pt idx="5300">
                        <c:v>88.35</c:v>
                      </c:pt>
                      <c:pt idx="5301">
                        <c:v>88.36666666666666</c:v>
                      </c:pt>
                      <c:pt idx="5302">
                        <c:v>88.38333333333334</c:v>
                      </c:pt>
                      <c:pt idx="5303">
                        <c:v>88.4</c:v>
                      </c:pt>
                      <c:pt idx="5304">
                        <c:v>88.416666666666671</c:v>
                      </c:pt>
                      <c:pt idx="5305">
                        <c:v>88.433333333333337</c:v>
                      </c:pt>
                      <c:pt idx="5306">
                        <c:v>88.45</c:v>
                      </c:pt>
                      <c:pt idx="5307">
                        <c:v>88.466666666666669</c:v>
                      </c:pt>
                      <c:pt idx="5308">
                        <c:v>88.483333333333334</c:v>
                      </c:pt>
                      <c:pt idx="5309">
                        <c:v>88.5</c:v>
                      </c:pt>
                      <c:pt idx="5310">
                        <c:v>88.516666666666666</c:v>
                      </c:pt>
                      <c:pt idx="5311">
                        <c:v>88.533333333333331</c:v>
                      </c:pt>
                      <c:pt idx="5312">
                        <c:v>88.55</c:v>
                      </c:pt>
                      <c:pt idx="5313">
                        <c:v>88.566666666666663</c:v>
                      </c:pt>
                      <c:pt idx="5314">
                        <c:v>88.583333333333329</c:v>
                      </c:pt>
                      <c:pt idx="5315">
                        <c:v>88.6</c:v>
                      </c:pt>
                      <c:pt idx="5316">
                        <c:v>88.61666666666666</c:v>
                      </c:pt>
                      <c:pt idx="5317">
                        <c:v>88.63333333333334</c:v>
                      </c:pt>
                      <c:pt idx="5318">
                        <c:v>88.65</c:v>
                      </c:pt>
                      <c:pt idx="5319">
                        <c:v>88.666666666666671</c:v>
                      </c:pt>
                      <c:pt idx="5320">
                        <c:v>88.683333333333337</c:v>
                      </c:pt>
                      <c:pt idx="5321">
                        <c:v>88.7</c:v>
                      </c:pt>
                      <c:pt idx="5322">
                        <c:v>88.716666666666669</c:v>
                      </c:pt>
                      <c:pt idx="5323">
                        <c:v>88.733333333333334</c:v>
                      </c:pt>
                      <c:pt idx="5324">
                        <c:v>88.75</c:v>
                      </c:pt>
                      <c:pt idx="5325">
                        <c:v>88.766666666666666</c:v>
                      </c:pt>
                      <c:pt idx="5326">
                        <c:v>88.783333333333331</c:v>
                      </c:pt>
                      <c:pt idx="5327">
                        <c:v>88.8</c:v>
                      </c:pt>
                      <c:pt idx="5328">
                        <c:v>88.816666666666663</c:v>
                      </c:pt>
                      <c:pt idx="5329">
                        <c:v>88.833333333333329</c:v>
                      </c:pt>
                      <c:pt idx="5330">
                        <c:v>88.85</c:v>
                      </c:pt>
                      <c:pt idx="5331">
                        <c:v>88.86666666666666</c:v>
                      </c:pt>
                      <c:pt idx="5332">
                        <c:v>88.88333333333334</c:v>
                      </c:pt>
                      <c:pt idx="5333">
                        <c:v>88.9</c:v>
                      </c:pt>
                      <c:pt idx="5334">
                        <c:v>88.916666666666671</c:v>
                      </c:pt>
                      <c:pt idx="5335">
                        <c:v>88.933333333333337</c:v>
                      </c:pt>
                      <c:pt idx="5336">
                        <c:v>88.95</c:v>
                      </c:pt>
                      <c:pt idx="5337">
                        <c:v>88.966666666666669</c:v>
                      </c:pt>
                      <c:pt idx="5338">
                        <c:v>88.983333333333334</c:v>
                      </c:pt>
                      <c:pt idx="5339">
                        <c:v>89</c:v>
                      </c:pt>
                      <c:pt idx="5340">
                        <c:v>89.016666666666666</c:v>
                      </c:pt>
                      <c:pt idx="5341">
                        <c:v>89.033333333333331</c:v>
                      </c:pt>
                      <c:pt idx="5342">
                        <c:v>89.05</c:v>
                      </c:pt>
                      <c:pt idx="5343">
                        <c:v>89.066666666666663</c:v>
                      </c:pt>
                      <c:pt idx="5344">
                        <c:v>89.083333333333329</c:v>
                      </c:pt>
                      <c:pt idx="5345">
                        <c:v>89.1</c:v>
                      </c:pt>
                      <c:pt idx="5346">
                        <c:v>89.11666666666666</c:v>
                      </c:pt>
                      <c:pt idx="5347">
                        <c:v>89.13333333333334</c:v>
                      </c:pt>
                      <c:pt idx="5348">
                        <c:v>89.15</c:v>
                      </c:pt>
                      <c:pt idx="5349">
                        <c:v>89.166666666666671</c:v>
                      </c:pt>
                      <c:pt idx="5350">
                        <c:v>89.183333333333337</c:v>
                      </c:pt>
                      <c:pt idx="5351">
                        <c:v>89.2</c:v>
                      </c:pt>
                      <c:pt idx="5352">
                        <c:v>89.216666666666669</c:v>
                      </c:pt>
                      <c:pt idx="5353">
                        <c:v>89.233333333333334</c:v>
                      </c:pt>
                      <c:pt idx="5354">
                        <c:v>89.25</c:v>
                      </c:pt>
                      <c:pt idx="5355">
                        <c:v>89.266666666666666</c:v>
                      </c:pt>
                      <c:pt idx="5356">
                        <c:v>89.283333333333331</c:v>
                      </c:pt>
                      <c:pt idx="5357">
                        <c:v>89.3</c:v>
                      </c:pt>
                      <c:pt idx="5358">
                        <c:v>89.316666666666663</c:v>
                      </c:pt>
                      <c:pt idx="5359">
                        <c:v>89.333333333333329</c:v>
                      </c:pt>
                      <c:pt idx="5360">
                        <c:v>89.35</c:v>
                      </c:pt>
                      <c:pt idx="5361">
                        <c:v>89.36666666666666</c:v>
                      </c:pt>
                      <c:pt idx="5362">
                        <c:v>89.38333333333334</c:v>
                      </c:pt>
                      <c:pt idx="5363">
                        <c:v>89.4</c:v>
                      </c:pt>
                      <c:pt idx="5364">
                        <c:v>89.416666666666671</c:v>
                      </c:pt>
                      <c:pt idx="5365">
                        <c:v>89.433333333333337</c:v>
                      </c:pt>
                      <c:pt idx="5366">
                        <c:v>89.45</c:v>
                      </c:pt>
                      <c:pt idx="5367">
                        <c:v>89.466666666666669</c:v>
                      </c:pt>
                      <c:pt idx="5368">
                        <c:v>89.483333333333334</c:v>
                      </c:pt>
                      <c:pt idx="5369">
                        <c:v>89.5</c:v>
                      </c:pt>
                      <c:pt idx="5370">
                        <c:v>89.516666666666666</c:v>
                      </c:pt>
                      <c:pt idx="5371">
                        <c:v>89.533333333333331</c:v>
                      </c:pt>
                      <c:pt idx="5372">
                        <c:v>89.55</c:v>
                      </c:pt>
                      <c:pt idx="5373">
                        <c:v>89.566666666666663</c:v>
                      </c:pt>
                      <c:pt idx="5374">
                        <c:v>89.583333333333329</c:v>
                      </c:pt>
                      <c:pt idx="5375">
                        <c:v>89.6</c:v>
                      </c:pt>
                      <c:pt idx="5376">
                        <c:v>89.61666666666666</c:v>
                      </c:pt>
                      <c:pt idx="5377">
                        <c:v>89.63333333333334</c:v>
                      </c:pt>
                      <c:pt idx="5378">
                        <c:v>89.65</c:v>
                      </c:pt>
                      <c:pt idx="5379">
                        <c:v>89.666666666666671</c:v>
                      </c:pt>
                      <c:pt idx="5380">
                        <c:v>89.683333333333337</c:v>
                      </c:pt>
                      <c:pt idx="5381">
                        <c:v>89.7</c:v>
                      </c:pt>
                      <c:pt idx="5382">
                        <c:v>89.716666666666669</c:v>
                      </c:pt>
                      <c:pt idx="5383">
                        <c:v>89.733333333333334</c:v>
                      </c:pt>
                      <c:pt idx="5384">
                        <c:v>89.75</c:v>
                      </c:pt>
                      <c:pt idx="5385">
                        <c:v>89.766666666666666</c:v>
                      </c:pt>
                      <c:pt idx="5386">
                        <c:v>89.783333333333331</c:v>
                      </c:pt>
                      <c:pt idx="5387">
                        <c:v>89.8</c:v>
                      </c:pt>
                      <c:pt idx="5388">
                        <c:v>89.816666666666663</c:v>
                      </c:pt>
                      <c:pt idx="5389">
                        <c:v>89.833333333333329</c:v>
                      </c:pt>
                      <c:pt idx="5390">
                        <c:v>89.85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2023.xlsx]Foglio1'!$J$9:$J$5399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6.1035159999999999</c:v>
                      </c:pt>
                      <c:pt idx="1">
                        <c:v>6.1035159999999999</c:v>
                      </c:pt>
                      <c:pt idx="2">
                        <c:v>6.0944729999999998</c:v>
                      </c:pt>
                      <c:pt idx="3">
                        <c:v>6.0944729999999998</c:v>
                      </c:pt>
                      <c:pt idx="4">
                        <c:v>6.1396850000000001</c:v>
                      </c:pt>
                      <c:pt idx="5">
                        <c:v>6.1487270000000001</c:v>
                      </c:pt>
                      <c:pt idx="6">
                        <c:v>6.1758540000000002</c:v>
                      </c:pt>
                      <c:pt idx="7">
                        <c:v>6.166811</c:v>
                      </c:pt>
                      <c:pt idx="8">
                        <c:v>6.157769</c:v>
                      </c:pt>
                      <c:pt idx="9">
                        <c:v>6.1758540000000002</c:v>
                      </c:pt>
                      <c:pt idx="10">
                        <c:v>6.166811</c:v>
                      </c:pt>
                      <c:pt idx="11">
                        <c:v>6.166811</c:v>
                      </c:pt>
                      <c:pt idx="12">
                        <c:v>6.166811</c:v>
                      </c:pt>
                      <c:pt idx="13">
                        <c:v>6.1487270000000001</c:v>
                      </c:pt>
                      <c:pt idx="14">
                        <c:v>6.1487270000000001</c:v>
                      </c:pt>
                      <c:pt idx="15">
                        <c:v>6.1396850000000001</c:v>
                      </c:pt>
                      <c:pt idx="16">
                        <c:v>6.1306419999999999</c:v>
                      </c:pt>
                      <c:pt idx="17">
                        <c:v>6.1215999999999999</c:v>
                      </c:pt>
                      <c:pt idx="18">
                        <c:v>6.1396850000000001</c:v>
                      </c:pt>
                      <c:pt idx="19">
                        <c:v>6.1125579999999999</c:v>
                      </c:pt>
                      <c:pt idx="20">
                        <c:v>6.1306419999999999</c:v>
                      </c:pt>
                      <c:pt idx="21">
                        <c:v>6.1215999999999999</c:v>
                      </c:pt>
                      <c:pt idx="22">
                        <c:v>6.1306419999999999</c:v>
                      </c:pt>
                      <c:pt idx="23">
                        <c:v>6.1215999999999999</c:v>
                      </c:pt>
                      <c:pt idx="24">
                        <c:v>6.1215999999999999</c:v>
                      </c:pt>
                      <c:pt idx="25">
                        <c:v>6.0944729999999998</c:v>
                      </c:pt>
                      <c:pt idx="26">
                        <c:v>6.1035159999999999</c:v>
                      </c:pt>
                      <c:pt idx="27">
                        <c:v>6.1125579999999999</c:v>
                      </c:pt>
                      <c:pt idx="28">
                        <c:v>6.0944729999999998</c:v>
                      </c:pt>
                      <c:pt idx="29">
                        <c:v>6.1035159999999999</c:v>
                      </c:pt>
                      <c:pt idx="30">
                        <c:v>6.0854309999999998</c:v>
                      </c:pt>
                      <c:pt idx="31">
                        <c:v>6.0944729999999998</c:v>
                      </c:pt>
                      <c:pt idx="32">
                        <c:v>6.0854309999999998</c:v>
                      </c:pt>
                      <c:pt idx="33">
                        <c:v>6.0763889999999998</c:v>
                      </c:pt>
                      <c:pt idx="34">
                        <c:v>6.0944729999999998</c:v>
                      </c:pt>
                      <c:pt idx="35">
                        <c:v>6.0763889999999998</c:v>
                      </c:pt>
                      <c:pt idx="36">
                        <c:v>6.0673469999999998</c:v>
                      </c:pt>
                      <c:pt idx="37">
                        <c:v>6.0854309999999998</c:v>
                      </c:pt>
                      <c:pt idx="38">
                        <c:v>6.0944729999999998</c:v>
                      </c:pt>
                      <c:pt idx="39">
                        <c:v>6.0854309999999998</c:v>
                      </c:pt>
                      <c:pt idx="40">
                        <c:v>6.0854309999999998</c:v>
                      </c:pt>
                      <c:pt idx="41">
                        <c:v>6.0763889999999998</c:v>
                      </c:pt>
                      <c:pt idx="42">
                        <c:v>6.0854309999999998</c:v>
                      </c:pt>
                      <c:pt idx="43">
                        <c:v>6.0763889999999998</c:v>
                      </c:pt>
                      <c:pt idx="44">
                        <c:v>6.0763889999999998</c:v>
                      </c:pt>
                      <c:pt idx="45">
                        <c:v>6.0763889999999998</c:v>
                      </c:pt>
                      <c:pt idx="46">
                        <c:v>6.0583039999999997</c:v>
                      </c:pt>
                      <c:pt idx="47">
                        <c:v>6.0854309999999998</c:v>
                      </c:pt>
                      <c:pt idx="48">
                        <c:v>6.0583039999999997</c:v>
                      </c:pt>
                      <c:pt idx="49">
                        <c:v>6.0673469999999998</c:v>
                      </c:pt>
                      <c:pt idx="50">
                        <c:v>6.0763889999999998</c:v>
                      </c:pt>
                      <c:pt idx="51">
                        <c:v>6.0583039999999997</c:v>
                      </c:pt>
                      <c:pt idx="52">
                        <c:v>6.2481910000000003</c:v>
                      </c:pt>
                      <c:pt idx="53">
                        <c:v>6.2210650000000003</c:v>
                      </c:pt>
                      <c:pt idx="54">
                        <c:v>6.2301070000000003</c:v>
                      </c:pt>
                      <c:pt idx="55">
                        <c:v>6.2572340000000004</c:v>
                      </c:pt>
                      <c:pt idx="56">
                        <c:v>6.2753180000000004</c:v>
                      </c:pt>
                      <c:pt idx="57">
                        <c:v>6.2662760000000004</c:v>
                      </c:pt>
                      <c:pt idx="58">
                        <c:v>6.3024449999999996</c:v>
                      </c:pt>
                      <c:pt idx="59">
                        <c:v>6.3024449999999996</c:v>
                      </c:pt>
                      <c:pt idx="60">
                        <c:v>6.2843600000000004</c:v>
                      </c:pt>
                      <c:pt idx="61">
                        <c:v>6.2662760000000004</c:v>
                      </c:pt>
                      <c:pt idx="62">
                        <c:v>6.2934029999999996</c:v>
                      </c:pt>
                      <c:pt idx="63">
                        <c:v>6.2934029999999996</c:v>
                      </c:pt>
                      <c:pt idx="64">
                        <c:v>6.3024449999999996</c:v>
                      </c:pt>
                      <c:pt idx="65">
                        <c:v>6.2843600000000004</c:v>
                      </c:pt>
                      <c:pt idx="66">
                        <c:v>6.2934029999999996</c:v>
                      </c:pt>
                      <c:pt idx="67">
                        <c:v>6.2843600000000004</c:v>
                      </c:pt>
                      <c:pt idx="68">
                        <c:v>6.2753180000000004</c:v>
                      </c:pt>
                      <c:pt idx="69">
                        <c:v>6.2934029999999996</c:v>
                      </c:pt>
                      <c:pt idx="70">
                        <c:v>6.2934029999999996</c:v>
                      </c:pt>
                      <c:pt idx="71">
                        <c:v>6.2662760000000004</c:v>
                      </c:pt>
                      <c:pt idx="72">
                        <c:v>6.2843600000000004</c:v>
                      </c:pt>
                      <c:pt idx="73">
                        <c:v>6.2843600000000004</c:v>
                      </c:pt>
                      <c:pt idx="74">
                        <c:v>6.2753180000000004</c:v>
                      </c:pt>
                      <c:pt idx="75">
                        <c:v>6.2753180000000004</c:v>
                      </c:pt>
                      <c:pt idx="76">
                        <c:v>6.2662760000000004</c:v>
                      </c:pt>
                      <c:pt idx="77">
                        <c:v>6.2662760000000004</c:v>
                      </c:pt>
                      <c:pt idx="78">
                        <c:v>6.2843600000000004</c:v>
                      </c:pt>
                      <c:pt idx="79">
                        <c:v>6.2843600000000004</c:v>
                      </c:pt>
                      <c:pt idx="80">
                        <c:v>6.2934029999999996</c:v>
                      </c:pt>
                      <c:pt idx="81">
                        <c:v>6.2753180000000004</c:v>
                      </c:pt>
                      <c:pt idx="82">
                        <c:v>6.2843600000000004</c:v>
                      </c:pt>
                      <c:pt idx="83">
                        <c:v>6.2843600000000004</c:v>
                      </c:pt>
                      <c:pt idx="84">
                        <c:v>6.3024449999999996</c:v>
                      </c:pt>
                      <c:pt idx="85">
                        <c:v>6.2753180000000004</c:v>
                      </c:pt>
                      <c:pt idx="86">
                        <c:v>6.2662760000000004</c:v>
                      </c:pt>
                      <c:pt idx="87">
                        <c:v>6.2753180000000004</c:v>
                      </c:pt>
                      <c:pt idx="88">
                        <c:v>6.2662760000000004</c:v>
                      </c:pt>
                      <c:pt idx="89">
                        <c:v>6.2753180000000004</c:v>
                      </c:pt>
                      <c:pt idx="90">
                        <c:v>6.2662760000000004</c:v>
                      </c:pt>
                      <c:pt idx="91">
                        <c:v>6.2753180000000004</c:v>
                      </c:pt>
                      <c:pt idx="92">
                        <c:v>6.2662760000000004</c:v>
                      </c:pt>
                      <c:pt idx="93">
                        <c:v>6.2662760000000004</c:v>
                      </c:pt>
                      <c:pt idx="94">
                        <c:v>6.2843600000000004</c:v>
                      </c:pt>
                      <c:pt idx="95">
                        <c:v>6.2662760000000004</c:v>
                      </c:pt>
                      <c:pt idx="96">
                        <c:v>6.2843600000000004</c:v>
                      </c:pt>
                      <c:pt idx="97">
                        <c:v>6.2843600000000004</c:v>
                      </c:pt>
                      <c:pt idx="98">
                        <c:v>6.2753180000000004</c:v>
                      </c:pt>
                      <c:pt idx="99">
                        <c:v>6.2753180000000004</c:v>
                      </c:pt>
                      <c:pt idx="100">
                        <c:v>6.2753180000000004</c:v>
                      </c:pt>
                      <c:pt idx="101">
                        <c:v>6.2572340000000004</c:v>
                      </c:pt>
                      <c:pt idx="102">
                        <c:v>6.2662760000000004</c:v>
                      </c:pt>
                      <c:pt idx="103">
                        <c:v>6.2843600000000004</c:v>
                      </c:pt>
                      <c:pt idx="104">
                        <c:v>6.2753180000000004</c:v>
                      </c:pt>
                      <c:pt idx="105">
                        <c:v>6.2753180000000004</c:v>
                      </c:pt>
                      <c:pt idx="106">
                        <c:v>6.2662760000000004</c:v>
                      </c:pt>
                      <c:pt idx="107">
                        <c:v>6.2753180000000004</c:v>
                      </c:pt>
                      <c:pt idx="108">
                        <c:v>6.2753180000000004</c:v>
                      </c:pt>
                      <c:pt idx="109">
                        <c:v>6.2753180000000004</c:v>
                      </c:pt>
                      <c:pt idx="110">
                        <c:v>6.2753180000000004</c:v>
                      </c:pt>
                      <c:pt idx="111">
                        <c:v>6.2662760000000004</c:v>
                      </c:pt>
                      <c:pt idx="112">
                        <c:v>6.2662760000000004</c:v>
                      </c:pt>
                      <c:pt idx="113">
                        <c:v>6.2572340000000004</c:v>
                      </c:pt>
                      <c:pt idx="114">
                        <c:v>6.2572340000000004</c:v>
                      </c:pt>
                      <c:pt idx="115">
                        <c:v>6.2753180000000004</c:v>
                      </c:pt>
                      <c:pt idx="116">
                        <c:v>6.2662760000000004</c:v>
                      </c:pt>
                      <c:pt idx="117">
                        <c:v>6.2572340000000004</c:v>
                      </c:pt>
                      <c:pt idx="118">
                        <c:v>6.2753180000000004</c:v>
                      </c:pt>
                      <c:pt idx="119">
                        <c:v>6.2934029999999996</c:v>
                      </c:pt>
                      <c:pt idx="120">
                        <c:v>6.2481910000000003</c:v>
                      </c:pt>
                      <c:pt idx="121">
                        <c:v>6.2662760000000004</c:v>
                      </c:pt>
                      <c:pt idx="122">
                        <c:v>6.2572340000000004</c:v>
                      </c:pt>
                      <c:pt idx="123">
                        <c:v>6.2662760000000004</c:v>
                      </c:pt>
                      <c:pt idx="124">
                        <c:v>6.2572340000000004</c:v>
                      </c:pt>
                      <c:pt idx="125">
                        <c:v>6.2572340000000004</c:v>
                      </c:pt>
                      <c:pt idx="126">
                        <c:v>6.2753180000000004</c:v>
                      </c:pt>
                      <c:pt idx="127">
                        <c:v>6.2662760000000004</c:v>
                      </c:pt>
                      <c:pt idx="128">
                        <c:v>6.2662760000000004</c:v>
                      </c:pt>
                      <c:pt idx="129">
                        <c:v>6.2572340000000004</c:v>
                      </c:pt>
                      <c:pt idx="130">
                        <c:v>6.2662760000000004</c:v>
                      </c:pt>
                      <c:pt idx="131">
                        <c:v>6.2572340000000004</c:v>
                      </c:pt>
                      <c:pt idx="132">
                        <c:v>6.2662760000000004</c:v>
                      </c:pt>
                      <c:pt idx="133">
                        <c:v>6.2662760000000004</c:v>
                      </c:pt>
                      <c:pt idx="134">
                        <c:v>6.2572340000000004</c:v>
                      </c:pt>
                      <c:pt idx="135">
                        <c:v>6.2572340000000004</c:v>
                      </c:pt>
                      <c:pt idx="136">
                        <c:v>6.2572340000000004</c:v>
                      </c:pt>
                      <c:pt idx="137">
                        <c:v>6.2572340000000004</c:v>
                      </c:pt>
                      <c:pt idx="138">
                        <c:v>6.2662760000000004</c:v>
                      </c:pt>
                      <c:pt idx="139">
                        <c:v>6.2843600000000004</c:v>
                      </c:pt>
                      <c:pt idx="140">
                        <c:v>6.2572340000000004</c:v>
                      </c:pt>
                      <c:pt idx="141">
                        <c:v>6.2572340000000004</c:v>
                      </c:pt>
                      <c:pt idx="142">
                        <c:v>6.2662760000000004</c:v>
                      </c:pt>
                      <c:pt idx="143">
                        <c:v>6.2481910000000003</c:v>
                      </c:pt>
                      <c:pt idx="144">
                        <c:v>6.2662760000000004</c:v>
                      </c:pt>
                      <c:pt idx="145">
                        <c:v>6.2572340000000004</c:v>
                      </c:pt>
                      <c:pt idx="146">
                        <c:v>6.2753180000000004</c:v>
                      </c:pt>
                      <c:pt idx="147">
                        <c:v>6.2481910000000003</c:v>
                      </c:pt>
                      <c:pt idx="148">
                        <c:v>6.2481910000000003</c:v>
                      </c:pt>
                      <c:pt idx="149">
                        <c:v>6.2391490000000003</c:v>
                      </c:pt>
                      <c:pt idx="150">
                        <c:v>6.2481910000000003</c:v>
                      </c:pt>
                      <c:pt idx="151">
                        <c:v>6.2481910000000003</c:v>
                      </c:pt>
                      <c:pt idx="152">
                        <c:v>6.2572340000000004</c:v>
                      </c:pt>
                      <c:pt idx="153">
                        <c:v>6.2481910000000003</c:v>
                      </c:pt>
                      <c:pt idx="154">
                        <c:v>6.2481910000000003</c:v>
                      </c:pt>
                      <c:pt idx="155">
                        <c:v>6.2572340000000004</c:v>
                      </c:pt>
                      <c:pt idx="156">
                        <c:v>6.2481910000000003</c:v>
                      </c:pt>
                      <c:pt idx="157">
                        <c:v>6.2481910000000003</c:v>
                      </c:pt>
                      <c:pt idx="158">
                        <c:v>6.2481910000000003</c:v>
                      </c:pt>
                      <c:pt idx="159">
                        <c:v>6.2662760000000004</c:v>
                      </c:pt>
                      <c:pt idx="160">
                        <c:v>6.2210650000000003</c:v>
                      </c:pt>
                      <c:pt idx="161">
                        <c:v>6.2391490000000003</c:v>
                      </c:pt>
                      <c:pt idx="162">
                        <c:v>6.2662760000000004</c:v>
                      </c:pt>
                      <c:pt idx="163">
                        <c:v>6.2572340000000004</c:v>
                      </c:pt>
                      <c:pt idx="164">
                        <c:v>6.2572340000000004</c:v>
                      </c:pt>
                      <c:pt idx="165">
                        <c:v>6.2391490000000003</c:v>
                      </c:pt>
                      <c:pt idx="166">
                        <c:v>6.2301070000000003</c:v>
                      </c:pt>
                      <c:pt idx="167">
                        <c:v>6.2391490000000003</c:v>
                      </c:pt>
                      <c:pt idx="168">
                        <c:v>6.2662760000000004</c:v>
                      </c:pt>
                      <c:pt idx="169">
                        <c:v>6.2572340000000004</c:v>
                      </c:pt>
                      <c:pt idx="170">
                        <c:v>6.2572340000000004</c:v>
                      </c:pt>
                      <c:pt idx="171">
                        <c:v>6.2391490000000003</c:v>
                      </c:pt>
                      <c:pt idx="172">
                        <c:v>6.2210650000000003</c:v>
                      </c:pt>
                      <c:pt idx="173">
                        <c:v>6.2301070000000003</c:v>
                      </c:pt>
                      <c:pt idx="174">
                        <c:v>6.2572340000000004</c:v>
                      </c:pt>
                      <c:pt idx="175">
                        <c:v>6.2481910000000003</c:v>
                      </c:pt>
                      <c:pt idx="176">
                        <c:v>6.6279659999999998</c:v>
                      </c:pt>
                      <c:pt idx="177">
                        <c:v>6.709346</c:v>
                      </c:pt>
                      <c:pt idx="178">
                        <c:v>6.7364730000000002</c:v>
                      </c:pt>
                      <c:pt idx="179">
                        <c:v>6.72743</c:v>
                      </c:pt>
                      <c:pt idx="180">
                        <c:v>6.7635990000000001</c:v>
                      </c:pt>
                      <c:pt idx="181">
                        <c:v>6.8449799999999996</c:v>
                      </c:pt>
                      <c:pt idx="182">
                        <c:v>6.971571</c:v>
                      </c:pt>
                      <c:pt idx="183">
                        <c:v>6.980613</c:v>
                      </c:pt>
                      <c:pt idx="184">
                        <c:v>6.953487</c:v>
                      </c:pt>
                      <c:pt idx="185">
                        <c:v>6.980613</c:v>
                      </c:pt>
                      <c:pt idx="186">
                        <c:v>7.2066689999999998</c:v>
                      </c:pt>
                      <c:pt idx="187">
                        <c:v>7.1976279999999999</c:v>
                      </c:pt>
                      <c:pt idx="188">
                        <c:v>7.2247539999999999</c:v>
                      </c:pt>
                      <c:pt idx="189">
                        <c:v>7.2066689999999998</c:v>
                      </c:pt>
                      <c:pt idx="190">
                        <c:v>7.1976279999999999</c:v>
                      </c:pt>
                      <c:pt idx="191">
                        <c:v>7.1976279999999999</c:v>
                      </c:pt>
                      <c:pt idx="192">
                        <c:v>7.2247539999999999</c:v>
                      </c:pt>
                      <c:pt idx="193">
                        <c:v>7.2157119999999999</c:v>
                      </c:pt>
                      <c:pt idx="194">
                        <c:v>7.2428379999999999</c:v>
                      </c:pt>
                      <c:pt idx="195">
                        <c:v>7.260923</c:v>
                      </c:pt>
                      <c:pt idx="196">
                        <c:v>7.4688939999999997</c:v>
                      </c:pt>
                      <c:pt idx="197">
                        <c:v>7.4869789999999998</c:v>
                      </c:pt>
                      <c:pt idx="198">
                        <c:v>7.514106</c:v>
                      </c:pt>
                      <c:pt idx="199">
                        <c:v>7.505064</c:v>
                      </c:pt>
                      <c:pt idx="200">
                        <c:v>7.5231479999999999</c:v>
                      </c:pt>
                      <c:pt idx="201">
                        <c:v>7.514106</c:v>
                      </c:pt>
                      <c:pt idx="202">
                        <c:v>7.4960209999999998</c:v>
                      </c:pt>
                      <c:pt idx="203">
                        <c:v>7.4869789999999998</c:v>
                      </c:pt>
                      <c:pt idx="204">
                        <c:v>7.514106</c:v>
                      </c:pt>
                      <c:pt idx="205">
                        <c:v>7.505064</c:v>
                      </c:pt>
                      <c:pt idx="206">
                        <c:v>7.5231479999999999</c:v>
                      </c:pt>
                      <c:pt idx="207">
                        <c:v>7.5231479999999999</c:v>
                      </c:pt>
                      <c:pt idx="208">
                        <c:v>7.505064</c:v>
                      </c:pt>
                      <c:pt idx="209">
                        <c:v>7.4960209999999998</c:v>
                      </c:pt>
                      <c:pt idx="210">
                        <c:v>7.514106</c:v>
                      </c:pt>
                      <c:pt idx="211">
                        <c:v>7.5774020000000002</c:v>
                      </c:pt>
                      <c:pt idx="212">
                        <c:v>7.7763309999999999</c:v>
                      </c:pt>
                      <c:pt idx="213">
                        <c:v>7.7672889999999999</c:v>
                      </c:pt>
                      <c:pt idx="214">
                        <c:v>7.7492039999999998</c:v>
                      </c:pt>
                      <c:pt idx="215">
                        <c:v>7.7672889999999999</c:v>
                      </c:pt>
                      <c:pt idx="216">
                        <c:v>7.7853729999999999</c:v>
                      </c:pt>
                      <c:pt idx="217">
                        <c:v>7.803458</c:v>
                      </c:pt>
                      <c:pt idx="218">
                        <c:v>7.7944149999999999</c:v>
                      </c:pt>
                      <c:pt idx="219">
                        <c:v>7.7853729999999999</c:v>
                      </c:pt>
                      <c:pt idx="220">
                        <c:v>7.7672889999999999</c:v>
                      </c:pt>
                      <c:pt idx="221">
                        <c:v>7.7763309999999999</c:v>
                      </c:pt>
                      <c:pt idx="222">
                        <c:v>7.7944149999999999</c:v>
                      </c:pt>
                      <c:pt idx="223">
                        <c:v>7.7853729999999999</c:v>
                      </c:pt>
                      <c:pt idx="224">
                        <c:v>7.7853729999999999</c:v>
                      </c:pt>
                      <c:pt idx="225">
                        <c:v>7.7763309999999999</c:v>
                      </c:pt>
                      <c:pt idx="226">
                        <c:v>7.7853729999999999</c:v>
                      </c:pt>
                      <c:pt idx="227">
                        <c:v>7.7763309999999999</c:v>
                      </c:pt>
                      <c:pt idx="228">
                        <c:v>7.7582459999999998</c:v>
                      </c:pt>
                      <c:pt idx="229">
                        <c:v>7.7853729999999999</c:v>
                      </c:pt>
                      <c:pt idx="230">
                        <c:v>7.7763309999999999</c:v>
                      </c:pt>
                      <c:pt idx="231">
                        <c:v>7.7944149999999999</c:v>
                      </c:pt>
                      <c:pt idx="232">
                        <c:v>7.7672889999999999</c:v>
                      </c:pt>
                      <c:pt idx="233">
                        <c:v>7.7763309999999999</c:v>
                      </c:pt>
                      <c:pt idx="234">
                        <c:v>7.7763309999999999</c:v>
                      </c:pt>
                      <c:pt idx="235">
                        <c:v>7.7944149999999999</c:v>
                      </c:pt>
                      <c:pt idx="236">
                        <c:v>7.7853729999999999</c:v>
                      </c:pt>
                      <c:pt idx="237">
                        <c:v>7.7853729999999999</c:v>
                      </c:pt>
                      <c:pt idx="238">
                        <c:v>7.7853729999999999</c:v>
                      </c:pt>
                      <c:pt idx="239">
                        <c:v>7.7672889999999999</c:v>
                      </c:pt>
                      <c:pt idx="240">
                        <c:v>7.7763309999999999</c:v>
                      </c:pt>
                      <c:pt idx="241">
                        <c:v>7.7853729999999999</c:v>
                      </c:pt>
                      <c:pt idx="242">
                        <c:v>7.7672889999999999</c:v>
                      </c:pt>
                      <c:pt idx="243">
                        <c:v>7.7853729999999999</c:v>
                      </c:pt>
                      <c:pt idx="244">
                        <c:v>7.7853729999999999</c:v>
                      </c:pt>
                      <c:pt idx="245">
                        <c:v>7.7763309999999999</c:v>
                      </c:pt>
                      <c:pt idx="246">
                        <c:v>7.803458</c:v>
                      </c:pt>
                      <c:pt idx="247">
                        <c:v>7.7853729999999999</c:v>
                      </c:pt>
                      <c:pt idx="248">
                        <c:v>7.7944149999999999</c:v>
                      </c:pt>
                      <c:pt idx="249">
                        <c:v>7.7853729999999999</c:v>
                      </c:pt>
                      <c:pt idx="250">
                        <c:v>7.7763309999999999</c:v>
                      </c:pt>
                      <c:pt idx="251">
                        <c:v>7.7672889999999999</c:v>
                      </c:pt>
                      <c:pt idx="252">
                        <c:v>7.7763309999999999</c:v>
                      </c:pt>
                      <c:pt idx="253">
                        <c:v>7.7763309999999999</c:v>
                      </c:pt>
                      <c:pt idx="254">
                        <c:v>7.803458</c:v>
                      </c:pt>
                      <c:pt idx="255">
                        <c:v>7.7944149999999999</c:v>
                      </c:pt>
                      <c:pt idx="256">
                        <c:v>7.7763309999999999</c:v>
                      </c:pt>
                      <c:pt idx="257">
                        <c:v>7.7944149999999999</c:v>
                      </c:pt>
                      <c:pt idx="258">
                        <c:v>7.7763309999999999</c:v>
                      </c:pt>
                      <c:pt idx="259">
                        <c:v>7.7763309999999999</c:v>
                      </c:pt>
                      <c:pt idx="260">
                        <c:v>7.7944149999999999</c:v>
                      </c:pt>
                      <c:pt idx="261">
                        <c:v>7.7763309999999999</c:v>
                      </c:pt>
                      <c:pt idx="262">
                        <c:v>7.7763309999999999</c:v>
                      </c:pt>
                      <c:pt idx="263">
                        <c:v>7.7763309999999999</c:v>
                      </c:pt>
                      <c:pt idx="264">
                        <c:v>7.7853729999999999</c:v>
                      </c:pt>
                      <c:pt idx="265">
                        <c:v>7.7853729999999999</c:v>
                      </c:pt>
                      <c:pt idx="266">
                        <c:v>7.9843029999999997</c:v>
                      </c:pt>
                      <c:pt idx="267">
                        <c:v>8.0295140000000007</c:v>
                      </c:pt>
                      <c:pt idx="268">
                        <c:v>8.0204719999999998</c:v>
                      </c:pt>
                      <c:pt idx="269">
                        <c:v>8.0204719999999998</c:v>
                      </c:pt>
                      <c:pt idx="270">
                        <c:v>8.0204719999999998</c:v>
                      </c:pt>
                      <c:pt idx="271">
                        <c:v>8.0204719999999998</c:v>
                      </c:pt>
                      <c:pt idx="272">
                        <c:v>8.0385559999999998</c:v>
                      </c:pt>
                      <c:pt idx="273">
                        <c:v>8.0385559999999998</c:v>
                      </c:pt>
                      <c:pt idx="274">
                        <c:v>8.0204719999999998</c:v>
                      </c:pt>
                      <c:pt idx="275">
                        <c:v>8.0295140000000007</c:v>
                      </c:pt>
                      <c:pt idx="276">
                        <c:v>8.0204719999999998</c:v>
                      </c:pt>
                      <c:pt idx="277">
                        <c:v>8.0385559999999998</c:v>
                      </c:pt>
                      <c:pt idx="278">
                        <c:v>8.0295140000000007</c:v>
                      </c:pt>
                      <c:pt idx="279">
                        <c:v>8.0204719999999998</c:v>
                      </c:pt>
                      <c:pt idx="280">
                        <c:v>8.0475989999999999</c:v>
                      </c:pt>
                      <c:pt idx="281">
                        <c:v>8.0023870000000006</c:v>
                      </c:pt>
                      <c:pt idx="282">
                        <c:v>8.0114300000000007</c:v>
                      </c:pt>
                      <c:pt idx="283">
                        <c:v>8.0204719999999998</c:v>
                      </c:pt>
                      <c:pt idx="284">
                        <c:v>8.0114300000000007</c:v>
                      </c:pt>
                      <c:pt idx="285">
                        <c:v>8.0295140000000007</c:v>
                      </c:pt>
                      <c:pt idx="286">
                        <c:v>8.0204719999999998</c:v>
                      </c:pt>
                      <c:pt idx="287">
                        <c:v>8.0385559999999998</c:v>
                      </c:pt>
                      <c:pt idx="288">
                        <c:v>8.0114300000000007</c:v>
                      </c:pt>
                      <c:pt idx="289">
                        <c:v>8.0385559999999998</c:v>
                      </c:pt>
                      <c:pt idx="290">
                        <c:v>8.0385559999999998</c:v>
                      </c:pt>
                      <c:pt idx="291">
                        <c:v>8.0295140000000007</c:v>
                      </c:pt>
                      <c:pt idx="292">
                        <c:v>8.0295140000000007</c:v>
                      </c:pt>
                      <c:pt idx="293">
                        <c:v>8.0475989999999999</c:v>
                      </c:pt>
                      <c:pt idx="294">
                        <c:v>8.0114300000000007</c:v>
                      </c:pt>
                      <c:pt idx="295">
                        <c:v>8.0295140000000007</c:v>
                      </c:pt>
                      <c:pt idx="296">
                        <c:v>8.0204719999999998</c:v>
                      </c:pt>
                      <c:pt idx="297">
                        <c:v>8.0385559999999998</c:v>
                      </c:pt>
                      <c:pt idx="298">
                        <c:v>8.0023870000000006</c:v>
                      </c:pt>
                      <c:pt idx="299">
                        <c:v>8.0114300000000007</c:v>
                      </c:pt>
                      <c:pt idx="300">
                        <c:v>8.0385559999999998</c:v>
                      </c:pt>
                      <c:pt idx="301">
                        <c:v>8.0114300000000007</c:v>
                      </c:pt>
                      <c:pt idx="302">
                        <c:v>8.0204719999999998</c:v>
                      </c:pt>
                      <c:pt idx="303">
                        <c:v>8.0204719999999998</c:v>
                      </c:pt>
                      <c:pt idx="304">
                        <c:v>8.0204719999999998</c:v>
                      </c:pt>
                      <c:pt idx="305">
                        <c:v>8.0385559999999998</c:v>
                      </c:pt>
                      <c:pt idx="306">
                        <c:v>8.0204719999999998</c:v>
                      </c:pt>
                      <c:pt idx="307">
                        <c:v>8.0295140000000007</c:v>
                      </c:pt>
                      <c:pt idx="308">
                        <c:v>8.0204719999999998</c:v>
                      </c:pt>
                      <c:pt idx="309">
                        <c:v>8.0295140000000007</c:v>
                      </c:pt>
                      <c:pt idx="310">
                        <c:v>8.0204719999999998</c:v>
                      </c:pt>
                      <c:pt idx="311">
                        <c:v>8.0204719999999998</c:v>
                      </c:pt>
                      <c:pt idx="312">
                        <c:v>8.0295140000000007</c:v>
                      </c:pt>
                      <c:pt idx="313">
                        <c:v>8.0295140000000007</c:v>
                      </c:pt>
                      <c:pt idx="314">
                        <c:v>8.0295140000000007</c:v>
                      </c:pt>
                      <c:pt idx="315">
                        <c:v>8.0295140000000007</c:v>
                      </c:pt>
                      <c:pt idx="316">
                        <c:v>8.0295140000000007</c:v>
                      </c:pt>
                      <c:pt idx="317">
                        <c:v>8.0295140000000007</c:v>
                      </c:pt>
                      <c:pt idx="318">
                        <c:v>8.0114300000000007</c:v>
                      </c:pt>
                      <c:pt idx="319">
                        <c:v>8.0295140000000007</c:v>
                      </c:pt>
                      <c:pt idx="320">
                        <c:v>8.0204719999999998</c:v>
                      </c:pt>
                      <c:pt idx="321">
                        <c:v>8.0114300000000007</c:v>
                      </c:pt>
                      <c:pt idx="322">
                        <c:v>8.0385559999999998</c:v>
                      </c:pt>
                      <c:pt idx="323">
                        <c:v>8.0114300000000007</c:v>
                      </c:pt>
                      <c:pt idx="324">
                        <c:v>8.0204719999999998</c:v>
                      </c:pt>
                      <c:pt idx="325">
                        <c:v>8.0023870000000006</c:v>
                      </c:pt>
                      <c:pt idx="326">
                        <c:v>8.0204719999999998</c:v>
                      </c:pt>
                      <c:pt idx="327">
                        <c:v>8.0023870000000006</c:v>
                      </c:pt>
                      <c:pt idx="328">
                        <c:v>8.0023870000000006</c:v>
                      </c:pt>
                      <c:pt idx="329">
                        <c:v>8.0114300000000007</c:v>
                      </c:pt>
                      <c:pt idx="330">
                        <c:v>8.0114300000000007</c:v>
                      </c:pt>
                      <c:pt idx="331">
                        <c:v>8.0204719999999998</c:v>
                      </c:pt>
                      <c:pt idx="332">
                        <c:v>8.0385559999999998</c:v>
                      </c:pt>
                      <c:pt idx="333">
                        <c:v>8.0114300000000007</c:v>
                      </c:pt>
                      <c:pt idx="334">
                        <c:v>8.0023870000000006</c:v>
                      </c:pt>
                      <c:pt idx="335">
                        <c:v>8.0114300000000007</c:v>
                      </c:pt>
                      <c:pt idx="336">
                        <c:v>8.0023870000000006</c:v>
                      </c:pt>
                      <c:pt idx="337">
                        <c:v>7.9933449999999997</c:v>
                      </c:pt>
                      <c:pt idx="338">
                        <c:v>8.0204719999999998</c:v>
                      </c:pt>
                      <c:pt idx="339">
                        <c:v>7.9933449999999997</c:v>
                      </c:pt>
                      <c:pt idx="340">
                        <c:v>8.0204719999999998</c:v>
                      </c:pt>
                      <c:pt idx="341">
                        <c:v>8.0114300000000007</c:v>
                      </c:pt>
                      <c:pt idx="342">
                        <c:v>7.9933449999999997</c:v>
                      </c:pt>
                      <c:pt idx="343">
                        <c:v>8.0114300000000007</c:v>
                      </c:pt>
                      <c:pt idx="344">
                        <c:v>8.0114300000000007</c:v>
                      </c:pt>
                      <c:pt idx="345">
                        <c:v>8.0204719999999998</c:v>
                      </c:pt>
                      <c:pt idx="346">
                        <c:v>8.0023870000000006</c:v>
                      </c:pt>
                      <c:pt idx="347">
                        <c:v>8.0023870000000006</c:v>
                      </c:pt>
                      <c:pt idx="348">
                        <c:v>8.0204719999999998</c:v>
                      </c:pt>
                      <c:pt idx="349">
                        <c:v>8.0114300000000007</c:v>
                      </c:pt>
                      <c:pt idx="350">
                        <c:v>8.0023870000000006</c:v>
                      </c:pt>
                      <c:pt idx="351">
                        <c:v>8.0114300000000007</c:v>
                      </c:pt>
                      <c:pt idx="352">
                        <c:v>8.0114300000000007</c:v>
                      </c:pt>
                      <c:pt idx="353">
                        <c:v>8.0114300000000007</c:v>
                      </c:pt>
                      <c:pt idx="354">
                        <c:v>8.0114300000000007</c:v>
                      </c:pt>
                      <c:pt idx="355">
                        <c:v>8.0204719999999998</c:v>
                      </c:pt>
                      <c:pt idx="356">
                        <c:v>8.0204719999999998</c:v>
                      </c:pt>
                      <c:pt idx="357">
                        <c:v>8.0023870000000006</c:v>
                      </c:pt>
                      <c:pt idx="358">
                        <c:v>8.0204719999999998</c:v>
                      </c:pt>
                      <c:pt idx="359">
                        <c:v>8.0023870000000006</c:v>
                      </c:pt>
                      <c:pt idx="360">
                        <c:v>8.0114300000000007</c:v>
                      </c:pt>
                      <c:pt idx="361">
                        <c:v>7.9933449999999997</c:v>
                      </c:pt>
                      <c:pt idx="362">
                        <c:v>8.0023870000000006</c:v>
                      </c:pt>
                      <c:pt idx="363">
                        <c:v>8.0114300000000007</c:v>
                      </c:pt>
                      <c:pt idx="364">
                        <c:v>8.0023870000000006</c:v>
                      </c:pt>
                      <c:pt idx="365">
                        <c:v>8.0114300000000007</c:v>
                      </c:pt>
                      <c:pt idx="366">
                        <c:v>8.0023870000000006</c:v>
                      </c:pt>
                      <c:pt idx="367">
                        <c:v>8.0114300000000007</c:v>
                      </c:pt>
                      <c:pt idx="368">
                        <c:v>7.9843029999999997</c:v>
                      </c:pt>
                      <c:pt idx="369">
                        <c:v>8.0114300000000007</c:v>
                      </c:pt>
                      <c:pt idx="370">
                        <c:v>8.0023870000000006</c:v>
                      </c:pt>
                      <c:pt idx="371">
                        <c:v>8.0114300000000007</c:v>
                      </c:pt>
                      <c:pt idx="372">
                        <c:v>8.0114300000000007</c:v>
                      </c:pt>
                      <c:pt idx="373">
                        <c:v>8.0204719999999998</c:v>
                      </c:pt>
                      <c:pt idx="374">
                        <c:v>8.0114300000000007</c:v>
                      </c:pt>
                      <c:pt idx="375">
                        <c:v>8.0023870000000006</c:v>
                      </c:pt>
                      <c:pt idx="376">
                        <c:v>8.0204719999999998</c:v>
                      </c:pt>
                      <c:pt idx="377">
                        <c:v>8.0114300000000007</c:v>
                      </c:pt>
                      <c:pt idx="378">
                        <c:v>8.0114300000000007</c:v>
                      </c:pt>
                      <c:pt idx="379">
                        <c:v>7.7401619999999998</c:v>
                      </c:pt>
                      <c:pt idx="380">
                        <c:v>7.5683590000000001</c:v>
                      </c:pt>
                      <c:pt idx="381">
                        <c:v>7.5321899999999999</c:v>
                      </c:pt>
                      <c:pt idx="382">
                        <c:v>7.5321899999999999</c:v>
                      </c:pt>
                      <c:pt idx="383">
                        <c:v>7.5412330000000001</c:v>
                      </c:pt>
                      <c:pt idx="384">
                        <c:v>7.5321899999999999</c:v>
                      </c:pt>
                      <c:pt idx="385">
                        <c:v>7.5231479999999999</c:v>
                      </c:pt>
                      <c:pt idx="386">
                        <c:v>7.5321899999999999</c:v>
                      </c:pt>
                      <c:pt idx="387">
                        <c:v>7.514106</c:v>
                      </c:pt>
                      <c:pt idx="388">
                        <c:v>7.5321899999999999</c:v>
                      </c:pt>
                      <c:pt idx="389">
                        <c:v>7.5321899999999999</c:v>
                      </c:pt>
                      <c:pt idx="390">
                        <c:v>7.514106</c:v>
                      </c:pt>
                      <c:pt idx="391">
                        <c:v>7.5231479999999999</c:v>
                      </c:pt>
                      <c:pt idx="392">
                        <c:v>7.5231479999999999</c:v>
                      </c:pt>
                      <c:pt idx="393">
                        <c:v>7.505064</c:v>
                      </c:pt>
                      <c:pt idx="394">
                        <c:v>7.5231479999999999</c:v>
                      </c:pt>
                      <c:pt idx="395">
                        <c:v>7.5231479999999999</c:v>
                      </c:pt>
                      <c:pt idx="396">
                        <c:v>7.5321899999999999</c:v>
                      </c:pt>
                      <c:pt idx="397">
                        <c:v>7.514106</c:v>
                      </c:pt>
                      <c:pt idx="398">
                        <c:v>7.5321899999999999</c:v>
                      </c:pt>
                      <c:pt idx="399">
                        <c:v>7.5231479999999999</c:v>
                      </c:pt>
                      <c:pt idx="400">
                        <c:v>7.505064</c:v>
                      </c:pt>
                      <c:pt idx="401">
                        <c:v>7.5231479999999999</c:v>
                      </c:pt>
                      <c:pt idx="402">
                        <c:v>7.5231479999999999</c:v>
                      </c:pt>
                      <c:pt idx="403">
                        <c:v>7.5231479999999999</c:v>
                      </c:pt>
                      <c:pt idx="404">
                        <c:v>7.505064</c:v>
                      </c:pt>
                      <c:pt idx="405">
                        <c:v>7.505064</c:v>
                      </c:pt>
                      <c:pt idx="406">
                        <c:v>7.4960209999999998</c:v>
                      </c:pt>
                      <c:pt idx="407">
                        <c:v>7.5321899999999999</c:v>
                      </c:pt>
                      <c:pt idx="408">
                        <c:v>7.514106</c:v>
                      </c:pt>
                      <c:pt idx="409">
                        <c:v>7.5231479999999999</c:v>
                      </c:pt>
                      <c:pt idx="410">
                        <c:v>7.5502750000000001</c:v>
                      </c:pt>
                      <c:pt idx="411">
                        <c:v>7.5412330000000001</c:v>
                      </c:pt>
                      <c:pt idx="412">
                        <c:v>7.5321899999999999</c:v>
                      </c:pt>
                      <c:pt idx="413">
                        <c:v>7.5231479999999999</c:v>
                      </c:pt>
                      <c:pt idx="414">
                        <c:v>7.5321899999999999</c:v>
                      </c:pt>
                      <c:pt idx="415">
                        <c:v>7.5231479999999999</c:v>
                      </c:pt>
                      <c:pt idx="416">
                        <c:v>7.514106</c:v>
                      </c:pt>
                      <c:pt idx="417">
                        <c:v>7.7311199999999998</c:v>
                      </c:pt>
                      <c:pt idx="418">
                        <c:v>7.7401619999999998</c:v>
                      </c:pt>
                      <c:pt idx="419">
                        <c:v>7.7220769999999996</c:v>
                      </c:pt>
                      <c:pt idx="420">
                        <c:v>7.7311199999999998</c:v>
                      </c:pt>
                      <c:pt idx="421">
                        <c:v>7.7311199999999998</c:v>
                      </c:pt>
                      <c:pt idx="422">
                        <c:v>7.7401619999999998</c:v>
                      </c:pt>
                      <c:pt idx="423">
                        <c:v>7.7401619999999998</c:v>
                      </c:pt>
                      <c:pt idx="424">
                        <c:v>7.7401619999999998</c:v>
                      </c:pt>
                      <c:pt idx="425">
                        <c:v>7.7401619999999998</c:v>
                      </c:pt>
                      <c:pt idx="426">
                        <c:v>7.7401619999999998</c:v>
                      </c:pt>
                      <c:pt idx="427">
                        <c:v>7.7401619999999998</c:v>
                      </c:pt>
                      <c:pt idx="428">
                        <c:v>7.7672889999999999</c:v>
                      </c:pt>
                      <c:pt idx="429">
                        <c:v>7.7492039999999998</c:v>
                      </c:pt>
                      <c:pt idx="430">
                        <c:v>7.7582459999999998</c:v>
                      </c:pt>
                      <c:pt idx="431">
                        <c:v>7.7492039999999998</c:v>
                      </c:pt>
                      <c:pt idx="432">
                        <c:v>7.7401619999999998</c:v>
                      </c:pt>
                      <c:pt idx="433">
                        <c:v>7.7582459999999998</c:v>
                      </c:pt>
                      <c:pt idx="434">
                        <c:v>7.7311199999999998</c:v>
                      </c:pt>
                      <c:pt idx="435">
                        <c:v>7.7311199999999998</c:v>
                      </c:pt>
                      <c:pt idx="436">
                        <c:v>7.7311199999999998</c:v>
                      </c:pt>
                      <c:pt idx="437">
                        <c:v>7.7401619999999998</c:v>
                      </c:pt>
                      <c:pt idx="438">
                        <c:v>7.7492039999999998</c:v>
                      </c:pt>
                      <c:pt idx="439">
                        <c:v>7.7582459999999998</c:v>
                      </c:pt>
                      <c:pt idx="440">
                        <c:v>7.7311199999999998</c:v>
                      </c:pt>
                      <c:pt idx="441">
                        <c:v>7.7401619999999998</c:v>
                      </c:pt>
                      <c:pt idx="442">
                        <c:v>7.7311199999999998</c:v>
                      </c:pt>
                      <c:pt idx="443">
                        <c:v>7.7401619999999998</c:v>
                      </c:pt>
                      <c:pt idx="444">
                        <c:v>7.7492039999999998</c:v>
                      </c:pt>
                      <c:pt idx="445">
                        <c:v>7.7492039999999998</c:v>
                      </c:pt>
                      <c:pt idx="446">
                        <c:v>7.7582459999999998</c:v>
                      </c:pt>
                      <c:pt idx="447">
                        <c:v>7.7311199999999998</c:v>
                      </c:pt>
                      <c:pt idx="448">
                        <c:v>7.7311199999999998</c:v>
                      </c:pt>
                      <c:pt idx="449">
                        <c:v>7.7492039999999998</c:v>
                      </c:pt>
                      <c:pt idx="450">
                        <c:v>7.9029230000000004</c:v>
                      </c:pt>
                      <c:pt idx="451">
                        <c:v>7.9119650000000004</c:v>
                      </c:pt>
                      <c:pt idx="452">
                        <c:v>7.9210070000000004</c:v>
                      </c:pt>
                      <c:pt idx="453">
                        <c:v>7.9210070000000004</c:v>
                      </c:pt>
                      <c:pt idx="454">
                        <c:v>7.9210070000000004</c:v>
                      </c:pt>
                      <c:pt idx="455">
                        <c:v>7.9210070000000004</c:v>
                      </c:pt>
                      <c:pt idx="456">
                        <c:v>7.8938800000000002</c:v>
                      </c:pt>
                      <c:pt idx="457">
                        <c:v>7.9029230000000004</c:v>
                      </c:pt>
                      <c:pt idx="458">
                        <c:v>7.9119650000000004</c:v>
                      </c:pt>
                      <c:pt idx="459">
                        <c:v>7.8938800000000002</c:v>
                      </c:pt>
                      <c:pt idx="460">
                        <c:v>7.9029230000000004</c:v>
                      </c:pt>
                      <c:pt idx="461">
                        <c:v>7.9210070000000004</c:v>
                      </c:pt>
                      <c:pt idx="462">
                        <c:v>7.9119650000000004</c:v>
                      </c:pt>
                      <c:pt idx="463">
                        <c:v>7.9029230000000004</c:v>
                      </c:pt>
                      <c:pt idx="464">
                        <c:v>7.9029230000000004</c:v>
                      </c:pt>
                      <c:pt idx="465">
                        <c:v>7.9119650000000004</c:v>
                      </c:pt>
                      <c:pt idx="466">
                        <c:v>7.9029230000000004</c:v>
                      </c:pt>
                      <c:pt idx="467">
                        <c:v>7.9119650000000004</c:v>
                      </c:pt>
                      <c:pt idx="468">
                        <c:v>7.9119650000000004</c:v>
                      </c:pt>
                      <c:pt idx="469">
                        <c:v>7.9119650000000004</c:v>
                      </c:pt>
                      <c:pt idx="470">
                        <c:v>7.9119650000000004</c:v>
                      </c:pt>
                      <c:pt idx="471">
                        <c:v>7.9119650000000004</c:v>
                      </c:pt>
                      <c:pt idx="472">
                        <c:v>7.9029230000000004</c:v>
                      </c:pt>
                      <c:pt idx="473">
                        <c:v>7.9119650000000004</c:v>
                      </c:pt>
                      <c:pt idx="474">
                        <c:v>7.9119650000000004</c:v>
                      </c:pt>
                      <c:pt idx="475">
                        <c:v>7.9210070000000004</c:v>
                      </c:pt>
                      <c:pt idx="476">
                        <c:v>7.9210070000000004</c:v>
                      </c:pt>
                      <c:pt idx="477">
                        <c:v>7.9029230000000004</c:v>
                      </c:pt>
                      <c:pt idx="478">
                        <c:v>7.9029230000000004</c:v>
                      </c:pt>
                      <c:pt idx="479">
                        <c:v>7.9029230000000004</c:v>
                      </c:pt>
                      <c:pt idx="480">
                        <c:v>7.9029230000000004</c:v>
                      </c:pt>
                      <c:pt idx="481">
                        <c:v>7.9029230000000004</c:v>
                      </c:pt>
                      <c:pt idx="482">
                        <c:v>7.9119650000000004</c:v>
                      </c:pt>
                      <c:pt idx="483">
                        <c:v>7.9119650000000004</c:v>
                      </c:pt>
                      <c:pt idx="484">
                        <c:v>7.9119650000000004</c:v>
                      </c:pt>
                      <c:pt idx="485">
                        <c:v>7.8938800000000002</c:v>
                      </c:pt>
                      <c:pt idx="486">
                        <c:v>7.9119650000000004</c:v>
                      </c:pt>
                      <c:pt idx="487">
                        <c:v>7.8848380000000002</c:v>
                      </c:pt>
                      <c:pt idx="488">
                        <c:v>7.9029230000000004</c:v>
                      </c:pt>
                      <c:pt idx="489">
                        <c:v>7.9119650000000004</c:v>
                      </c:pt>
                      <c:pt idx="490">
                        <c:v>7.9119650000000004</c:v>
                      </c:pt>
                      <c:pt idx="491">
                        <c:v>7.9029230000000004</c:v>
                      </c:pt>
                      <c:pt idx="492">
                        <c:v>7.8938800000000002</c:v>
                      </c:pt>
                      <c:pt idx="493">
                        <c:v>7.8938800000000002</c:v>
                      </c:pt>
                      <c:pt idx="494">
                        <c:v>7.9119650000000004</c:v>
                      </c:pt>
                      <c:pt idx="495">
                        <c:v>7.9119650000000004</c:v>
                      </c:pt>
                      <c:pt idx="496">
                        <c:v>7.9029230000000004</c:v>
                      </c:pt>
                      <c:pt idx="497">
                        <c:v>7.9029230000000004</c:v>
                      </c:pt>
                      <c:pt idx="498">
                        <c:v>7.8938800000000002</c:v>
                      </c:pt>
                      <c:pt idx="499">
                        <c:v>7.9029230000000004</c:v>
                      </c:pt>
                      <c:pt idx="500">
                        <c:v>7.9029230000000004</c:v>
                      </c:pt>
                      <c:pt idx="501">
                        <c:v>7.9029230000000004</c:v>
                      </c:pt>
                      <c:pt idx="502">
                        <c:v>7.9029230000000004</c:v>
                      </c:pt>
                      <c:pt idx="503">
                        <c:v>7.9029230000000004</c:v>
                      </c:pt>
                      <c:pt idx="504">
                        <c:v>7.9029230000000004</c:v>
                      </c:pt>
                      <c:pt idx="505">
                        <c:v>7.9029230000000004</c:v>
                      </c:pt>
                      <c:pt idx="506">
                        <c:v>7.9119650000000004</c:v>
                      </c:pt>
                      <c:pt idx="507">
                        <c:v>7.8938800000000002</c:v>
                      </c:pt>
                      <c:pt idx="508">
                        <c:v>7.9210070000000004</c:v>
                      </c:pt>
                      <c:pt idx="509">
                        <c:v>7.9210070000000004</c:v>
                      </c:pt>
                      <c:pt idx="510">
                        <c:v>7.8848380000000002</c:v>
                      </c:pt>
                      <c:pt idx="511">
                        <c:v>7.9119650000000004</c:v>
                      </c:pt>
                      <c:pt idx="512">
                        <c:v>7.9029230000000004</c:v>
                      </c:pt>
                      <c:pt idx="513">
                        <c:v>7.9119650000000004</c:v>
                      </c:pt>
                      <c:pt idx="514">
                        <c:v>7.8848380000000002</c:v>
                      </c:pt>
                      <c:pt idx="515">
                        <c:v>7.9119650000000004</c:v>
                      </c:pt>
                      <c:pt idx="516">
                        <c:v>7.8938800000000002</c:v>
                      </c:pt>
                      <c:pt idx="517">
                        <c:v>7.9119650000000004</c:v>
                      </c:pt>
                      <c:pt idx="518">
                        <c:v>7.9029230000000004</c:v>
                      </c:pt>
                      <c:pt idx="519">
                        <c:v>7.9029230000000004</c:v>
                      </c:pt>
                      <c:pt idx="520">
                        <c:v>7.9029230000000004</c:v>
                      </c:pt>
                      <c:pt idx="521">
                        <c:v>7.9119650000000004</c:v>
                      </c:pt>
                      <c:pt idx="522">
                        <c:v>7.8848380000000002</c:v>
                      </c:pt>
                      <c:pt idx="523">
                        <c:v>7.8938800000000002</c:v>
                      </c:pt>
                      <c:pt idx="524">
                        <c:v>7.9029230000000004</c:v>
                      </c:pt>
                      <c:pt idx="525">
                        <c:v>7.8938800000000002</c:v>
                      </c:pt>
                      <c:pt idx="526">
                        <c:v>7.9029230000000004</c:v>
                      </c:pt>
                      <c:pt idx="527">
                        <c:v>7.8938800000000002</c:v>
                      </c:pt>
                      <c:pt idx="528">
                        <c:v>7.8848380000000002</c:v>
                      </c:pt>
                      <c:pt idx="529">
                        <c:v>7.9029230000000004</c:v>
                      </c:pt>
                      <c:pt idx="530">
                        <c:v>7.8938800000000002</c:v>
                      </c:pt>
                      <c:pt idx="531">
                        <c:v>7.9029230000000004</c:v>
                      </c:pt>
                      <c:pt idx="532">
                        <c:v>7.8938800000000002</c:v>
                      </c:pt>
                      <c:pt idx="533">
                        <c:v>7.8938800000000002</c:v>
                      </c:pt>
                      <c:pt idx="534">
                        <c:v>7.8938800000000002</c:v>
                      </c:pt>
                      <c:pt idx="535">
                        <c:v>7.8848380000000002</c:v>
                      </c:pt>
                      <c:pt idx="536">
                        <c:v>7.9119650000000004</c:v>
                      </c:pt>
                      <c:pt idx="537">
                        <c:v>7.8848380000000002</c:v>
                      </c:pt>
                      <c:pt idx="538">
                        <c:v>7.8938800000000002</c:v>
                      </c:pt>
                      <c:pt idx="539">
                        <c:v>7.8757960000000002</c:v>
                      </c:pt>
                      <c:pt idx="540">
                        <c:v>7.8938800000000002</c:v>
                      </c:pt>
                      <c:pt idx="541">
                        <c:v>7.9029230000000004</c:v>
                      </c:pt>
                      <c:pt idx="542">
                        <c:v>7.8848380000000002</c:v>
                      </c:pt>
                      <c:pt idx="543">
                        <c:v>7.8848380000000002</c:v>
                      </c:pt>
                      <c:pt idx="544">
                        <c:v>7.8848380000000002</c:v>
                      </c:pt>
                      <c:pt idx="545">
                        <c:v>7.8757960000000002</c:v>
                      </c:pt>
                      <c:pt idx="546">
                        <c:v>7.8938800000000002</c:v>
                      </c:pt>
                      <c:pt idx="547">
                        <c:v>7.9029230000000004</c:v>
                      </c:pt>
                      <c:pt idx="548">
                        <c:v>7.8848380000000002</c:v>
                      </c:pt>
                      <c:pt idx="549">
                        <c:v>7.8848380000000002</c:v>
                      </c:pt>
                      <c:pt idx="550">
                        <c:v>7.8938800000000002</c:v>
                      </c:pt>
                      <c:pt idx="551">
                        <c:v>7.8938800000000002</c:v>
                      </c:pt>
                      <c:pt idx="552">
                        <c:v>7.8848380000000002</c:v>
                      </c:pt>
                      <c:pt idx="553">
                        <c:v>7.9029230000000004</c:v>
                      </c:pt>
                      <c:pt idx="554">
                        <c:v>7.8938800000000002</c:v>
                      </c:pt>
                      <c:pt idx="555">
                        <c:v>7.9029230000000004</c:v>
                      </c:pt>
                      <c:pt idx="556">
                        <c:v>7.8848380000000002</c:v>
                      </c:pt>
                      <c:pt idx="557">
                        <c:v>7.9029230000000004</c:v>
                      </c:pt>
                      <c:pt idx="558">
                        <c:v>7.8848380000000002</c:v>
                      </c:pt>
                      <c:pt idx="559">
                        <c:v>7.8757960000000002</c:v>
                      </c:pt>
                      <c:pt idx="560">
                        <c:v>7.9029230000000004</c:v>
                      </c:pt>
                      <c:pt idx="561">
                        <c:v>7.8938800000000002</c:v>
                      </c:pt>
                      <c:pt idx="562">
                        <c:v>7.8757960000000002</c:v>
                      </c:pt>
                      <c:pt idx="563">
                        <c:v>7.8848380000000002</c:v>
                      </c:pt>
                      <c:pt idx="564">
                        <c:v>7.9029230000000004</c:v>
                      </c:pt>
                      <c:pt idx="565">
                        <c:v>7.8848380000000002</c:v>
                      </c:pt>
                      <c:pt idx="566">
                        <c:v>7.8848380000000002</c:v>
                      </c:pt>
                      <c:pt idx="567">
                        <c:v>7.9119650000000004</c:v>
                      </c:pt>
                      <c:pt idx="568">
                        <c:v>7.8757960000000002</c:v>
                      </c:pt>
                      <c:pt idx="569">
                        <c:v>7.8938800000000002</c:v>
                      </c:pt>
                      <c:pt idx="570">
                        <c:v>7.8757960000000002</c:v>
                      </c:pt>
                      <c:pt idx="571">
                        <c:v>7.9029230000000004</c:v>
                      </c:pt>
                      <c:pt idx="572">
                        <c:v>7.8848380000000002</c:v>
                      </c:pt>
                      <c:pt idx="573">
                        <c:v>7.8848380000000002</c:v>
                      </c:pt>
                      <c:pt idx="574">
                        <c:v>7.9029230000000004</c:v>
                      </c:pt>
                      <c:pt idx="575">
                        <c:v>7.8757960000000002</c:v>
                      </c:pt>
                      <c:pt idx="576">
                        <c:v>7.8938800000000002</c:v>
                      </c:pt>
                      <c:pt idx="577">
                        <c:v>7.8938800000000002</c:v>
                      </c:pt>
                      <c:pt idx="578">
                        <c:v>7.8757960000000002</c:v>
                      </c:pt>
                      <c:pt idx="579">
                        <c:v>7.8848380000000002</c:v>
                      </c:pt>
                      <c:pt idx="580">
                        <c:v>7.8938800000000002</c:v>
                      </c:pt>
                      <c:pt idx="581">
                        <c:v>7.8848380000000002</c:v>
                      </c:pt>
                      <c:pt idx="582">
                        <c:v>7.8938800000000002</c:v>
                      </c:pt>
                      <c:pt idx="583">
                        <c:v>7.8848380000000002</c:v>
                      </c:pt>
                      <c:pt idx="584">
                        <c:v>7.9029230000000004</c:v>
                      </c:pt>
                      <c:pt idx="585">
                        <c:v>7.9119650000000004</c:v>
                      </c:pt>
                      <c:pt idx="586">
                        <c:v>7.8848380000000002</c:v>
                      </c:pt>
                      <c:pt idx="587">
                        <c:v>7.8757960000000002</c:v>
                      </c:pt>
                      <c:pt idx="588">
                        <c:v>7.8848380000000002</c:v>
                      </c:pt>
                      <c:pt idx="589">
                        <c:v>7.8848380000000002</c:v>
                      </c:pt>
                      <c:pt idx="590">
                        <c:v>7.8757960000000002</c:v>
                      </c:pt>
                      <c:pt idx="591">
                        <c:v>7.8848380000000002</c:v>
                      </c:pt>
                      <c:pt idx="592">
                        <c:v>7.8577110000000001</c:v>
                      </c:pt>
                      <c:pt idx="593">
                        <c:v>7.8667540000000002</c:v>
                      </c:pt>
                      <c:pt idx="594">
                        <c:v>7.8667540000000002</c:v>
                      </c:pt>
                      <c:pt idx="595">
                        <c:v>7.8757960000000002</c:v>
                      </c:pt>
                      <c:pt idx="596">
                        <c:v>7.8757960000000002</c:v>
                      </c:pt>
                      <c:pt idx="597">
                        <c:v>7.8848380000000002</c:v>
                      </c:pt>
                      <c:pt idx="598">
                        <c:v>7.8757960000000002</c:v>
                      </c:pt>
                      <c:pt idx="599">
                        <c:v>7.8757960000000002</c:v>
                      </c:pt>
                      <c:pt idx="600">
                        <c:v>7.8848380000000002</c:v>
                      </c:pt>
                      <c:pt idx="601">
                        <c:v>7.8757960000000002</c:v>
                      </c:pt>
                      <c:pt idx="602">
                        <c:v>7.8848380000000002</c:v>
                      </c:pt>
                      <c:pt idx="603">
                        <c:v>7.8757960000000002</c:v>
                      </c:pt>
                      <c:pt idx="604">
                        <c:v>7.8486690000000001</c:v>
                      </c:pt>
                      <c:pt idx="605">
                        <c:v>7.8848380000000002</c:v>
                      </c:pt>
                      <c:pt idx="606">
                        <c:v>7.8757960000000002</c:v>
                      </c:pt>
                      <c:pt idx="607">
                        <c:v>7.8757960000000002</c:v>
                      </c:pt>
                      <c:pt idx="608">
                        <c:v>7.8757960000000002</c:v>
                      </c:pt>
                      <c:pt idx="609">
                        <c:v>7.8757960000000002</c:v>
                      </c:pt>
                      <c:pt idx="610">
                        <c:v>7.8757960000000002</c:v>
                      </c:pt>
                      <c:pt idx="611">
                        <c:v>7.8848380000000002</c:v>
                      </c:pt>
                      <c:pt idx="612">
                        <c:v>7.8757960000000002</c:v>
                      </c:pt>
                      <c:pt idx="613">
                        <c:v>7.8667540000000002</c:v>
                      </c:pt>
                      <c:pt idx="614">
                        <c:v>7.8757960000000002</c:v>
                      </c:pt>
                      <c:pt idx="615">
                        <c:v>7.8667540000000002</c:v>
                      </c:pt>
                      <c:pt idx="616">
                        <c:v>7.8667540000000002</c:v>
                      </c:pt>
                      <c:pt idx="617">
                        <c:v>7.8757960000000002</c:v>
                      </c:pt>
                      <c:pt idx="618">
                        <c:v>7.8757960000000002</c:v>
                      </c:pt>
                      <c:pt idx="619">
                        <c:v>7.8757960000000002</c:v>
                      </c:pt>
                      <c:pt idx="620">
                        <c:v>7.8667540000000002</c:v>
                      </c:pt>
                      <c:pt idx="621">
                        <c:v>7.8757960000000002</c:v>
                      </c:pt>
                      <c:pt idx="622">
                        <c:v>7.8667540000000002</c:v>
                      </c:pt>
                      <c:pt idx="623">
                        <c:v>7.8757960000000002</c:v>
                      </c:pt>
                      <c:pt idx="624">
                        <c:v>7.8667540000000002</c:v>
                      </c:pt>
                      <c:pt idx="625">
                        <c:v>7.8938800000000002</c:v>
                      </c:pt>
                      <c:pt idx="626">
                        <c:v>7.8667540000000002</c:v>
                      </c:pt>
                      <c:pt idx="627">
                        <c:v>7.8757960000000002</c:v>
                      </c:pt>
                      <c:pt idx="628">
                        <c:v>7.8577110000000001</c:v>
                      </c:pt>
                      <c:pt idx="629">
                        <c:v>7.8667540000000002</c:v>
                      </c:pt>
                      <c:pt idx="630">
                        <c:v>7.8486690000000001</c:v>
                      </c:pt>
                      <c:pt idx="631">
                        <c:v>7.8667540000000002</c:v>
                      </c:pt>
                      <c:pt idx="632">
                        <c:v>7.8667540000000002</c:v>
                      </c:pt>
                      <c:pt idx="633">
                        <c:v>7.8757960000000002</c:v>
                      </c:pt>
                      <c:pt idx="634">
                        <c:v>7.8757960000000002</c:v>
                      </c:pt>
                      <c:pt idx="635">
                        <c:v>7.8486690000000001</c:v>
                      </c:pt>
                      <c:pt idx="636">
                        <c:v>7.8757960000000002</c:v>
                      </c:pt>
                      <c:pt idx="637">
                        <c:v>7.8667540000000002</c:v>
                      </c:pt>
                      <c:pt idx="638">
                        <c:v>7.8757960000000002</c:v>
                      </c:pt>
                      <c:pt idx="639">
                        <c:v>7.8667540000000002</c:v>
                      </c:pt>
                      <c:pt idx="640">
                        <c:v>7.8667540000000002</c:v>
                      </c:pt>
                      <c:pt idx="641">
                        <c:v>7.8667540000000002</c:v>
                      </c:pt>
                      <c:pt idx="642">
                        <c:v>7.8667540000000002</c:v>
                      </c:pt>
                      <c:pt idx="643">
                        <c:v>7.8848380000000002</c:v>
                      </c:pt>
                      <c:pt idx="644">
                        <c:v>7.8848380000000002</c:v>
                      </c:pt>
                      <c:pt idx="645">
                        <c:v>7.8938800000000002</c:v>
                      </c:pt>
                      <c:pt idx="646">
                        <c:v>7.8848380000000002</c:v>
                      </c:pt>
                      <c:pt idx="647">
                        <c:v>7.8938800000000002</c:v>
                      </c:pt>
                      <c:pt idx="648">
                        <c:v>7.8848380000000002</c:v>
                      </c:pt>
                      <c:pt idx="649">
                        <c:v>7.8757960000000002</c:v>
                      </c:pt>
                      <c:pt idx="650">
                        <c:v>7.8938800000000002</c:v>
                      </c:pt>
                      <c:pt idx="651">
                        <c:v>7.8577110000000001</c:v>
                      </c:pt>
                      <c:pt idx="652">
                        <c:v>7.8667540000000002</c:v>
                      </c:pt>
                      <c:pt idx="653">
                        <c:v>7.8577110000000001</c:v>
                      </c:pt>
                      <c:pt idx="654">
                        <c:v>7.8486690000000001</c:v>
                      </c:pt>
                      <c:pt idx="655">
                        <c:v>7.8486690000000001</c:v>
                      </c:pt>
                      <c:pt idx="656">
                        <c:v>7.8848380000000002</c:v>
                      </c:pt>
                      <c:pt idx="657">
                        <c:v>7.8667540000000002</c:v>
                      </c:pt>
                      <c:pt idx="658">
                        <c:v>7.8757960000000002</c:v>
                      </c:pt>
                      <c:pt idx="659">
                        <c:v>7.8667540000000002</c:v>
                      </c:pt>
                      <c:pt idx="660">
                        <c:v>7.8757960000000002</c:v>
                      </c:pt>
                      <c:pt idx="661">
                        <c:v>7.8667540000000002</c:v>
                      </c:pt>
                      <c:pt idx="662">
                        <c:v>7.8577110000000001</c:v>
                      </c:pt>
                      <c:pt idx="663">
                        <c:v>7.8667540000000002</c:v>
                      </c:pt>
                      <c:pt idx="664">
                        <c:v>7.8577110000000001</c:v>
                      </c:pt>
                      <c:pt idx="665">
                        <c:v>7.8757960000000002</c:v>
                      </c:pt>
                      <c:pt idx="666">
                        <c:v>7.8577110000000001</c:v>
                      </c:pt>
                      <c:pt idx="667">
                        <c:v>7.8757960000000002</c:v>
                      </c:pt>
                      <c:pt idx="668">
                        <c:v>7.8667540000000002</c:v>
                      </c:pt>
                      <c:pt idx="669">
                        <c:v>7.8577110000000001</c:v>
                      </c:pt>
                      <c:pt idx="670">
                        <c:v>7.8848380000000002</c:v>
                      </c:pt>
                      <c:pt idx="671">
                        <c:v>7.8486690000000001</c:v>
                      </c:pt>
                      <c:pt idx="672">
                        <c:v>7.8577110000000001</c:v>
                      </c:pt>
                      <c:pt idx="673">
                        <c:v>7.8667540000000002</c:v>
                      </c:pt>
                      <c:pt idx="674">
                        <c:v>7.8486690000000001</c:v>
                      </c:pt>
                      <c:pt idx="675">
                        <c:v>7.8667540000000002</c:v>
                      </c:pt>
                      <c:pt idx="676">
                        <c:v>7.8577110000000001</c:v>
                      </c:pt>
                      <c:pt idx="677">
                        <c:v>7.8486690000000001</c:v>
                      </c:pt>
                      <c:pt idx="678">
                        <c:v>7.8667540000000002</c:v>
                      </c:pt>
                      <c:pt idx="679">
                        <c:v>7.8667540000000002</c:v>
                      </c:pt>
                      <c:pt idx="680">
                        <c:v>7.8577110000000001</c:v>
                      </c:pt>
                      <c:pt idx="681">
                        <c:v>7.8577110000000001</c:v>
                      </c:pt>
                      <c:pt idx="682">
                        <c:v>7.8667540000000002</c:v>
                      </c:pt>
                      <c:pt idx="683">
                        <c:v>7.8667540000000002</c:v>
                      </c:pt>
                      <c:pt idx="684">
                        <c:v>7.8396270000000001</c:v>
                      </c:pt>
                      <c:pt idx="685">
                        <c:v>7.8486690000000001</c:v>
                      </c:pt>
                      <c:pt idx="686">
                        <c:v>7.8486690000000001</c:v>
                      </c:pt>
                      <c:pt idx="687">
                        <c:v>7.8577110000000001</c:v>
                      </c:pt>
                      <c:pt idx="688">
                        <c:v>7.8667540000000002</c:v>
                      </c:pt>
                      <c:pt idx="689">
                        <c:v>7.8305850000000001</c:v>
                      </c:pt>
                      <c:pt idx="690">
                        <c:v>7.8577110000000001</c:v>
                      </c:pt>
                      <c:pt idx="691">
                        <c:v>7.8396270000000001</c:v>
                      </c:pt>
                      <c:pt idx="692">
                        <c:v>7.8577110000000001</c:v>
                      </c:pt>
                      <c:pt idx="693">
                        <c:v>7.8577110000000001</c:v>
                      </c:pt>
                      <c:pt idx="694">
                        <c:v>7.8577110000000001</c:v>
                      </c:pt>
                      <c:pt idx="695">
                        <c:v>7.8486690000000001</c:v>
                      </c:pt>
                      <c:pt idx="696">
                        <c:v>7.8577110000000001</c:v>
                      </c:pt>
                      <c:pt idx="697">
                        <c:v>7.8396270000000001</c:v>
                      </c:pt>
                      <c:pt idx="698">
                        <c:v>7.8577110000000001</c:v>
                      </c:pt>
                      <c:pt idx="699">
                        <c:v>7.8577110000000001</c:v>
                      </c:pt>
                      <c:pt idx="700">
                        <c:v>7.8396270000000001</c:v>
                      </c:pt>
                      <c:pt idx="701">
                        <c:v>7.8577110000000001</c:v>
                      </c:pt>
                      <c:pt idx="702">
                        <c:v>7.8305850000000001</c:v>
                      </c:pt>
                      <c:pt idx="703">
                        <c:v>7.8486690000000001</c:v>
                      </c:pt>
                      <c:pt idx="704">
                        <c:v>7.8577110000000001</c:v>
                      </c:pt>
                      <c:pt idx="705">
                        <c:v>7.8486690000000001</c:v>
                      </c:pt>
                      <c:pt idx="706">
                        <c:v>7.8577110000000001</c:v>
                      </c:pt>
                      <c:pt idx="707">
                        <c:v>7.8305850000000001</c:v>
                      </c:pt>
                      <c:pt idx="708">
                        <c:v>7.8577110000000001</c:v>
                      </c:pt>
                      <c:pt idx="709">
                        <c:v>7.8486690000000001</c:v>
                      </c:pt>
                      <c:pt idx="710">
                        <c:v>7.8486690000000001</c:v>
                      </c:pt>
                      <c:pt idx="711">
                        <c:v>7.8486690000000001</c:v>
                      </c:pt>
                      <c:pt idx="712">
                        <c:v>7.8577110000000001</c:v>
                      </c:pt>
                      <c:pt idx="713">
                        <c:v>7.821542</c:v>
                      </c:pt>
                      <c:pt idx="714">
                        <c:v>7.8396270000000001</c:v>
                      </c:pt>
                      <c:pt idx="715">
                        <c:v>7.821542</c:v>
                      </c:pt>
                      <c:pt idx="716">
                        <c:v>7.8396270000000001</c:v>
                      </c:pt>
                      <c:pt idx="717">
                        <c:v>7.8305850000000001</c:v>
                      </c:pt>
                      <c:pt idx="718">
                        <c:v>7.8305850000000001</c:v>
                      </c:pt>
                      <c:pt idx="719">
                        <c:v>7.8486690000000001</c:v>
                      </c:pt>
                      <c:pt idx="720">
                        <c:v>7.8305850000000001</c:v>
                      </c:pt>
                      <c:pt idx="721">
                        <c:v>7.8486690000000001</c:v>
                      </c:pt>
                      <c:pt idx="722">
                        <c:v>7.8305850000000001</c:v>
                      </c:pt>
                      <c:pt idx="723">
                        <c:v>7.8305850000000001</c:v>
                      </c:pt>
                      <c:pt idx="724">
                        <c:v>7.821542</c:v>
                      </c:pt>
                      <c:pt idx="725">
                        <c:v>7.8305850000000001</c:v>
                      </c:pt>
                      <c:pt idx="726">
                        <c:v>7.8577110000000001</c:v>
                      </c:pt>
                      <c:pt idx="727">
                        <c:v>7.8396270000000001</c:v>
                      </c:pt>
                      <c:pt idx="728">
                        <c:v>7.8667540000000002</c:v>
                      </c:pt>
                      <c:pt idx="729">
                        <c:v>7.8396270000000001</c:v>
                      </c:pt>
                      <c:pt idx="730">
                        <c:v>7.8305850000000001</c:v>
                      </c:pt>
                      <c:pt idx="731">
                        <c:v>7.8486690000000001</c:v>
                      </c:pt>
                      <c:pt idx="732">
                        <c:v>7.8486690000000001</c:v>
                      </c:pt>
                      <c:pt idx="733">
                        <c:v>7.8305850000000001</c:v>
                      </c:pt>
                      <c:pt idx="734">
                        <c:v>7.8396270000000001</c:v>
                      </c:pt>
                      <c:pt idx="735">
                        <c:v>7.8486690000000001</c:v>
                      </c:pt>
                      <c:pt idx="736">
                        <c:v>7.8396270000000001</c:v>
                      </c:pt>
                      <c:pt idx="737">
                        <c:v>7.8396270000000001</c:v>
                      </c:pt>
                      <c:pt idx="738">
                        <c:v>7.8486690000000001</c:v>
                      </c:pt>
                      <c:pt idx="739">
                        <c:v>7.821542</c:v>
                      </c:pt>
                      <c:pt idx="740">
                        <c:v>7.8486690000000001</c:v>
                      </c:pt>
                      <c:pt idx="741">
                        <c:v>7.8486690000000001</c:v>
                      </c:pt>
                      <c:pt idx="742">
                        <c:v>7.8305850000000001</c:v>
                      </c:pt>
                      <c:pt idx="743">
                        <c:v>7.8486690000000001</c:v>
                      </c:pt>
                      <c:pt idx="744">
                        <c:v>7.8396270000000001</c:v>
                      </c:pt>
                      <c:pt idx="745">
                        <c:v>7.8486690000000001</c:v>
                      </c:pt>
                      <c:pt idx="746">
                        <c:v>7.8305850000000001</c:v>
                      </c:pt>
                      <c:pt idx="747">
                        <c:v>7.8486690000000001</c:v>
                      </c:pt>
                      <c:pt idx="748">
                        <c:v>7.8305850000000001</c:v>
                      </c:pt>
                      <c:pt idx="749">
                        <c:v>7.8125</c:v>
                      </c:pt>
                      <c:pt idx="750">
                        <c:v>7.821542</c:v>
                      </c:pt>
                      <c:pt idx="751">
                        <c:v>7.821542</c:v>
                      </c:pt>
                      <c:pt idx="752">
                        <c:v>7.8486690000000001</c:v>
                      </c:pt>
                      <c:pt idx="753">
                        <c:v>7.8396270000000001</c:v>
                      </c:pt>
                      <c:pt idx="754">
                        <c:v>7.8396270000000001</c:v>
                      </c:pt>
                      <c:pt idx="755">
                        <c:v>7.8305850000000001</c:v>
                      </c:pt>
                      <c:pt idx="756">
                        <c:v>7.8305850000000001</c:v>
                      </c:pt>
                      <c:pt idx="757">
                        <c:v>7.8396270000000001</c:v>
                      </c:pt>
                      <c:pt idx="758">
                        <c:v>7.821542</c:v>
                      </c:pt>
                      <c:pt idx="759">
                        <c:v>7.8396270000000001</c:v>
                      </c:pt>
                      <c:pt idx="760">
                        <c:v>7.821542</c:v>
                      </c:pt>
                      <c:pt idx="761">
                        <c:v>7.821542</c:v>
                      </c:pt>
                      <c:pt idx="762">
                        <c:v>7.8396270000000001</c:v>
                      </c:pt>
                      <c:pt idx="763">
                        <c:v>7.8305850000000001</c:v>
                      </c:pt>
                      <c:pt idx="764">
                        <c:v>7.8305850000000001</c:v>
                      </c:pt>
                      <c:pt idx="765">
                        <c:v>7.8305850000000001</c:v>
                      </c:pt>
                      <c:pt idx="766">
                        <c:v>7.821542</c:v>
                      </c:pt>
                      <c:pt idx="767">
                        <c:v>7.821542</c:v>
                      </c:pt>
                      <c:pt idx="768">
                        <c:v>7.8396270000000001</c:v>
                      </c:pt>
                      <c:pt idx="769">
                        <c:v>7.803458</c:v>
                      </c:pt>
                      <c:pt idx="770">
                        <c:v>7.8305850000000001</c:v>
                      </c:pt>
                      <c:pt idx="771">
                        <c:v>7.8396270000000001</c:v>
                      </c:pt>
                      <c:pt idx="772">
                        <c:v>7.8305850000000001</c:v>
                      </c:pt>
                      <c:pt idx="773">
                        <c:v>7.821542</c:v>
                      </c:pt>
                      <c:pt idx="774">
                        <c:v>7.821542</c:v>
                      </c:pt>
                      <c:pt idx="775">
                        <c:v>7.8486690000000001</c:v>
                      </c:pt>
                      <c:pt idx="776">
                        <c:v>7.8396270000000001</c:v>
                      </c:pt>
                      <c:pt idx="777">
                        <c:v>7.8396270000000001</c:v>
                      </c:pt>
                      <c:pt idx="778">
                        <c:v>7.8125</c:v>
                      </c:pt>
                      <c:pt idx="779">
                        <c:v>7.8396270000000001</c:v>
                      </c:pt>
                      <c:pt idx="780">
                        <c:v>7.8305850000000001</c:v>
                      </c:pt>
                      <c:pt idx="781">
                        <c:v>7.8125</c:v>
                      </c:pt>
                      <c:pt idx="782">
                        <c:v>7.8305850000000001</c:v>
                      </c:pt>
                      <c:pt idx="783">
                        <c:v>7.821542</c:v>
                      </c:pt>
                      <c:pt idx="784">
                        <c:v>7.8305850000000001</c:v>
                      </c:pt>
                      <c:pt idx="785">
                        <c:v>7.8486690000000001</c:v>
                      </c:pt>
                      <c:pt idx="786">
                        <c:v>7.8486690000000001</c:v>
                      </c:pt>
                      <c:pt idx="787">
                        <c:v>7.8125</c:v>
                      </c:pt>
                      <c:pt idx="788">
                        <c:v>7.8305850000000001</c:v>
                      </c:pt>
                      <c:pt idx="789">
                        <c:v>7.8396270000000001</c:v>
                      </c:pt>
                      <c:pt idx="790">
                        <c:v>7.8125</c:v>
                      </c:pt>
                      <c:pt idx="791">
                        <c:v>7.8486690000000001</c:v>
                      </c:pt>
                      <c:pt idx="792">
                        <c:v>7.8305850000000001</c:v>
                      </c:pt>
                      <c:pt idx="793">
                        <c:v>7.8396270000000001</c:v>
                      </c:pt>
                      <c:pt idx="794">
                        <c:v>7.8396270000000001</c:v>
                      </c:pt>
                      <c:pt idx="795">
                        <c:v>7.8486690000000001</c:v>
                      </c:pt>
                      <c:pt idx="796">
                        <c:v>7.8125</c:v>
                      </c:pt>
                      <c:pt idx="797">
                        <c:v>7.8305850000000001</c:v>
                      </c:pt>
                      <c:pt idx="798">
                        <c:v>7.821542</c:v>
                      </c:pt>
                      <c:pt idx="799">
                        <c:v>7.821542</c:v>
                      </c:pt>
                      <c:pt idx="800">
                        <c:v>7.821542</c:v>
                      </c:pt>
                      <c:pt idx="801">
                        <c:v>7.8396270000000001</c:v>
                      </c:pt>
                      <c:pt idx="802">
                        <c:v>7.8305850000000001</c:v>
                      </c:pt>
                      <c:pt idx="803">
                        <c:v>7.8396270000000001</c:v>
                      </c:pt>
                      <c:pt idx="804">
                        <c:v>7.8305850000000001</c:v>
                      </c:pt>
                      <c:pt idx="805">
                        <c:v>7.7944149999999999</c:v>
                      </c:pt>
                      <c:pt idx="806">
                        <c:v>7.8305850000000001</c:v>
                      </c:pt>
                      <c:pt idx="807">
                        <c:v>7.821542</c:v>
                      </c:pt>
                      <c:pt idx="808">
                        <c:v>7.821542</c:v>
                      </c:pt>
                      <c:pt idx="809">
                        <c:v>7.803458</c:v>
                      </c:pt>
                      <c:pt idx="810">
                        <c:v>7.821542</c:v>
                      </c:pt>
                      <c:pt idx="811">
                        <c:v>7.821542</c:v>
                      </c:pt>
                      <c:pt idx="812">
                        <c:v>7.803458</c:v>
                      </c:pt>
                      <c:pt idx="813">
                        <c:v>7.8305850000000001</c:v>
                      </c:pt>
                      <c:pt idx="814">
                        <c:v>7.8125</c:v>
                      </c:pt>
                      <c:pt idx="815">
                        <c:v>7.821542</c:v>
                      </c:pt>
                      <c:pt idx="816">
                        <c:v>7.8396270000000001</c:v>
                      </c:pt>
                      <c:pt idx="817">
                        <c:v>7.8125</c:v>
                      </c:pt>
                      <c:pt idx="818">
                        <c:v>7.8305850000000001</c:v>
                      </c:pt>
                      <c:pt idx="819">
                        <c:v>7.821542</c:v>
                      </c:pt>
                      <c:pt idx="820">
                        <c:v>7.8305850000000001</c:v>
                      </c:pt>
                      <c:pt idx="821">
                        <c:v>7.821542</c:v>
                      </c:pt>
                      <c:pt idx="822">
                        <c:v>7.8396270000000001</c:v>
                      </c:pt>
                      <c:pt idx="823">
                        <c:v>7.821542</c:v>
                      </c:pt>
                      <c:pt idx="824">
                        <c:v>7.8305850000000001</c:v>
                      </c:pt>
                      <c:pt idx="825">
                        <c:v>7.8125</c:v>
                      </c:pt>
                      <c:pt idx="826">
                        <c:v>7.8125</c:v>
                      </c:pt>
                      <c:pt idx="827">
                        <c:v>7.8305850000000001</c:v>
                      </c:pt>
                      <c:pt idx="828">
                        <c:v>7.8305850000000001</c:v>
                      </c:pt>
                      <c:pt idx="829">
                        <c:v>7.8125</c:v>
                      </c:pt>
                      <c:pt idx="830">
                        <c:v>7.821542</c:v>
                      </c:pt>
                      <c:pt idx="831">
                        <c:v>7.8125</c:v>
                      </c:pt>
                      <c:pt idx="832">
                        <c:v>7.8125</c:v>
                      </c:pt>
                      <c:pt idx="833">
                        <c:v>7.821542</c:v>
                      </c:pt>
                      <c:pt idx="834">
                        <c:v>7.8125</c:v>
                      </c:pt>
                      <c:pt idx="835">
                        <c:v>7.821542</c:v>
                      </c:pt>
                      <c:pt idx="836">
                        <c:v>7.8305850000000001</c:v>
                      </c:pt>
                      <c:pt idx="837">
                        <c:v>7.7944149999999999</c:v>
                      </c:pt>
                      <c:pt idx="838">
                        <c:v>7.8305850000000001</c:v>
                      </c:pt>
                      <c:pt idx="839">
                        <c:v>7.803458</c:v>
                      </c:pt>
                      <c:pt idx="840">
                        <c:v>7.821542</c:v>
                      </c:pt>
                      <c:pt idx="841">
                        <c:v>7.8125</c:v>
                      </c:pt>
                      <c:pt idx="842">
                        <c:v>7.803458</c:v>
                      </c:pt>
                      <c:pt idx="843">
                        <c:v>7.821542</c:v>
                      </c:pt>
                      <c:pt idx="844">
                        <c:v>7.803458</c:v>
                      </c:pt>
                      <c:pt idx="845">
                        <c:v>7.821542</c:v>
                      </c:pt>
                      <c:pt idx="846">
                        <c:v>7.8125</c:v>
                      </c:pt>
                      <c:pt idx="847">
                        <c:v>7.8305850000000001</c:v>
                      </c:pt>
                      <c:pt idx="848">
                        <c:v>7.8125</c:v>
                      </c:pt>
                      <c:pt idx="849">
                        <c:v>7.8125</c:v>
                      </c:pt>
                      <c:pt idx="850">
                        <c:v>7.8125</c:v>
                      </c:pt>
                      <c:pt idx="851">
                        <c:v>7.803458</c:v>
                      </c:pt>
                      <c:pt idx="852">
                        <c:v>7.8125</c:v>
                      </c:pt>
                      <c:pt idx="853">
                        <c:v>7.8125</c:v>
                      </c:pt>
                      <c:pt idx="854">
                        <c:v>7.821542</c:v>
                      </c:pt>
                      <c:pt idx="855">
                        <c:v>7.8125</c:v>
                      </c:pt>
                      <c:pt idx="856">
                        <c:v>7.7944149999999999</c:v>
                      </c:pt>
                      <c:pt idx="857">
                        <c:v>7.821542</c:v>
                      </c:pt>
                      <c:pt idx="858">
                        <c:v>7.8305850000000001</c:v>
                      </c:pt>
                      <c:pt idx="859">
                        <c:v>7.8125</c:v>
                      </c:pt>
                      <c:pt idx="860">
                        <c:v>7.8125</c:v>
                      </c:pt>
                      <c:pt idx="861">
                        <c:v>7.803458</c:v>
                      </c:pt>
                      <c:pt idx="862">
                        <c:v>7.821542</c:v>
                      </c:pt>
                      <c:pt idx="863">
                        <c:v>7.821542</c:v>
                      </c:pt>
                      <c:pt idx="864">
                        <c:v>7.821542</c:v>
                      </c:pt>
                      <c:pt idx="865">
                        <c:v>7.821542</c:v>
                      </c:pt>
                      <c:pt idx="866">
                        <c:v>7.803458</c:v>
                      </c:pt>
                      <c:pt idx="867">
                        <c:v>7.8305850000000001</c:v>
                      </c:pt>
                      <c:pt idx="868">
                        <c:v>7.803458</c:v>
                      </c:pt>
                      <c:pt idx="869">
                        <c:v>7.8305850000000001</c:v>
                      </c:pt>
                      <c:pt idx="870">
                        <c:v>7.8125</c:v>
                      </c:pt>
                      <c:pt idx="871">
                        <c:v>7.821542</c:v>
                      </c:pt>
                      <c:pt idx="872">
                        <c:v>7.821542</c:v>
                      </c:pt>
                      <c:pt idx="873">
                        <c:v>7.821542</c:v>
                      </c:pt>
                      <c:pt idx="874">
                        <c:v>7.803458</c:v>
                      </c:pt>
                      <c:pt idx="875">
                        <c:v>7.8125</c:v>
                      </c:pt>
                      <c:pt idx="876">
                        <c:v>7.821542</c:v>
                      </c:pt>
                      <c:pt idx="877">
                        <c:v>7.821542</c:v>
                      </c:pt>
                      <c:pt idx="878">
                        <c:v>7.8125</c:v>
                      </c:pt>
                      <c:pt idx="879">
                        <c:v>7.821542</c:v>
                      </c:pt>
                      <c:pt idx="880">
                        <c:v>7.8125</c:v>
                      </c:pt>
                      <c:pt idx="881">
                        <c:v>7.803458</c:v>
                      </c:pt>
                      <c:pt idx="882">
                        <c:v>7.821542</c:v>
                      </c:pt>
                      <c:pt idx="883">
                        <c:v>7.803458</c:v>
                      </c:pt>
                      <c:pt idx="884">
                        <c:v>7.803458</c:v>
                      </c:pt>
                      <c:pt idx="885">
                        <c:v>7.8125</c:v>
                      </c:pt>
                      <c:pt idx="886">
                        <c:v>7.803458</c:v>
                      </c:pt>
                      <c:pt idx="887">
                        <c:v>7.8305850000000001</c:v>
                      </c:pt>
                      <c:pt idx="888">
                        <c:v>7.8305850000000001</c:v>
                      </c:pt>
                      <c:pt idx="889">
                        <c:v>7.821542</c:v>
                      </c:pt>
                      <c:pt idx="890">
                        <c:v>7.8125</c:v>
                      </c:pt>
                      <c:pt idx="891">
                        <c:v>7.8125</c:v>
                      </c:pt>
                      <c:pt idx="892">
                        <c:v>7.8305850000000001</c:v>
                      </c:pt>
                      <c:pt idx="893">
                        <c:v>7.821542</c:v>
                      </c:pt>
                      <c:pt idx="894">
                        <c:v>7.8125</c:v>
                      </c:pt>
                      <c:pt idx="895">
                        <c:v>7.8125</c:v>
                      </c:pt>
                      <c:pt idx="896">
                        <c:v>7.8125</c:v>
                      </c:pt>
                      <c:pt idx="897">
                        <c:v>7.8125</c:v>
                      </c:pt>
                      <c:pt idx="898">
                        <c:v>7.8125</c:v>
                      </c:pt>
                      <c:pt idx="899">
                        <c:v>7.803458</c:v>
                      </c:pt>
                      <c:pt idx="900">
                        <c:v>7.803458</c:v>
                      </c:pt>
                      <c:pt idx="901">
                        <c:v>7.8125</c:v>
                      </c:pt>
                      <c:pt idx="902">
                        <c:v>7.8125</c:v>
                      </c:pt>
                      <c:pt idx="903">
                        <c:v>7.821542</c:v>
                      </c:pt>
                      <c:pt idx="904">
                        <c:v>7.8125</c:v>
                      </c:pt>
                      <c:pt idx="905">
                        <c:v>7.7944149999999999</c:v>
                      </c:pt>
                      <c:pt idx="906">
                        <c:v>7.821542</c:v>
                      </c:pt>
                      <c:pt idx="907">
                        <c:v>7.8125</c:v>
                      </c:pt>
                      <c:pt idx="908">
                        <c:v>7.803458</c:v>
                      </c:pt>
                      <c:pt idx="909">
                        <c:v>7.8125</c:v>
                      </c:pt>
                      <c:pt idx="910">
                        <c:v>7.8125</c:v>
                      </c:pt>
                      <c:pt idx="911">
                        <c:v>7.8125</c:v>
                      </c:pt>
                      <c:pt idx="912">
                        <c:v>7.8125</c:v>
                      </c:pt>
                      <c:pt idx="913">
                        <c:v>7.7944149999999999</c:v>
                      </c:pt>
                      <c:pt idx="914">
                        <c:v>7.8305850000000001</c:v>
                      </c:pt>
                      <c:pt idx="915">
                        <c:v>7.821542</c:v>
                      </c:pt>
                      <c:pt idx="916">
                        <c:v>7.8125</c:v>
                      </c:pt>
                      <c:pt idx="917">
                        <c:v>7.803458</c:v>
                      </c:pt>
                      <c:pt idx="918">
                        <c:v>7.8125</c:v>
                      </c:pt>
                      <c:pt idx="919">
                        <c:v>7.821542</c:v>
                      </c:pt>
                      <c:pt idx="920">
                        <c:v>7.821542</c:v>
                      </c:pt>
                      <c:pt idx="921">
                        <c:v>7.8125</c:v>
                      </c:pt>
                      <c:pt idx="922">
                        <c:v>7.8305850000000001</c:v>
                      </c:pt>
                      <c:pt idx="923">
                        <c:v>7.8305850000000001</c:v>
                      </c:pt>
                      <c:pt idx="924">
                        <c:v>7.8125</c:v>
                      </c:pt>
                      <c:pt idx="925">
                        <c:v>7.821542</c:v>
                      </c:pt>
                      <c:pt idx="926">
                        <c:v>7.7944149999999999</c:v>
                      </c:pt>
                      <c:pt idx="927">
                        <c:v>7.7944149999999999</c:v>
                      </c:pt>
                      <c:pt idx="928">
                        <c:v>7.803458</c:v>
                      </c:pt>
                      <c:pt idx="929">
                        <c:v>7.803458</c:v>
                      </c:pt>
                      <c:pt idx="930">
                        <c:v>7.803458</c:v>
                      </c:pt>
                      <c:pt idx="931">
                        <c:v>7.803458</c:v>
                      </c:pt>
                      <c:pt idx="932">
                        <c:v>7.821542</c:v>
                      </c:pt>
                      <c:pt idx="933">
                        <c:v>7.7853729999999999</c:v>
                      </c:pt>
                      <c:pt idx="934">
                        <c:v>7.803458</c:v>
                      </c:pt>
                      <c:pt idx="935">
                        <c:v>7.8125</c:v>
                      </c:pt>
                      <c:pt idx="936">
                        <c:v>7.821542</c:v>
                      </c:pt>
                      <c:pt idx="937">
                        <c:v>7.821542</c:v>
                      </c:pt>
                      <c:pt idx="938">
                        <c:v>7.821542</c:v>
                      </c:pt>
                      <c:pt idx="939">
                        <c:v>7.803458</c:v>
                      </c:pt>
                      <c:pt idx="940">
                        <c:v>7.7944149999999999</c:v>
                      </c:pt>
                      <c:pt idx="941">
                        <c:v>7.7944149999999999</c:v>
                      </c:pt>
                      <c:pt idx="942">
                        <c:v>7.8125</c:v>
                      </c:pt>
                      <c:pt idx="943">
                        <c:v>7.803458</c:v>
                      </c:pt>
                      <c:pt idx="944">
                        <c:v>7.803458</c:v>
                      </c:pt>
                      <c:pt idx="945">
                        <c:v>7.803458</c:v>
                      </c:pt>
                      <c:pt idx="946">
                        <c:v>7.803458</c:v>
                      </c:pt>
                      <c:pt idx="947">
                        <c:v>7.7944149999999999</c:v>
                      </c:pt>
                      <c:pt idx="948">
                        <c:v>7.7944149999999999</c:v>
                      </c:pt>
                      <c:pt idx="949">
                        <c:v>7.8125</c:v>
                      </c:pt>
                      <c:pt idx="950">
                        <c:v>7.803458</c:v>
                      </c:pt>
                      <c:pt idx="951">
                        <c:v>7.7853729999999999</c:v>
                      </c:pt>
                      <c:pt idx="952">
                        <c:v>7.803458</c:v>
                      </c:pt>
                      <c:pt idx="953">
                        <c:v>7.7853729999999999</c:v>
                      </c:pt>
                      <c:pt idx="954">
                        <c:v>7.8125</c:v>
                      </c:pt>
                      <c:pt idx="955">
                        <c:v>7.8125</c:v>
                      </c:pt>
                      <c:pt idx="956">
                        <c:v>7.7944149999999999</c:v>
                      </c:pt>
                      <c:pt idx="957">
                        <c:v>7.8125</c:v>
                      </c:pt>
                      <c:pt idx="958">
                        <c:v>7.7944149999999999</c:v>
                      </c:pt>
                      <c:pt idx="959">
                        <c:v>7.821542</c:v>
                      </c:pt>
                      <c:pt idx="960">
                        <c:v>7.7763309999999999</c:v>
                      </c:pt>
                      <c:pt idx="961">
                        <c:v>7.7853729999999999</c:v>
                      </c:pt>
                      <c:pt idx="962">
                        <c:v>7.7853729999999999</c:v>
                      </c:pt>
                      <c:pt idx="963">
                        <c:v>7.803458</c:v>
                      </c:pt>
                      <c:pt idx="964">
                        <c:v>7.8125</c:v>
                      </c:pt>
                      <c:pt idx="965">
                        <c:v>7.803458</c:v>
                      </c:pt>
                      <c:pt idx="966">
                        <c:v>7.803458</c:v>
                      </c:pt>
                      <c:pt idx="967">
                        <c:v>7.803458</c:v>
                      </c:pt>
                      <c:pt idx="968">
                        <c:v>7.7853729999999999</c:v>
                      </c:pt>
                      <c:pt idx="969">
                        <c:v>7.7944149999999999</c:v>
                      </c:pt>
                      <c:pt idx="970">
                        <c:v>8.0928100000000001</c:v>
                      </c:pt>
                      <c:pt idx="971">
                        <c:v>8.110894</c:v>
                      </c:pt>
                      <c:pt idx="972">
                        <c:v>8.0928100000000001</c:v>
                      </c:pt>
                      <c:pt idx="973">
                        <c:v>8.0747250000000008</c:v>
                      </c:pt>
                      <c:pt idx="974">
                        <c:v>8.1018509999999999</c:v>
                      </c:pt>
                      <c:pt idx="975">
                        <c:v>8.110894</c:v>
                      </c:pt>
                      <c:pt idx="976">
                        <c:v>8.110894</c:v>
                      </c:pt>
                      <c:pt idx="977">
                        <c:v>8.1018509999999999</c:v>
                      </c:pt>
                      <c:pt idx="978">
                        <c:v>8.1018509999999999</c:v>
                      </c:pt>
                      <c:pt idx="979">
                        <c:v>8.110894</c:v>
                      </c:pt>
                      <c:pt idx="980">
                        <c:v>8.1018509999999999</c:v>
                      </c:pt>
                      <c:pt idx="981">
                        <c:v>8.0928100000000001</c:v>
                      </c:pt>
                      <c:pt idx="982">
                        <c:v>8.1199359999999992</c:v>
                      </c:pt>
                      <c:pt idx="983">
                        <c:v>8.0837669999999999</c:v>
                      </c:pt>
                      <c:pt idx="984">
                        <c:v>8.0928100000000001</c:v>
                      </c:pt>
                      <c:pt idx="985">
                        <c:v>8.1018509999999999</c:v>
                      </c:pt>
                      <c:pt idx="986">
                        <c:v>8.110894</c:v>
                      </c:pt>
                      <c:pt idx="987">
                        <c:v>8.0747250000000008</c:v>
                      </c:pt>
                      <c:pt idx="988">
                        <c:v>8.1018509999999999</c:v>
                      </c:pt>
                      <c:pt idx="989">
                        <c:v>8.0837669999999999</c:v>
                      </c:pt>
                      <c:pt idx="990">
                        <c:v>8.1018509999999999</c:v>
                      </c:pt>
                      <c:pt idx="991">
                        <c:v>8.0747250000000008</c:v>
                      </c:pt>
                      <c:pt idx="992">
                        <c:v>8.1199359999999992</c:v>
                      </c:pt>
                      <c:pt idx="993">
                        <c:v>8.1018509999999999</c:v>
                      </c:pt>
                      <c:pt idx="994">
                        <c:v>8.110894</c:v>
                      </c:pt>
                      <c:pt idx="995">
                        <c:v>8.1018509999999999</c:v>
                      </c:pt>
                      <c:pt idx="996">
                        <c:v>8.0928100000000001</c:v>
                      </c:pt>
                      <c:pt idx="997">
                        <c:v>8.110894</c:v>
                      </c:pt>
                      <c:pt idx="998">
                        <c:v>8.0928100000000001</c:v>
                      </c:pt>
                      <c:pt idx="999">
                        <c:v>8.0928100000000001</c:v>
                      </c:pt>
                      <c:pt idx="1000">
                        <c:v>8.1018509999999999</c:v>
                      </c:pt>
                      <c:pt idx="1001">
                        <c:v>8.1018509999999999</c:v>
                      </c:pt>
                      <c:pt idx="1002">
                        <c:v>8.0928100000000001</c:v>
                      </c:pt>
                      <c:pt idx="1003">
                        <c:v>8.110894</c:v>
                      </c:pt>
                      <c:pt idx="1004">
                        <c:v>8.0837669999999999</c:v>
                      </c:pt>
                      <c:pt idx="1005">
                        <c:v>8.110894</c:v>
                      </c:pt>
                      <c:pt idx="1006">
                        <c:v>8.1018509999999999</c:v>
                      </c:pt>
                      <c:pt idx="1007">
                        <c:v>8.0837669999999999</c:v>
                      </c:pt>
                      <c:pt idx="1008">
                        <c:v>8.1018509999999999</c:v>
                      </c:pt>
                      <c:pt idx="1009">
                        <c:v>8.1018509999999999</c:v>
                      </c:pt>
                      <c:pt idx="1010">
                        <c:v>8.0837669999999999</c:v>
                      </c:pt>
                      <c:pt idx="1011">
                        <c:v>8.0928100000000001</c:v>
                      </c:pt>
                      <c:pt idx="1012">
                        <c:v>8.0747250000000008</c:v>
                      </c:pt>
                      <c:pt idx="1013">
                        <c:v>8.0747250000000008</c:v>
                      </c:pt>
                      <c:pt idx="1014">
                        <c:v>8.0837669999999999</c:v>
                      </c:pt>
                      <c:pt idx="1015">
                        <c:v>8.0928100000000001</c:v>
                      </c:pt>
                      <c:pt idx="1016">
                        <c:v>8.0747250000000008</c:v>
                      </c:pt>
                      <c:pt idx="1017">
                        <c:v>8.0928100000000001</c:v>
                      </c:pt>
                      <c:pt idx="1018">
                        <c:v>8.0837669999999999</c:v>
                      </c:pt>
                      <c:pt idx="1019">
                        <c:v>8.0928100000000001</c:v>
                      </c:pt>
                      <c:pt idx="1020">
                        <c:v>8.0928100000000001</c:v>
                      </c:pt>
                      <c:pt idx="1021">
                        <c:v>8.0837669999999999</c:v>
                      </c:pt>
                      <c:pt idx="1022">
                        <c:v>8.0837669999999999</c:v>
                      </c:pt>
                      <c:pt idx="1023">
                        <c:v>8.0928100000000001</c:v>
                      </c:pt>
                      <c:pt idx="1024">
                        <c:v>8.0837669999999999</c:v>
                      </c:pt>
                      <c:pt idx="1025">
                        <c:v>8.0837669999999999</c:v>
                      </c:pt>
                      <c:pt idx="1026">
                        <c:v>8.0837669999999999</c:v>
                      </c:pt>
                      <c:pt idx="1027">
                        <c:v>8.0837669999999999</c:v>
                      </c:pt>
                      <c:pt idx="1028">
                        <c:v>8.0837669999999999</c:v>
                      </c:pt>
                      <c:pt idx="1029">
                        <c:v>8.0656820000000007</c:v>
                      </c:pt>
                      <c:pt idx="1030">
                        <c:v>8.0928100000000001</c:v>
                      </c:pt>
                      <c:pt idx="1031">
                        <c:v>8.0837669999999999</c:v>
                      </c:pt>
                      <c:pt idx="1032">
                        <c:v>8.0928100000000001</c:v>
                      </c:pt>
                      <c:pt idx="1033">
                        <c:v>8.0837669999999999</c:v>
                      </c:pt>
                      <c:pt idx="1034">
                        <c:v>8.0837669999999999</c:v>
                      </c:pt>
                      <c:pt idx="1035">
                        <c:v>8.0837669999999999</c:v>
                      </c:pt>
                      <c:pt idx="1036">
                        <c:v>8.0837669999999999</c:v>
                      </c:pt>
                      <c:pt idx="1037">
                        <c:v>8.0837669999999999</c:v>
                      </c:pt>
                      <c:pt idx="1038">
                        <c:v>8.0928100000000001</c:v>
                      </c:pt>
                      <c:pt idx="1039">
                        <c:v>8.0928100000000001</c:v>
                      </c:pt>
                      <c:pt idx="1040">
                        <c:v>8.0656820000000007</c:v>
                      </c:pt>
                      <c:pt idx="1041">
                        <c:v>8.110894</c:v>
                      </c:pt>
                      <c:pt idx="1042">
                        <c:v>8.0837669999999999</c:v>
                      </c:pt>
                      <c:pt idx="1043">
                        <c:v>8.0837669999999999</c:v>
                      </c:pt>
                      <c:pt idx="1044">
                        <c:v>8.0747250000000008</c:v>
                      </c:pt>
                      <c:pt idx="1045">
                        <c:v>8.0747250000000008</c:v>
                      </c:pt>
                      <c:pt idx="1046">
                        <c:v>8.0837669999999999</c:v>
                      </c:pt>
                      <c:pt idx="1047">
                        <c:v>8.0656820000000007</c:v>
                      </c:pt>
                      <c:pt idx="1048">
                        <c:v>7.7853729999999999</c:v>
                      </c:pt>
                      <c:pt idx="1049">
                        <c:v>7.7763309999999999</c:v>
                      </c:pt>
                      <c:pt idx="1050">
                        <c:v>7.7853729999999999</c:v>
                      </c:pt>
                      <c:pt idx="1051">
                        <c:v>7.7853729999999999</c:v>
                      </c:pt>
                      <c:pt idx="1052">
                        <c:v>7.7672889999999999</c:v>
                      </c:pt>
                      <c:pt idx="1053">
                        <c:v>7.7853729999999999</c:v>
                      </c:pt>
                      <c:pt idx="1054">
                        <c:v>7.7763309999999999</c:v>
                      </c:pt>
                      <c:pt idx="1055">
                        <c:v>7.7763309999999999</c:v>
                      </c:pt>
                      <c:pt idx="1056">
                        <c:v>7.7763309999999999</c:v>
                      </c:pt>
                      <c:pt idx="1057">
                        <c:v>7.7763309999999999</c:v>
                      </c:pt>
                      <c:pt idx="1058">
                        <c:v>7.7582459999999998</c:v>
                      </c:pt>
                      <c:pt idx="1059">
                        <c:v>7.7763309999999999</c:v>
                      </c:pt>
                      <c:pt idx="1060">
                        <c:v>7.7582459999999998</c:v>
                      </c:pt>
                      <c:pt idx="1061">
                        <c:v>7.7763309999999999</c:v>
                      </c:pt>
                      <c:pt idx="1062">
                        <c:v>7.7944149999999999</c:v>
                      </c:pt>
                      <c:pt idx="1063">
                        <c:v>7.7672889999999999</c:v>
                      </c:pt>
                      <c:pt idx="1064">
                        <c:v>7.7853729999999999</c:v>
                      </c:pt>
                      <c:pt idx="1065">
                        <c:v>7.7492039999999998</c:v>
                      </c:pt>
                      <c:pt idx="1066">
                        <c:v>7.7853729999999999</c:v>
                      </c:pt>
                      <c:pt idx="1067">
                        <c:v>7.7582459999999998</c:v>
                      </c:pt>
                      <c:pt idx="1068">
                        <c:v>7.7853729999999999</c:v>
                      </c:pt>
                      <c:pt idx="1069">
                        <c:v>7.7853729999999999</c:v>
                      </c:pt>
                      <c:pt idx="1070">
                        <c:v>7.7672889999999999</c:v>
                      </c:pt>
                      <c:pt idx="1071">
                        <c:v>7.7582459999999998</c:v>
                      </c:pt>
                      <c:pt idx="1072">
                        <c:v>7.7763309999999999</c:v>
                      </c:pt>
                      <c:pt idx="1073">
                        <c:v>7.7672889999999999</c:v>
                      </c:pt>
                      <c:pt idx="1074">
                        <c:v>7.7672889999999999</c:v>
                      </c:pt>
                      <c:pt idx="1075">
                        <c:v>7.7853729999999999</c:v>
                      </c:pt>
                      <c:pt idx="1076">
                        <c:v>7.7763309999999999</c:v>
                      </c:pt>
                      <c:pt idx="1077">
                        <c:v>7.7763309999999999</c:v>
                      </c:pt>
                      <c:pt idx="1078">
                        <c:v>7.7763309999999999</c:v>
                      </c:pt>
                      <c:pt idx="1079">
                        <c:v>7.7763309999999999</c:v>
                      </c:pt>
                      <c:pt idx="1080">
                        <c:v>7.7582459999999998</c:v>
                      </c:pt>
                      <c:pt idx="1081">
                        <c:v>7.7672889999999999</c:v>
                      </c:pt>
                      <c:pt idx="1082">
                        <c:v>7.7763309999999999</c:v>
                      </c:pt>
                      <c:pt idx="1083">
                        <c:v>7.7582459999999998</c:v>
                      </c:pt>
                      <c:pt idx="1084">
                        <c:v>7.7672889999999999</c:v>
                      </c:pt>
                      <c:pt idx="1085">
                        <c:v>7.7763309999999999</c:v>
                      </c:pt>
                      <c:pt idx="1086">
                        <c:v>7.7492039999999998</c:v>
                      </c:pt>
                      <c:pt idx="1087">
                        <c:v>7.7582459999999998</c:v>
                      </c:pt>
                      <c:pt idx="1088">
                        <c:v>7.7492039999999998</c:v>
                      </c:pt>
                      <c:pt idx="1089">
                        <c:v>7.7853729999999999</c:v>
                      </c:pt>
                      <c:pt idx="1090">
                        <c:v>7.7672889999999999</c:v>
                      </c:pt>
                      <c:pt idx="1091">
                        <c:v>7.7853729999999999</c:v>
                      </c:pt>
                      <c:pt idx="1092">
                        <c:v>7.7763309999999999</c:v>
                      </c:pt>
                      <c:pt idx="1093">
                        <c:v>7.7763309999999999</c:v>
                      </c:pt>
                      <c:pt idx="1094">
                        <c:v>7.7763309999999999</c:v>
                      </c:pt>
                      <c:pt idx="1095">
                        <c:v>7.7582459999999998</c:v>
                      </c:pt>
                      <c:pt idx="1096">
                        <c:v>7.7672889999999999</c:v>
                      </c:pt>
                      <c:pt idx="1097">
                        <c:v>7.7582459999999998</c:v>
                      </c:pt>
                      <c:pt idx="1098">
                        <c:v>7.7763309999999999</c:v>
                      </c:pt>
                      <c:pt idx="1099">
                        <c:v>7.7763309999999999</c:v>
                      </c:pt>
                      <c:pt idx="1100">
                        <c:v>7.7672889999999999</c:v>
                      </c:pt>
                      <c:pt idx="1101">
                        <c:v>7.7492039999999998</c:v>
                      </c:pt>
                      <c:pt idx="1102">
                        <c:v>7.7672889999999999</c:v>
                      </c:pt>
                      <c:pt idx="1103">
                        <c:v>7.7492039999999998</c:v>
                      </c:pt>
                      <c:pt idx="1104">
                        <c:v>7.7763309999999999</c:v>
                      </c:pt>
                      <c:pt idx="1105">
                        <c:v>7.7582459999999998</c:v>
                      </c:pt>
                      <c:pt idx="1106">
                        <c:v>7.7853729999999999</c:v>
                      </c:pt>
                      <c:pt idx="1107">
                        <c:v>7.7672889999999999</c:v>
                      </c:pt>
                      <c:pt idx="1108">
                        <c:v>7.7672889999999999</c:v>
                      </c:pt>
                      <c:pt idx="1109">
                        <c:v>7.7944149999999999</c:v>
                      </c:pt>
                      <c:pt idx="1110">
                        <c:v>7.7763309999999999</c:v>
                      </c:pt>
                      <c:pt idx="1111">
                        <c:v>7.7672889999999999</c:v>
                      </c:pt>
                      <c:pt idx="1112">
                        <c:v>7.7763309999999999</c:v>
                      </c:pt>
                      <c:pt idx="1113">
                        <c:v>7.7672889999999999</c:v>
                      </c:pt>
                      <c:pt idx="1114">
                        <c:v>7.7582459999999998</c:v>
                      </c:pt>
                      <c:pt idx="1115">
                        <c:v>7.7582459999999998</c:v>
                      </c:pt>
                      <c:pt idx="1116">
                        <c:v>7.7492039999999998</c:v>
                      </c:pt>
                      <c:pt idx="1117">
                        <c:v>7.7582459999999998</c:v>
                      </c:pt>
                      <c:pt idx="1118">
                        <c:v>7.7672889999999999</c:v>
                      </c:pt>
                      <c:pt idx="1119">
                        <c:v>7.7492039999999998</c:v>
                      </c:pt>
                      <c:pt idx="1120">
                        <c:v>7.7582459999999998</c:v>
                      </c:pt>
                      <c:pt idx="1121">
                        <c:v>7.7672889999999999</c:v>
                      </c:pt>
                      <c:pt idx="1122">
                        <c:v>7.7763309999999999</c:v>
                      </c:pt>
                      <c:pt idx="1123">
                        <c:v>7.7582459999999998</c:v>
                      </c:pt>
                      <c:pt idx="1124">
                        <c:v>7.7763309999999999</c:v>
                      </c:pt>
                      <c:pt idx="1125">
                        <c:v>7.7582459999999998</c:v>
                      </c:pt>
                      <c:pt idx="1126">
                        <c:v>7.7582459999999998</c:v>
                      </c:pt>
                      <c:pt idx="1127">
                        <c:v>7.7672889999999999</c:v>
                      </c:pt>
                      <c:pt idx="1128">
                        <c:v>7.7672889999999999</c:v>
                      </c:pt>
                      <c:pt idx="1129">
                        <c:v>7.7763309999999999</c:v>
                      </c:pt>
                      <c:pt idx="1130">
                        <c:v>7.7492039999999998</c:v>
                      </c:pt>
                      <c:pt idx="1131">
                        <c:v>7.7672889999999999</c:v>
                      </c:pt>
                      <c:pt idx="1132">
                        <c:v>7.7763309999999999</c:v>
                      </c:pt>
                      <c:pt idx="1133">
                        <c:v>7.7672889999999999</c:v>
                      </c:pt>
                      <c:pt idx="1134">
                        <c:v>7.7492039999999998</c:v>
                      </c:pt>
                      <c:pt idx="1135">
                        <c:v>7.7582459999999998</c:v>
                      </c:pt>
                      <c:pt idx="1136">
                        <c:v>7.7401619999999998</c:v>
                      </c:pt>
                      <c:pt idx="1137">
                        <c:v>7.7582459999999998</c:v>
                      </c:pt>
                      <c:pt idx="1138">
                        <c:v>7.7672889999999999</c:v>
                      </c:pt>
                      <c:pt idx="1139">
                        <c:v>7.7763309999999999</c:v>
                      </c:pt>
                      <c:pt idx="1140">
                        <c:v>7.7582459999999998</c:v>
                      </c:pt>
                      <c:pt idx="1141">
                        <c:v>7.7672889999999999</c:v>
                      </c:pt>
                      <c:pt idx="1142">
                        <c:v>7.7492039999999998</c:v>
                      </c:pt>
                      <c:pt idx="1143">
                        <c:v>7.7672889999999999</c:v>
                      </c:pt>
                      <c:pt idx="1144">
                        <c:v>7.7853729999999999</c:v>
                      </c:pt>
                      <c:pt idx="1145">
                        <c:v>7.7582459999999998</c:v>
                      </c:pt>
                      <c:pt idx="1146">
                        <c:v>7.7763309999999999</c:v>
                      </c:pt>
                      <c:pt idx="1147">
                        <c:v>7.7763309999999999</c:v>
                      </c:pt>
                      <c:pt idx="1148">
                        <c:v>7.7582459999999998</c:v>
                      </c:pt>
                      <c:pt idx="1149">
                        <c:v>7.7672889999999999</c:v>
                      </c:pt>
                      <c:pt idx="1150">
                        <c:v>7.7582459999999998</c:v>
                      </c:pt>
                      <c:pt idx="1151">
                        <c:v>7.7582459999999998</c:v>
                      </c:pt>
                      <c:pt idx="1152">
                        <c:v>7.7672889999999999</c:v>
                      </c:pt>
                      <c:pt idx="1153">
                        <c:v>7.7672889999999999</c:v>
                      </c:pt>
                      <c:pt idx="1154">
                        <c:v>7.7672889999999999</c:v>
                      </c:pt>
                      <c:pt idx="1155">
                        <c:v>7.7492039999999998</c:v>
                      </c:pt>
                      <c:pt idx="1156">
                        <c:v>7.7672889999999999</c:v>
                      </c:pt>
                      <c:pt idx="1157">
                        <c:v>7.7672889999999999</c:v>
                      </c:pt>
                      <c:pt idx="1158">
                        <c:v>7.7853729999999999</c:v>
                      </c:pt>
                      <c:pt idx="1159">
                        <c:v>7.7582459999999998</c:v>
                      </c:pt>
                      <c:pt idx="1160">
                        <c:v>7.7853729999999999</c:v>
                      </c:pt>
                      <c:pt idx="1161">
                        <c:v>7.7582459999999998</c:v>
                      </c:pt>
                      <c:pt idx="1162">
                        <c:v>7.7672889999999999</c:v>
                      </c:pt>
                      <c:pt idx="1163">
                        <c:v>7.7763309999999999</c:v>
                      </c:pt>
                      <c:pt idx="1164">
                        <c:v>7.7763309999999999</c:v>
                      </c:pt>
                      <c:pt idx="1165">
                        <c:v>7.7672889999999999</c:v>
                      </c:pt>
                      <c:pt idx="1166">
                        <c:v>7.7672889999999999</c:v>
                      </c:pt>
                      <c:pt idx="1167">
                        <c:v>7.7763309999999999</c:v>
                      </c:pt>
                      <c:pt idx="1168">
                        <c:v>7.7582459999999998</c:v>
                      </c:pt>
                      <c:pt idx="1169">
                        <c:v>7.7763309999999999</c:v>
                      </c:pt>
                      <c:pt idx="1170">
                        <c:v>7.7401619999999998</c:v>
                      </c:pt>
                      <c:pt idx="1171">
                        <c:v>7.7492039999999998</c:v>
                      </c:pt>
                      <c:pt idx="1172">
                        <c:v>7.7582459999999998</c:v>
                      </c:pt>
                      <c:pt idx="1173">
                        <c:v>7.7853729999999999</c:v>
                      </c:pt>
                      <c:pt idx="1174">
                        <c:v>7.7763309999999999</c:v>
                      </c:pt>
                      <c:pt idx="1175">
                        <c:v>7.7763309999999999</c:v>
                      </c:pt>
                      <c:pt idx="1176">
                        <c:v>7.7582459999999998</c:v>
                      </c:pt>
                      <c:pt idx="1177">
                        <c:v>7.7582459999999998</c:v>
                      </c:pt>
                      <c:pt idx="1178">
                        <c:v>7.7582459999999998</c:v>
                      </c:pt>
                      <c:pt idx="1179">
                        <c:v>7.7582459999999998</c:v>
                      </c:pt>
                      <c:pt idx="1180">
                        <c:v>7.7763309999999999</c:v>
                      </c:pt>
                      <c:pt idx="1181">
                        <c:v>7.7763309999999999</c:v>
                      </c:pt>
                      <c:pt idx="1182">
                        <c:v>7.7853729999999999</c:v>
                      </c:pt>
                      <c:pt idx="1183">
                        <c:v>7.7582459999999998</c:v>
                      </c:pt>
                      <c:pt idx="1184">
                        <c:v>7.7672889999999999</c:v>
                      </c:pt>
                      <c:pt idx="1185">
                        <c:v>7.7492039999999998</c:v>
                      </c:pt>
                      <c:pt idx="1186">
                        <c:v>7.7582459999999998</c:v>
                      </c:pt>
                      <c:pt idx="1187">
                        <c:v>7.7853729999999999</c:v>
                      </c:pt>
                      <c:pt idx="1188">
                        <c:v>7.7492039999999998</c:v>
                      </c:pt>
                      <c:pt idx="1189">
                        <c:v>7.7582459999999998</c:v>
                      </c:pt>
                      <c:pt idx="1190">
                        <c:v>7.7582459999999998</c:v>
                      </c:pt>
                      <c:pt idx="1191">
                        <c:v>7.7763309999999999</c:v>
                      </c:pt>
                      <c:pt idx="1192">
                        <c:v>7.7672889999999999</c:v>
                      </c:pt>
                      <c:pt idx="1193">
                        <c:v>7.9210070000000004</c:v>
                      </c:pt>
                      <c:pt idx="1194">
                        <c:v>7.9210070000000004</c:v>
                      </c:pt>
                      <c:pt idx="1195">
                        <c:v>7.9119650000000004</c:v>
                      </c:pt>
                      <c:pt idx="1196">
                        <c:v>7.9029230000000004</c:v>
                      </c:pt>
                      <c:pt idx="1197">
                        <c:v>7.8757960000000002</c:v>
                      </c:pt>
                      <c:pt idx="1198">
                        <c:v>7.8938800000000002</c:v>
                      </c:pt>
                      <c:pt idx="1199">
                        <c:v>7.8938800000000002</c:v>
                      </c:pt>
                      <c:pt idx="1200">
                        <c:v>7.8938800000000002</c:v>
                      </c:pt>
                      <c:pt idx="1201">
                        <c:v>7.9029230000000004</c:v>
                      </c:pt>
                      <c:pt idx="1202">
                        <c:v>7.9029230000000004</c:v>
                      </c:pt>
                      <c:pt idx="1203">
                        <c:v>7.9029230000000004</c:v>
                      </c:pt>
                      <c:pt idx="1204">
                        <c:v>7.9029230000000004</c:v>
                      </c:pt>
                      <c:pt idx="1205">
                        <c:v>7.8848380000000002</c:v>
                      </c:pt>
                      <c:pt idx="1206">
                        <c:v>7.9119650000000004</c:v>
                      </c:pt>
                      <c:pt idx="1207">
                        <c:v>7.9029230000000004</c:v>
                      </c:pt>
                      <c:pt idx="1208">
                        <c:v>7.8938800000000002</c:v>
                      </c:pt>
                      <c:pt idx="1209">
                        <c:v>7.8938800000000002</c:v>
                      </c:pt>
                      <c:pt idx="1210">
                        <c:v>7.9119650000000004</c:v>
                      </c:pt>
                      <c:pt idx="1211">
                        <c:v>7.8938800000000002</c:v>
                      </c:pt>
                      <c:pt idx="1212">
                        <c:v>7.8848380000000002</c:v>
                      </c:pt>
                      <c:pt idx="1213">
                        <c:v>7.9029230000000004</c:v>
                      </c:pt>
                      <c:pt idx="1214">
                        <c:v>7.9119650000000004</c:v>
                      </c:pt>
                      <c:pt idx="1215">
                        <c:v>7.9119650000000004</c:v>
                      </c:pt>
                      <c:pt idx="1216">
                        <c:v>7.9029230000000004</c:v>
                      </c:pt>
                      <c:pt idx="1217">
                        <c:v>7.8938800000000002</c:v>
                      </c:pt>
                      <c:pt idx="1218">
                        <c:v>7.9119650000000004</c:v>
                      </c:pt>
                      <c:pt idx="1219">
                        <c:v>7.8757960000000002</c:v>
                      </c:pt>
                      <c:pt idx="1220">
                        <c:v>7.8848380000000002</c:v>
                      </c:pt>
                      <c:pt idx="1221">
                        <c:v>7.9029230000000004</c:v>
                      </c:pt>
                      <c:pt idx="1222">
                        <c:v>7.8938800000000002</c:v>
                      </c:pt>
                      <c:pt idx="1223">
                        <c:v>7.8757960000000002</c:v>
                      </c:pt>
                      <c:pt idx="1224">
                        <c:v>7.9029230000000004</c:v>
                      </c:pt>
                      <c:pt idx="1225">
                        <c:v>7.8757960000000002</c:v>
                      </c:pt>
                      <c:pt idx="1226">
                        <c:v>7.8848380000000002</c:v>
                      </c:pt>
                      <c:pt idx="1227">
                        <c:v>7.8848380000000002</c:v>
                      </c:pt>
                      <c:pt idx="1228">
                        <c:v>7.9029230000000004</c:v>
                      </c:pt>
                      <c:pt idx="1229">
                        <c:v>7.8757960000000002</c:v>
                      </c:pt>
                      <c:pt idx="1230">
                        <c:v>7.8938800000000002</c:v>
                      </c:pt>
                      <c:pt idx="1231">
                        <c:v>7.8757960000000002</c:v>
                      </c:pt>
                      <c:pt idx="1232">
                        <c:v>7.8848380000000002</c:v>
                      </c:pt>
                      <c:pt idx="1233">
                        <c:v>7.8848380000000002</c:v>
                      </c:pt>
                      <c:pt idx="1234">
                        <c:v>7.8757960000000002</c:v>
                      </c:pt>
                      <c:pt idx="1235">
                        <c:v>7.8938800000000002</c:v>
                      </c:pt>
                      <c:pt idx="1236">
                        <c:v>7.9210070000000004</c:v>
                      </c:pt>
                      <c:pt idx="1237">
                        <c:v>7.8848380000000002</c:v>
                      </c:pt>
                      <c:pt idx="1238">
                        <c:v>7.8848380000000002</c:v>
                      </c:pt>
                      <c:pt idx="1239">
                        <c:v>7.8848380000000002</c:v>
                      </c:pt>
                      <c:pt idx="1240">
                        <c:v>7.8848380000000002</c:v>
                      </c:pt>
                      <c:pt idx="1241">
                        <c:v>7.8938800000000002</c:v>
                      </c:pt>
                      <c:pt idx="1242">
                        <c:v>7.8848380000000002</c:v>
                      </c:pt>
                      <c:pt idx="1243">
                        <c:v>7.8938800000000002</c:v>
                      </c:pt>
                      <c:pt idx="1244">
                        <c:v>7.8938800000000002</c:v>
                      </c:pt>
                      <c:pt idx="1245">
                        <c:v>7.8938800000000002</c:v>
                      </c:pt>
                      <c:pt idx="1246">
                        <c:v>7.8757960000000002</c:v>
                      </c:pt>
                      <c:pt idx="1247">
                        <c:v>7.8938800000000002</c:v>
                      </c:pt>
                      <c:pt idx="1248">
                        <c:v>7.8848380000000002</c:v>
                      </c:pt>
                      <c:pt idx="1249">
                        <c:v>7.8757960000000002</c:v>
                      </c:pt>
                      <c:pt idx="1250">
                        <c:v>7.8848380000000002</c:v>
                      </c:pt>
                      <c:pt idx="1251">
                        <c:v>7.8938800000000002</c:v>
                      </c:pt>
                      <c:pt idx="1252">
                        <c:v>7.8848380000000002</c:v>
                      </c:pt>
                      <c:pt idx="1253">
                        <c:v>7.8667540000000002</c:v>
                      </c:pt>
                      <c:pt idx="1254">
                        <c:v>7.8938800000000002</c:v>
                      </c:pt>
                      <c:pt idx="1255">
                        <c:v>7.8848380000000002</c:v>
                      </c:pt>
                      <c:pt idx="1256">
                        <c:v>7.8938800000000002</c:v>
                      </c:pt>
                      <c:pt idx="1257">
                        <c:v>7.8667540000000002</c:v>
                      </c:pt>
                      <c:pt idx="1258">
                        <c:v>7.8848380000000002</c:v>
                      </c:pt>
                      <c:pt idx="1259">
                        <c:v>7.8938800000000002</c:v>
                      </c:pt>
                      <c:pt idx="1260">
                        <c:v>7.8938800000000002</c:v>
                      </c:pt>
                      <c:pt idx="1261">
                        <c:v>7.8938800000000002</c:v>
                      </c:pt>
                      <c:pt idx="1262">
                        <c:v>7.8757960000000002</c:v>
                      </c:pt>
                      <c:pt idx="1263">
                        <c:v>7.9029230000000004</c:v>
                      </c:pt>
                      <c:pt idx="1264">
                        <c:v>7.8848380000000002</c:v>
                      </c:pt>
                      <c:pt idx="1265">
                        <c:v>7.8938800000000002</c:v>
                      </c:pt>
                      <c:pt idx="1266">
                        <c:v>7.8757960000000002</c:v>
                      </c:pt>
                      <c:pt idx="1267">
                        <c:v>7.9029230000000004</c:v>
                      </c:pt>
                      <c:pt idx="1268">
                        <c:v>7.8848380000000002</c:v>
                      </c:pt>
                      <c:pt idx="1269">
                        <c:v>7.9029230000000004</c:v>
                      </c:pt>
                      <c:pt idx="1270">
                        <c:v>7.8938800000000002</c:v>
                      </c:pt>
                      <c:pt idx="1271">
                        <c:v>7.8848380000000002</c:v>
                      </c:pt>
                      <c:pt idx="1272">
                        <c:v>7.8848380000000002</c:v>
                      </c:pt>
                      <c:pt idx="1273">
                        <c:v>7.8938800000000002</c:v>
                      </c:pt>
                      <c:pt idx="1274">
                        <c:v>7.8848380000000002</c:v>
                      </c:pt>
                      <c:pt idx="1275">
                        <c:v>7.8757960000000002</c:v>
                      </c:pt>
                      <c:pt idx="1276">
                        <c:v>7.8938800000000002</c:v>
                      </c:pt>
                      <c:pt idx="1277">
                        <c:v>7.8848380000000002</c:v>
                      </c:pt>
                      <c:pt idx="1278">
                        <c:v>7.8938800000000002</c:v>
                      </c:pt>
                      <c:pt idx="1279">
                        <c:v>7.8757960000000002</c:v>
                      </c:pt>
                      <c:pt idx="1280">
                        <c:v>7.8938800000000002</c:v>
                      </c:pt>
                      <c:pt idx="1281">
                        <c:v>7.8667540000000002</c:v>
                      </c:pt>
                      <c:pt idx="1282">
                        <c:v>7.8848380000000002</c:v>
                      </c:pt>
                      <c:pt idx="1283">
                        <c:v>7.9029230000000004</c:v>
                      </c:pt>
                      <c:pt idx="1284">
                        <c:v>7.8757960000000002</c:v>
                      </c:pt>
                      <c:pt idx="1285">
                        <c:v>7.8848380000000002</c:v>
                      </c:pt>
                      <c:pt idx="1286">
                        <c:v>7.8848380000000002</c:v>
                      </c:pt>
                      <c:pt idx="1287">
                        <c:v>7.9029230000000004</c:v>
                      </c:pt>
                      <c:pt idx="1288">
                        <c:v>7.8667540000000002</c:v>
                      </c:pt>
                      <c:pt idx="1289">
                        <c:v>7.8757960000000002</c:v>
                      </c:pt>
                      <c:pt idx="1290">
                        <c:v>7.8848380000000002</c:v>
                      </c:pt>
                      <c:pt idx="1291">
                        <c:v>7.9029230000000004</c:v>
                      </c:pt>
                      <c:pt idx="1292">
                        <c:v>7.8757960000000002</c:v>
                      </c:pt>
                      <c:pt idx="1293">
                        <c:v>7.8757960000000002</c:v>
                      </c:pt>
                      <c:pt idx="1294">
                        <c:v>7.8848380000000002</c:v>
                      </c:pt>
                      <c:pt idx="1295">
                        <c:v>7.8848380000000002</c:v>
                      </c:pt>
                      <c:pt idx="1296">
                        <c:v>7.8938800000000002</c:v>
                      </c:pt>
                      <c:pt idx="1297">
                        <c:v>7.8938800000000002</c:v>
                      </c:pt>
                      <c:pt idx="1298">
                        <c:v>7.8667540000000002</c:v>
                      </c:pt>
                      <c:pt idx="1299">
                        <c:v>7.8577110000000001</c:v>
                      </c:pt>
                      <c:pt idx="1300">
                        <c:v>7.8667540000000002</c:v>
                      </c:pt>
                      <c:pt idx="1301">
                        <c:v>7.9029230000000004</c:v>
                      </c:pt>
                      <c:pt idx="1302">
                        <c:v>7.8667540000000002</c:v>
                      </c:pt>
                      <c:pt idx="1303">
                        <c:v>7.8667540000000002</c:v>
                      </c:pt>
                      <c:pt idx="1304">
                        <c:v>7.8667540000000002</c:v>
                      </c:pt>
                      <c:pt idx="1305">
                        <c:v>7.8848380000000002</c:v>
                      </c:pt>
                      <c:pt idx="1306">
                        <c:v>7.8757960000000002</c:v>
                      </c:pt>
                      <c:pt idx="1307">
                        <c:v>7.8848380000000002</c:v>
                      </c:pt>
                      <c:pt idx="1308">
                        <c:v>7.8938800000000002</c:v>
                      </c:pt>
                      <c:pt idx="1309">
                        <c:v>7.8757960000000002</c:v>
                      </c:pt>
                      <c:pt idx="1310">
                        <c:v>7.8848380000000002</c:v>
                      </c:pt>
                      <c:pt idx="1311">
                        <c:v>7.8848380000000002</c:v>
                      </c:pt>
                      <c:pt idx="1312">
                        <c:v>7.8938800000000002</c:v>
                      </c:pt>
                      <c:pt idx="1313">
                        <c:v>7.8757960000000002</c:v>
                      </c:pt>
                      <c:pt idx="1314">
                        <c:v>7.8667540000000002</c:v>
                      </c:pt>
                      <c:pt idx="1315">
                        <c:v>7.8848380000000002</c:v>
                      </c:pt>
                      <c:pt idx="1316">
                        <c:v>7.8757960000000002</c:v>
                      </c:pt>
                      <c:pt idx="1317">
                        <c:v>7.8938800000000002</c:v>
                      </c:pt>
                      <c:pt idx="1318">
                        <c:v>7.8667540000000002</c:v>
                      </c:pt>
                      <c:pt idx="1319">
                        <c:v>7.8757960000000002</c:v>
                      </c:pt>
                      <c:pt idx="1320">
                        <c:v>7.8757960000000002</c:v>
                      </c:pt>
                      <c:pt idx="1321">
                        <c:v>7.8848380000000002</c:v>
                      </c:pt>
                      <c:pt idx="1322">
                        <c:v>7.8667540000000002</c:v>
                      </c:pt>
                      <c:pt idx="1323">
                        <c:v>7.8848380000000002</c:v>
                      </c:pt>
                      <c:pt idx="1324">
                        <c:v>7.8667540000000002</c:v>
                      </c:pt>
                      <c:pt idx="1325">
                        <c:v>7.8848380000000002</c:v>
                      </c:pt>
                      <c:pt idx="1326">
                        <c:v>7.8757960000000002</c:v>
                      </c:pt>
                      <c:pt idx="1327">
                        <c:v>7.8848380000000002</c:v>
                      </c:pt>
                      <c:pt idx="1328">
                        <c:v>7.8667540000000002</c:v>
                      </c:pt>
                      <c:pt idx="1329">
                        <c:v>7.8757960000000002</c:v>
                      </c:pt>
                      <c:pt idx="1330">
                        <c:v>7.8667540000000002</c:v>
                      </c:pt>
                      <c:pt idx="1331">
                        <c:v>7.8667540000000002</c:v>
                      </c:pt>
                      <c:pt idx="1332">
                        <c:v>7.8938800000000002</c:v>
                      </c:pt>
                      <c:pt idx="1333">
                        <c:v>7.8757960000000002</c:v>
                      </c:pt>
                      <c:pt idx="1334">
                        <c:v>7.8757960000000002</c:v>
                      </c:pt>
                      <c:pt idx="1335">
                        <c:v>7.8848380000000002</c:v>
                      </c:pt>
                      <c:pt idx="1336">
                        <c:v>7.8848380000000002</c:v>
                      </c:pt>
                      <c:pt idx="1337">
                        <c:v>7.8667540000000002</c:v>
                      </c:pt>
                      <c:pt idx="1338">
                        <c:v>7.8757960000000002</c:v>
                      </c:pt>
                      <c:pt idx="1339">
                        <c:v>7.8577110000000001</c:v>
                      </c:pt>
                      <c:pt idx="1340">
                        <c:v>7.8938800000000002</c:v>
                      </c:pt>
                      <c:pt idx="1341">
                        <c:v>7.8667540000000002</c:v>
                      </c:pt>
                      <c:pt idx="1342">
                        <c:v>7.8667540000000002</c:v>
                      </c:pt>
                      <c:pt idx="1343">
                        <c:v>7.8757960000000002</c:v>
                      </c:pt>
                      <c:pt idx="1344">
                        <c:v>7.8667540000000002</c:v>
                      </c:pt>
                      <c:pt idx="1345">
                        <c:v>7.8757960000000002</c:v>
                      </c:pt>
                      <c:pt idx="1346">
                        <c:v>7.8667540000000002</c:v>
                      </c:pt>
                      <c:pt idx="1347">
                        <c:v>7.8848380000000002</c:v>
                      </c:pt>
                      <c:pt idx="1348">
                        <c:v>7.8667540000000002</c:v>
                      </c:pt>
                      <c:pt idx="1349">
                        <c:v>7.8757960000000002</c:v>
                      </c:pt>
                      <c:pt idx="1350">
                        <c:v>7.8848380000000002</c:v>
                      </c:pt>
                      <c:pt idx="1351">
                        <c:v>7.8757960000000002</c:v>
                      </c:pt>
                      <c:pt idx="1352">
                        <c:v>7.8757960000000002</c:v>
                      </c:pt>
                      <c:pt idx="1353">
                        <c:v>7.8667540000000002</c:v>
                      </c:pt>
                      <c:pt idx="1354">
                        <c:v>7.8848380000000002</c:v>
                      </c:pt>
                      <c:pt idx="1355">
                        <c:v>7.8757960000000002</c:v>
                      </c:pt>
                      <c:pt idx="1356">
                        <c:v>7.8757960000000002</c:v>
                      </c:pt>
                      <c:pt idx="1357">
                        <c:v>7.8848380000000002</c:v>
                      </c:pt>
                      <c:pt idx="1358">
                        <c:v>7.8577110000000001</c:v>
                      </c:pt>
                      <c:pt idx="1359">
                        <c:v>7.8938800000000002</c:v>
                      </c:pt>
                      <c:pt idx="1360">
                        <c:v>7.8577110000000001</c:v>
                      </c:pt>
                      <c:pt idx="1361">
                        <c:v>7.8577110000000001</c:v>
                      </c:pt>
                      <c:pt idx="1362">
                        <c:v>7.8577110000000001</c:v>
                      </c:pt>
                      <c:pt idx="1363">
                        <c:v>7.8757960000000002</c:v>
                      </c:pt>
                      <c:pt idx="1364">
                        <c:v>7.8757960000000002</c:v>
                      </c:pt>
                      <c:pt idx="1365">
                        <c:v>7.8667540000000002</c:v>
                      </c:pt>
                      <c:pt idx="1366">
                        <c:v>7.8667540000000002</c:v>
                      </c:pt>
                      <c:pt idx="1367">
                        <c:v>7.8396270000000001</c:v>
                      </c:pt>
                      <c:pt idx="1368">
                        <c:v>7.8667540000000002</c:v>
                      </c:pt>
                      <c:pt idx="1369">
                        <c:v>7.8486690000000001</c:v>
                      </c:pt>
                      <c:pt idx="1370">
                        <c:v>7.8848380000000002</c:v>
                      </c:pt>
                      <c:pt idx="1371">
                        <c:v>7.8486690000000001</c:v>
                      </c:pt>
                      <c:pt idx="1372">
                        <c:v>7.8848380000000002</c:v>
                      </c:pt>
                      <c:pt idx="1373">
                        <c:v>7.8577110000000001</c:v>
                      </c:pt>
                      <c:pt idx="1374">
                        <c:v>7.8757960000000002</c:v>
                      </c:pt>
                      <c:pt idx="1375">
                        <c:v>7.8667540000000002</c:v>
                      </c:pt>
                      <c:pt idx="1376">
                        <c:v>7.8757960000000002</c:v>
                      </c:pt>
                      <c:pt idx="1377">
                        <c:v>7.8667540000000002</c:v>
                      </c:pt>
                      <c:pt idx="1378">
                        <c:v>7.8667540000000002</c:v>
                      </c:pt>
                      <c:pt idx="1379">
                        <c:v>7.8757960000000002</c:v>
                      </c:pt>
                      <c:pt idx="1380">
                        <c:v>7.8486690000000001</c:v>
                      </c:pt>
                      <c:pt idx="1381">
                        <c:v>7.8848380000000002</c:v>
                      </c:pt>
                      <c:pt idx="1382">
                        <c:v>7.8577110000000001</c:v>
                      </c:pt>
                      <c:pt idx="1383">
                        <c:v>7.8577110000000001</c:v>
                      </c:pt>
                      <c:pt idx="1384">
                        <c:v>7.8667540000000002</c:v>
                      </c:pt>
                      <c:pt idx="1385">
                        <c:v>7.8486690000000001</c:v>
                      </c:pt>
                      <c:pt idx="1386">
                        <c:v>7.8577110000000001</c:v>
                      </c:pt>
                      <c:pt idx="1387">
                        <c:v>7.8757960000000002</c:v>
                      </c:pt>
                      <c:pt idx="1388">
                        <c:v>7.8667540000000002</c:v>
                      </c:pt>
                      <c:pt idx="1389">
                        <c:v>7.8757960000000002</c:v>
                      </c:pt>
                      <c:pt idx="1390">
                        <c:v>7.8577110000000001</c:v>
                      </c:pt>
                      <c:pt idx="1391">
                        <c:v>7.8577110000000001</c:v>
                      </c:pt>
                      <c:pt idx="1392">
                        <c:v>7.8757960000000002</c:v>
                      </c:pt>
                      <c:pt idx="1393">
                        <c:v>7.8757960000000002</c:v>
                      </c:pt>
                      <c:pt idx="1394">
                        <c:v>7.8486690000000001</c:v>
                      </c:pt>
                      <c:pt idx="1395">
                        <c:v>7.8667540000000002</c:v>
                      </c:pt>
                      <c:pt idx="1396">
                        <c:v>7.8667540000000002</c:v>
                      </c:pt>
                      <c:pt idx="1397">
                        <c:v>7.8486690000000001</c:v>
                      </c:pt>
                      <c:pt idx="1398">
                        <c:v>7.8396270000000001</c:v>
                      </c:pt>
                      <c:pt idx="1399">
                        <c:v>7.8667540000000002</c:v>
                      </c:pt>
                      <c:pt idx="1400">
                        <c:v>7.8577110000000001</c:v>
                      </c:pt>
                      <c:pt idx="1401">
                        <c:v>7.8757960000000002</c:v>
                      </c:pt>
                      <c:pt idx="1402">
                        <c:v>7.8667540000000002</c:v>
                      </c:pt>
                      <c:pt idx="1403">
                        <c:v>7.8577110000000001</c:v>
                      </c:pt>
                      <c:pt idx="1404">
                        <c:v>7.8577110000000001</c:v>
                      </c:pt>
                      <c:pt idx="1405">
                        <c:v>7.8667540000000002</c:v>
                      </c:pt>
                      <c:pt idx="1406">
                        <c:v>7.8486690000000001</c:v>
                      </c:pt>
                      <c:pt idx="1407">
                        <c:v>7.8486690000000001</c:v>
                      </c:pt>
                      <c:pt idx="1408">
                        <c:v>7.8577110000000001</c:v>
                      </c:pt>
                      <c:pt idx="1409">
                        <c:v>7.8486690000000001</c:v>
                      </c:pt>
                      <c:pt idx="1410">
                        <c:v>7.8577110000000001</c:v>
                      </c:pt>
                      <c:pt idx="1411">
                        <c:v>7.8757960000000002</c:v>
                      </c:pt>
                      <c:pt idx="1412">
                        <c:v>7.8667540000000002</c:v>
                      </c:pt>
                      <c:pt idx="1413">
                        <c:v>7.8577110000000001</c:v>
                      </c:pt>
                      <c:pt idx="1414">
                        <c:v>7.8577110000000001</c:v>
                      </c:pt>
                      <c:pt idx="1415">
                        <c:v>7.8577110000000001</c:v>
                      </c:pt>
                      <c:pt idx="1416">
                        <c:v>7.8486690000000001</c:v>
                      </c:pt>
                      <c:pt idx="1417">
                        <c:v>7.8396270000000001</c:v>
                      </c:pt>
                      <c:pt idx="1418">
                        <c:v>7.8396270000000001</c:v>
                      </c:pt>
                      <c:pt idx="1419">
                        <c:v>7.8396270000000001</c:v>
                      </c:pt>
                      <c:pt idx="1420">
                        <c:v>7.8396270000000001</c:v>
                      </c:pt>
                      <c:pt idx="1421">
                        <c:v>7.8757960000000002</c:v>
                      </c:pt>
                      <c:pt idx="1422">
                        <c:v>7.8486690000000001</c:v>
                      </c:pt>
                      <c:pt idx="1423">
                        <c:v>7.8486690000000001</c:v>
                      </c:pt>
                      <c:pt idx="1424">
                        <c:v>7.8486690000000001</c:v>
                      </c:pt>
                      <c:pt idx="1425">
                        <c:v>7.8396270000000001</c:v>
                      </c:pt>
                      <c:pt idx="1426">
                        <c:v>7.8486690000000001</c:v>
                      </c:pt>
                      <c:pt idx="1427">
                        <c:v>7.8486690000000001</c:v>
                      </c:pt>
                      <c:pt idx="1428">
                        <c:v>7.8757960000000002</c:v>
                      </c:pt>
                      <c:pt idx="1429">
                        <c:v>7.8577110000000001</c:v>
                      </c:pt>
                      <c:pt idx="1430">
                        <c:v>7.8667540000000002</c:v>
                      </c:pt>
                      <c:pt idx="1431">
                        <c:v>7.8577110000000001</c:v>
                      </c:pt>
                      <c:pt idx="1432">
                        <c:v>7.8577110000000001</c:v>
                      </c:pt>
                      <c:pt idx="1433">
                        <c:v>7.8396270000000001</c:v>
                      </c:pt>
                      <c:pt idx="1434">
                        <c:v>7.8577110000000001</c:v>
                      </c:pt>
                      <c:pt idx="1435">
                        <c:v>7.8577110000000001</c:v>
                      </c:pt>
                      <c:pt idx="1436">
                        <c:v>7.8396270000000001</c:v>
                      </c:pt>
                      <c:pt idx="1437">
                        <c:v>7.8577110000000001</c:v>
                      </c:pt>
                      <c:pt idx="1438">
                        <c:v>7.8486690000000001</c:v>
                      </c:pt>
                      <c:pt idx="1439">
                        <c:v>7.8486690000000001</c:v>
                      </c:pt>
                      <c:pt idx="1440">
                        <c:v>7.8486690000000001</c:v>
                      </c:pt>
                      <c:pt idx="1441">
                        <c:v>7.8396270000000001</c:v>
                      </c:pt>
                      <c:pt idx="1442">
                        <c:v>7.8486690000000001</c:v>
                      </c:pt>
                      <c:pt idx="1443">
                        <c:v>7.8667540000000002</c:v>
                      </c:pt>
                      <c:pt idx="1444">
                        <c:v>7.8396270000000001</c:v>
                      </c:pt>
                      <c:pt idx="1445">
                        <c:v>7.8577110000000001</c:v>
                      </c:pt>
                      <c:pt idx="1446">
                        <c:v>7.8486690000000001</c:v>
                      </c:pt>
                      <c:pt idx="1447">
                        <c:v>7.8305850000000001</c:v>
                      </c:pt>
                      <c:pt idx="1448">
                        <c:v>7.8577110000000001</c:v>
                      </c:pt>
                      <c:pt idx="1449">
                        <c:v>7.8577110000000001</c:v>
                      </c:pt>
                      <c:pt idx="1450">
                        <c:v>7.8486690000000001</c:v>
                      </c:pt>
                      <c:pt idx="1451">
                        <c:v>7.8486690000000001</c:v>
                      </c:pt>
                      <c:pt idx="1452">
                        <c:v>7.8667540000000002</c:v>
                      </c:pt>
                      <c:pt idx="1453">
                        <c:v>7.8667540000000002</c:v>
                      </c:pt>
                      <c:pt idx="1454">
                        <c:v>7.8577110000000001</c:v>
                      </c:pt>
                      <c:pt idx="1455">
                        <c:v>7.8577110000000001</c:v>
                      </c:pt>
                      <c:pt idx="1456">
                        <c:v>7.8486690000000001</c:v>
                      </c:pt>
                      <c:pt idx="1457">
                        <c:v>7.8577110000000001</c:v>
                      </c:pt>
                      <c:pt idx="1458">
                        <c:v>7.8396270000000001</c:v>
                      </c:pt>
                      <c:pt idx="1459">
                        <c:v>7.821542</c:v>
                      </c:pt>
                      <c:pt idx="1460">
                        <c:v>7.8396270000000001</c:v>
                      </c:pt>
                      <c:pt idx="1461">
                        <c:v>7.8486690000000001</c:v>
                      </c:pt>
                      <c:pt idx="1462">
                        <c:v>7.8577110000000001</c:v>
                      </c:pt>
                      <c:pt idx="1463">
                        <c:v>7.8396270000000001</c:v>
                      </c:pt>
                      <c:pt idx="1464">
                        <c:v>7.8396270000000001</c:v>
                      </c:pt>
                      <c:pt idx="1465">
                        <c:v>7.8667540000000002</c:v>
                      </c:pt>
                      <c:pt idx="1466">
                        <c:v>7.8486690000000001</c:v>
                      </c:pt>
                      <c:pt idx="1467">
                        <c:v>7.8667540000000002</c:v>
                      </c:pt>
                      <c:pt idx="1468">
                        <c:v>7.8486690000000001</c:v>
                      </c:pt>
                      <c:pt idx="1469">
                        <c:v>7.8305850000000001</c:v>
                      </c:pt>
                      <c:pt idx="1470">
                        <c:v>7.8486690000000001</c:v>
                      </c:pt>
                      <c:pt idx="1471">
                        <c:v>7.8396270000000001</c:v>
                      </c:pt>
                      <c:pt idx="1472">
                        <c:v>7.8305850000000001</c:v>
                      </c:pt>
                      <c:pt idx="1473">
                        <c:v>7.8577110000000001</c:v>
                      </c:pt>
                      <c:pt idx="1474">
                        <c:v>7.8396270000000001</c:v>
                      </c:pt>
                      <c:pt idx="1475">
                        <c:v>7.8486690000000001</c:v>
                      </c:pt>
                      <c:pt idx="1476">
                        <c:v>7.8848380000000002</c:v>
                      </c:pt>
                      <c:pt idx="1477">
                        <c:v>7.8486690000000001</c:v>
                      </c:pt>
                      <c:pt idx="1478">
                        <c:v>7.8667540000000002</c:v>
                      </c:pt>
                      <c:pt idx="1479">
                        <c:v>7.8757960000000002</c:v>
                      </c:pt>
                      <c:pt idx="1480">
                        <c:v>7.8486690000000001</c:v>
                      </c:pt>
                      <c:pt idx="1481">
                        <c:v>7.8577110000000001</c:v>
                      </c:pt>
                      <c:pt idx="1482">
                        <c:v>7.8486690000000001</c:v>
                      </c:pt>
                      <c:pt idx="1483">
                        <c:v>7.8577110000000001</c:v>
                      </c:pt>
                      <c:pt idx="1484">
                        <c:v>7.8486690000000001</c:v>
                      </c:pt>
                      <c:pt idx="1485">
                        <c:v>7.8305850000000001</c:v>
                      </c:pt>
                      <c:pt idx="1486">
                        <c:v>7.8305850000000001</c:v>
                      </c:pt>
                      <c:pt idx="1487">
                        <c:v>7.8396270000000001</c:v>
                      </c:pt>
                      <c:pt idx="1488">
                        <c:v>7.8396270000000001</c:v>
                      </c:pt>
                      <c:pt idx="1489">
                        <c:v>7.8577110000000001</c:v>
                      </c:pt>
                      <c:pt idx="1490">
                        <c:v>7.8486690000000001</c:v>
                      </c:pt>
                      <c:pt idx="1491">
                        <c:v>7.8486690000000001</c:v>
                      </c:pt>
                      <c:pt idx="1492">
                        <c:v>7.8396270000000001</c:v>
                      </c:pt>
                      <c:pt idx="1493">
                        <c:v>7.8396270000000001</c:v>
                      </c:pt>
                      <c:pt idx="1494">
                        <c:v>7.8305850000000001</c:v>
                      </c:pt>
                      <c:pt idx="1495">
                        <c:v>7.8667540000000002</c:v>
                      </c:pt>
                      <c:pt idx="1496">
                        <c:v>7.8396270000000001</c:v>
                      </c:pt>
                      <c:pt idx="1497">
                        <c:v>7.8396270000000001</c:v>
                      </c:pt>
                      <c:pt idx="1498">
                        <c:v>7.8396270000000001</c:v>
                      </c:pt>
                      <c:pt idx="1499">
                        <c:v>7.8305850000000001</c:v>
                      </c:pt>
                      <c:pt idx="1500">
                        <c:v>7.8305850000000001</c:v>
                      </c:pt>
                      <c:pt idx="1501">
                        <c:v>7.8486690000000001</c:v>
                      </c:pt>
                      <c:pt idx="1502">
                        <c:v>7.8577110000000001</c:v>
                      </c:pt>
                      <c:pt idx="1503">
                        <c:v>7.8486690000000001</c:v>
                      </c:pt>
                      <c:pt idx="1504">
                        <c:v>7.8486690000000001</c:v>
                      </c:pt>
                      <c:pt idx="1505">
                        <c:v>7.8396270000000001</c:v>
                      </c:pt>
                      <c:pt idx="1506">
                        <c:v>7.8396270000000001</c:v>
                      </c:pt>
                      <c:pt idx="1507">
                        <c:v>7.8396270000000001</c:v>
                      </c:pt>
                      <c:pt idx="1508">
                        <c:v>7.8667540000000002</c:v>
                      </c:pt>
                      <c:pt idx="1509">
                        <c:v>7.8486690000000001</c:v>
                      </c:pt>
                      <c:pt idx="1510">
                        <c:v>7.8577110000000001</c:v>
                      </c:pt>
                      <c:pt idx="1511">
                        <c:v>7.8486690000000001</c:v>
                      </c:pt>
                      <c:pt idx="1512">
                        <c:v>7.8577110000000001</c:v>
                      </c:pt>
                      <c:pt idx="1513">
                        <c:v>7.8486690000000001</c:v>
                      </c:pt>
                      <c:pt idx="1514">
                        <c:v>7.8396270000000001</c:v>
                      </c:pt>
                      <c:pt idx="1515">
                        <c:v>7.8577110000000001</c:v>
                      </c:pt>
                      <c:pt idx="1516">
                        <c:v>7.8486690000000001</c:v>
                      </c:pt>
                      <c:pt idx="1517">
                        <c:v>7.8577110000000001</c:v>
                      </c:pt>
                      <c:pt idx="1518">
                        <c:v>7.8305850000000001</c:v>
                      </c:pt>
                      <c:pt idx="1519">
                        <c:v>7.8396270000000001</c:v>
                      </c:pt>
                      <c:pt idx="1520">
                        <c:v>7.8396270000000001</c:v>
                      </c:pt>
                      <c:pt idx="1521">
                        <c:v>7.8396270000000001</c:v>
                      </c:pt>
                      <c:pt idx="1522">
                        <c:v>7.8486690000000001</c:v>
                      </c:pt>
                      <c:pt idx="1523">
                        <c:v>7.8396270000000001</c:v>
                      </c:pt>
                      <c:pt idx="1524">
                        <c:v>7.8396270000000001</c:v>
                      </c:pt>
                      <c:pt idx="1525">
                        <c:v>7.821542</c:v>
                      </c:pt>
                      <c:pt idx="1526">
                        <c:v>7.821542</c:v>
                      </c:pt>
                      <c:pt idx="1527">
                        <c:v>7.821542</c:v>
                      </c:pt>
                      <c:pt idx="1528">
                        <c:v>7.8486690000000001</c:v>
                      </c:pt>
                      <c:pt idx="1529">
                        <c:v>7.8577110000000001</c:v>
                      </c:pt>
                      <c:pt idx="1530">
                        <c:v>7.8577110000000001</c:v>
                      </c:pt>
                      <c:pt idx="1531">
                        <c:v>7.821542</c:v>
                      </c:pt>
                      <c:pt idx="1532">
                        <c:v>7.8396270000000001</c:v>
                      </c:pt>
                      <c:pt idx="1533">
                        <c:v>7.821542</c:v>
                      </c:pt>
                      <c:pt idx="1534">
                        <c:v>7.8396270000000001</c:v>
                      </c:pt>
                      <c:pt idx="1535">
                        <c:v>7.8486690000000001</c:v>
                      </c:pt>
                      <c:pt idx="1536">
                        <c:v>7.8396270000000001</c:v>
                      </c:pt>
                      <c:pt idx="1537">
                        <c:v>7.8486690000000001</c:v>
                      </c:pt>
                      <c:pt idx="1538">
                        <c:v>7.8305850000000001</c:v>
                      </c:pt>
                      <c:pt idx="1539">
                        <c:v>7.8396270000000001</c:v>
                      </c:pt>
                      <c:pt idx="1540">
                        <c:v>7.8396270000000001</c:v>
                      </c:pt>
                      <c:pt idx="1541">
                        <c:v>7.8305850000000001</c:v>
                      </c:pt>
                      <c:pt idx="1542">
                        <c:v>7.8577110000000001</c:v>
                      </c:pt>
                      <c:pt idx="1543">
                        <c:v>7.8305850000000001</c:v>
                      </c:pt>
                      <c:pt idx="1544">
                        <c:v>7.8577110000000001</c:v>
                      </c:pt>
                      <c:pt idx="1545">
                        <c:v>7.8486690000000001</c:v>
                      </c:pt>
                      <c:pt idx="1546">
                        <c:v>7.8486690000000001</c:v>
                      </c:pt>
                      <c:pt idx="1547">
                        <c:v>7.8305850000000001</c:v>
                      </c:pt>
                      <c:pt idx="1548">
                        <c:v>7.8486690000000001</c:v>
                      </c:pt>
                      <c:pt idx="1549">
                        <c:v>7.8396270000000001</c:v>
                      </c:pt>
                      <c:pt idx="1550">
                        <c:v>7.8305850000000001</c:v>
                      </c:pt>
                      <c:pt idx="1551">
                        <c:v>7.8396270000000001</c:v>
                      </c:pt>
                      <c:pt idx="1552">
                        <c:v>7.8486690000000001</c:v>
                      </c:pt>
                      <c:pt idx="1553">
                        <c:v>7.8577110000000001</c:v>
                      </c:pt>
                      <c:pt idx="1554">
                        <c:v>7.8396270000000001</c:v>
                      </c:pt>
                      <c:pt idx="1555">
                        <c:v>7.8577110000000001</c:v>
                      </c:pt>
                      <c:pt idx="1556">
                        <c:v>7.8577110000000001</c:v>
                      </c:pt>
                      <c:pt idx="1557">
                        <c:v>7.8667540000000002</c:v>
                      </c:pt>
                      <c:pt idx="1558">
                        <c:v>7.8305850000000001</c:v>
                      </c:pt>
                      <c:pt idx="1559">
                        <c:v>7.8396270000000001</c:v>
                      </c:pt>
                      <c:pt idx="1560">
                        <c:v>7.821542</c:v>
                      </c:pt>
                      <c:pt idx="1561">
                        <c:v>7.8396270000000001</c:v>
                      </c:pt>
                      <c:pt idx="1562">
                        <c:v>7.821542</c:v>
                      </c:pt>
                      <c:pt idx="1563">
                        <c:v>7.8305850000000001</c:v>
                      </c:pt>
                      <c:pt idx="1564">
                        <c:v>7.8305850000000001</c:v>
                      </c:pt>
                      <c:pt idx="1565">
                        <c:v>7.8396270000000001</c:v>
                      </c:pt>
                      <c:pt idx="1566">
                        <c:v>7.8305850000000001</c:v>
                      </c:pt>
                      <c:pt idx="1567">
                        <c:v>7.8486690000000001</c:v>
                      </c:pt>
                      <c:pt idx="1568">
                        <c:v>7.8305850000000001</c:v>
                      </c:pt>
                      <c:pt idx="1569">
                        <c:v>7.8486690000000001</c:v>
                      </c:pt>
                      <c:pt idx="1570">
                        <c:v>7.8305850000000001</c:v>
                      </c:pt>
                      <c:pt idx="1571">
                        <c:v>7.8396270000000001</c:v>
                      </c:pt>
                      <c:pt idx="1572">
                        <c:v>7.8486690000000001</c:v>
                      </c:pt>
                      <c:pt idx="1573">
                        <c:v>7.821542</c:v>
                      </c:pt>
                      <c:pt idx="1574">
                        <c:v>7.8305850000000001</c:v>
                      </c:pt>
                      <c:pt idx="1575">
                        <c:v>7.8577110000000001</c:v>
                      </c:pt>
                      <c:pt idx="1576">
                        <c:v>7.8305850000000001</c:v>
                      </c:pt>
                      <c:pt idx="1577">
                        <c:v>7.8486690000000001</c:v>
                      </c:pt>
                      <c:pt idx="1578">
                        <c:v>7.8305850000000001</c:v>
                      </c:pt>
                      <c:pt idx="1579">
                        <c:v>7.821542</c:v>
                      </c:pt>
                      <c:pt idx="1580">
                        <c:v>7.8125</c:v>
                      </c:pt>
                      <c:pt idx="1581">
                        <c:v>7.8396270000000001</c:v>
                      </c:pt>
                      <c:pt idx="1582">
                        <c:v>7.8486690000000001</c:v>
                      </c:pt>
                      <c:pt idx="1583">
                        <c:v>7.8396270000000001</c:v>
                      </c:pt>
                      <c:pt idx="1584">
                        <c:v>7.8396270000000001</c:v>
                      </c:pt>
                      <c:pt idx="1585">
                        <c:v>7.8486690000000001</c:v>
                      </c:pt>
                      <c:pt idx="1586">
                        <c:v>7.8396270000000001</c:v>
                      </c:pt>
                      <c:pt idx="1587">
                        <c:v>7.8305850000000001</c:v>
                      </c:pt>
                      <c:pt idx="1588">
                        <c:v>7.8125</c:v>
                      </c:pt>
                      <c:pt idx="1589">
                        <c:v>7.8125</c:v>
                      </c:pt>
                      <c:pt idx="1590">
                        <c:v>7.8305850000000001</c:v>
                      </c:pt>
                      <c:pt idx="1591">
                        <c:v>7.8305850000000001</c:v>
                      </c:pt>
                      <c:pt idx="1592">
                        <c:v>7.8486690000000001</c:v>
                      </c:pt>
                      <c:pt idx="1593">
                        <c:v>7.8396270000000001</c:v>
                      </c:pt>
                      <c:pt idx="1594">
                        <c:v>7.8305850000000001</c:v>
                      </c:pt>
                      <c:pt idx="1595">
                        <c:v>7.8577110000000001</c:v>
                      </c:pt>
                      <c:pt idx="1596">
                        <c:v>7.821542</c:v>
                      </c:pt>
                      <c:pt idx="1597">
                        <c:v>7.821542</c:v>
                      </c:pt>
                      <c:pt idx="1598">
                        <c:v>7.803458</c:v>
                      </c:pt>
                      <c:pt idx="1599">
                        <c:v>7.8305850000000001</c:v>
                      </c:pt>
                      <c:pt idx="1600">
                        <c:v>7.8396270000000001</c:v>
                      </c:pt>
                      <c:pt idx="1601">
                        <c:v>7.8486690000000001</c:v>
                      </c:pt>
                      <c:pt idx="1602">
                        <c:v>7.803458</c:v>
                      </c:pt>
                      <c:pt idx="1603">
                        <c:v>7.8396270000000001</c:v>
                      </c:pt>
                      <c:pt idx="1604">
                        <c:v>7.821542</c:v>
                      </c:pt>
                      <c:pt idx="1605">
                        <c:v>7.8305850000000001</c:v>
                      </c:pt>
                      <c:pt idx="1606">
                        <c:v>7.8396270000000001</c:v>
                      </c:pt>
                      <c:pt idx="1607">
                        <c:v>7.8305850000000001</c:v>
                      </c:pt>
                      <c:pt idx="1608">
                        <c:v>7.8396270000000001</c:v>
                      </c:pt>
                      <c:pt idx="1609">
                        <c:v>7.8305850000000001</c:v>
                      </c:pt>
                      <c:pt idx="1610">
                        <c:v>7.8305850000000001</c:v>
                      </c:pt>
                      <c:pt idx="1611">
                        <c:v>7.8396270000000001</c:v>
                      </c:pt>
                      <c:pt idx="1612">
                        <c:v>7.821542</c:v>
                      </c:pt>
                      <c:pt idx="1613">
                        <c:v>7.8305850000000001</c:v>
                      </c:pt>
                      <c:pt idx="1614">
                        <c:v>7.821542</c:v>
                      </c:pt>
                      <c:pt idx="1615">
                        <c:v>7.821542</c:v>
                      </c:pt>
                      <c:pt idx="1616">
                        <c:v>7.8396270000000001</c:v>
                      </c:pt>
                      <c:pt idx="1617">
                        <c:v>7.8305850000000001</c:v>
                      </c:pt>
                      <c:pt idx="1618">
                        <c:v>7.821542</c:v>
                      </c:pt>
                      <c:pt idx="1619">
                        <c:v>7.8305850000000001</c:v>
                      </c:pt>
                      <c:pt idx="1620">
                        <c:v>7.821542</c:v>
                      </c:pt>
                      <c:pt idx="1621">
                        <c:v>7.8305850000000001</c:v>
                      </c:pt>
                      <c:pt idx="1622">
                        <c:v>7.821542</c:v>
                      </c:pt>
                      <c:pt idx="1623">
                        <c:v>7.8396270000000001</c:v>
                      </c:pt>
                      <c:pt idx="1624">
                        <c:v>7.8305850000000001</c:v>
                      </c:pt>
                      <c:pt idx="1625">
                        <c:v>7.8305850000000001</c:v>
                      </c:pt>
                      <c:pt idx="1626">
                        <c:v>7.821542</c:v>
                      </c:pt>
                      <c:pt idx="1627">
                        <c:v>7.8125</c:v>
                      </c:pt>
                      <c:pt idx="1628">
                        <c:v>7.8125</c:v>
                      </c:pt>
                      <c:pt idx="1629">
                        <c:v>7.8125</c:v>
                      </c:pt>
                      <c:pt idx="1630">
                        <c:v>7.8305850000000001</c:v>
                      </c:pt>
                      <c:pt idx="1631">
                        <c:v>7.8125</c:v>
                      </c:pt>
                      <c:pt idx="1632">
                        <c:v>7.803458</c:v>
                      </c:pt>
                      <c:pt idx="1633">
                        <c:v>7.803458</c:v>
                      </c:pt>
                      <c:pt idx="1634">
                        <c:v>7.821542</c:v>
                      </c:pt>
                      <c:pt idx="1635">
                        <c:v>7.8396270000000001</c:v>
                      </c:pt>
                      <c:pt idx="1636">
                        <c:v>7.8305850000000001</c:v>
                      </c:pt>
                      <c:pt idx="1637">
                        <c:v>7.8305850000000001</c:v>
                      </c:pt>
                      <c:pt idx="1638">
                        <c:v>7.821542</c:v>
                      </c:pt>
                      <c:pt idx="1639">
                        <c:v>7.8305850000000001</c:v>
                      </c:pt>
                      <c:pt idx="1640">
                        <c:v>7.821542</c:v>
                      </c:pt>
                      <c:pt idx="1641">
                        <c:v>7.8305850000000001</c:v>
                      </c:pt>
                      <c:pt idx="1642">
                        <c:v>7.8125</c:v>
                      </c:pt>
                      <c:pt idx="1643">
                        <c:v>7.8305850000000001</c:v>
                      </c:pt>
                      <c:pt idx="1644">
                        <c:v>7.821542</c:v>
                      </c:pt>
                      <c:pt idx="1645">
                        <c:v>7.8486690000000001</c:v>
                      </c:pt>
                      <c:pt idx="1646">
                        <c:v>7.7944149999999999</c:v>
                      </c:pt>
                      <c:pt idx="1647">
                        <c:v>7.8125</c:v>
                      </c:pt>
                      <c:pt idx="1648">
                        <c:v>7.8125</c:v>
                      </c:pt>
                      <c:pt idx="1649">
                        <c:v>7.8125</c:v>
                      </c:pt>
                      <c:pt idx="1650">
                        <c:v>7.821542</c:v>
                      </c:pt>
                      <c:pt idx="1651">
                        <c:v>7.8125</c:v>
                      </c:pt>
                      <c:pt idx="1652">
                        <c:v>7.8396270000000001</c:v>
                      </c:pt>
                      <c:pt idx="1653">
                        <c:v>7.8125</c:v>
                      </c:pt>
                      <c:pt idx="1654">
                        <c:v>7.821542</c:v>
                      </c:pt>
                      <c:pt idx="1655">
                        <c:v>7.8305850000000001</c:v>
                      </c:pt>
                      <c:pt idx="1656">
                        <c:v>7.821542</c:v>
                      </c:pt>
                      <c:pt idx="1657">
                        <c:v>7.821542</c:v>
                      </c:pt>
                      <c:pt idx="1658">
                        <c:v>7.821542</c:v>
                      </c:pt>
                      <c:pt idx="1659">
                        <c:v>7.821542</c:v>
                      </c:pt>
                      <c:pt idx="1660">
                        <c:v>7.8305850000000001</c:v>
                      </c:pt>
                      <c:pt idx="1661">
                        <c:v>7.821542</c:v>
                      </c:pt>
                      <c:pt idx="1662">
                        <c:v>7.8125</c:v>
                      </c:pt>
                      <c:pt idx="1663">
                        <c:v>7.803458</c:v>
                      </c:pt>
                      <c:pt idx="1664">
                        <c:v>7.8396270000000001</c:v>
                      </c:pt>
                      <c:pt idx="1665">
                        <c:v>7.8305850000000001</c:v>
                      </c:pt>
                      <c:pt idx="1666">
                        <c:v>7.821542</c:v>
                      </c:pt>
                      <c:pt idx="1667">
                        <c:v>7.8125</c:v>
                      </c:pt>
                      <c:pt idx="1668">
                        <c:v>7.821542</c:v>
                      </c:pt>
                      <c:pt idx="1669">
                        <c:v>7.8125</c:v>
                      </c:pt>
                      <c:pt idx="1670">
                        <c:v>7.8305850000000001</c:v>
                      </c:pt>
                      <c:pt idx="1671">
                        <c:v>7.8305850000000001</c:v>
                      </c:pt>
                      <c:pt idx="1672">
                        <c:v>7.8396270000000001</c:v>
                      </c:pt>
                      <c:pt idx="1673">
                        <c:v>7.803458</c:v>
                      </c:pt>
                      <c:pt idx="1674">
                        <c:v>7.8125</c:v>
                      </c:pt>
                      <c:pt idx="1675">
                        <c:v>7.8396270000000001</c:v>
                      </c:pt>
                      <c:pt idx="1676">
                        <c:v>7.821542</c:v>
                      </c:pt>
                      <c:pt idx="1677">
                        <c:v>7.8305850000000001</c:v>
                      </c:pt>
                      <c:pt idx="1678">
                        <c:v>7.8125</c:v>
                      </c:pt>
                      <c:pt idx="1679">
                        <c:v>7.821542</c:v>
                      </c:pt>
                      <c:pt idx="1680">
                        <c:v>7.8125</c:v>
                      </c:pt>
                      <c:pt idx="1681">
                        <c:v>7.8125</c:v>
                      </c:pt>
                      <c:pt idx="1682">
                        <c:v>7.821542</c:v>
                      </c:pt>
                      <c:pt idx="1683">
                        <c:v>7.821542</c:v>
                      </c:pt>
                      <c:pt idx="1684">
                        <c:v>7.8305850000000001</c:v>
                      </c:pt>
                      <c:pt idx="1685">
                        <c:v>7.8125</c:v>
                      </c:pt>
                      <c:pt idx="1686">
                        <c:v>7.8396270000000001</c:v>
                      </c:pt>
                      <c:pt idx="1687">
                        <c:v>7.803458</c:v>
                      </c:pt>
                      <c:pt idx="1688">
                        <c:v>7.8396270000000001</c:v>
                      </c:pt>
                      <c:pt idx="1689">
                        <c:v>7.803458</c:v>
                      </c:pt>
                      <c:pt idx="1690">
                        <c:v>7.8125</c:v>
                      </c:pt>
                      <c:pt idx="1691">
                        <c:v>7.8305850000000001</c:v>
                      </c:pt>
                      <c:pt idx="1692">
                        <c:v>7.8305850000000001</c:v>
                      </c:pt>
                      <c:pt idx="1693">
                        <c:v>7.8305850000000001</c:v>
                      </c:pt>
                      <c:pt idx="1694">
                        <c:v>7.803458</c:v>
                      </c:pt>
                      <c:pt idx="1695">
                        <c:v>7.8305850000000001</c:v>
                      </c:pt>
                      <c:pt idx="1696">
                        <c:v>7.803458</c:v>
                      </c:pt>
                      <c:pt idx="1697">
                        <c:v>7.803458</c:v>
                      </c:pt>
                      <c:pt idx="1698">
                        <c:v>7.803458</c:v>
                      </c:pt>
                      <c:pt idx="1699">
                        <c:v>7.8125</c:v>
                      </c:pt>
                      <c:pt idx="1700">
                        <c:v>7.821542</c:v>
                      </c:pt>
                      <c:pt idx="1701">
                        <c:v>7.7944149999999999</c:v>
                      </c:pt>
                      <c:pt idx="1702">
                        <c:v>7.803458</c:v>
                      </c:pt>
                      <c:pt idx="1703">
                        <c:v>7.803458</c:v>
                      </c:pt>
                      <c:pt idx="1704">
                        <c:v>7.803458</c:v>
                      </c:pt>
                      <c:pt idx="1705">
                        <c:v>7.803458</c:v>
                      </c:pt>
                      <c:pt idx="1706">
                        <c:v>7.821542</c:v>
                      </c:pt>
                      <c:pt idx="1707">
                        <c:v>7.803458</c:v>
                      </c:pt>
                      <c:pt idx="1708">
                        <c:v>7.821542</c:v>
                      </c:pt>
                      <c:pt idx="1709">
                        <c:v>7.8305850000000001</c:v>
                      </c:pt>
                      <c:pt idx="1710">
                        <c:v>7.8125</c:v>
                      </c:pt>
                      <c:pt idx="1711">
                        <c:v>7.8125</c:v>
                      </c:pt>
                      <c:pt idx="1712">
                        <c:v>7.803458</c:v>
                      </c:pt>
                      <c:pt idx="1713">
                        <c:v>7.821542</c:v>
                      </c:pt>
                      <c:pt idx="1714">
                        <c:v>7.8486690000000001</c:v>
                      </c:pt>
                      <c:pt idx="1715">
                        <c:v>7.8125</c:v>
                      </c:pt>
                      <c:pt idx="1716">
                        <c:v>7.803458</c:v>
                      </c:pt>
                      <c:pt idx="1717">
                        <c:v>7.803458</c:v>
                      </c:pt>
                      <c:pt idx="1718">
                        <c:v>7.803458</c:v>
                      </c:pt>
                      <c:pt idx="1719">
                        <c:v>7.8305850000000001</c:v>
                      </c:pt>
                      <c:pt idx="1720">
                        <c:v>7.8125</c:v>
                      </c:pt>
                      <c:pt idx="1721">
                        <c:v>7.821542</c:v>
                      </c:pt>
                      <c:pt idx="1722">
                        <c:v>7.8125</c:v>
                      </c:pt>
                      <c:pt idx="1723">
                        <c:v>7.803458</c:v>
                      </c:pt>
                      <c:pt idx="1724">
                        <c:v>7.803458</c:v>
                      </c:pt>
                      <c:pt idx="1725">
                        <c:v>7.821542</c:v>
                      </c:pt>
                      <c:pt idx="1726">
                        <c:v>7.8125</c:v>
                      </c:pt>
                      <c:pt idx="1727">
                        <c:v>7.7944149999999999</c:v>
                      </c:pt>
                      <c:pt idx="1728">
                        <c:v>7.821542</c:v>
                      </c:pt>
                      <c:pt idx="1729">
                        <c:v>7.7944149999999999</c:v>
                      </c:pt>
                      <c:pt idx="1730">
                        <c:v>7.803458</c:v>
                      </c:pt>
                      <c:pt idx="1731">
                        <c:v>7.7853729999999999</c:v>
                      </c:pt>
                      <c:pt idx="1732">
                        <c:v>7.821542</c:v>
                      </c:pt>
                      <c:pt idx="1733">
                        <c:v>7.7944149999999999</c:v>
                      </c:pt>
                      <c:pt idx="1734">
                        <c:v>7.803458</c:v>
                      </c:pt>
                      <c:pt idx="1735">
                        <c:v>7.8125</c:v>
                      </c:pt>
                      <c:pt idx="1736">
                        <c:v>7.8125</c:v>
                      </c:pt>
                      <c:pt idx="1737">
                        <c:v>8.0385559999999998</c:v>
                      </c:pt>
                      <c:pt idx="1738">
                        <c:v>8.1561050000000002</c:v>
                      </c:pt>
                      <c:pt idx="1739">
                        <c:v>8.1470629999999993</c:v>
                      </c:pt>
                      <c:pt idx="1740">
                        <c:v>8.1470629999999993</c:v>
                      </c:pt>
                      <c:pt idx="1741">
                        <c:v>8.1561050000000002</c:v>
                      </c:pt>
                      <c:pt idx="1742">
                        <c:v>8.1470629999999993</c:v>
                      </c:pt>
                      <c:pt idx="1743">
                        <c:v>8.1380210000000002</c:v>
                      </c:pt>
                      <c:pt idx="1744">
                        <c:v>8.1651480000000003</c:v>
                      </c:pt>
                      <c:pt idx="1745">
                        <c:v>8.1561050000000002</c:v>
                      </c:pt>
                      <c:pt idx="1746">
                        <c:v>8.1561050000000002</c:v>
                      </c:pt>
                      <c:pt idx="1747">
                        <c:v>8.1561050000000002</c:v>
                      </c:pt>
                      <c:pt idx="1748">
                        <c:v>8.1741899999999994</c:v>
                      </c:pt>
                      <c:pt idx="1749">
                        <c:v>8.1380210000000002</c:v>
                      </c:pt>
                      <c:pt idx="1750">
                        <c:v>8.1561050000000002</c:v>
                      </c:pt>
                      <c:pt idx="1751">
                        <c:v>8.1470629999999993</c:v>
                      </c:pt>
                      <c:pt idx="1752">
                        <c:v>8.1561050000000002</c:v>
                      </c:pt>
                      <c:pt idx="1753">
                        <c:v>8.1651480000000003</c:v>
                      </c:pt>
                      <c:pt idx="1754">
                        <c:v>8.1561050000000002</c:v>
                      </c:pt>
                      <c:pt idx="1755">
                        <c:v>8.1561050000000002</c:v>
                      </c:pt>
                      <c:pt idx="1756">
                        <c:v>8.1470629999999993</c:v>
                      </c:pt>
                      <c:pt idx="1757">
                        <c:v>8.1651480000000003</c:v>
                      </c:pt>
                      <c:pt idx="1758">
                        <c:v>8.1470629999999993</c:v>
                      </c:pt>
                      <c:pt idx="1759">
                        <c:v>8.1561050000000002</c:v>
                      </c:pt>
                      <c:pt idx="1760">
                        <c:v>8.1561050000000002</c:v>
                      </c:pt>
                      <c:pt idx="1761">
                        <c:v>8.1651480000000003</c:v>
                      </c:pt>
                      <c:pt idx="1762">
                        <c:v>8.1380210000000002</c:v>
                      </c:pt>
                      <c:pt idx="1763">
                        <c:v>8.1561050000000002</c:v>
                      </c:pt>
                      <c:pt idx="1764">
                        <c:v>8.1470629999999993</c:v>
                      </c:pt>
                      <c:pt idx="1765">
                        <c:v>8.1561050000000002</c:v>
                      </c:pt>
                      <c:pt idx="1766">
                        <c:v>8.1470629999999993</c:v>
                      </c:pt>
                      <c:pt idx="1767">
                        <c:v>8.1470629999999993</c:v>
                      </c:pt>
                      <c:pt idx="1768">
                        <c:v>8.1470629999999993</c:v>
                      </c:pt>
                      <c:pt idx="1769">
                        <c:v>8.1380210000000002</c:v>
                      </c:pt>
                      <c:pt idx="1770">
                        <c:v>8.1380210000000002</c:v>
                      </c:pt>
                      <c:pt idx="1771">
                        <c:v>8.1470629999999993</c:v>
                      </c:pt>
                      <c:pt idx="1772">
                        <c:v>8.1561050000000002</c:v>
                      </c:pt>
                      <c:pt idx="1773">
                        <c:v>8.1380210000000002</c:v>
                      </c:pt>
                      <c:pt idx="1774">
                        <c:v>8.1470629999999993</c:v>
                      </c:pt>
                      <c:pt idx="1775">
                        <c:v>8.1651480000000003</c:v>
                      </c:pt>
                      <c:pt idx="1776">
                        <c:v>8.1289789999999993</c:v>
                      </c:pt>
                      <c:pt idx="1777">
                        <c:v>8.1470629999999993</c:v>
                      </c:pt>
                      <c:pt idx="1778">
                        <c:v>8.1380210000000002</c:v>
                      </c:pt>
                      <c:pt idx="1779">
                        <c:v>8.1561050000000002</c:v>
                      </c:pt>
                      <c:pt idx="1780">
                        <c:v>8.1470629999999993</c:v>
                      </c:pt>
                      <c:pt idx="1781">
                        <c:v>8.1561050000000002</c:v>
                      </c:pt>
                      <c:pt idx="1782">
                        <c:v>8.1380210000000002</c:v>
                      </c:pt>
                      <c:pt idx="1783">
                        <c:v>8.1289789999999993</c:v>
                      </c:pt>
                      <c:pt idx="1784">
                        <c:v>8.1651480000000003</c:v>
                      </c:pt>
                      <c:pt idx="1785">
                        <c:v>8.1289789999999993</c:v>
                      </c:pt>
                      <c:pt idx="1786">
                        <c:v>8.1470629999999993</c:v>
                      </c:pt>
                      <c:pt idx="1787">
                        <c:v>8.1199359999999992</c:v>
                      </c:pt>
                      <c:pt idx="1788">
                        <c:v>8.1470629999999993</c:v>
                      </c:pt>
                      <c:pt idx="1789">
                        <c:v>8.1380210000000002</c:v>
                      </c:pt>
                      <c:pt idx="1790">
                        <c:v>8.1561050000000002</c:v>
                      </c:pt>
                      <c:pt idx="1791">
                        <c:v>8.1561050000000002</c:v>
                      </c:pt>
                      <c:pt idx="1792">
                        <c:v>8.1380210000000002</c:v>
                      </c:pt>
                      <c:pt idx="1793">
                        <c:v>8.1380210000000002</c:v>
                      </c:pt>
                      <c:pt idx="1794">
                        <c:v>8.1289789999999993</c:v>
                      </c:pt>
                      <c:pt idx="1795">
                        <c:v>8.1380210000000002</c:v>
                      </c:pt>
                      <c:pt idx="1796">
                        <c:v>8.1289789999999993</c:v>
                      </c:pt>
                      <c:pt idx="1797">
                        <c:v>8.1561050000000002</c:v>
                      </c:pt>
                      <c:pt idx="1798">
                        <c:v>8.1470629999999993</c:v>
                      </c:pt>
                      <c:pt idx="1799">
                        <c:v>8.1561050000000002</c:v>
                      </c:pt>
                      <c:pt idx="1800">
                        <c:v>7.7763309999999999</c:v>
                      </c:pt>
                      <c:pt idx="1801">
                        <c:v>7.7763309999999999</c:v>
                      </c:pt>
                      <c:pt idx="1802">
                        <c:v>7.7672889999999999</c:v>
                      </c:pt>
                      <c:pt idx="1803">
                        <c:v>7.803458</c:v>
                      </c:pt>
                      <c:pt idx="1804">
                        <c:v>7.7582459999999998</c:v>
                      </c:pt>
                      <c:pt idx="1805">
                        <c:v>7.7672889999999999</c:v>
                      </c:pt>
                      <c:pt idx="1806">
                        <c:v>7.7582459999999998</c:v>
                      </c:pt>
                      <c:pt idx="1807">
                        <c:v>7.7672889999999999</c:v>
                      </c:pt>
                      <c:pt idx="1808">
                        <c:v>7.7763309999999999</c:v>
                      </c:pt>
                      <c:pt idx="1809">
                        <c:v>7.7582459999999998</c:v>
                      </c:pt>
                      <c:pt idx="1810">
                        <c:v>7.7853729999999999</c:v>
                      </c:pt>
                      <c:pt idx="1811">
                        <c:v>7.7853729999999999</c:v>
                      </c:pt>
                      <c:pt idx="1812">
                        <c:v>7.7763309999999999</c:v>
                      </c:pt>
                      <c:pt idx="1813">
                        <c:v>7.7853729999999999</c:v>
                      </c:pt>
                      <c:pt idx="1814">
                        <c:v>7.7763309999999999</c:v>
                      </c:pt>
                      <c:pt idx="1815">
                        <c:v>7.7672889999999999</c:v>
                      </c:pt>
                      <c:pt idx="1816">
                        <c:v>7.7763309999999999</c:v>
                      </c:pt>
                      <c:pt idx="1817">
                        <c:v>7.7763309999999999</c:v>
                      </c:pt>
                      <c:pt idx="1818">
                        <c:v>7.7582459999999998</c:v>
                      </c:pt>
                      <c:pt idx="1819">
                        <c:v>7.7853729999999999</c:v>
                      </c:pt>
                      <c:pt idx="1820">
                        <c:v>7.7763309999999999</c:v>
                      </c:pt>
                      <c:pt idx="1821">
                        <c:v>7.7853729999999999</c:v>
                      </c:pt>
                      <c:pt idx="1822">
                        <c:v>7.7582459999999998</c:v>
                      </c:pt>
                      <c:pt idx="1823">
                        <c:v>7.7763309999999999</c:v>
                      </c:pt>
                      <c:pt idx="1824">
                        <c:v>7.7672889999999999</c:v>
                      </c:pt>
                      <c:pt idx="1825">
                        <c:v>7.7672889999999999</c:v>
                      </c:pt>
                      <c:pt idx="1826">
                        <c:v>7.7763309999999999</c:v>
                      </c:pt>
                      <c:pt idx="1827">
                        <c:v>7.7492039999999998</c:v>
                      </c:pt>
                      <c:pt idx="1828">
                        <c:v>7.7853729999999999</c:v>
                      </c:pt>
                      <c:pt idx="1829">
                        <c:v>7.7672889999999999</c:v>
                      </c:pt>
                      <c:pt idx="1830">
                        <c:v>7.7853729999999999</c:v>
                      </c:pt>
                      <c:pt idx="1831">
                        <c:v>7.7763309999999999</c:v>
                      </c:pt>
                      <c:pt idx="1832">
                        <c:v>7.7763309999999999</c:v>
                      </c:pt>
                      <c:pt idx="1833">
                        <c:v>7.7582459999999998</c:v>
                      </c:pt>
                      <c:pt idx="1834">
                        <c:v>7.7763309999999999</c:v>
                      </c:pt>
                      <c:pt idx="1835">
                        <c:v>7.7672889999999999</c:v>
                      </c:pt>
                      <c:pt idx="1836">
                        <c:v>7.7672889999999999</c:v>
                      </c:pt>
                      <c:pt idx="1837">
                        <c:v>7.7672889999999999</c:v>
                      </c:pt>
                      <c:pt idx="1838">
                        <c:v>7.7672889999999999</c:v>
                      </c:pt>
                      <c:pt idx="1839">
                        <c:v>7.7672889999999999</c:v>
                      </c:pt>
                      <c:pt idx="1840">
                        <c:v>7.7672889999999999</c:v>
                      </c:pt>
                      <c:pt idx="1841">
                        <c:v>7.7672889999999999</c:v>
                      </c:pt>
                      <c:pt idx="1842">
                        <c:v>7.7582459999999998</c:v>
                      </c:pt>
                      <c:pt idx="1843">
                        <c:v>7.7763309999999999</c:v>
                      </c:pt>
                      <c:pt idx="1844">
                        <c:v>7.7672889999999999</c:v>
                      </c:pt>
                      <c:pt idx="1845">
                        <c:v>7.7672889999999999</c:v>
                      </c:pt>
                      <c:pt idx="1846">
                        <c:v>7.7763309999999999</c:v>
                      </c:pt>
                      <c:pt idx="1847">
                        <c:v>7.7582459999999998</c:v>
                      </c:pt>
                      <c:pt idx="1848">
                        <c:v>7.7944149999999999</c:v>
                      </c:pt>
                      <c:pt idx="1849">
                        <c:v>7.7492039999999998</c:v>
                      </c:pt>
                      <c:pt idx="1850">
                        <c:v>7.7763309999999999</c:v>
                      </c:pt>
                      <c:pt idx="1851">
                        <c:v>7.7853729999999999</c:v>
                      </c:pt>
                      <c:pt idx="1852">
                        <c:v>7.7582459999999998</c:v>
                      </c:pt>
                      <c:pt idx="1853">
                        <c:v>7.7763309999999999</c:v>
                      </c:pt>
                      <c:pt idx="1854">
                        <c:v>7.7763309999999999</c:v>
                      </c:pt>
                      <c:pt idx="1855">
                        <c:v>7.7853729999999999</c:v>
                      </c:pt>
                      <c:pt idx="1856">
                        <c:v>7.7763309999999999</c:v>
                      </c:pt>
                      <c:pt idx="1857">
                        <c:v>7.7672889999999999</c:v>
                      </c:pt>
                      <c:pt idx="1858">
                        <c:v>7.7672889999999999</c:v>
                      </c:pt>
                      <c:pt idx="1859">
                        <c:v>7.7672889999999999</c:v>
                      </c:pt>
                      <c:pt idx="1860">
                        <c:v>7.7582459999999998</c:v>
                      </c:pt>
                      <c:pt idx="1861">
                        <c:v>7.7492039999999998</c:v>
                      </c:pt>
                      <c:pt idx="1862">
                        <c:v>7.7853729999999999</c:v>
                      </c:pt>
                      <c:pt idx="1863">
                        <c:v>7.7763309999999999</c:v>
                      </c:pt>
                      <c:pt idx="1864">
                        <c:v>7.7853729999999999</c:v>
                      </c:pt>
                      <c:pt idx="1865">
                        <c:v>7.7672889999999999</c:v>
                      </c:pt>
                      <c:pt idx="1866">
                        <c:v>7.7763309999999999</c:v>
                      </c:pt>
                      <c:pt idx="1867">
                        <c:v>7.7853729999999999</c:v>
                      </c:pt>
                      <c:pt idx="1868">
                        <c:v>7.7672889999999999</c:v>
                      </c:pt>
                      <c:pt idx="1869">
                        <c:v>7.7672889999999999</c:v>
                      </c:pt>
                      <c:pt idx="1870">
                        <c:v>7.7672889999999999</c:v>
                      </c:pt>
                      <c:pt idx="1871">
                        <c:v>7.7582459999999998</c:v>
                      </c:pt>
                      <c:pt idx="1872">
                        <c:v>7.7582459999999998</c:v>
                      </c:pt>
                      <c:pt idx="1873">
                        <c:v>7.7853729999999999</c:v>
                      </c:pt>
                      <c:pt idx="1874">
                        <c:v>7.7672889999999999</c:v>
                      </c:pt>
                      <c:pt idx="1875">
                        <c:v>7.7582459999999998</c:v>
                      </c:pt>
                      <c:pt idx="1876">
                        <c:v>7.7672889999999999</c:v>
                      </c:pt>
                      <c:pt idx="1877">
                        <c:v>7.7672889999999999</c:v>
                      </c:pt>
                      <c:pt idx="1878">
                        <c:v>7.7492039999999998</c:v>
                      </c:pt>
                      <c:pt idx="1879">
                        <c:v>7.7672889999999999</c:v>
                      </c:pt>
                      <c:pt idx="1880">
                        <c:v>7.7763309999999999</c:v>
                      </c:pt>
                      <c:pt idx="1881">
                        <c:v>7.7763309999999999</c:v>
                      </c:pt>
                      <c:pt idx="1882">
                        <c:v>7.7672889999999999</c:v>
                      </c:pt>
                      <c:pt idx="1883">
                        <c:v>7.7582459999999998</c:v>
                      </c:pt>
                      <c:pt idx="1884">
                        <c:v>7.7582459999999998</c:v>
                      </c:pt>
                      <c:pt idx="1885">
                        <c:v>7.7582459999999998</c:v>
                      </c:pt>
                      <c:pt idx="1886">
                        <c:v>7.7672889999999999</c:v>
                      </c:pt>
                      <c:pt idx="1887">
                        <c:v>7.7582459999999998</c:v>
                      </c:pt>
                      <c:pt idx="1888">
                        <c:v>7.7582459999999998</c:v>
                      </c:pt>
                      <c:pt idx="1889">
                        <c:v>7.7582459999999998</c:v>
                      </c:pt>
                      <c:pt idx="1890">
                        <c:v>7.7582459999999998</c:v>
                      </c:pt>
                      <c:pt idx="1891">
                        <c:v>7.7401619999999998</c:v>
                      </c:pt>
                      <c:pt idx="1892">
                        <c:v>7.7492039999999998</c:v>
                      </c:pt>
                      <c:pt idx="1893">
                        <c:v>7.7492039999999998</c:v>
                      </c:pt>
                      <c:pt idx="1894">
                        <c:v>7.7763309999999999</c:v>
                      </c:pt>
                      <c:pt idx="1895">
                        <c:v>7.7763309999999999</c:v>
                      </c:pt>
                      <c:pt idx="1896">
                        <c:v>7.7492039999999998</c:v>
                      </c:pt>
                      <c:pt idx="1897">
                        <c:v>7.7582459999999998</c:v>
                      </c:pt>
                      <c:pt idx="1898">
                        <c:v>7.7672889999999999</c:v>
                      </c:pt>
                      <c:pt idx="1899">
                        <c:v>7.7492039999999998</c:v>
                      </c:pt>
                      <c:pt idx="1900">
                        <c:v>7.7582459999999998</c:v>
                      </c:pt>
                      <c:pt idx="1901">
                        <c:v>7.7582459999999998</c:v>
                      </c:pt>
                      <c:pt idx="1902">
                        <c:v>7.7672889999999999</c:v>
                      </c:pt>
                      <c:pt idx="1903">
                        <c:v>7.7763309999999999</c:v>
                      </c:pt>
                      <c:pt idx="1904">
                        <c:v>7.7582459999999998</c:v>
                      </c:pt>
                      <c:pt idx="1905">
                        <c:v>7.7672889999999999</c:v>
                      </c:pt>
                      <c:pt idx="1906">
                        <c:v>7.7582459999999998</c:v>
                      </c:pt>
                      <c:pt idx="1907">
                        <c:v>7.7672889999999999</c:v>
                      </c:pt>
                      <c:pt idx="1908">
                        <c:v>7.7492039999999998</c:v>
                      </c:pt>
                      <c:pt idx="1909">
                        <c:v>7.7492039999999998</c:v>
                      </c:pt>
                      <c:pt idx="1910">
                        <c:v>7.7492039999999998</c:v>
                      </c:pt>
                      <c:pt idx="1911">
                        <c:v>7.7672889999999999</c:v>
                      </c:pt>
                      <c:pt idx="1912">
                        <c:v>7.7763309999999999</c:v>
                      </c:pt>
                      <c:pt idx="1913">
                        <c:v>7.7582459999999998</c:v>
                      </c:pt>
                      <c:pt idx="1914">
                        <c:v>7.7763309999999999</c:v>
                      </c:pt>
                      <c:pt idx="1915">
                        <c:v>7.7582459999999998</c:v>
                      </c:pt>
                      <c:pt idx="1916">
                        <c:v>7.7672889999999999</c:v>
                      </c:pt>
                      <c:pt idx="1917">
                        <c:v>7.7672889999999999</c:v>
                      </c:pt>
                      <c:pt idx="1918">
                        <c:v>7.7582459999999998</c:v>
                      </c:pt>
                      <c:pt idx="1919">
                        <c:v>7.7672889999999999</c:v>
                      </c:pt>
                      <c:pt idx="1920">
                        <c:v>7.7582459999999998</c:v>
                      </c:pt>
                      <c:pt idx="1921">
                        <c:v>7.7763309999999999</c:v>
                      </c:pt>
                      <c:pt idx="1922">
                        <c:v>7.7582459999999998</c:v>
                      </c:pt>
                      <c:pt idx="1923">
                        <c:v>7.7582459999999998</c:v>
                      </c:pt>
                      <c:pt idx="1924">
                        <c:v>7.7672889999999999</c:v>
                      </c:pt>
                      <c:pt idx="1925">
                        <c:v>7.7582459999999998</c:v>
                      </c:pt>
                      <c:pt idx="1926">
                        <c:v>7.7672889999999999</c:v>
                      </c:pt>
                      <c:pt idx="1927">
                        <c:v>7.7582459999999998</c:v>
                      </c:pt>
                      <c:pt idx="1928">
                        <c:v>7.7492039999999998</c:v>
                      </c:pt>
                      <c:pt idx="1929">
                        <c:v>7.7401619999999998</c:v>
                      </c:pt>
                      <c:pt idx="1930">
                        <c:v>7.7672889999999999</c:v>
                      </c:pt>
                      <c:pt idx="1931">
                        <c:v>7.7582459999999998</c:v>
                      </c:pt>
                      <c:pt idx="1932">
                        <c:v>7.7582459999999998</c:v>
                      </c:pt>
                      <c:pt idx="1933">
                        <c:v>7.7582459999999998</c:v>
                      </c:pt>
                      <c:pt idx="1934">
                        <c:v>7.7763309999999999</c:v>
                      </c:pt>
                      <c:pt idx="1935">
                        <c:v>7.7672889999999999</c:v>
                      </c:pt>
                      <c:pt idx="1936">
                        <c:v>7.7672889999999999</c:v>
                      </c:pt>
                      <c:pt idx="1937">
                        <c:v>7.7492039999999998</c:v>
                      </c:pt>
                      <c:pt idx="1938">
                        <c:v>7.7582459999999998</c:v>
                      </c:pt>
                      <c:pt idx="1939">
                        <c:v>7.8848380000000002</c:v>
                      </c:pt>
                      <c:pt idx="1940">
                        <c:v>7.8757960000000002</c:v>
                      </c:pt>
                      <c:pt idx="1941">
                        <c:v>7.8757960000000002</c:v>
                      </c:pt>
                      <c:pt idx="1942">
                        <c:v>7.8757960000000002</c:v>
                      </c:pt>
                      <c:pt idx="1943">
                        <c:v>7.8757960000000002</c:v>
                      </c:pt>
                      <c:pt idx="1944">
                        <c:v>7.8757960000000002</c:v>
                      </c:pt>
                      <c:pt idx="1945">
                        <c:v>7.8848380000000002</c:v>
                      </c:pt>
                      <c:pt idx="1946">
                        <c:v>7.8848380000000002</c:v>
                      </c:pt>
                      <c:pt idx="1947">
                        <c:v>7.8848380000000002</c:v>
                      </c:pt>
                      <c:pt idx="1948">
                        <c:v>7.8848380000000002</c:v>
                      </c:pt>
                      <c:pt idx="1949">
                        <c:v>7.8848380000000002</c:v>
                      </c:pt>
                      <c:pt idx="1950">
                        <c:v>7.8938800000000002</c:v>
                      </c:pt>
                      <c:pt idx="1951">
                        <c:v>7.8848380000000002</c:v>
                      </c:pt>
                      <c:pt idx="1952">
                        <c:v>7.8667540000000002</c:v>
                      </c:pt>
                      <c:pt idx="1953">
                        <c:v>7.8938800000000002</c:v>
                      </c:pt>
                      <c:pt idx="1954">
                        <c:v>7.8848380000000002</c:v>
                      </c:pt>
                      <c:pt idx="1955">
                        <c:v>7.8848380000000002</c:v>
                      </c:pt>
                      <c:pt idx="1956">
                        <c:v>7.8848380000000002</c:v>
                      </c:pt>
                      <c:pt idx="1957">
                        <c:v>7.8757960000000002</c:v>
                      </c:pt>
                      <c:pt idx="1958">
                        <c:v>7.8577110000000001</c:v>
                      </c:pt>
                      <c:pt idx="1959">
                        <c:v>7.8757960000000002</c:v>
                      </c:pt>
                      <c:pt idx="1960">
                        <c:v>7.8848380000000002</c:v>
                      </c:pt>
                      <c:pt idx="1961">
                        <c:v>7.8757960000000002</c:v>
                      </c:pt>
                      <c:pt idx="1962">
                        <c:v>7.8848380000000002</c:v>
                      </c:pt>
                      <c:pt idx="1963">
                        <c:v>7.8848380000000002</c:v>
                      </c:pt>
                      <c:pt idx="1964">
                        <c:v>7.8757960000000002</c:v>
                      </c:pt>
                      <c:pt idx="1965">
                        <c:v>7.8667540000000002</c:v>
                      </c:pt>
                      <c:pt idx="1966">
                        <c:v>7.8848380000000002</c:v>
                      </c:pt>
                      <c:pt idx="1967">
                        <c:v>7.8848380000000002</c:v>
                      </c:pt>
                      <c:pt idx="1968">
                        <c:v>7.8667540000000002</c:v>
                      </c:pt>
                      <c:pt idx="1969">
                        <c:v>7.8757960000000002</c:v>
                      </c:pt>
                      <c:pt idx="1970">
                        <c:v>7.8757960000000002</c:v>
                      </c:pt>
                      <c:pt idx="1971">
                        <c:v>7.8757960000000002</c:v>
                      </c:pt>
                      <c:pt idx="1972">
                        <c:v>7.8848380000000002</c:v>
                      </c:pt>
                      <c:pt idx="1973">
                        <c:v>7.8577110000000001</c:v>
                      </c:pt>
                      <c:pt idx="1974">
                        <c:v>7.8667540000000002</c:v>
                      </c:pt>
                      <c:pt idx="1975">
                        <c:v>7.8577110000000001</c:v>
                      </c:pt>
                      <c:pt idx="1976">
                        <c:v>7.8577110000000001</c:v>
                      </c:pt>
                      <c:pt idx="1977">
                        <c:v>7.8667540000000002</c:v>
                      </c:pt>
                      <c:pt idx="1978">
                        <c:v>7.8848380000000002</c:v>
                      </c:pt>
                      <c:pt idx="1979">
                        <c:v>7.8667540000000002</c:v>
                      </c:pt>
                      <c:pt idx="1980">
                        <c:v>7.8667540000000002</c:v>
                      </c:pt>
                      <c:pt idx="1981">
                        <c:v>7.8667540000000002</c:v>
                      </c:pt>
                      <c:pt idx="1982">
                        <c:v>7.8577110000000001</c:v>
                      </c:pt>
                      <c:pt idx="1983">
                        <c:v>7.8667540000000002</c:v>
                      </c:pt>
                      <c:pt idx="1984">
                        <c:v>7.8486690000000001</c:v>
                      </c:pt>
                      <c:pt idx="1985">
                        <c:v>7.8848380000000002</c:v>
                      </c:pt>
                      <c:pt idx="1986">
                        <c:v>7.8757960000000002</c:v>
                      </c:pt>
                      <c:pt idx="1987">
                        <c:v>7.8577110000000001</c:v>
                      </c:pt>
                      <c:pt idx="1988">
                        <c:v>7.8667540000000002</c:v>
                      </c:pt>
                      <c:pt idx="1989">
                        <c:v>7.8848380000000002</c:v>
                      </c:pt>
                      <c:pt idx="1990">
                        <c:v>7.8667540000000002</c:v>
                      </c:pt>
                      <c:pt idx="1991">
                        <c:v>7.8667540000000002</c:v>
                      </c:pt>
                      <c:pt idx="1992">
                        <c:v>7.8667540000000002</c:v>
                      </c:pt>
                      <c:pt idx="1993">
                        <c:v>7.8667540000000002</c:v>
                      </c:pt>
                      <c:pt idx="1994">
                        <c:v>7.8848380000000002</c:v>
                      </c:pt>
                      <c:pt idx="1995">
                        <c:v>7.8577110000000001</c:v>
                      </c:pt>
                      <c:pt idx="1996">
                        <c:v>7.8667540000000002</c:v>
                      </c:pt>
                      <c:pt idx="1997">
                        <c:v>7.8577110000000001</c:v>
                      </c:pt>
                      <c:pt idx="1998">
                        <c:v>7.8577110000000001</c:v>
                      </c:pt>
                      <c:pt idx="1999">
                        <c:v>7.8757960000000002</c:v>
                      </c:pt>
                      <c:pt idx="2000">
                        <c:v>7.8938800000000002</c:v>
                      </c:pt>
                      <c:pt idx="2001">
                        <c:v>7.8667540000000002</c:v>
                      </c:pt>
                      <c:pt idx="2002">
                        <c:v>7.8938800000000002</c:v>
                      </c:pt>
                      <c:pt idx="2003">
                        <c:v>7.8757960000000002</c:v>
                      </c:pt>
                      <c:pt idx="2004">
                        <c:v>7.8577110000000001</c:v>
                      </c:pt>
                      <c:pt idx="2005">
                        <c:v>7.8667540000000002</c:v>
                      </c:pt>
                      <c:pt idx="2006">
                        <c:v>7.8848380000000002</c:v>
                      </c:pt>
                      <c:pt idx="2007">
                        <c:v>7.8757960000000002</c:v>
                      </c:pt>
                      <c:pt idx="2008">
                        <c:v>7.8757960000000002</c:v>
                      </c:pt>
                      <c:pt idx="2009">
                        <c:v>7.8757960000000002</c:v>
                      </c:pt>
                      <c:pt idx="2010">
                        <c:v>7.8757960000000002</c:v>
                      </c:pt>
                      <c:pt idx="2011">
                        <c:v>7.8486690000000001</c:v>
                      </c:pt>
                      <c:pt idx="2012">
                        <c:v>7.8667540000000002</c:v>
                      </c:pt>
                      <c:pt idx="2013">
                        <c:v>7.8667540000000002</c:v>
                      </c:pt>
                      <c:pt idx="2014">
                        <c:v>7.8757960000000002</c:v>
                      </c:pt>
                      <c:pt idx="2015">
                        <c:v>7.8757960000000002</c:v>
                      </c:pt>
                      <c:pt idx="2016">
                        <c:v>7.8848380000000002</c:v>
                      </c:pt>
                      <c:pt idx="2017">
                        <c:v>7.8577110000000001</c:v>
                      </c:pt>
                      <c:pt idx="2018">
                        <c:v>7.8577110000000001</c:v>
                      </c:pt>
                      <c:pt idx="2019">
                        <c:v>7.8938800000000002</c:v>
                      </c:pt>
                      <c:pt idx="2020">
                        <c:v>7.8667540000000002</c:v>
                      </c:pt>
                      <c:pt idx="2021">
                        <c:v>7.8757960000000002</c:v>
                      </c:pt>
                      <c:pt idx="2022">
                        <c:v>7.8486690000000001</c:v>
                      </c:pt>
                      <c:pt idx="2023">
                        <c:v>7.8667540000000002</c:v>
                      </c:pt>
                      <c:pt idx="2024">
                        <c:v>7.8757960000000002</c:v>
                      </c:pt>
                      <c:pt idx="2025">
                        <c:v>7.8577110000000001</c:v>
                      </c:pt>
                      <c:pt idx="2026">
                        <c:v>7.8577110000000001</c:v>
                      </c:pt>
                      <c:pt idx="2027">
                        <c:v>7.8757960000000002</c:v>
                      </c:pt>
                      <c:pt idx="2028">
                        <c:v>7.8577110000000001</c:v>
                      </c:pt>
                      <c:pt idx="2029">
                        <c:v>7.8486690000000001</c:v>
                      </c:pt>
                      <c:pt idx="2030">
                        <c:v>7.8757960000000002</c:v>
                      </c:pt>
                      <c:pt idx="2031">
                        <c:v>7.8667540000000002</c:v>
                      </c:pt>
                      <c:pt idx="2032">
                        <c:v>7.8848380000000002</c:v>
                      </c:pt>
                      <c:pt idx="2033">
                        <c:v>7.8577110000000001</c:v>
                      </c:pt>
                      <c:pt idx="2034">
                        <c:v>7.8577110000000001</c:v>
                      </c:pt>
                      <c:pt idx="2035">
                        <c:v>7.8757960000000002</c:v>
                      </c:pt>
                      <c:pt idx="2036">
                        <c:v>7.8667540000000002</c:v>
                      </c:pt>
                      <c:pt idx="2037">
                        <c:v>7.8577110000000001</c:v>
                      </c:pt>
                      <c:pt idx="2038">
                        <c:v>7.8757960000000002</c:v>
                      </c:pt>
                      <c:pt idx="2039">
                        <c:v>7.8667540000000002</c:v>
                      </c:pt>
                      <c:pt idx="2040">
                        <c:v>7.8396270000000001</c:v>
                      </c:pt>
                      <c:pt idx="2041">
                        <c:v>7.8667540000000002</c:v>
                      </c:pt>
                      <c:pt idx="2042">
                        <c:v>7.8486690000000001</c:v>
                      </c:pt>
                      <c:pt idx="2043">
                        <c:v>7.8757960000000002</c:v>
                      </c:pt>
                      <c:pt idx="2044">
                        <c:v>7.8667540000000002</c:v>
                      </c:pt>
                      <c:pt idx="2045">
                        <c:v>7.8667540000000002</c:v>
                      </c:pt>
                      <c:pt idx="2046">
                        <c:v>7.8757960000000002</c:v>
                      </c:pt>
                      <c:pt idx="2047">
                        <c:v>7.8667540000000002</c:v>
                      </c:pt>
                      <c:pt idx="2048">
                        <c:v>7.8486690000000001</c:v>
                      </c:pt>
                      <c:pt idx="2049">
                        <c:v>7.8667540000000002</c:v>
                      </c:pt>
                      <c:pt idx="2050">
                        <c:v>7.8667540000000002</c:v>
                      </c:pt>
                      <c:pt idx="2051">
                        <c:v>7.8757960000000002</c:v>
                      </c:pt>
                      <c:pt idx="2052">
                        <c:v>7.8577110000000001</c:v>
                      </c:pt>
                      <c:pt idx="2053">
                        <c:v>7.8577110000000001</c:v>
                      </c:pt>
                      <c:pt idx="2054">
                        <c:v>7.8757960000000002</c:v>
                      </c:pt>
                      <c:pt idx="2055">
                        <c:v>7.8486690000000001</c:v>
                      </c:pt>
                      <c:pt idx="2056">
                        <c:v>7.8757960000000002</c:v>
                      </c:pt>
                      <c:pt idx="2057">
                        <c:v>7.8577110000000001</c:v>
                      </c:pt>
                      <c:pt idx="2058">
                        <c:v>7.8577110000000001</c:v>
                      </c:pt>
                      <c:pt idx="2059">
                        <c:v>7.8667540000000002</c:v>
                      </c:pt>
                      <c:pt idx="2060">
                        <c:v>7.8577110000000001</c:v>
                      </c:pt>
                      <c:pt idx="2061">
                        <c:v>7.8577110000000001</c:v>
                      </c:pt>
                      <c:pt idx="2062">
                        <c:v>7.8577110000000001</c:v>
                      </c:pt>
                      <c:pt idx="2063">
                        <c:v>7.8757960000000002</c:v>
                      </c:pt>
                      <c:pt idx="2064">
                        <c:v>7.8757960000000002</c:v>
                      </c:pt>
                      <c:pt idx="2065">
                        <c:v>7.8577110000000001</c:v>
                      </c:pt>
                      <c:pt idx="2066">
                        <c:v>7.8667540000000002</c:v>
                      </c:pt>
                      <c:pt idx="2067">
                        <c:v>7.8577110000000001</c:v>
                      </c:pt>
                      <c:pt idx="2068">
                        <c:v>7.8396270000000001</c:v>
                      </c:pt>
                      <c:pt idx="2069">
                        <c:v>7.8396270000000001</c:v>
                      </c:pt>
                      <c:pt idx="2070">
                        <c:v>7.8667540000000002</c:v>
                      </c:pt>
                      <c:pt idx="2071">
                        <c:v>7.8757960000000002</c:v>
                      </c:pt>
                      <c:pt idx="2072">
                        <c:v>7.8577110000000001</c:v>
                      </c:pt>
                      <c:pt idx="2073">
                        <c:v>7.8577110000000001</c:v>
                      </c:pt>
                      <c:pt idx="2074">
                        <c:v>7.8848380000000002</c:v>
                      </c:pt>
                      <c:pt idx="2075">
                        <c:v>7.8396270000000001</c:v>
                      </c:pt>
                      <c:pt idx="2076">
                        <c:v>7.8938800000000002</c:v>
                      </c:pt>
                      <c:pt idx="2077">
                        <c:v>7.8396270000000001</c:v>
                      </c:pt>
                      <c:pt idx="2078">
                        <c:v>7.8577110000000001</c:v>
                      </c:pt>
                      <c:pt idx="2079">
                        <c:v>7.8848380000000002</c:v>
                      </c:pt>
                      <c:pt idx="2080">
                        <c:v>7.8486690000000001</c:v>
                      </c:pt>
                      <c:pt idx="2081">
                        <c:v>7.8486690000000001</c:v>
                      </c:pt>
                      <c:pt idx="2082">
                        <c:v>7.8486690000000001</c:v>
                      </c:pt>
                      <c:pt idx="2083">
                        <c:v>7.8486690000000001</c:v>
                      </c:pt>
                      <c:pt idx="2084">
                        <c:v>7.8577110000000001</c:v>
                      </c:pt>
                      <c:pt idx="2085">
                        <c:v>7.8757960000000002</c:v>
                      </c:pt>
                      <c:pt idx="2086">
                        <c:v>7.8577110000000001</c:v>
                      </c:pt>
                      <c:pt idx="2087">
                        <c:v>7.8667540000000002</c:v>
                      </c:pt>
                      <c:pt idx="2088">
                        <c:v>7.8667540000000002</c:v>
                      </c:pt>
                      <c:pt idx="2089">
                        <c:v>7.8667540000000002</c:v>
                      </c:pt>
                      <c:pt idx="2090">
                        <c:v>7.8667540000000002</c:v>
                      </c:pt>
                      <c:pt idx="2091">
                        <c:v>7.8486690000000001</c:v>
                      </c:pt>
                      <c:pt idx="2092">
                        <c:v>7.8486690000000001</c:v>
                      </c:pt>
                      <c:pt idx="2093">
                        <c:v>7.8577110000000001</c:v>
                      </c:pt>
                      <c:pt idx="2094">
                        <c:v>7.8667540000000002</c:v>
                      </c:pt>
                      <c:pt idx="2095">
                        <c:v>7.8577110000000001</c:v>
                      </c:pt>
                      <c:pt idx="2096">
                        <c:v>7.8667540000000002</c:v>
                      </c:pt>
                      <c:pt idx="2097">
                        <c:v>7.8577110000000001</c:v>
                      </c:pt>
                      <c:pt idx="2098">
                        <c:v>7.8577110000000001</c:v>
                      </c:pt>
                      <c:pt idx="2099">
                        <c:v>7.8486690000000001</c:v>
                      </c:pt>
                      <c:pt idx="2100">
                        <c:v>7.8667540000000002</c:v>
                      </c:pt>
                      <c:pt idx="2101">
                        <c:v>7.8577110000000001</c:v>
                      </c:pt>
                      <c:pt idx="2102">
                        <c:v>7.8486690000000001</c:v>
                      </c:pt>
                      <c:pt idx="2103">
                        <c:v>7.8757960000000002</c:v>
                      </c:pt>
                      <c:pt idx="2104">
                        <c:v>7.8667540000000002</c:v>
                      </c:pt>
                      <c:pt idx="2105">
                        <c:v>7.8667540000000002</c:v>
                      </c:pt>
                      <c:pt idx="2106">
                        <c:v>7.8577110000000001</c:v>
                      </c:pt>
                      <c:pt idx="2107">
                        <c:v>7.8667540000000002</c:v>
                      </c:pt>
                      <c:pt idx="2108">
                        <c:v>7.8396270000000001</c:v>
                      </c:pt>
                      <c:pt idx="2109">
                        <c:v>7.8848380000000002</c:v>
                      </c:pt>
                      <c:pt idx="2110">
                        <c:v>7.8577110000000001</c:v>
                      </c:pt>
                      <c:pt idx="2111">
                        <c:v>7.8757960000000002</c:v>
                      </c:pt>
                      <c:pt idx="2112">
                        <c:v>7.8667540000000002</c:v>
                      </c:pt>
                      <c:pt idx="2113">
                        <c:v>7.8577110000000001</c:v>
                      </c:pt>
                      <c:pt idx="2114">
                        <c:v>7.8577110000000001</c:v>
                      </c:pt>
                      <c:pt idx="2115">
                        <c:v>7.8577110000000001</c:v>
                      </c:pt>
                      <c:pt idx="2116">
                        <c:v>7.8577110000000001</c:v>
                      </c:pt>
                      <c:pt idx="2117">
                        <c:v>7.8486690000000001</c:v>
                      </c:pt>
                      <c:pt idx="2118">
                        <c:v>7.8667540000000002</c:v>
                      </c:pt>
                      <c:pt idx="2119">
                        <c:v>7.8486690000000001</c:v>
                      </c:pt>
                      <c:pt idx="2120">
                        <c:v>7.8757960000000002</c:v>
                      </c:pt>
                      <c:pt idx="2121">
                        <c:v>7.8577110000000001</c:v>
                      </c:pt>
                      <c:pt idx="2122">
                        <c:v>7.8577110000000001</c:v>
                      </c:pt>
                      <c:pt idx="2123">
                        <c:v>7.8577110000000001</c:v>
                      </c:pt>
                      <c:pt idx="2124">
                        <c:v>7.8667540000000002</c:v>
                      </c:pt>
                      <c:pt idx="2125">
                        <c:v>7.8757960000000002</c:v>
                      </c:pt>
                      <c:pt idx="2126">
                        <c:v>7.8577110000000001</c:v>
                      </c:pt>
                      <c:pt idx="2127">
                        <c:v>7.8667540000000002</c:v>
                      </c:pt>
                      <c:pt idx="2128">
                        <c:v>7.8577110000000001</c:v>
                      </c:pt>
                      <c:pt idx="2129">
                        <c:v>7.8396270000000001</c:v>
                      </c:pt>
                      <c:pt idx="2130">
                        <c:v>7.8486690000000001</c:v>
                      </c:pt>
                      <c:pt idx="2131">
                        <c:v>7.8486690000000001</c:v>
                      </c:pt>
                      <c:pt idx="2132">
                        <c:v>7.8486690000000001</c:v>
                      </c:pt>
                      <c:pt idx="2133">
                        <c:v>7.8577110000000001</c:v>
                      </c:pt>
                      <c:pt idx="2134">
                        <c:v>7.8486690000000001</c:v>
                      </c:pt>
                      <c:pt idx="2135">
                        <c:v>7.8486690000000001</c:v>
                      </c:pt>
                      <c:pt idx="2136">
                        <c:v>7.8577110000000001</c:v>
                      </c:pt>
                      <c:pt idx="2137">
                        <c:v>7.8486690000000001</c:v>
                      </c:pt>
                      <c:pt idx="2138">
                        <c:v>7.8396270000000001</c:v>
                      </c:pt>
                      <c:pt idx="2139">
                        <c:v>7.8577110000000001</c:v>
                      </c:pt>
                      <c:pt idx="2140">
                        <c:v>7.8667540000000002</c:v>
                      </c:pt>
                      <c:pt idx="2141">
                        <c:v>7.8577110000000001</c:v>
                      </c:pt>
                      <c:pt idx="2142">
                        <c:v>7.8486690000000001</c:v>
                      </c:pt>
                      <c:pt idx="2143">
                        <c:v>7.8305850000000001</c:v>
                      </c:pt>
                      <c:pt idx="2144">
                        <c:v>7.8577110000000001</c:v>
                      </c:pt>
                      <c:pt idx="2145">
                        <c:v>7.8577110000000001</c:v>
                      </c:pt>
                      <c:pt idx="2146">
                        <c:v>7.8486690000000001</c:v>
                      </c:pt>
                      <c:pt idx="2147">
                        <c:v>7.8577110000000001</c:v>
                      </c:pt>
                      <c:pt idx="2148">
                        <c:v>7.8667540000000002</c:v>
                      </c:pt>
                      <c:pt idx="2149">
                        <c:v>7.8577110000000001</c:v>
                      </c:pt>
                      <c:pt idx="2150">
                        <c:v>7.8577110000000001</c:v>
                      </c:pt>
                      <c:pt idx="2151">
                        <c:v>7.8667540000000002</c:v>
                      </c:pt>
                      <c:pt idx="2152">
                        <c:v>7.8396270000000001</c:v>
                      </c:pt>
                      <c:pt idx="2153">
                        <c:v>7.8577110000000001</c:v>
                      </c:pt>
                      <c:pt idx="2154">
                        <c:v>7.8486690000000001</c:v>
                      </c:pt>
                      <c:pt idx="2155">
                        <c:v>7.8486690000000001</c:v>
                      </c:pt>
                      <c:pt idx="2156">
                        <c:v>7.8396270000000001</c:v>
                      </c:pt>
                      <c:pt idx="2157">
                        <c:v>7.8396270000000001</c:v>
                      </c:pt>
                      <c:pt idx="2158">
                        <c:v>7.8396270000000001</c:v>
                      </c:pt>
                      <c:pt idx="2159">
                        <c:v>7.8396270000000001</c:v>
                      </c:pt>
                      <c:pt idx="2160">
                        <c:v>7.8577110000000001</c:v>
                      </c:pt>
                      <c:pt idx="2161">
                        <c:v>7.8486690000000001</c:v>
                      </c:pt>
                      <c:pt idx="2162">
                        <c:v>7.8396270000000001</c:v>
                      </c:pt>
                      <c:pt idx="2163">
                        <c:v>7.8667540000000002</c:v>
                      </c:pt>
                      <c:pt idx="2164">
                        <c:v>7.8396270000000001</c:v>
                      </c:pt>
                      <c:pt idx="2165">
                        <c:v>7.8125</c:v>
                      </c:pt>
                      <c:pt idx="2166">
                        <c:v>7.8486690000000001</c:v>
                      </c:pt>
                      <c:pt idx="2167">
                        <c:v>7.8577110000000001</c:v>
                      </c:pt>
                      <c:pt idx="2168">
                        <c:v>7.8577110000000001</c:v>
                      </c:pt>
                      <c:pt idx="2169">
                        <c:v>7.8486690000000001</c:v>
                      </c:pt>
                      <c:pt idx="2170">
                        <c:v>7.8305850000000001</c:v>
                      </c:pt>
                      <c:pt idx="2171">
                        <c:v>7.8486690000000001</c:v>
                      </c:pt>
                      <c:pt idx="2172">
                        <c:v>7.8486690000000001</c:v>
                      </c:pt>
                      <c:pt idx="2173">
                        <c:v>7.8486690000000001</c:v>
                      </c:pt>
                      <c:pt idx="2174">
                        <c:v>7.8396270000000001</c:v>
                      </c:pt>
                      <c:pt idx="2175">
                        <c:v>7.8486690000000001</c:v>
                      </c:pt>
                      <c:pt idx="2176">
                        <c:v>7.8577110000000001</c:v>
                      </c:pt>
                      <c:pt idx="2177">
                        <c:v>7.8396270000000001</c:v>
                      </c:pt>
                      <c:pt idx="2178">
                        <c:v>7.8667540000000002</c:v>
                      </c:pt>
                      <c:pt idx="2179">
                        <c:v>7.8577110000000001</c:v>
                      </c:pt>
                      <c:pt idx="2180">
                        <c:v>7.8486690000000001</c:v>
                      </c:pt>
                      <c:pt idx="2181">
                        <c:v>7.8396270000000001</c:v>
                      </c:pt>
                      <c:pt idx="2182">
                        <c:v>7.8396270000000001</c:v>
                      </c:pt>
                      <c:pt idx="2183">
                        <c:v>7.8577110000000001</c:v>
                      </c:pt>
                      <c:pt idx="2184">
                        <c:v>7.8486690000000001</c:v>
                      </c:pt>
                      <c:pt idx="2185">
                        <c:v>7.8396270000000001</c:v>
                      </c:pt>
                      <c:pt idx="2186">
                        <c:v>7.8396270000000001</c:v>
                      </c:pt>
                      <c:pt idx="2187">
                        <c:v>7.8577110000000001</c:v>
                      </c:pt>
                      <c:pt idx="2188">
                        <c:v>7.8396270000000001</c:v>
                      </c:pt>
                      <c:pt idx="2189">
                        <c:v>7.8577110000000001</c:v>
                      </c:pt>
                      <c:pt idx="2190">
                        <c:v>7.8305850000000001</c:v>
                      </c:pt>
                      <c:pt idx="2191">
                        <c:v>7.8486690000000001</c:v>
                      </c:pt>
                      <c:pt idx="2192">
                        <c:v>7.8486690000000001</c:v>
                      </c:pt>
                      <c:pt idx="2193">
                        <c:v>7.8486690000000001</c:v>
                      </c:pt>
                      <c:pt idx="2194">
                        <c:v>7.8577110000000001</c:v>
                      </c:pt>
                      <c:pt idx="2195">
                        <c:v>7.8486690000000001</c:v>
                      </c:pt>
                      <c:pt idx="2196">
                        <c:v>7.8757960000000002</c:v>
                      </c:pt>
                      <c:pt idx="2197">
                        <c:v>7.8396270000000001</c:v>
                      </c:pt>
                      <c:pt idx="2198">
                        <c:v>7.8667540000000002</c:v>
                      </c:pt>
                      <c:pt idx="2199">
                        <c:v>7.8486690000000001</c:v>
                      </c:pt>
                      <c:pt idx="2200">
                        <c:v>7.8305850000000001</c:v>
                      </c:pt>
                      <c:pt idx="2201">
                        <c:v>7.8486690000000001</c:v>
                      </c:pt>
                      <c:pt idx="2202">
                        <c:v>7.8486690000000001</c:v>
                      </c:pt>
                      <c:pt idx="2203">
                        <c:v>7.8486690000000001</c:v>
                      </c:pt>
                      <c:pt idx="2204">
                        <c:v>7.8486690000000001</c:v>
                      </c:pt>
                      <c:pt idx="2205">
                        <c:v>7.8577110000000001</c:v>
                      </c:pt>
                      <c:pt idx="2206">
                        <c:v>7.8486690000000001</c:v>
                      </c:pt>
                      <c:pt idx="2207">
                        <c:v>7.8577110000000001</c:v>
                      </c:pt>
                      <c:pt idx="2208">
                        <c:v>7.8577110000000001</c:v>
                      </c:pt>
                      <c:pt idx="2209">
                        <c:v>7.8486690000000001</c:v>
                      </c:pt>
                      <c:pt idx="2210">
                        <c:v>7.8396270000000001</c:v>
                      </c:pt>
                      <c:pt idx="2211">
                        <c:v>7.8577110000000001</c:v>
                      </c:pt>
                      <c:pt idx="2212">
                        <c:v>7.8486690000000001</c:v>
                      </c:pt>
                      <c:pt idx="2213">
                        <c:v>7.8577110000000001</c:v>
                      </c:pt>
                      <c:pt idx="2214">
                        <c:v>7.8305850000000001</c:v>
                      </c:pt>
                      <c:pt idx="2215">
                        <c:v>7.8667540000000002</c:v>
                      </c:pt>
                      <c:pt idx="2216">
                        <c:v>7.8305850000000001</c:v>
                      </c:pt>
                      <c:pt idx="2217">
                        <c:v>7.8305850000000001</c:v>
                      </c:pt>
                      <c:pt idx="2218">
                        <c:v>7.8396270000000001</c:v>
                      </c:pt>
                      <c:pt idx="2219">
                        <c:v>7.8305850000000001</c:v>
                      </c:pt>
                      <c:pt idx="2220">
                        <c:v>7.8396270000000001</c:v>
                      </c:pt>
                      <c:pt idx="2221">
                        <c:v>7.8577110000000001</c:v>
                      </c:pt>
                      <c:pt idx="2222">
                        <c:v>7.8396270000000001</c:v>
                      </c:pt>
                      <c:pt idx="2223">
                        <c:v>7.8396270000000001</c:v>
                      </c:pt>
                      <c:pt idx="2224">
                        <c:v>7.8396270000000001</c:v>
                      </c:pt>
                      <c:pt idx="2225">
                        <c:v>7.8396270000000001</c:v>
                      </c:pt>
                      <c:pt idx="2226">
                        <c:v>7.8577110000000001</c:v>
                      </c:pt>
                      <c:pt idx="2227">
                        <c:v>7.8577110000000001</c:v>
                      </c:pt>
                      <c:pt idx="2228">
                        <c:v>7.8577110000000001</c:v>
                      </c:pt>
                      <c:pt idx="2229">
                        <c:v>7.8396270000000001</c:v>
                      </c:pt>
                      <c:pt idx="2230">
                        <c:v>7.8396270000000001</c:v>
                      </c:pt>
                      <c:pt idx="2231">
                        <c:v>7.8486690000000001</c:v>
                      </c:pt>
                      <c:pt idx="2232">
                        <c:v>7.8305850000000001</c:v>
                      </c:pt>
                      <c:pt idx="2233">
                        <c:v>7.8396270000000001</c:v>
                      </c:pt>
                      <c:pt idx="2234">
                        <c:v>7.8305850000000001</c:v>
                      </c:pt>
                      <c:pt idx="2235">
                        <c:v>7.8486690000000001</c:v>
                      </c:pt>
                      <c:pt idx="2236">
                        <c:v>7.8396270000000001</c:v>
                      </c:pt>
                      <c:pt idx="2237">
                        <c:v>7.8396270000000001</c:v>
                      </c:pt>
                      <c:pt idx="2238">
                        <c:v>7.8486690000000001</c:v>
                      </c:pt>
                      <c:pt idx="2239">
                        <c:v>7.8577110000000001</c:v>
                      </c:pt>
                      <c:pt idx="2240">
                        <c:v>7.8486690000000001</c:v>
                      </c:pt>
                      <c:pt idx="2241">
                        <c:v>7.8396270000000001</c:v>
                      </c:pt>
                      <c:pt idx="2242">
                        <c:v>7.8396270000000001</c:v>
                      </c:pt>
                      <c:pt idx="2243">
                        <c:v>7.8396270000000001</c:v>
                      </c:pt>
                      <c:pt idx="2244">
                        <c:v>7.8486690000000001</c:v>
                      </c:pt>
                      <c:pt idx="2245">
                        <c:v>7.8396270000000001</c:v>
                      </c:pt>
                      <c:pt idx="2246">
                        <c:v>7.8577110000000001</c:v>
                      </c:pt>
                      <c:pt idx="2247">
                        <c:v>7.8305850000000001</c:v>
                      </c:pt>
                      <c:pt idx="2248">
                        <c:v>7.8396270000000001</c:v>
                      </c:pt>
                      <c:pt idx="2249">
                        <c:v>7.8396270000000001</c:v>
                      </c:pt>
                      <c:pt idx="2250">
                        <c:v>7.8305850000000001</c:v>
                      </c:pt>
                      <c:pt idx="2251">
                        <c:v>7.8396270000000001</c:v>
                      </c:pt>
                      <c:pt idx="2252">
                        <c:v>7.8305850000000001</c:v>
                      </c:pt>
                      <c:pt idx="2253">
                        <c:v>7.8577110000000001</c:v>
                      </c:pt>
                      <c:pt idx="2254">
                        <c:v>7.8396270000000001</c:v>
                      </c:pt>
                      <c:pt idx="2255">
                        <c:v>7.8305850000000001</c:v>
                      </c:pt>
                      <c:pt idx="2256">
                        <c:v>7.8305850000000001</c:v>
                      </c:pt>
                      <c:pt idx="2257">
                        <c:v>7.8486690000000001</c:v>
                      </c:pt>
                      <c:pt idx="2258">
                        <c:v>7.8396270000000001</c:v>
                      </c:pt>
                      <c:pt idx="2259">
                        <c:v>7.8486690000000001</c:v>
                      </c:pt>
                      <c:pt idx="2260">
                        <c:v>7.8305850000000001</c:v>
                      </c:pt>
                      <c:pt idx="2261">
                        <c:v>7.8486690000000001</c:v>
                      </c:pt>
                      <c:pt idx="2262">
                        <c:v>7.8577110000000001</c:v>
                      </c:pt>
                      <c:pt idx="2263">
                        <c:v>7.8305850000000001</c:v>
                      </c:pt>
                      <c:pt idx="2264">
                        <c:v>7.8305850000000001</c:v>
                      </c:pt>
                      <c:pt idx="2265">
                        <c:v>7.8305850000000001</c:v>
                      </c:pt>
                      <c:pt idx="2266">
                        <c:v>7.8396270000000001</c:v>
                      </c:pt>
                      <c:pt idx="2267">
                        <c:v>7.8486690000000001</c:v>
                      </c:pt>
                      <c:pt idx="2268">
                        <c:v>7.8577110000000001</c:v>
                      </c:pt>
                      <c:pt idx="2269">
                        <c:v>7.8396270000000001</c:v>
                      </c:pt>
                      <c:pt idx="2270">
                        <c:v>7.8305850000000001</c:v>
                      </c:pt>
                      <c:pt idx="2271">
                        <c:v>7.8396270000000001</c:v>
                      </c:pt>
                      <c:pt idx="2272">
                        <c:v>7.821542</c:v>
                      </c:pt>
                      <c:pt idx="2273">
                        <c:v>7.8486690000000001</c:v>
                      </c:pt>
                      <c:pt idx="2274">
                        <c:v>7.8396270000000001</c:v>
                      </c:pt>
                      <c:pt idx="2275">
                        <c:v>7.8486690000000001</c:v>
                      </c:pt>
                      <c:pt idx="2276">
                        <c:v>7.8396270000000001</c:v>
                      </c:pt>
                      <c:pt idx="2277">
                        <c:v>7.8396270000000001</c:v>
                      </c:pt>
                      <c:pt idx="2278">
                        <c:v>7.8396270000000001</c:v>
                      </c:pt>
                      <c:pt idx="2279">
                        <c:v>7.8396270000000001</c:v>
                      </c:pt>
                      <c:pt idx="2280">
                        <c:v>7.821542</c:v>
                      </c:pt>
                      <c:pt idx="2281">
                        <c:v>7.8486690000000001</c:v>
                      </c:pt>
                      <c:pt idx="2282">
                        <c:v>7.8486690000000001</c:v>
                      </c:pt>
                      <c:pt idx="2283">
                        <c:v>7.821542</c:v>
                      </c:pt>
                      <c:pt idx="2284">
                        <c:v>7.8577110000000001</c:v>
                      </c:pt>
                      <c:pt idx="2285">
                        <c:v>7.8396270000000001</c:v>
                      </c:pt>
                      <c:pt idx="2286">
                        <c:v>7.8486690000000001</c:v>
                      </c:pt>
                      <c:pt idx="2287">
                        <c:v>7.8486690000000001</c:v>
                      </c:pt>
                      <c:pt idx="2288">
                        <c:v>7.8396270000000001</c:v>
                      </c:pt>
                      <c:pt idx="2289">
                        <c:v>7.8396270000000001</c:v>
                      </c:pt>
                      <c:pt idx="2290">
                        <c:v>7.8305850000000001</c:v>
                      </c:pt>
                      <c:pt idx="2291">
                        <c:v>7.8305850000000001</c:v>
                      </c:pt>
                      <c:pt idx="2292">
                        <c:v>7.8486690000000001</c:v>
                      </c:pt>
                      <c:pt idx="2293">
                        <c:v>7.8305850000000001</c:v>
                      </c:pt>
                      <c:pt idx="2294">
                        <c:v>7.8305850000000001</c:v>
                      </c:pt>
                      <c:pt idx="2295">
                        <c:v>7.8577110000000001</c:v>
                      </c:pt>
                      <c:pt idx="2296">
                        <c:v>7.8305850000000001</c:v>
                      </c:pt>
                      <c:pt idx="2297">
                        <c:v>7.8486690000000001</c:v>
                      </c:pt>
                      <c:pt idx="2298">
                        <c:v>7.8486690000000001</c:v>
                      </c:pt>
                      <c:pt idx="2299">
                        <c:v>7.8486690000000001</c:v>
                      </c:pt>
                      <c:pt idx="2300">
                        <c:v>7.8396270000000001</c:v>
                      </c:pt>
                      <c:pt idx="2301">
                        <c:v>7.8396270000000001</c:v>
                      </c:pt>
                      <c:pt idx="2302">
                        <c:v>7.8396270000000001</c:v>
                      </c:pt>
                      <c:pt idx="2303">
                        <c:v>7.8305850000000001</c:v>
                      </c:pt>
                      <c:pt idx="2304">
                        <c:v>7.8396270000000001</c:v>
                      </c:pt>
                      <c:pt idx="2305">
                        <c:v>7.8396270000000001</c:v>
                      </c:pt>
                      <c:pt idx="2306">
                        <c:v>7.8396270000000001</c:v>
                      </c:pt>
                      <c:pt idx="2307">
                        <c:v>7.8486690000000001</c:v>
                      </c:pt>
                      <c:pt idx="2308">
                        <c:v>7.8396270000000001</c:v>
                      </c:pt>
                      <c:pt idx="2309">
                        <c:v>7.8125</c:v>
                      </c:pt>
                      <c:pt idx="2310">
                        <c:v>7.8305850000000001</c:v>
                      </c:pt>
                      <c:pt idx="2311">
                        <c:v>7.8305850000000001</c:v>
                      </c:pt>
                      <c:pt idx="2312">
                        <c:v>7.8305850000000001</c:v>
                      </c:pt>
                      <c:pt idx="2313">
                        <c:v>7.8396270000000001</c:v>
                      </c:pt>
                      <c:pt idx="2314">
                        <c:v>7.8396270000000001</c:v>
                      </c:pt>
                      <c:pt idx="2315">
                        <c:v>7.8486690000000001</c:v>
                      </c:pt>
                      <c:pt idx="2316">
                        <c:v>7.8305850000000001</c:v>
                      </c:pt>
                      <c:pt idx="2317">
                        <c:v>7.8396270000000001</c:v>
                      </c:pt>
                      <c:pt idx="2318">
                        <c:v>7.8396270000000001</c:v>
                      </c:pt>
                      <c:pt idx="2319">
                        <c:v>7.8396270000000001</c:v>
                      </c:pt>
                      <c:pt idx="2320">
                        <c:v>7.8125</c:v>
                      </c:pt>
                      <c:pt idx="2321">
                        <c:v>7.8396270000000001</c:v>
                      </c:pt>
                      <c:pt idx="2322">
                        <c:v>7.8305850000000001</c:v>
                      </c:pt>
                      <c:pt idx="2323">
                        <c:v>7.8305850000000001</c:v>
                      </c:pt>
                      <c:pt idx="2324">
                        <c:v>7.8305850000000001</c:v>
                      </c:pt>
                      <c:pt idx="2325">
                        <c:v>7.8396270000000001</c:v>
                      </c:pt>
                      <c:pt idx="2326">
                        <c:v>7.8486690000000001</c:v>
                      </c:pt>
                      <c:pt idx="2327">
                        <c:v>7.821542</c:v>
                      </c:pt>
                      <c:pt idx="2328">
                        <c:v>7.8305850000000001</c:v>
                      </c:pt>
                      <c:pt idx="2329">
                        <c:v>7.8305850000000001</c:v>
                      </c:pt>
                      <c:pt idx="2330">
                        <c:v>7.8305850000000001</c:v>
                      </c:pt>
                      <c:pt idx="2331">
                        <c:v>7.8305850000000001</c:v>
                      </c:pt>
                      <c:pt idx="2332">
                        <c:v>7.8396270000000001</c:v>
                      </c:pt>
                      <c:pt idx="2333">
                        <c:v>7.8305850000000001</c:v>
                      </c:pt>
                      <c:pt idx="2334">
                        <c:v>7.8396270000000001</c:v>
                      </c:pt>
                      <c:pt idx="2335">
                        <c:v>7.8396270000000001</c:v>
                      </c:pt>
                      <c:pt idx="2336">
                        <c:v>7.8396270000000001</c:v>
                      </c:pt>
                      <c:pt idx="2337">
                        <c:v>7.8396270000000001</c:v>
                      </c:pt>
                      <c:pt idx="2338">
                        <c:v>7.8305850000000001</c:v>
                      </c:pt>
                      <c:pt idx="2339">
                        <c:v>7.8396270000000001</c:v>
                      </c:pt>
                      <c:pt idx="2340">
                        <c:v>7.821542</c:v>
                      </c:pt>
                      <c:pt idx="2341">
                        <c:v>7.8486690000000001</c:v>
                      </c:pt>
                      <c:pt idx="2342">
                        <c:v>7.821542</c:v>
                      </c:pt>
                      <c:pt idx="2343">
                        <c:v>7.8396270000000001</c:v>
                      </c:pt>
                      <c:pt idx="2344">
                        <c:v>7.8396270000000001</c:v>
                      </c:pt>
                      <c:pt idx="2345">
                        <c:v>7.8396270000000001</c:v>
                      </c:pt>
                      <c:pt idx="2346">
                        <c:v>7.8486690000000001</c:v>
                      </c:pt>
                      <c:pt idx="2347">
                        <c:v>7.8396270000000001</c:v>
                      </c:pt>
                      <c:pt idx="2348">
                        <c:v>7.8577110000000001</c:v>
                      </c:pt>
                      <c:pt idx="2349">
                        <c:v>7.8305850000000001</c:v>
                      </c:pt>
                      <c:pt idx="2350">
                        <c:v>7.8125</c:v>
                      </c:pt>
                      <c:pt idx="2351">
                        <c:v>7.8305850000000001</c:v>
                      </c:pt>
                      <c:pt idx="2352">
                        <c:v>7.8396270000000001</c:v>
                      </c:pt>
                      <c:pt idx="2353">
                        <c:v>7.8305850000000001</c:v>
                      </c:pt>
                      <c:pt idx="2354">
                        <c:v>7.8305850000000001</c:v>
                      </c:pt>
                      <c:pt idx="2355">
                        <c:v>7.8305850000000001</c:v>
                      </c:pt>
                      <c:pt idx="2356">
                        <c:v>7.8396270000000001</c:v>
                      </c:pt>
                      <c:pt idx="2357">
                        <c:v>7.8396270000000001</c:v>
                      </c:pt>
                      <c:pt idx="2358">
                        <c:v>7.8305850000000001</c:v>
                      </c:pt>
                      <c:pt idx="2359">
                        <c:v>7.8486690000000001</c:v>
                      </c:pt>
                      <c:pt idx="2360">
                        <c:v>7.8396270000000001</c:v>
                      </c:pt>
                      <c:pt idx="2361">
                        <c:v>7.8396270000000001</c:v>
                      </c:pt>
                      <c:pt idx="2362">
                        <c:v>7.8305850000000001</c:v>
                      </c:pt>
                      <c:pt idx="2363">
                        <c:v>7.8305850000000001</c:v>
                      </c:pt>
                      <c:pt idx="2364">
                        <c:v>7.821542</c:v>
                      </c:pt>
                      <c:pt idx="2365">
                        <c:v>7.821542</c:v>
                      </c:pt>
                      <c:pt idx="2366">
                        <c:v>7.8486690000000001</c:v>
                      </c:pt>
                      <c:pt idx="2367">
                        <c:v>7.821542</c:v>
                      </c:pt>
                      <c:pt idx="2368">
                        <c:v>7.821542</c:v>
                      </c:pt>
                      <c:pt idx="2369">
                        <c:v>7.8305850000000001</c:v>
                      </c:pt>
                      <c:pt idx="2370">
                        <c:v>7.8305850000000001</c:v>
                      </c:pt>
                      <c:pt idx="2371">
                        <c:v>7.8305850000000001</c:v>
                      </c:pt>
                      <c:pt idx="2372">
                        <c:v>7.821542</c:v>
                      </c:pt>
                      <c:pt idx="2373">
                        <c:v>7.8396270000000001</c:v>
                      </c:pt>
                      <c:pt idx="2374">
                        <c:v>7.8396270000000001</c:v>
                      </c:pt>
                      <c:pt idx="2375">
                        <c:v>7.8305850000000001</c:v>
                      </c:pt>
                      <c:pt idx="2376">
                        <c:v>7.821542</c:v>
                      </c:pt>
                      <c:pt idx="2377">
                        <c:v>7.8305850000000001</c:v>
                      </c:pt>
                      <c:pt idx="2378">
                        <c:v>7.821542</c:v>
                      </c:pt>
                      <c:pt idx="2379">
                        <c:v>7.8486690000000001</c:v>
                      </c:pt>
                      <c:pt idx="2380">
                        <c:v>7.8396270000000001</c:v>
                      </c:pt>
                      <c:pt idx="2381">
                        <c:v>7.821542</c:v>
                      </c:pt>
                      <c:pt idx="2382">
                        <c:v>7.8305850000000001</c:v>
                      </c:pt>
                      <c:pt idx="2383">
                        <c:v>7.8305850000000001</c:v>
                      </c:pt>
                      <c:pt idx="2384">
                        <c:v>7.8305850000000001</c:v>
                      </c:pt>
                      <c:pt idx="2385">
                        <c:v>7.8305850000000001</c:v>
                      </c:pt>
                      <c:pt idx="2386">
                        <c:v>7.8305850000000001</c:v>
                      </c:pt>
                      <c:pt idx="2387">
                        <c:v>7.821542</c:v>
                      </c:pt>
                      <c:pt idx="2388">
                        <c:v>7.8305850000000001</c:v>
                      </c:pt>
                      <c:pt idx="2389">
                        <c:v>7.8396270000000001</c:v>
                      </c:pt>
                      <c:pt idx="2390">
                        <c:v>7.8396270000000001</c:v>
                      </c:pt>
                      <c:pt idx="2391">
                        <c:v>7.8305850000000001</c:v>
                      </c:pt>
                      <c:pt idx="2392">
                        <c:v>7.8486690000000001</c:v>
                      </c:pt>
                      <c:pt idx="2393">
                        <c:v>7.8305850000000001</c:v>
                      </c:pt>
                      <c:pt idx="2394">
                        <c:v>7.8305850000000001</c:v>
                      </c:pt>
                      <c:pt idx="2395">
                        <c:v>7.821542</c:v>
                      </c:pt>
                      <c:pt idx="2396">
                        <c:v>7.8305850000000001</c:v>
                      </c:pt>
                      <c:pt idx="2397">
                        <c:v>7.8396270000000001</c:v>
                      </c:pt>
                      <c:pt idx="2398">
                        <c:v>7.821542</c:v>
                      </c:pt>
                      <c:pt idx="2399">
                        <c:v>7.821542</c:v>
                      </c:pt>
                      <c:pt idx="2400">
                        <c:v>7.8305850000000001</c:v>
                      </c:pt>
                      <c:pt idx="2401">
                        <c:v>7.8305850000000001</c:v>
                      </c:pt>
                      <c:pt idx="2402">
                        <c:v>7.8577110000000001</c:v>
                      </c:pt>
                      <c:pt idx="2403">
                        <c:v>7.8486690000000001</c:v>
                      </c:pt>
                      <c:pt idx="2404">
                        <c:v>7.821542</c:v>
                      </c:pt>
                      <c:pt idx="2405">
                        <c:v>7.8396270000000001</c:v>
                      </c:pt>
                      <c:pt idx="2406">
                        <c:v>7.8125</c:v>
                      </c:pt>
                      <c:pt idx="2407">
                        <c:v>8.0837669999999999</c:v>
                      </c:pt>
                      <c:pt idx="2408">
                        <c:v>8.1470629999999993</c:v>
                      </c:pt>
                      <c:pt idx="2409">
                        <c:v>8.1380210000000002</c:v>
                      </c:pt>
                      <c:pt idx="2410">
                        <c:v>8.1470629999999993</c:v>
                      </c:pt>
                      <c:pt idx="2411">
                        <c:v>8.1561050000000002</c:v>
                      </c:pt>
                      <c:pt idx="2412">
                        <c:v>8.1651480000000003</c:v>
                      </c:pt>
                      <c:pt idx="2413">
                        <c:v>8.1380210000000002</c:v>
                      </c:pt>
                      <c:pt idx="2414">
                        <c:v>8.1561050000000002</c:v>
                      </c:pt>
                      <c:pt idx="2415">
                        <c:v>8.1651480000000003</c:v>
                      </c:pt>
                      <c:pt idx="2416">
                        <c:v>8.1741899999999994</c:v>
                      </c:pt>
                      <c:pt idx="2417">
                        <c:v>8.1561050000000002</c:v>
                      </c:pt>
                      <c:pt idx="2418">
                        <c:v>8.1380210000000002</c:v>
                      </c:pt>
                      <c:pt idx="2419">
                        <c:v>8.1470629999999993</c:v>
                      </c:pt>
                      <c:pt idx="2420">
                        <c:v>8.1470629999999993</c:v>
                      </c:pt>
                      <c:pt idx="2421">
                        <c:v>8.1470629999999993</c:v>
                      </c:pt>
                      <c:pt idx="2422">
                        <c:v>8.1561050000000002</c:v>
                      </c:pt>
                      <c:pt idx="2423">
                        <c:v>8.1470629999999993</c:v>
                      </c:pt>
                      <c:pt idx="2424">
                        <c:v>8.1561050000000002</c:v>
                      </c:pt>
                      <c:pt idx="2425">
                        <c:v>8.1380210000000002</c:v>
                      </c:pt>
                      <c:pt idx="2426">
                        <c:v>8.1470629999999993</c:v>
                      </c:pt>
                      <c:pt idx="2427">
                        <c:v>8.1561050000000002</c:v>
                      </c:pt>
                      <c:pt idx="2428">
                        <c:v>8.1380210000000002</c:v>
                      </c:pt>
                      <c:pt idx="2429">
                        <c:v>8.1289789999999993</c:v>
                      </c:pt>
                      <c:pt idx="2430">
                        <c:v>8.1651480000000003</c:v>
                      </c:pt>
                      <c:pt idx="2431">
                        <c:v>8.1470629999999993</c:v>
                      </c:pt>
                      <c:pt idx="2432">
                        <c:v>8.1380210000000002</c:v>
                      </c:pt>
                      <c:pt idx="2433">
                        <c:v>8.1561050000000002</c:v>
                      </c:pt>
                      <c:pt idx="2434">
                        <c:v>8.1380210000000002</c:v>
                      </c:pt>
                      <c:pt idx="2435">
                        <c:v>8.1380210000000002</c:v>
                      </c:pt>
                      <c:pt idx="2436">
                        <c:v>8.1470629999999993</c:v>
                      </c:pt>
                      <c:pt idx="2437">
                        <c:v>8.1289789999999993</c:v>
                      </c:pt>
                      <c:pt idx="2438">
                        <c:v>8.1380210000000002</c:v>
                      </c:pt>
                      <c:pt idx="2439">
                        <c:v>8.1380210000000002</c:v>
                      </c:pt>
                      <c:pt idx="2440">
                        <c:v>8.1289789999999993</c:v>
                      </c:pt>
                      <c:pt idx="2441">
                        <c:v>8.1470629999999993</c:v>
                      </c:pt>
                      <c:pt idx="2442">
                        <c:v>8.1289789999999993</c:v>
                      </c:pt>
                      <c:pt idx="2443">
                        <c:v>8.1380210000000002</c:v>
                      </c:pt>
                      <c:pt idx="2444">
                        <c:v>8.1289789999999993</c:v>
                      </c:pt>
                      <c:pt idx="2445">
                        <c:v>8.1561050000000002</c:v>
                      </c:pt>
                      <c:pt idx="2446">
                        <c:v>8.1289789999999993</c:v>
                      </c:pt>
                      <c:pt idx="2447">
                        <c:v>8.1470629999999993</c:v>
                      </c:pt>
                      <c:pt idx="2448">
                        <c:v>8.1380210000000002</c:v>
                      </c:pt>
                      <c:pt idx="2449">
                        <c:v>8.1380210000000002</c:v>
                      </c:pt>
                      <c:pt idx="2450">
                        <c:v>8.1470629999999993</c:v>
                      </c:pt>
                      <c:pt idx="2451">
                        <c:v>8.1470629999999993</c:v>
                      </c:pt>
                      <c:pt idx="2452">
                        <c:v>8.1380210000000002</c:v>
                      </c:pt>
                      <c:pt idx="2453">
                        <c:v>8.1289789999999993</c:v>
                      </c:pt>
                      <c:pt idx="2454">
                        <c:v>8.1380210000000002</c:v>
                      </c:pt>
                      <c:pt idx="2455">
                        <c:v>8.1380210000000002</c:v>
                      </c:pt>
                      <c:pt idx="2456">
                        <c:v>8.1289789999999993</c:v>
                      </c:pt>
                      <c:pt idx="2457">
                        <c:v>8.1199359999999992</c:v>
                      </c:pt>
                      <c:pt idx="2458">
                        <c:v>8.1470629999999993</c:v>
                      </c:pt>
                      <c:pt idx="2459">
                        <c:v>8.1199359999999992</c:v>
                      </c:pt>
                      <c:pt idx="2460">
                        <c:v>8.1470629999999993</c:v>
                      </c:pt>
                      <c:pt idx="2461">
                        <c:v>8.1380210000000002</c:v>
                      </c:pt>
                      <c:pt idx="2462">
                        <c:v>8.1470629999999993</c:v>
                      </c:pt>
                      <c:pt idx="2463">
                        <c:v>8.1289789999999993</c:v>
                      </c:pt>
                      <c:pt idx="2464">
                        <c:v>8.1470629999999993</c:v>
                      </c:pt>
                      <c:pt idx="2465">
                        <c:v>8.1380210000000002</c:v>
                      </c:pt>
                      <c:pt idx="2466">
                        <c:v>8.1289789999999993</c:v>
                      </c:pt>
                      <c:pt idx="2467">
                        <c:v>8.1470629999999993</c:v>
                      </c:pt>
                      <c:pt idx="2468">
                        <c:v>8.1470629999999993</c:v>
                      </c:pt>
                      <c:pt idx="2469">
                        <c:v>8.1470629999999993</c:v>
                      </c:pt>
                      <c:pt idx="2470">
                        <c:v>8.1289789999999993</c:v>
                      </c:pt>
                      <c:pt idx="2471">
                        <c:v>7.9933449999999997</c:v>
                      </c:pt>
                      <c:pt idx="2472">
                        <c:v>7.7944149999999999</c:v>
                      </c:pt>
                      <c:pt idx="2473">
                        <c:v>7.7853729999999999</c:v>
                      </c:pt>
                      <c:pt idx="2474">
                        <c:v>7.7853729999999999</c:v>
                      </c:pt>
                      <c:pt idx="2475">
                        <c:v>7.7853729999999999</c:v>
                      </c:pt>
                      <c:pt idx="2476">
                        <c:v>7.7763309999999999</c:v>
                      </c:pt>
                      <c:pt idx="2477">
                        <c:v>7.7853729999999999</c:v>
                      </c:pt>
                      <c:pt idx="2478">
                        <c:v>7.7672889999999999</c:v>
                      </c:pt>
                      <c:pt idx="2479">
                        <c:v>7.7853729999999999</c:v>
                      </c:pt>
                      <c:pt idx="2480">
                        <c:v>7.7853729999999999</c:v>
                      </c:pt>
                      <c:pt idx="2481">
                        <c:v>7.7672889999999999</c:v>
                      </c:pt>
                      <c:pt idx="2482">
                        <c:v>7.7944149999999999</c:v>
                      </c:pt>
                      <c:pt idx="2483">
                        <c:v>7.7763309999999999</c:v>
                      </c:pt>
                      <c:pt idx="2484">
                        <c:v>7.7853729999999999</c:v>
                      </c:pt>
                      <c:pt idx="2485">
                        <c:v>7.803458</c:v>
                      </c:pt>
                      <c:pt idx="2486">
                        <c:v>7.7672889999999999</c:v>
                      </c:pt>
                      <c:pt idx="2487">
                        <c:v>7.803458</c:v>
                      </c:pt>
                      <c:pt idx="2488">
                        <c:v>7.7853729999999999</c:v>
                      </c:pt>
                      <c:pt idx="2489">
                        <c:v>7.7853729999999999</c:v>
                      </c:pt>
                      <c:pt idx="2490">
                        <c:v>7.7853729999999999</c:v>
                      </c:pt>
                      <c:pt idx="2491">
                        <c:v>7.7763309999999999</c:v>
                      </c:pt>
                      <c:pt idx="2492">
                        <c:v>7.7944149999999999</c:v>
                      </c:pt>
                      <c:pt idx="2493">
                        <c:v>7.7853729999999999</c:v>
                      </c:pt>
                      <c:pt idx="2494">
                        <c:v>7.7853729999999999</c:v>
                      </c:pt>
                      <c:pt idx="2495">
                        <c:v>7.7763309999999999</c:v>
                      </c:pt>
                      <c:pt idx="2496">
                        <c:v>7.7763309999999999</c:v>
                      </c:pt>
                      <c:pt idx="2497">
                        <c:v>7.7763309999999999</c:v>
                      </c:pt>
                      <c:pt idx="2498">
                        <c:v>7.7853729999999999</c:v>
                      </c:pt>
                      <c:pt idx="2499">
                        <c:v>7.7853729999999999</c:v>
                      </c:pt>
                      <c:pt idx="2500">
                        <c:v>7.7763309999999999</c:v>
                      </c:pt>
                      <c:pt idx="2501">
                        <c:v>7.7944149999999999</c:v>
                      </c:pt>
                      <c:pt idx="2502">
                        <c:v>7.7944149999999999</c:v>
                      </c:pt>
                      <c:pt idx="2503">
                        <c:v>7.7763309999999999</c:v>
                      </c:pt>
                      <c:pt idx="2504">
                        <c:v>7.7853729999999999</c:v>
                      </c:pt>
                      <c:pt idx="2505">
                        <c:v>7.7672889999999999</c:v>
                      </c:pt>
                      <c:pt idx="2506">
                        <c:v>7.7853729999999999</c:v>
                      </c:pt>
                      <c:pt idx="2507">
                        <c:v>7.7944149999999999</c:v>
                      </c:pt>
                      <c:pt idx="2508">
                        <c:v>7.7944149999999999</c:v>
                      </c:pt>
                      <c:pt idx="2509">
                        <c:v>7.7853729999999999</c:v>
                      </c:pt>
                      <c:pt idx="2510">
                        <c:v>7.7853729999999999</c:v>
                      </c:pt>
                      <c:pt idx="2511">
                        <c:v>7.7853729999999999</c:v>
                      </c:pt>
                      <c:pt idx="2512">
                        <c:v>7.7763309999999999</c:v>
                      </c:pt>
                      <c:pt idx="2513">
                        <c:v>7.7944149999999999</c:v>
                      </c:pt>
                      <c:pt idx="2514">
                        <c:v>7.7944149999999999</c:v>
                      </c:pt>
                      <c:pt idx="2515">
                        <c:v>7.7853729999999999</c:v>
                      </c:pt>
                      <c:pt idx="2516">
                        <c:v>7.7672889999999999</c:v>
                      </c:pt>
                      <c:pt idx="2517">
                        <c:v>7.7944149999999999</c:v>
                      </c:pt>
                      <c:pt idx="2518">
                        <c:v>7.7763309999999999</c:v>
                      </c:pt>
                      <c:pt idx="2519">
                        <c:v>7.7672889999999999</c:v>
                      </c:pt>
                      <c:pt idx="2520">
                        <c:v>7.7763309999999999</c:v>
                      </c:pt>
                      <c:pt idx="2521">
                        <c:v>7.7672889999999999</c:v>
                      </c:pt>
                      <c:pt idx="2522">
                        <c:v>7.7763309999999999</c:v>
                      </c:pt>
                      <c:pt idx="2523">
                        <c:v>7.7582459999999998</c:v>
                      </c:pt>
                      <c:pt idx="2524">
                        <c:v>7.7944149999999999</c:v>
                      </c:pt>
                      <c:pt idx="2525">
                        <c:v>7.7853729999999999</c:v>
                      </c:pt>
                      <c:pt idx="2526">
                        <c:v>7.7763309999999999</c:v>
                      </c:pt>
                      <c:pt idx="2527">
                        <c:v>7.7672889999999999</c:v>
                      </c:pt>
                      <c:pt idx="2528">
                        <c:v>7.7944149999999999</c:v>
                      </c:pt>
                      <c:pt idx="2529">
                        <c:v>7.7944149999999999</c:v>
                      </c:pt>
                      <c:pt idx="2530">
                        <c:v>7.7944149999999999</c:v>
                      </c:pt>
                      <c:pt idx="2531">
                        <c:v>7.7853729999999999</c:v>
                      </c:pt>
                      <c:pt idx="2532">
                        <c:v>7.7582459999999998</c:v>
                      </c:pt>
                      <c:pt idx="2533">
                        <c:v>7.7763309999999999</c:v>
                      </c:pt>
                      <c:pt idx="2534">
                        <c:v>7.7853729999999999</c:v>
                      </c:pt>
                      <c:pt idx="2535">
                        <c:v>7.803458</c:v>
                      </c:pt>
                      <c:pt idx="2536">
                        <c:v>7.7582459999999998</c:v>
                      </c:pt>
                      <c:pt idx="2537">
                        <c:v>7.7853729999999999</c:v>
                      </c:pt>
                      <c:pt idx="2538">
                        <c:v>7.7763309999999999</c:v>
                      </c:pt>
                      <c:pt idx="2539">
                        <c:v>7.7763309999999999</c:v>
                      </c:pt>
                      <c:pt idx="2540">
                        <c:v>7.7672889999999999</c:v>
                      </c:pt>
                      <c:pt idx="2541">
                        <c:v>7.7763309999999999</c:v>
                      </c:pt>
                      <c:pt idx="2542">
                        <c:v>7.7853729999999999</c:v>
                      </c:pt>
                      <c:pt idx="2543">
                        <c:v>7.7672889999999999</c:v>
                      </c:pt>
                      <c:pt idx="2544">
                        <c:v>7.7853729999999999</c:v>
                      </c:pt>
                      <c:pt idx="2545">
                        <c:v>7.7763309999999999</c:v>
                      </c:pt>
                      <c:pt idx="2546">
                        <c:v>7.7763309999999999</c:v>
                      </c:pt>
                      <c:pt idx="2547">
                        <c:v>7.7853729999999999</c:v>
                      </c:pt>
                      <c:pt idx="2548">
                        <c:v>7.7853729999999999</c:v>
                      </c:pt>
                      <c:pt idx="2549">
                        <c:v>7.7763309999999999</c:v>
                      </c:pt>
                      <c:pt idx="2550">
                        <c:v>7.7853729999999999</c:v>
                      </c:pt>
                      <c:pt idx="2551">
                        <c:v>7.7763309999999999</c:v>
                      </c:pt>
                      <c:pt idx="2552">
                        <c:v>7.7853729999999999</c:v>
                      </c:pt>
                      <c:pt idx="2553">
                        <c:v>7.7672889999999999</c:v>
                      </c:pt>
                      <c:pt idx="2554">
                        <c:v>7.7672889999999999</c:v>
                      </c:pt>
                      <c:pt idx="2555">
                        <c:v>7.7763309999999999</c:v>
                      </c:pt>
                      <c:pt idx="2556">
                        <c:v>7.7853729999999999</c:v>
                      </c:pt>
                      <c:pt idx="2557">
                        <c:v>7.7853729999999999</c:v>
                      </c:pt>
                      <c:pt idx="2558">
                        <c:v>7.7763309999999999</c:v>
                      </c:pt>
                      <c:pt idx="2559">
                        <c:v>7.7944149999999999</c:v>
                      </c:pt>
                      <c:pt idx="2560">
                        <c:v>7.7672889999999999</c:v>
                      </c:pt>
                      <c:pt idx="2561">
                        <c:v>7.7944149999999999</c:v>
                      </c:pt>
                      <c:pt idx="2562">
                        <c:v>7.7763309999999999</c:v>
                      </c:pt>
                      <c:pt idx="2563">
                        <c:v>7.7763309999999999</c:v>
                      </c:pt>
                      <c:pt idx="2564">
                        <c:v>7.7672889999999999</c:v>
                      </c:pt>
                      <c:pt idx="2565">
                        <c:v>7.7763309999999999</c:v>
                      </c:pt>
                      <c:pt idx="2566">
                        <c:v>7.7763309999999999</c:v>
                      </c:pt>
                      <c:pt idx="2567">
                        <c:v>7.7853729999999999</c:v>
                      </c:pt>
                      <c:pt idx="2568">
                        <c:v>7.7672889999999999</c:v>
                      </c:pt>
                      <c:pt idx="2569">
                        <c:v>7.7763309999999999</c:v>
                      </c:pt>
                      <c:pt idx="2570">
                        <c:v>7.7763309999999999</c:v>
                      </c:pt>
                      <c:pt idx="2571">
                        <c:v>7.7672889999999999</c:v>
                      </c:pt>
                      <c:pt idx="2572">
                        <c:v>7.7672889999999999</c:v>
                      </c:pt>
                      <c:pt idx="2573">
                        <c:v>7.7944149999999999</c:v>
                      </c:pt>
                      <c:pt idx="2574">
                        <c:v>7.7763309999999999</c:v>
                      </c:pt>
                      <c:pt idx="2575">
                        <c:v>7.7763309999999999</c:v>
                      </c:pt>
                      <c:pt idx="2576">
                        <c:v>7.7672889999999999</c:v>
                      </c:pt>
                      <c:pt idx="2577">
                        <c:v>7.7763309999999999</c:v>
                      </c:pt>
                      <c:pt idx="2578">
                        <c:v>7.7853729999999999</c:v>
                      </c:pt>
                      <c:pt idx="2579">
                        <c:v>7.7763309999999999</c:v>
                      </c:pt>
                      <c:pt idx="2580">
                        <c:v>7.7672889999999999</c:v>
                      </c:pt>
                      <c:pt idx="2581">
                        <c:v>7.7763309999999999</c:v>
                      </c:pt>
                      <c:pt idx="2582">
                        <c:v>7.7763309999999999</c:v>
                      </c:pt>
                      <c:pt idx="2583">
                        <c:v>7.7672889999999999</c:v>
                      </c:pt>
                      <c:pt idx="2584">
                        <c:v>7.7853729999999999</c:v>
                      </c:pt>
                      <c:pt idx="2585">
                        <c:v>7.7672889999999999</c:v>
                      </c:pt>
                      <c:pt idx="2586">
                        <c:v>7.7672889999999999</c:v>
                      </c:pt>
                      <c:pt idx="2587">
                        <c:v>7.7672889999999999</c:v>
                      </c:pt>
                      <c:pt idx="2588">
                        <c:v>7.7763309999999999</c:v>
                      </c:pt>
                      <c:pt idx="2589">
                        <c:v>7.7582459999999998</c:v>
                      </c:pt>
                      <c:pt idx="2590">
                        <c:v>7.7763309999999999</c:v>
                      </c:pt>
                      <c:pt idx="2591">
                        <c:v>7.7763309999999999</c:v>
                      </c:pt>
                      <c:pt idx="2592">
                        <c:v>7.7763309999999999</c:v>
                      </c:pt>
                      <c:pt idx="2593">
                        <c:v>7.7763309999999999</c:v>
                      </c:pt>
                      <c:pt idx="2594">
                        <c:v>7.7853729999999999</c:v>
                      </c:pt>
                      <c:pt idx="2595">
                        <c:v>7.7582459999999998</c:v>
                      </c:pt>
                      <c:pt idx="2596">
                        <c:v>7.7672889999999999</c:v>
                      </c:pt>
                      <c:pt idx="2597">
                        <c:v>7.7672889999999999</c:v>
                      </c:pt>
                      <c:pt idx="2598">
                        <c:v>7.7582459999999998</c:v>
                      </c:pt>
                      <c:pt idx="2599">
                        <c:v>7.7944149999999999</c:v>
                      </c:pt>
                      <c:pt idx="2600">
                        <c:v>7.7853729999999999</c:v>
                      </c:pt>
                      <c:pt idx="2601">
                        <c:v>7.7763309999999999</c:v>
                      </c:pt>
                      <c:pt idx="2602">
                        <c:v>7.7763309999999999</c:v>
                      </c:pt>
                      <c:pt idx="2603">
                        <c:v>7.7672889999999999</c:v>
                      </c:pt>
                      <c:pt idx="2604">
                        <c:v>7.7763309999999999</c:v>
                      </c:pt>
                      <c:pt idx="2605">
                        <c:v>7.7763309999999999</c:v>
                      </c:pt>
                      <c:pt idx="2606">
                        <c:v>7.7944149999999999</c:v>
                      </c:pt>
                      <c:pt idx="2607">
                        <c:v>7.7763309999999999</c:v>
                      </c:pt>
                      <c:pt idx="2608">
                        <c:v>7.7763309999999999</c:v>
                      </c:pt>
                      <c:pt idx="2609">
                        <c:v>7.7853729999999999</c:v>
                      </c:pt>
                      <c:pt idx="2610">
                        <c:v>7.7853729999999999</c:v>
                      </c:pt>
                      <c:pt idx="2611">
                        <c:v>7.7672889999999999</c:v>
                      </c:pt>
                      <c:pt idx="2612">
                        <c:v>7.7763309999999999</c:v>
                      </c:pt>
                      <c:pt idx="2613">
                        <c:v>7.7853729999999999</c:v>
                      </c:pt>
                      <c:pt idx="2614">
                        <c:v>7.7763309999999999</c:v>
                      </c:pt>
                      <c:pt idx="2615">
                        <c:v>7.7763309999999999</c:v>
                      </c:pt>
                      <c:pt idx="2616">
                        <c:v>7.7672889999999999</c:v>
                      </c:pt>
                      <c:pt idx="2617">
                        <c:v>7.7763309999999999</c:v>
                      </c:pt>
                      <c:pt idx="2618">
                        <c:v>7.7582459999999998</c:v>
                      </c:pt>
                      <c:pt idx="2619">
                        <c:v>7.7672889999999999</c:v>
                      </c:pt>
                      <c:pt idx="2620">
                        <c:v>7.7672889999999999</c:v>
                      </c:pt>
                      <c:pt idx="2621">
                        <c:v>7.7853729999999999</c:v>
                      </c:pt>
                      <c:pt idx="2622">
                        <c:v>7.7582459999999998</c:v>
                      </c:pt>
                      <c:pt idx="2623">
                        <c:v>7.7763309999999999</c:v>
                      </c:pt>
                      <c:pt idx="2624">
                        <c:v>7.7853729999999999</c:v>
                      </c:pt>
                      <c:pt idx="2625">
                        <c:v>7.7853729999999999</c:v>
                      </c:pt>
                      <c:pt idx="2626">
                        <c:v>7.7672889999999999</c:v>
                      </c:pt>
                      <c:pt idx="2627">
                        <c:v>7.7763309999999999</c:v>
                      </c:pt>
                      <c:pt idx="2628">
                        <c:v>7.7853729999999999</c:v>
                      </c:pt>
                      <c:pt idx="2629">
                        <c:v>7.7944149999999999</c:v>
                      </c:pt>
                      <c:pt idx="2630">
                        <c:v>7.7853729999999999</c:v>
                      </c:pt>
                      <c:pt idx="2631">
                        <c:v>7.7763309999999999</c:v>
                      </c:pt>
                      <c:pt idx="2632">
                        <c:v>7.7944149999999999</c:v>
                      </c:pt>
                      <c:pt idx="2633">
                        <c:v>7.8938800000000002</c:v>
                      </c:pt>
                      <c:pt idx="2634">
                        <c:v>7.8848380000000002</c:v>
                      </c:pt>
                      <c:pt idx="2635">
                        <c:v>7.9029230000000004</c:v>
                      </c:pt>
                      <c:pt idx="2636">
                        <c:v>7.8848380000000002</c:v>
                      </c:pt>
                      <c:pt idx="2637">
                        <c:v>7.8938800000000002</c:v>
                      </c:pt>
                      <c:pt idx="2638">
                        <c:v>7.8757960000000002</c:v>
                      </c:pt>
                      <c:pt idx="2639">
                        <c:v>7.8667540000000002</c:v>
                      </c:pt>
                      <c:pt idx="2640">
                        <c:v>7.8757960000000002</c:v>
                      </c:pt>
                      <c:pt idx="2641">
                        <c:v>7.8848380000000002</c:v>
                      </c:pt>
                      <c:pt idx="2642">
                        <c:v>7.8667540000000002</c:v>
                      </c:pt>
                      <c:pt idx="2643">
                        <c:v>7.9029230000000004</c:v>
                      </c:pt>
                      <c:pt idx="2644">
                        <c:v>7.8848380000000002</c:v>
                      </c:pt>
                      <c:pt idx="2645">
                        <c:v>7.8938800000000002</c:v>
                      </c:pt>
                      <c:pt idx="2646">
                        <c:v>7.8848380000000002</c:v>
                      </c:pt>
                      <c:pt idx="2647">
                        <c:v>7.8667540000000002</c:v>
                      </c:pt>
                      <c:pt idx="2648">
                        <c:v>7.8938800000000002</c:v>
                      </c:pt>
                      <c:pt idx="2649">
                        <c:v>7.8757960000000002</c:v>
                      </c:pt>
                      <c:pt idx="2650">
                        <c:v>7.8848380000000002</c:v>
                      </c:pt>
                      <c:pt idx="2651">
                        <c:v>7.8848380000000002</c:v>
                      </c:pt>
                      <c:pt idx="2652">
                        <c:v>7.8938800000000002</c:v>
                      </c:pt>
                      <c:pt idx="2653">
                        <c:v>7.8667540000000002</c:v>
                      </c:pt>
                      <c:pt idx="2654">
                        <c:v>7.8667540000000002</c:v>
                      </c:pt>
                      <c:pt idx="2655">
                        <c:v>7.8577110000000001</c:v>
                      </c:pt>
                      <c:pt idx="2656">
                        <c:v>7.8848380000000002</c:v>
                      </c:pt>
                      <c:pt idx="2657">
                        <c:v>7.8848380000000002</c:v>
                      </c:pt>
                      <c:pt idx="2658">
                        <c:v>7.8848380000000002</c:v>
                      </c:pt>
                      <c:pt idx="2659">
                        <c:v>7.8667540000000002</c:v>
                      </c:pt>
                      <c:pt idx="2660">
                        <c:v>7.8848380000000002</c:v>
                      </c:pt>
                      <c:pt idx="2661">
                        <c:v>7.8848380000000002</c:v>
                      </c:pt>
                      <c:pt idx="2662">
                        <c:v>7.8667540000000002</c:v>
                      </c:pt>
                      <c:pt idx="2663">
                        <c:v>7.8848380000000002</c:v>
                      </c:pt>
                      <c:pt idx="2664">
                        <c:v>7.8757960000000002</c:v>
                      </c:pt>
                      <c:pt idx="2665">
                        <c:v>7.8938800000000002</c:v>
                      </c:pt>
                      <c:pt idx="2666">
                        <c:v>7.8667540000000002</c:v>
                      </c:pt>
                      <c:pt idx="2667">
                        <c:v>7.8848380000000002</c:v>
                      </c:pt>
                      <c:pt idx="2668">
                        <c:v>7.8757960000000002</c:v>
                      </c:pt>
                      <c:pt idx="2669">
                        <c:v>7.8938800000000002</c:v>
                      </c:pt>
                      <c:pt idx="2670">
                        <c:v>7.8848380000000002</c:v>
                      </c:pt>
                      <c:pt idx="2671">
                        <c:v>7.8848380000000002</c:v>
                      </c:pt>
                      <c:pt idx="2672">
                        <c:v>7.8848380000000002</c:v>
                      </c:pt>
                      <c:pt idx="2673">
                        <c:v>7.8757960000000002</c:v>
                      </c:pt>
                      <c:pt idx="2674">
                        <c:v>7.8667540000000002</c:v>
                      </c:pt>
                      <c:pt idx="2675">
                        <c:v>7.8757960000000002</c:v>
                      </c:pt>
                      <c:pt idx="2676">
                        <c:v>7.8848380000000002</c:v>
                      </c:pt>
                      <c:pt idx="2677">
                        <c:v>7.8757960000000002</c:v>
                      </c:pt>
                      <c:pt idx="2678">
                        <c:v>7.8667540000000002</c:v>
                      </c:pt>
                      <c:pt idx="2679">
                        <c:v>7.8848380000000002</c:v>
                      </c:pt>
                      <c:pt idx="2680">
                        <c:v>7.8848380000000002</c:v>
                      </c:pt>
                      <c:pt idx="2681">
                        <c:v>7.8757960000000002</c:v>
                      </c:pt>
                      <c:pt idx="2682">
                        <c:v>7.8667540000000002</c:v>
                      </c:pt>
                      <c:pt idx="2683">
                        <c:v>7.8938800000000002</c:v>
                      </c:pt>
                      <c:pt idx="2684">
                        <c:v>7.8757960000000002</c:v>
                      </c:pt>
                      <c:pt idx="2685">
                        <c:v>7.8667540000000002</c:v>
                      </c:pt>
                      <c:pt idx="2686">
                        <c:v>7.8577110000000001</c:v>
                      </c:pt>
                      <c:pt idx="2687">
                        <c:v>7.8667540000000002</c:v>
                      </c:pt>
                      <c:pt idx="2688">
                        <c:v>7.8848380000000002</c:v>
                      </c:pt>
                      <c:pt idx="2689">
                        <c:v>7.8757960000000002</c:v>
                      </c:pt>
                      <c:pt idx="2690">
                        <c:v>7.8577110000000001</c:v>
                      </c:pt>
                      <c:pt idx="2691">
                        <c:v>7.8667540000000002</c:v>
                      </c:pt>
                      <c:pt idx="2692">
                        <c:v>7.8667540000000002</c:v>
                      </c:pt>
                      <c:pt idx="2693">
                        <c:v>7.8757960000000002</c:v>
                      </c:pt>
                      <c:pt idx="2694">
                        <c:v>7.8667540000000002</c:v>
                      </c:pt>
                      <c:pt idx="2695">
                        <c:v>7.8667540000000002</c:v>
                      </c:pt>
                      <c:pt idx="2696">
                        <c:v>7.8757960000000002</c:v>
                      </c:pt>
                      <c:pt idx="2697">
                        <c:v>7.8577110000000001</c:v>
                      </c:pt>
                      <c:pt idx="2698">
                        <c:v>7.8577110000000001</c:v>
                      </c:pt>
                      <c:pt idx="2699">
                        <c:v>7.8577110000000001</c:v>
                      </c:pt>
                      <c:pt idx="2700">
                        <c:v>7.8667540000000002</c:v>
                      </c:pt>
                      <c:pt idx="2701">
                        <c:v>7.8757960000000002</c:v>
                      </c:pt>
                      <c:pt idx="2702">
                        <c:v>7.8757960000000002</c:v>
                      </c:pt>
                      <c:pt idx="2703">
                        <c:v>7.8757960000000002</c:v>
                      </c:pt>
                      <c:pt idx="2704">
                        <c:v>7.8757960000000002</c:v>
                      </c:pt>
                      <c:pt idx="2705">
                        <c:v>7.8667540000000002</c:v>
                      </c:pt>
                      <c:pt idx="2706">
                        <c:v>7.8577110000000001</c:v>
                      </c:pt>
                      <c:pt idx="2707">
                        <c:v>7.8757960000000002</c:v>
                      </c:pt>
                      <c:pt idx="2708">
                        <c:v>7.8757960000000002</c:v>
                      </c:pt>
                      <c:pt idx="2709">
                        <c:v>7.8757960000000002</c:v>
                      </c:pt>
                      <c:pt idx="2710">
                        <c:v>7.8577110000000001</c:v>
                      </c:pt>
                      <c:pt idx="2711">
                        <c:v>7.8667540000000002</c:v>
                      </c:pt>
                      <c:pt idx="2712">
                        <c:v>7.8577110000000001</c:v>
                      </c:pt>
                      <c:pt idx="2713">
                        <c:v>7.8667540000000002</c:v>
                      </c:pt>
                      <c:pt idx="2714">
                        <c:v>7.8757960000000002</c:v>
                      </c:pt>
                      <c:pt idx="2715">
                        <c:v>7.8667540000000002</c:v>
                      </c:pt>
                      <c:pt idx="2716">
                        <c:v>7.8757960000000002</c:v>
                      </c:pt>
                      <c:pt idx="2717">
                        <c:v>7.8577110000000001</c:v>
                      </c:pt>
                      <c:pt idx="2718">
                        <c:v>7.8757960000000002</c:v>
                      </c:pt>
                      <c:pt idx="2719">
                        <c:v>7.8757960000000002</c:v>
                      </c:pt>
                      <c:pt idx="2720">
                        <c:v>7.8848380000000002</c:v>
                      </c:pt>
                      <c:pt idx="2721">
                        <c:v>7.8486690000000001</c:v>
                      </c:pt>
                      <c:pt idx="2722">
                        <c:v>7.8848380000000002</c:v>
                      </c:pt>
                      <c:pt idx="2723">
                        <c:v>7.8757960000000002</c:v>
                      </c:pt>
                      <c:pt idx="2724">
                        <c:v>7.8757960000000002</c:v>
                      </c:pt>
                      <c:pt idx="2725">
                        <c:v>7.8667540000000002</c:v>
                      </c:pt>
                      <c:pt idx="2726">
                        <c:v>7.8667540000000002</c:v>
                      </c:pt>
                      <c:pt idx="2727">
                        <c:v>7.8757960000000002</c:v>
                      </c:pt>
                      <c:pt idx="2728">
                        <c:v>7.8577110000000001</c:v>
                      </c:pt>
                      <c:pt idx="2729">
                        <c:v>7.8667540000000002</c:v>
                      </c:pt>
                      <c:pt idx="2730">
                        <c:v>7.8667540000000002</c:v>
                      </c:pt>
                      <c:pt idx="2731">
                        <c:v>7.8667540000000002</c:v>
                      </c:pt>
                      <c:pt idx="2732">
                        <c:v>7.8667540000000002</c:v>
                      </c:pt>
                      <c:pt idx="2733">
                        <c:v>7.8667540000000002</c:v>
                      </c:pt>
                      <c:pt idx="2734">
                        <c:v>7.8757960000000002</c:v>
                      </c:pt>
                      <c:pt idx="2735">
                        <c:v>7.8667540000000002</c:v>
                      </c:pt>
                      <c:pt idx="2736">
                        <c:v>7.8757960000000002</c:v>
                      </c:pt>
                      <c:pt idx="2737">
                        <c:v>7.8577110000000001</c:v>
                      </c:pt>
                      <c:pt idx="2738">
                        <c:v>7.8667540000000002</c:v>
                      </c:pt>
                      <c:pt idx="2739">
                        <c:v>7.8486690000000001</c:v>
                      </c:pt>
                      <c:pt idx="2740">
                        <c:v>7.8667540000000002</c:v>
                      </c:pt>
                      <c:pt idx="2741">
                        <c:v>7.8577110000000001</c:v>
                      </c:pt>
                      <c:pt idx="2742">
                        <c:v>7.8577110000000001</c:v>
                      </c:pt>
                      <c:pt idx="2743">
                        <c:v>7.8486690000000001</c:v>
                      </c:pt>
                      <c:pt idx="2744">
                        <c:v>7.8577110000000001</c:v>
                      </c:pt>
                      <c:pt idx="2745">
                        <c:v>7.8757960000000002</c:v>
                      </c:pt>
                      <c:pt idx="2746">
                        <c:v>7.8667540000000002</c:v>
                      </c:pt>
                      <c:pt idx="2747">
                        <c:v>7.8667540000000002</c:v>
                      </c:pt>
                      <c:pt idx="2748">
                        <c:v>7.8667540000000002</c:v>
                      </c:pt>
                      <c:pt idx="2749">
                        <c:v>7.8667540000000002</c:v>
                      </c:pt>
                      <c:pt idx="2750">
                        <c:v>7.8486690000000001</c:v>
                      </c:pt>
                      <c:pt idx="2751">
                        <c:v>7.8667540000000002</c:v>
                      </c:pt>
                      <c:pt idx="2752">
                        <c:v>7.8667540000000002</c:v>
                      </c:pt>
                      <c:pt idx="2753">
                        <c:v>7.8667540000000002</c:v>
                      </c:pt>
                      <c:pt idx="2754">
                        <c:v>7.8757960000000002</c:v>
                      </c:pt>
                      <c:pt idx="2755">
                        <c:v>7.8757960000000002</c:v>
                      </c:pt>
                      <c:pt idx="2756">
                        <c:v>7.8486690000000001</c:v>
                      </c:pt>
                      <c:pt idx="2757">
                        <c:v>7.8577110000000001</c:v>
                      </c:pt>
                      <c:pt idx="2758">
                        <c:v>7.8667540000000002</c:v>
                      </c:pt>
                      <c:pt idx="2759">
                        <c:v>7.8577110000000001</c:v>
                      </c:pt>
                      <c:pt idx="2760">
                        <c:v>7.8667540000000002</c:v>
                      </c:pt>
                      <c:pt idx="2761">
                        <c:v>7.8577110000000001</c:v>
                      </c:pt>
                      <c:pt idx="2762">
                        <c:v>7.8577110000000001</c:v>
                      </c:pt>
                      <c:pt idx="2763">
                        <c:v>7.8667540000000002</c:v>
                      </c:pt>
                      <c:pt idx="2764">
                        <c:v>7.8577110000000001</c:v>
                      </c:pt>
                      <c:pt idx="2765">
                        <c:v>7.8577110000000001</c:v>
                      </c:pt>
                      <c:pt idx="2766">
                        <c:v>7.8667540000000002</c:v>
                      </c:pt>
                      <c:pt idx="2767">
                        <c:v>7.8396270000000001</c:v>
                      </c:pt>
                      <c:pt idx="2768">
                        <c:v>7.8577110000000001</c:v>
                      </c:pt>
                      <c:pt idx="2769">
                        <c:v>7.8577110000000001</c:v>
                      </c:pt>
                      <c:pt idx="2770">
                        <c:v>7.8486690000000001</c:v>
                      </c:pt>
                      <c:pt idx="2771">
                        <c:v>7.8667540000000002</c:v>
                      </c:pt>
                      <c:pt idx="2772">
                        <c:v>7.8667540000000002</c:v>
                      </c:pt>
                      <c:pt idx="2773">
                        <c:v>7.8667540000000002</c:v>
                      </c:pt>
                      <c:pt idx="2774">
                        <c:v>7.8667540000000002</c:v>
                      </c:pt>
                      <c:pt idx="2775">
                        <c:v>7.8757960000000002</c:v>
                      </c:pt>
                      <c:pt idx="2776">
                        <c:v>7.8486690000000001</c:v>
                      </c:pt>
                      <c:pt idx="2777">
                        <c:v>7.8486690000000001</c:v>
                      </c:pt>
                      <c:pt idx="2778">
                        <c:v>7.8577110000000001</c:v>
                      </c:pt>
                      <c:pt idx="2779">
                        <c:v>7.8486690000000001</c:v>
                      </c:pt>
                      <c:pt idx="2780">
                        <c:v>7.8848380000000002</c:v>
                      </c:pt>
                      <c:pt idx="2781">
                        <c:v>7.8667540000000002</c:v>
                      </c:pt>
                      <c:pt idx="2782">
                        <c:v>7.8667540000000002</c:v>
                      </c:pt>
                      <c:pt idx="2783">
                        <c:v>7.8667540000000002</c:v>
                      </c:pt>
                      <c:pt idx="2784">
                        <c:v>7.8757960000000002</c:v>
                      </c:pt>
                      <c:pt idx="2785">
                        <c:v>7.8577110000000001</c:v>
                      </c:pt>
                      <c:pt idx="2786">
                        <c:v>7.8667540000000002</c:v>
                      </c:pt>
                      <c:pt idx="2787">
                        <c:v>7.8486690000000001</c:v>
                      </c:pt>
                      <c:pt idx="2788">
                        <c:v>7.8577110000000001</c:v>
                      </c:pt>
                      <c:pt idx="2789">
                        <c:v>7.8486690000000001</c:v>
                      </c:pt>
                      <c:pt idx="2790">
                        <c:v>7.8486690000000001</c:v>
                      </c:pt>
                      <c:pt idx="2791">
                        <c:v>7.8486690000000001</c:v>
                      </c:pt>
                      <c:pt idx="2792">
                        <c:v>7.8757960000000002</c:v>
                      </c:pt>
                      <c:pt idx="2793">
                        <c:v>7.8667540000000002</c:v>
                      </c:pt>
                      <c:pt idx="2794">
                        <c:v>7.8577110000000001</c:v>
                      </c:pt>
                      <c:pt idx="2795">
                        <c:v>7.8667540000000002</c:v>
                      </c:pt>
                      <c:pt idx="2796">
                        <c:v>7.8577110000000001</c:v>
                      </c:pt>
                      <c:pt idx="2797">
                        <c:v>7.8577110000000001</c:v>
                      </c:pt>
                      <c:pt idx="2798">
                        <c:v>7.8667540000000002</c:v>
                      </c:pt>
                      <c:pt idx="2799">
                        <c:v>7.8577110000000001</c:v>
                      </c:pt>
                      <c:pt idx="2800">
                        <c:v>7.8757960000000002</c:v>
                      </c:pt>
                      <c:pt idx="2801">
                        <c:v>7.8667540000000002</c:v>
                      </c:pt>
                      <c:pt idx="2802">
                        <c:v>7.8667540000000002</c:v>
                      </c:pt>
                      <c:pt idx="2803">
                        <c:v>7.8577110000000001</c:v>
                      </c:pt>
                      <c:pt idx="2804">
                        <c:v>7.8757960000000002</c:v>
                      </c:pt>
                      <c:pt idx="2805">
                        <c:v>7.8396270000000001</c:v>
                      </c:pt>
                      <c:pt idx="2806">
                        <c:v>7.8757960000000002</c:v>
                      </c:pt>
                      <c:pt idx="2807">
                        <c:v>7.8667540000000002</c:v>
                      </c:pt>
                      <c:pt idx="2808">
                        <c:v>7.8577110000000001</c:v>
                      </c:pt>
                      <c:pt idx="2809">
                        <c:v>7.8577110000000001</c:v>
                      </c:pt>
                      <c:pt idx="2810">
                        <c:v>7.8396270000000001</c:v>
                      </c:pt>
                      <c:pt idx="2811">
                        <c:v>7.8577110000000001</c:v>
                      </c:pt>
                      <c:pt idx="2812">
                        <c:v>7.8486690000000001</c:v>
                      </c:pt>
                      <c:pt idx="2813">
                        <c:v>7.8486690000000001</c:v>
                      </c:pt>
                      <c:pt idx="2814">
                        <c:v>7.8396270000000001</c:v>
                      </c:pt>
                      <c:pt idx="2815">
                        <c:v>7.8577110000000001</c:v>
                      </c:pt>
                      <c:pt idx="2816">
                        <c:v>7.8305850000000001</c:v>
                      </c:pt>
                      <c:pt idx="2817">
                        <c:v>7.8577110000000001</c:v>
                      </c:pt>
                      <c:pt idx="2818">
                        <c:v>7.8486690000000001</c:v>
                      </c:pt>
                      <c:pt idx="2819">
                        <c:v>7.8577110000000001</c:v>
                      </c:pt>
                      <c:pt idx="2820">
                        <c:v>7.8577110000000001</c:v>
                      </c:pt>
                      <c:pt idx="2821">
                        <c:v>7.8486690000000001</c:v>
                      </c:pt>
                      <c:pt idx="2822">
                        <c:v>7.8577110000000001</c:v>
                      </c:pt>
                      <c:pt idx="2823">
                        <c:v>7.8486690000000001</c:v>
                      </c:pt>
                      <c:pt idx="2824">
                        <c:v>7.8667540000000002</c:v>
                      </c:pt>
                      <c:pt idx="2825">
                        <c:v>7.8486690000000001</c:v>
                      </c:pt>
                      <c:pt idx="2826">
                        <c:v>7.8486690000000001</c:v>
                      </c:pt>
                      <c:pt idx="2827">
                        <c:v>7.8667540000000002</c:v>
                      </c:pt>
                      <c:pt idx="2828">
                        <c:v>7.8577110000000001</c:v>
                      </c:pt>
                      <c:pt idx="2829">
                        <c:v>7.8667540000000002</c:v>
                      </c:pt>
                      <c:pt idx="2830">
                        <c:v>7.8486690000000001</c:v>
                      </c:pt>
                      <c:pt idx="2831">
                        <c:v>7.8486690000000001</c:v>
                      </c:pt>
                      <c:pt idx="2832">
                        <c:v>7.8667540000000002</c:v>
                      </c:pt>
                      <c:pt idx="2833">
                        <c:v>7.8577110000000001</c:v>
                      </c:pt>
                      <c:pt idx="2834">
                        <c:v>7.8486690000000001</c:v>
                      </c:pt>
                      <c:pt idx="2835">
                        <c:v>7.8577110000000001</c:v>
                      </c:pt>
                      <c:pt idx="2836">
                        <c:v>7.8396270000000001</c:v>
                      </c:pt>
                      <c:pt idx="2837">
                        <c:v>7.8577110000000001</c:v>
                      </c:pt>
                      <c:pt idx="2838">
                        <c:v>7.8396270000000001</c:v>
                      </c:pt>
                      <c:pt idx="2839">
                        <c:v>7.8486690000000001</c:v>
                      </c:pt>
                      <c:pt idx="2840">
                        <c:v>7.8577110000000001</c:v>
                      </c:pt>
                      <c:pt idx="2841">
                        <c:v>7.8577110000000001</c:v>
                      </c:pt>
                      <c:pt idx="2842">
                        <c:v>7.8305850000000001</c:v>
                      </c:pt>
                      <c:pt idx="2843">
                        <c:v>7.8486690000000001</c:v>
                      </c:pt>
                      <c:pt idx="2844">
                        <c:v>7.8577110000000001</c:v>
                      </c:pt>
                      <c:pt idx="2845">
                        <c:v>7.8577110000000001</c:v>
                      </c:pt>
                      <c:pt idx="2846">
                        <c:v>7.8577110000000001</c:v>
                      </c:pt>
                      <c:pt idx="2847">
                        <c:v>7.8486690000000001</c:v>
                      </c:pt>
                      <c:pt idx="2848">
                        <c:v>7.8577110000000001</c:v>
                      </c:pt>
                      <c:pt idx="2849">
                        <c:v>7.8577110000000001</c:v>
                      </c:pt>
                      <c:pt idx="2850">
                        <c:v>7.8396270000000001</c:v>
                      </c:pt>
                      <c:pt idx="2851">
                        <c:v>7.8396270000000001</c:v>
                      </c:pt>
                      <c:pt idx="2852">
                        <c:v>7.8396270000000001</c:v>
                      </c:pt>
                      <c:pt idx="2853">
                        <c:v>7.8577110000000001</c:v>
                      </c:pt>
                      <c:pt idx="2854">
                        <c:v>7.8486690000000001</c:v>
                      </c:pt>
                      <c:pt idx="2855">
                        <c:v>7.8667540000000002</c:v>
                      </c:pt>
                      <c:pt idx="2856">
                        <c:v>7.8486690000000001</c:v>
                      </c:pt>
                      <c:pt idx="2857">
                        <c:v>7.8486690000000001</c:v>
                      </c:pt>
                      <c:pt idx="2858">
                        <c:v>7.8396270000000001</c:v>
                      </c:pt>
                      <c:pt idx="2859">
                        <c:v>7.8486690000000001</c:v>
                      </c:pt>
                      <c:pt idx="2860">
                        <c:v>7.8396270000000001</c:v>
                      </c:pt>
                      <c:pt idx="2861">
                        <c:v>7.8667540000000002</c:v>
                      </c:pt>
                      <c:pt idx="2862">
                        <c:v>7.8486690000000001</c:v>
                      </c:pt>
                      <c:pt idx="2863">
                        <c:v>7.8577110000000001</c:v>
                      </c:pt>
                      <c:pt idx="2864">
                        <c:v>7.8577110000000001</c:v>
                      </c:pt>
                      <c:pt idx="2865">
                        <c:v>7.8396270000000001</c:v>
                      </c:pt>
                      <c:pt idx="2866">
                        <c:v>7.8486690000000001</c:v>
                      </c:pt>
                      <c:pt idx="2867">
                        <c:v>7.8305850000000001</c:v>
                      </c:pt>
                      <c:pt idx="2868">
                        <c:v>7.8396270000000001</c:v>
                      </c:pt>
                      <c:pt idx="2869">
                        <c:v>7.8486690000000001</c:v>
                      </c:pt>
                      <c:pt idx="2870">
                        <c:v>7.8486690000000001</c:v>
                      </c:pt>
                      <c:pt idx="2871">
                        <c:v>7.8577110000000001</c:v>
                      </c:pt>
                      <c:pt idx="2872">
                        <c:v>7.8486690000000001</c:v>
                      </c:pt>
                      <c:pt idx="2873">
                        <c:v>7.8396270000000001</c:v>
                      </c:pt>
                      <c:pt idx="2874">
                        <c:v>7.8396270000000001</c:v>
                      </c:pt>
                      <c:pt idx="2875">
                        <c:v>7.8577110000000001</c:v>
                      </c:pt>
                      <c:pt idx="2876">
                        <c:v>7.8486690000000001</c:v>
                      </c:pt>
                      <c:pt idx="2877">
                        <c:v>7.8396270000000001</c:v>
                      </c:pt>
                      <c:pt idx="2878">
                        <c:v>7.8396270000000001</c:v>
                      </c:pt>
                      <c:pt idx="2879">
                        <c:v>7.8486690000000001</c:v>
                      </c:pt>
                      <c:pt idx="2880">
                        <c:v>7.8667540000000002</c:v>
                      </c:pt>
                      <c:pt idx="2881">
                        <c:v>7.8486690000000001</c:v>
                      </c:pt>
                      <c:pt idx="2882">
                        <c:v>7.8396270000000001</c:v>
                      </c:pt>
                      <c:pt idx="2883">
                        <c:v>7.8396270000000001</c:v>
                      </c:pt>
                      <c:pt idx="2884">
                        <c:v>7.8305850000000001</c:v>
                      </c:pt>
                      <c:pt idx="2885">
                        <c:v>7.8396270000000001</c:v>
                      </c:pt>
                      <c:pt idx="2886">
                        <c:v>7.8486690000000001</c:v>
                      </c:pt>
                      <c:pt idx="2887">
                        <c:v>7.8577110000000001</c:v>
                      </c:pt>
                      <c:pt idx="2888">
                        <c:v>7.8486690000000001</c:v>
                      </c:pt>
                      <c:pt idx="2889">
                        <c:v>7.8577110000000001</c:v>
                      </c:pt>
                      <c:pt idx="2890">
                        <c:v>7.8486690000000001</c:v>
                      </c:pt>
                      <c:pt idx="2891">
                        <c:v>7.8396270000000001</c:v>
                      </c:pt>
                      <c:pt idx="2892">
                        <c:v>7.8577110000000001</c:v>
                      </c:pt>
                      <c:pt idx="2893">
                        <c:v>7.8577110000000001</c:v>
                      </c:pt>
                      <c:pt idx="2894">
                        <c:v>7.8486690000000001</c:v>
                      </c:pt>
                      <c:pt idx="2895">
                        <c:v>7.8577110000000001</c:v>
                      </c:pt>
                      <c:pt idx="2896">
                        <c:v>7.8486690000000001</c:v>
                      </c:pt>
                      <c:pt idx="2897">
                        <c:v>7.8486690000000001</c:v>
                      </c:pt>
                      <c:pt idx="2898">
                        <c:v>7.8396270000000001</c:v>
                      </c:pt>
                      <c:pt idx="2899">
                        <c:v>7.8486690000000001</c:v>
                      </c:pt>
                      <c:pt idx="2900">
                        <c:v>7.8486690000000001</c:v>
                      </c:pt>
                      <c:pt idx="2901">
                        <c:v>7.8396270000000001</c:v>
                      </c:pt>
                      <c:pt idx="2902">
                        <c:v>7.8396270000000001</c:v>
                      </c:pt>
                      <c:pt idx="2903">
                        <c:v>7.8396270000000001</c:v>
                      </c:pt>
                      <c:pt idx="2904">
                        <c:v>7.8396270000000001</c:v>
                      </c:pt>
                      <c:pt idx="2905">
                        <c:v>7.8486690000000001</c:v>
                      </c:pt>
                      <c:pt idx="2906">
                        <c:v>7.8396270000000001</c:v>
                      </c:pt>
                      <c:pt idx="2907">
                        <c:v>7.8396270000000001</c:v>
                      </c:pt>
                      <c:pt idx="2908">
                        <c:v>7.8305850000000001</c:v>
                      </c:pt>
                      <c:pt idx="2909">
                        <c:v>7.8305850000000001</c:v>
                      </c:pt>
                      <c:pt idx="2910">
                        <c:v>7.8577110000000001</c:v>
                      </c:pt>
                      <c:pt idx="2911">
                        <c:v>7.8305850000000001</c:v>
                      </c:pt>
                      <c:pt idx="2912">
                        <c:v>7.8486690000000001</c:v>
                      </c:pt>
                      <c:pt idx="2913">
                        <c:v>7.821542</c:v>
                      </c:pt>
                      <c:pt idx="2914">
                        <c:v>7.8577110000000001</c:v>
                      </c:pt>
                      <c:pt idx="2915">
                        <c:v>7.8396270000000001</c:v>
                      </c:pt>
                      <c:pt idx="2916">
                        <c:v>7.8577110000000001</c:v>
                      </c:pt>
                      <c:pt idx="2917">
                        <c:v>7.8305850000000001</c:v>
                      </c:pt>
                      <c:pt idx="2918">
                        <c:v>7.8486690000000001</c:v>
                      </c:pt>
                      <c:pt idx="2919">
                        <c:v>7.8577110000000001</c:v>
                      </c:pt>
                      <c:pt idx="2920">
                        <c:v>7.8396270000000001</c:v>
                      </c:pt>
                      <c:pt idx="2921">
                        <c:v>7.8396270000000001</c:v>
                      </c:pt>
                      <c:pt idx="2922">
                        <c:v>7.821542</c:v>
                      </c:pt>
                      <c:pt idx="2923">
                        <c:v>7.8305850000000001</c:v>
                      </c:pt>
                      <c:pt idx="2924">
                        <c:v>7.8486690000000001</c:v>
                      </c:pt>
                      <c:pt idx="2925">
                        <c:v>7.8396270000000001</c:v>
                      </c:pt>
                      <c:pt idx="2926">
                        <c:v>7.8305850000000001</c:v>
                      </c:pt>
                      <c:pt idx="2927">
                        <c:v>7.8577110000000001</c:v>
                      </c:pt>
                      <c:pt idx="2928">
                        <c:v>7.8396270000000001</c:v>
                      </c:pt>
                      <c:pt idx="2929">
                        <c:v>7.8396270000000001</c:v>
                      </c:pt>
                      <c:pt idx="2930">
                        <c:v>7.821542</c:v>
                      </c:pt>
                      <c:pt idx="2931">
                        <c:v>7.8305850000000001</c:v>
                      </c:pt>
                      <c:pt idx="2932">
                        <c:v>7.8305850000000001</c:v>
                      </c:pt>
                      <c:pt idx="2933">
                        <c:v>7.8486690000000001</c:v>
                      </c:pt>
                      <c:pt idx="2934">
                        <c:v>7.8396270000000001</c:v>
                      </c:pt>
                      <c:pt idx="2935">
                        <c:v>7.8486690000000001</c:v>
                      </c:pt>
                      <c:pt idx="2936">
                        <c:v>7.8486690000000001</c:v>
                      </c:pt>
                      <c:pt idx="2937">
                        <c:v>7.8305850000000001</c:v>
                      </c:pt>
                      <c:pt idx="2938">
                        <c:v>7.8305850000000001</c:v>
                      </c:pt>
                      <c:pt idx="2939">
                        <c:v>7.8396270000000001</c:v>
                      </c:pt>
                      <c:pt idx="2940">
                        <c:v>7.8396270000000001</c:v>
                      </c:pt>
                      <c:pt idx="2941">
                        <c:v>7.8396270000000001</c:v>
                      </c:pt>
                      <c:pt idx="2942">
                        <c:v>7.8305850000000001</c:v>
                      </c:pt>
                      <c:pt idx="2943">
                        <c:v>7.8305850000000001</c:v>
                      </c:pt>
                      <c:pt idx="2944">
                        <c:v>7.8396270000000001</c:v>
                      </c:pt>
                      <c:pt idx="2945">
                        <c:v>7.8125</c:v>
                      </c:pt>
                      <c:pt idx="2946">
                        <c:v>7.8486690000000001</c:v>
                      </c:pt>
                      <c:pt idx="2947">
                        <c:v>7.8577110000000001</c:v>
                      </c:pt>
                      <c:pt idx="2948">
                        <c:v>7.8486690000000001</c:v>
                      </c:pt>
                      <c:pt idx="2949">
                        <c:v>7.8486690000000001</c:v>
                      </c:pt>
                      <c:pt idx="2950">
                        <c:v>7.8396270000000001</c:v>
                      </c:pt>
                      <c:pt idx="2951">
                        <c:v>7.8396270000000001</c:v>
                      </c:pt>
                      <c:pt idx="2952">
                        <c:v>7.8486690000000001</c:v>
                      </c:pt>
                      <c:pt idx="2953">
                        <c:v>7.8577110000000001</c:v>
                      </c:pt>
                      <c:pt idx="2954">
                        <c:v>7.8305850000000001</c:v>
                      </c:pt>
                      <c:pt idx="2955">
                        <c:v>7.8305850000000001</c:v>
                      </c:pt>
                      <c:pt idx="2956">
                        <c:v>7.8396270000000001</c:v>
                      </c:pt>
                      <c:pt idx="2957">
                        <c:v>7.8305850000000001</c:v>
                      </c:pt>
                      <c:pt idx="2958">
                        <c:v>7.8577110000000001</c:v>
                      </c:pt>
                      <c:pt idx="2959">
                        <c:v>7.8486690000000001</c:v>
                      </c:pt>
                      <c:pt idx="2960">
                        <c:v>7.8305850000000001</c:v>
                      </c:pt>
                      <c:pt idx="2961">
                        <c:v>7.8396270000000001</c:v>
                      </c:pt>
                      <c:pt idx="2962">
                        <c:v>7.8396270000000001</c:v>
                      </c:pt>
                      <c:pt idx="2963">
                        <c:v>7.8125</c:v>
                      </c:pt>
                      <c:pt idx="2964">
                        <c:v>7.8486690000000001</c:v>
                      </c:pt>
                      <c:pt idx="2965">
                        <c:v>7.8396270000000001</c:v>
                      </c:pt>
                      <c:pt idx="2966">
                        <c:v>7.8305850000000001</c:v>
                      </c:pt>
                      <c:pt idx="2967">
                        <c:v>7.8486690000000001</c:v>
                      </c:pt>
                      <c:pt idx="2968">
                        <c:v>7.8396270000000001</c:v>
                      </c:pt>
                      <c:pt idx="2969">
                        <c:v>7.8577110000000001</c:v>
                      </c:pt>
                      <c:pt idx="2970">
                        <c:v>7.8396270000000001</c:v>
                      </c:pt>
                      <c:pt idx="2971">
                        <c:v>7.8396270000000001</c:v>
                      </c:pt>
                      <c:pt idx="2972">
                        <c:v>7.8486690000000001</c:v>
                      </c:pt>
                      <c:pt idx="2973">
                        <c:v>7.8486690000000001</c:v>
                      </c:pt>
                      <c:pt idx="2974">
                        <c:v>7.821542</c:v>
                      </c:pt>
                      <c:pt idx="2975">
                        <c:v>7.8396270000000001</c:v>
                      </c:pt>
                      <c:pt idx="2976">
                        <c:v>7.8396270000000001</c:v>
                      </c:pt>
                      <c:pt idx="2977">
                        <c:v>7.8486690000000001</c:v>
                      </c:pt>
                      <c:pt idx="2978">
                        <c:v>7.821542</c:v>
                      </c:pt>
                      <c:pt idx="2979">
                        <c:v>7.8577110000000001</c:v>
                      </c:pt>
                      <c:pt idx="2980">
                        <c:v>7.8396270000000001</c:v>
                      </c:pt>
                      <c:pt idx="2981">
                        <c:v>7.8486690000000001</c:v>
                      </c:pt>
                      <c:pt idx="2982">
                        <c:v>7.8396270000000001</c:v>
                      </c:pt>
                      <c:pt idx="2983">
                        <c:v>7.8486690000000001</c:v>
                      </c:pt>
                      <c:pt idx="2984">
                        <c:v>7.8577110000000001</c:v>
                      </c:pt>
                      <c:pt idx="2985">
                        <c:v>7.8305850000000001</c:v>
                      </c:pt>
                      <c:pt idx="2986">
                        <c:v>7.8305850000000001</c:v>
                      </c:pt>
                      <c:pt idx="2987">
                        <c:v>7.8305850000000001</c:v>
                      </c:pt>
                      <c:pt idx="2988">
                        <c:v>7.8667540000000002</c:v>
                      </c:pt>
                      <c:pt idx="2989">
                        <c:v>7.8396270000000001</c:v>
                      </c:pt>
                      <c:pt idx="2990">
                        <c:v>7.8305850000000001</c:v>
                      </c:pt>
                      <c:pt idx="2991">
                        <c:v>7.8486690000000001</c:v>
                      </c:pt>
                      <c:pt idx="2992">
                        <c:v>7.8486690000000001</c:v>
                      </c:pt>
                      <c:pt idx="2993">
                        <c:v>7.8486690000000001</c:v>
                      </c:pt>
                      <c:pt idx="2994">
                        <c:v>7.8305850000000001</c:v>
                      </c:pt>
                      <c:pt idx="2995">
                        <c:v>7.8396270000000001</c:v>
                      </c:pt>
                      <c:pt idx="2996">
                        <c:v>7.8305850000000001</c:v>
                      </c:pt>
                      <c:pt idx="2997">
                        <c:v>7.8486690000000001</c:v>
                      </c:pt>
                      <c:pt idx="2998">
                        <c:v>7.821542</c:v>
                      </c:pt>
                      <c:pt idx="2999">
                        <c:v>7.8396270000000001</c:v>
                      </c:pt>
                      <c:pt idx="3000">
                        <c:v>7.8396270000000001</c:v>
                      </c:pt>
                      <c:pt idx="3001">
                        <c:v>7.8305850000000001</c:v>
                      </c:pt>
                      <c:pt idx="3002">
                        <c:v>7.8396270000000001</c:v>
                      </c:pt>
                      <c:pt idx="3003">
                        <c:v>7.8305850000000001</c:v>
                      </c:pt>
                      <c:pt idx="3004">
                        <c:v>7.8486690000000001</c:v>
                      </c:pt>
                      <c:pt idx="3005">
                        <c:v>7.8667540000000002</c:v>
                      </c:pt>
                      <c:pt idx="3006">
                        <c:v>7.8486690000000001</c:v>
                      </c:pt>
                      <c:pt idx="3007">
                        <c:v>7.8305850000000001</c:v>
                      </c:pt>
                      <c:pt idx="3008">
                        <c:v>7.8486690000000001</c:v>
                      </c:pt>
                      <c:pt idx="3009">
                        <c:v>7.8396270000000001</c:v>
                      </c:pt>
                      <c:pt idx="3010">
                        <c:v>7.8577110000000001</c:v>
                      </c:pt>
                      <c:pt idx="3011">
                        <c:v>7.8305850000000001</c:v>
                      </c:pt>
                      <c:pt idx="3012">
                        <c:v>7.8305850000000001</c:v>
                      </c:pt>
                      <c:pt idx="3013">
                        <c:v>7.8396270000000001</c:v>
                      </c:pt>
                      <c:pt idx="3014">
                        <c:v>7.8577110000000001</c:v>
                      </c:pt>
                      <c:pt idx="3015">
                        <c:v>7.8305850000000001</c:v>
                      </c:pt>
                      <c:pt idx="3016">
                        <c:v>7.821542</c:v>
                      </c:pt>
                      <c:pt idx="3017">
                        <c:v>7.821542</c:v>
                      </c:pt>
                      <c:pt idx="3018">
                        <c:v>7.8396270000000001</c:v>
                      </c:pt>
                      <c:pt idx="3019">
                        <c:v>7.8396270000000001</c:v>
                      </c:pt>
                      <c:pt idx="3020">
                        <c:v>7.8305850000000001</c:v>
                      </c:pt>
                      <c:pt idx="3021">
                        <c:v>7.8396270000000001</c:v>
                      </c:pt>
                      <c:pt idx="3022">
                        <c:v>7.8305850000000001</c:v>
                      </c:pt>
                      <c:pt idx="3023">
                        <c:v>7.8486690000000001</c:v>
                      </c:pt>
                      <c:pt idx="3024">
                        <c:v>7.8305850000000001</c:v>
                      </c:pt>
                      <c:pt idx="3025">
                        <c:v>7.8486690000000001</c:v>
                      </c:pt>
                      <c:pt idx="3026">
                        <c:v>7.8486690000000001</c:v>
                      </c:pt>
                      <c:pt idx="3027">
                        <c:v>7.8305850000000001</c:v>
                      </c:pt>
                      <c:pt idx="3028">
                        <c:v>7.8396270000000001</c:v>
                      </c:pt>
                      <c:pt idx="3029">
                        <c:v>7.8305850000000001</c:v>
                      </c:pt>
                      <c:pt idx="3030">
                        <c:v>7.8305850000000001</c:v>
                      </c:pt>
                      <c:pt idx="3031">
                        <c:v>7.8396270000000001</c:v>
                      </c:pt>
                      <c:pt idx="3032">
                        <c:v>7.8577110000000001</c:v>
                      </c:pt>
                      <c:pt idx="3033">
                        <c:v>7.8396270000000001</c:v>
                      </c:pt>
                      <c:pt idx="3034">
                        <c:v>7.8486690000000001</c:v>
                      </c:pt>
                      <c:pt idx="3035">
                        <c:v>7.821542</c:v>
                      </c:pt>
                      <c:pt idx="3036">
                        <c:v>7.8486690000000001</c:v>
                      </c:pt>
                      <c:pt idx="3037">
                        <c:v>7.8396270000000001</c:v>
                      </c:pt>
                      <c:pt idx="3038">
                        <c:v>7.8396270000000001</c:v>
                      </c:pt>
                      <c:pt idx="3039">
                        <c:v>7.8396270000000001</c:v>
                      </c:pt>
                      <c:pt idx="3040">
                        <c:v>7.8396270000000001</c:v>
                      </c:pt>
                      <c:pt idx="3041">
                        <c:v>7.8305850000000001</c:v>
                      </c:pt>
                      <c:pt idx="3042">
                        <c:v>7.8486690000000001</c:v>
                      </c:pt>
                      <c:pt idx="3043">
                        <c:v>7.8125</c:v>
                      </c:pt>
                      <c:pt idx="3044">
                        <c:v>7.8305850000000001</c:v>
                      </c:pt>
                      <c:pt idx="3045">
                        <c:v>7.8305850000000001</c:v>
                      </c:pt>
                      <c:pt idx="3046">
                        <c:v>7.8125</c:v>
                      </c:pt>
                      <c:pt idx="3047">
                        <c:v>7.8486690000000001</c:v>
                      </c:pt>
                      <c:pt idx="3048">
                        <c:v>7.8396270000000001</c:v>
                      </c:pt>
                      <c:pt idx="3049">
                        <c:v>7.8396270000000001</c:v>
                      </c:pt>
                      <c:pt idx="3050">
                        <c:v>7.8125</c:v>
                      </c:pt>
                      <c:pt idx="3051">
                        <c:v>7.8396270000000001</c:v>
                      </c:pt>
                      <c:pt idx="3052">
                        <c:v>7.8486690000000001</c:v>
                      </c:pt>
                      <c:pt idx="3053">
                        <c:v>7.8305850000000001</c:v>
                      </c:pt>
                      <c:pt idx="3054">
                        <c:v>7.8396270000000001</c:v>
                      </c:pt>
                      <c:pt idx="3055">
                        <c:v>7.8125</c:v>
                      </c:pt>
                      <c:pt idx="3056">
                        <c:v>7.8305850000000001</c:v>
                      </c:pt>
                      <c:pt idx="3057">
                        <c:v>7.8305850000000001</c:v>
                      </c:pt>
                      <c:pt idx="3058">
                        <c:v>7.8396270000000001</c:v>
                      </c:pt>
                      <c:pt idx="3059">
                        <c:v>7.8305850000000001</c:v>
                      </c:pt>
                      <c:pt idx="3060">
                        <c:v>7.8305850000000001</c:v>
                      </c:pt>
                      <c:pt idx="3061">
                        <c:v>7.8305850000000001</c:v>
                      </c:pt>
                      <c:pt idx="3062">
                        <c:v>7.8305850000000001</c:v>
                      </c:pt>
                      <c:pt idx="3063">
                        <c:v>7.8486690000000001</c:v>
                      </c:pt>
                      <c:pt idx="3064">
                        <c:v>7.8396270000000001</c:v>
                      </c:pt>
                      <c:pt idx="3065">
                        <c:v>7.821542</c:v>
                      </c:pt>
                      <c:pt idx="3066">
                        <c:v>7.8305850000000001</c:v>
                      </c:pt>
                      <c:pt idx="3067">
                        <c:v>7.8396270000000001</c:v>
                      </c:pt>
                      <c:pt idx="3068">
                        <c:v>7.821542</c:v>
                      </c:pt>
                      <c:pt idx="3069">
                        <c:v>7.8486690000000001</c:v>
                      </c:pt>
                      <c:pt idx="3070">
                        <c:v>7.8305850000000001</c:v>
                      </c:pt>
                      <c:pt idx="3071">
                        <c:v>7.8396270000000001</c:v>
                      </c:pt>
                      <c:pt idx="3072">
                        <c:v>7.821542</c:v>
                      </c:pt>
                      <c:pt idx="3073">
                        <c:v>7.821542</c:v>
                      </c:pt>
                      <c:pt idx="3074">
                        <c:v>7.8486690000000001</c:v>
                      </c:pt>
                      <c:pt idx="3075">
                        <c:v>7.821542</c:v>
                      </c:pt>
                      <c:pt idx="3076">
                        <c:v>7.8305850000000001</c:v>
                      </c:pt>
                      <c:pt idx="3077">
                        <c:v>7.8305850000000001</c:v>
                      </c:pt>
                      <c:pt idx="3078">
                        <c:v>7.8396270000000001</c:v>
                      </c:pt>
                      <c:pt idx="3079">
                        <c:v>7.8396270000000001</c:v>
                      </c:pt>
                      <c:pt idx="3080">
                        <c:v>7.8577110000000001</c:v>
                      </c:pt>
                      <c:pt idx="3081">
                        <c:v>7.8305850000000001</c:v>
                      </c:pt>
                      <c:pt idx="3082">
                        <c:v>7.8305850000000001</c:v>
                      </c:pt>
                      <c:pt idx="3083">
                        <c:v>7.8396270000000001</c:v>
                      </c:pt>
                      <c:pt idx="3084">
                        <c:v>7.8396270000000001</c:v>
                      </c:pt>
                      <c:pt idx="3085">
                        <c:v>7.821542</c:v>
                      </c:pt>
                      <c:pt idx="3086">
                        <c:v>7.8396270000000001</c:v>
                      </c:pt>
                      <c:pt idx="3087">
                        <c:v>7.8125</c:v>
                      </c:pt>
                      <c:pt idx="3088">
                        <c:v>7.8486690000000001</c:v>
                      </c:pt>
                      <c:pt idx="3089">
                        <c:v>7.8305850000000001</c:v>
                      </c:pt>
                      <c:pt idx="3090">
                        <c:v>7.821542</c:v>
                      </c:pt>
                      <c:pt idx="3091">
                        <c:v>7.8396270000000001</c:v>
                      </c:pt>
                      <c:pt idx="3092">
                        <c:v>7.8305850000000001</c:v>
                      </c:pt>
                      <c:pt idx="3093">
                        <c:v>7.8396270000000001</c:v>
                      </c:pt>
                      <c:pt idx="3094">
                        <c:v>7.821542</c:v>
                      </c:pt>
                      <c:pt idx="3095">
                        <c:v>7.821542</c:v>
                      </c:pt>
                      <c:pt idx="3096">
                        <c:v>7.8396270000000001</c:v>
                      </c:pt>
                      <c:pt idx="3097">
                        <c:v>7.821542</c:v>
                      </c:pt>
                      <c:pt idx="3098">
                        <c:v>7.8486690000000001</c:v>
                      </c:pt>
                      <c:pt idx="3099">
                        <c:v>7.8305850000000001</c:v>
                      </c:pt>
                      <c:pt idx="3100">
                        <c:v>7.8396270000000001</c:v>
                      </c:pt>
                      <c:pt idx="3101">
                        <c:v>7.821542</c:v>
                      </c:pt>
                      <c:pt idx="3102">
                        <c:v>7.821542</c:v>
                      </c:pt>
                      <c:pt idx="3103">
                        <c:v>7.8305850000000001</c:v>
                      </c:pt>
                      <c:pt idx="3104">
                        <c:v>7.8848380000000002</c:v>
                      </c:pt>
                      <c:pt idx="3105">
                        <c:v>8.0295140000000007</c:v>
                      </c:pt>
                      <c:pt idx="3106">
                        <c:v>8.0385559999999998</c:v>
                      </c:pt>
                      <c:pt idx="3107">
                        <c:v>8.0385559999999998</c:v>
                      </c:pt>
                      <c:pt idx="3108">
                        <c:v>8.0385559999999998</c:v>
                      </c:pt>
                      <c:pt idx="3109">
                        <c:v>8.0566410000000008</c:v>
                      </c:pt>
                      <c:pt idx="3110">
                        <c:v>8.0475989999999999</c:v>
                      </c:pt>
                      <c:pt idx="3111">
                        <c:v>8.0566410000000008</c:v>
                      </c:pt>
                      <c:pt idx="3112">
                        <c:v>8.0475989999999999</c:v>
                      </c:pt>
                      <c:pt idx="3113">
                        <c:v>8.0566410000000008</c:v>
                      </c:pt>
                      <c:pt idx="3114">
                        <c:v>8.0475989999999999</c:v>
                      </c:pt>
                      <c:pt idx="3115">
                        <c:v>8.0385559999999998</c:v>
                      </c:pt>
                      <c:pt idx="3116">
                        <c:v>8.0385559999999998</c:v>
                      </c:pt>
                      <c:pt idx="3117">
                        <c:v>8.0385559999999998</c:v>
                      </c:pt>
                      <c:pt idx="3118">
                        <c:v>8.0475989999999999</c:v>
                      </c:pt>
                      <c:pt idx="3119">
                        <c:v>8.0656820000000007</c:v>
                      </c:pt>
                      <c:pt idx="3120">
                        <c:v>8.0295140000000007</c:v>
                      </c:pt>
                      <c:pt idx="3121">
                        <c:v>8.0295140000000007</c:v>
                      </c:pt>
                      <c:pt idx="3122">
                        <c:v>8.0566410000000008</c:v>
                      </c:pt>
                      <c:pt idx="3123">
                        <c:v>8.0475989999999999</c:v>
                      </c:pt>
                      <c:pt idx="3124">
                        <c:v>8.0475989999999999</c:v>
                      </c:pt>
                      <c:pt idx="3125">
                        <c:v>8.0566410000000008</c:v>
                      </c:pt>
                      <c:pt idx="3126">
                        <c:v>8.0475989999999999</c:v>
                      </c:pt>
                      <c:pt idx="3127">
                        <c:v>8.0385559999999998</c:v>
                      </c:pt>
                      <c:pt idx="3128">
                        <c:v>8.0566410000000008</c:v>
                      </c:pt>
                      <c:pt idx="3129">
                        <c:v>8.0385559999999998</c:v>
                      </c:pt>
                      <c:pt idx="3130">
                        <c:v>8.0475989999999999</c:v>
                      </c:pt>
                      <c:pt idx="3131">
                        <c:v>8.0656820000000007</c:v>
                      </c:pt>
                      <c:pt idx="3132">
                        <c:v>8.0385559999999998</c:v>
                      </c:pt>
                      <c:pt idx="3133">
                        <c:v>8.0566410000000008</c:v>
                      </c:pt>
                      <c:pt idx="3134">
                        <c:v>8.0295140000000007</c:v>
                      </c:pt>
                      <c:pt idx="3135">
                        <c:v>8.0204719999999998</c:v>
                      </c:pt>
                      <c:pt idx="3136">
                        <c:v>8.0385559999999998</c:v>
                      </c:pt>
                      <c:pt idx="3137">
                        <c:v>8.0475989999999999</c:v>
                      </c:pt>
                      <c:pt idx="3138">
                        <c:v>8.0475989999999999</c:v>
                      </c:pt>
                      <c:pt idx="3139">
                        <c:v>8.0385559999999998</c:v>
                      </c:pt>
                      <c:pt idx="3140">
                        <c:v>8.0566410000000008</c:v>
                      </c:pt>
                      <c:pt idx="3141">
                        <c:v>8.0295140000000007</c:v>
                      </c:pt>
                      <c:pt idx="3142">
                        <c:v>8.0475989999999999</c:v>
                      </c:pt>
                      <c:pt idx="3143">
                        <c:v>8.0385559999999998</c:v>
                      </c:pt>
                      <c:pt idx="3144">
                        <c:v>8.0385559999999998</c:v>
                      </c:pt>
                      <c:pt idx="3145">
                        <c:v>8.0566410000000008</c:v>
                      </c:pt>
                      <c:pt idx="3146">
                        <c:v>8.0385559999999998</c:v>
                      </c:pt>
                      <c:pt idx="3147">
                        <c:v>8.0475989999999999</c:v>
                      </c:pt>
                      <c:pt idx="3148">
                        <c:v>8.0566410000000008</c:v>
                      </c:pt>
                      <c:pt idx="3149">
                        <c:v>8.0475989999999999</c:v>
                      </c:pt>
                      <c:pt idx="3150">
                        <c:v>8.0656820000000007</c:v>
                      </c:pt>
                      <c:pt idx="3151">
                        <c:v>8.0385559999999998</c:v>
                      </c:pt>
                      <c:pt idx="3152">
                        <c:v>8.0295140000000007</c:v>
                      </c:pt>
                      <c:pt idx="3153">
                        <c:v>8.0475989999999999</c:v>
                      </c:pt>
                      <c:pt idx="3154">
                        <c:v>8.0475989999999999</c:v>
                      </c:pt>
                      <c:pt idx="3155">
                        <c:v>8.0295140000000007</c:v>
                      </c:pt>
                      <c:pt idx="3156">
                        <c:v>8.0295140000000007</c:v>
                      </c:pt>
                      <c:pt idx="3157">
                        <c:v>8.0475989999999999</c:v>
                      </c:pt>
                      <c:pt idx="3158">
                        <c:v>8.0385559999999998</c:v>
                      </c:pt>
                      <c:pt idx="3159">
                        <c:v>8.0475989999999999</c:v>
                      </c:pt>
                      <c:pt idx="3160">
                        <c:v>8.0295140000000007</c:v>
                      </c:pt>
                      <c:pt idx="3161">
                        <c:v>8.0566410000000008</c:v>
                      </c:pt>
                      <c:pt idx="3162">
                        <c:v>8.0385559999999998</c:v>
                      </c:pt>
                      <c:pt idx="3163">
                        <c:v>8.0475989999999999</c:v>
                      </c:pt>
                      <c:pt idx="3164">
                        <c:v>8.0385559999999998</c:v>
                      </c:pt>
                      <c:pt idx="3165">
                        <c:v>8.0385559999999998</c:v>
                      </c:pt>
                      <c:pt idx="3166">
                        <c:v>8.0566410000000008</c:v>
                      </c:pt>
                      <c:pt idx="3167">
                        <c:v>8.0295140000000007</c:v>
                      </c:pt>
                      <c:pt idx="3168">
                        <c:v>8.0385559999999998</c:v>
                      </c:pt>
                      <c:pt idx="3169">
                        <c:v>8.0385559999999998</c:v>
                      </c:pt>
                      <c:pt idx="3170">
                        <c:v>8.0475989999999999</c:v>
                      </c:pt>
                      <c:pt idx="3171">
                        <c:v>8.0385559999999998</c:v>
                      </c:pt>
                      <c:pt idx="3172">
                        <c:v>8.0385559999999998</c:v>
                      </c:pt>
                      <c:pt idx="3173">
                        <c:v>8.0385559999999998</c:v>
                      </c:pt>
                      <c:pt idx="3174">
                        <c:v>8.0475989999999999</c:v>
                      </c:pt>
                      <c:pt idx="3175">
                        <c:v>8.0385559999999998</c:v>
                      </c:pt>
                      <c:pt idx="3176">
                        <c:v>8.0385559999999998</c:v>
                      </c:pt>
                      <c:pt idx="3177">
                        <c:v>8.0475989999999999</c:v>
                      </c:pt>
                      <c:pt idx="3178">
                        <c:v>8.0295140000000007</c:v>
                      </c:pt>
                      <c:pt idx="3179">
                        <c:v>8.0385559999999998</c:v>
                      </c:pt>
                      <c:pt idx="3180">
                        <c:v>8.0295140000000007</c:v>
                      </c:pt>
                      <c:pt idx="3181">
                        <c:v>8.0475989999999999</c:v>
                      </c:pt>
                      <c:pt idx="3182">
                        <c:v>8.0295140000000007</c:v>
                      </c:pt>
                      <c:pt idx="3183">
                        <c:v>8.0475989999999999</c:v>
                      </c:pt>
                      <c:pt idx="3184">
                        <c:v>8.0385559999999998</c:v>
                      </c:pt>
                      <c:pt idx="3185">
                        <c:v>8.0385559999999998</c:v>
                      </c:pt>
                      <c:pt idx="3186">
                        <c:v>8.0295140000000007</c:v>
                      </c:pt>
                      <c:pt idx="3187">
                        <c:v>8.0295140000000007</c:v>
                      </c:pt>
                      <c:pt idx="3188">
                        <c:v>8.0385559999999998</c:v>
                      </c:pt>
                      <c:pt idx="3189">
                        <c:v>8.0295140000000007</c:v>
                      </c:pt>
                      <c:pt idx="3190">
                        <c:v>8.0385559999999998</c:v>
                      </c:pt>
                      <c:pt idx="3191">
                        <c:v>8.0295140000000007</c:v>
                      </c:pt>
                      <c:pt idx="3192">
                        <c:v>8.0295140000000007</c:v>
                      </c:pt>
                      <c:pt idx="3193">
                        <c:v>8.0295140000000007</c:v>
                      </c:pt>
                      <c:pt idx="3194">
                        <c:v>8.0295140000000007</c:v>
                      </c:pt>
                      <c:pt idx="3195">
                        <c:v>8.0114300000000007</c:v>
                      </c:pt>
                      <c:pt idx="3196">
                        <c:v>8.0295140000000007</c:v>
                      </c:pt>
                      <c:pt idx="3197">
                        <c:v>8.0295140000000007</c:v>
                      </c:pt>
                      <c:pt idx="3198">
                        <c:v>8.0295140000000007</c:v>
                      </c:pt>
                      <c:pt idx="3199">
                        <c:v>8.0385559999999998</c:v>
                      </c:pt>
                      <c:pt idx="3200">
                        <c:v>8.0295140000000007</c:v>
                      </c:pt>
                      <c:pt idx="3201">
                        <c:v>8.0385559999999998</c:v>
                      </c:pt>
                      <c:pt idx="3202">
                        <c:v>8.0295140000000007</c:v>
                      </c:pt>
                      <c:pt idx="3203">
                        <c:v>8.0385559999999998</c:v>
                      </c:pt>
                      <c:pt idx="3204">
                        <c:v>8.0385559999999998</c:v>
                      </c:pt>
                      <c:pt idx="3205">
                        <c:v>8.0385559999999998</c:v>
                      </c:pt>
                      <c:pt idx="3206">
                        <c:v>8.0295140000000007</c:v>
                      </c:pt>
                      <c:pt idx="3207">
                        <c:v>8.0385559999999998</c:v>
                      </c:pt>
                      <c:pt idx="3208">
                        <c:v>8.0295140000000007</c:v>
                      </c:pt>
                      <c:pt idx="3209">
                        <c:v>8.0295140000000007</c:v>
                      </c:pt>
                      <c:pt idx="3210">
                        <c:v>8.0475989999999999</c:v>
                      </c:pt>
                      <c:pt idx="3211">
                        <c:v>8.0385559999999998</c:v>
                      </c:pt>
                      <c:pt idx="3212">
                        <c:v>8.0295140000000007</c:v>
                      </c:pt>
                      <c:pt idx="3213">
                        <c:v>8.0475989999999999</c:v>
                      </c:pt>
                      <c:pt idx="3214">
                        <c:v>8.0385559999999998</c:v>
                      </c:pt>
                      <c:pt idx="3215">
                        <c:v>8.0204719999999998</c:v>
                      </c:pt>
                      <c:pt idx="3216">
                        <c:v>8.0385559999999998</c:v>
                      </c:pt>
                      <c:pt idx="3217">
                        <c:v>8.0204719999999998</c:v>
                      </c:pt>
                      <c:pt idx="3218">
                        <c:v>8.0475989999999999</c:v>
                      </c:pt>
                      <c:pt idx="3219">
                        <c:v>8.0114300000000007</c:v>
                      </c:pt>
                      <c:pt idx="3220">
                        <c:v>8.0204719999999998</c:v>
                      </c:pt>
                      <c:pt idx="3221">
                        <c:v>8.0295140000000007</c:v>
                      </c:pt>
                      <c:pt idx="3222">
                        <c:v>8.0204719999999998</c:v>
                      </c:pt>
                      <c:pt idx="3223">
                        <c:v>8.0295140000000007</c:v>
                      </c:pt>
                      <c:pt idx="3224">
                        <c:v>8.0295140000000007</c:v>
                      </c:pt>
                      <c:pt idx="3225">
                        <c:v>7.7311199999999998</c:v>
                      </c:pt>
                      <c:pt idx="3226">
                        <c:v>7.6678240000000004</c:v>
                      </c:pt>
                      <c:pt idx="3227">
                        <c:v>7.6135710000000003</c:v>
                      </c:pt>
                      <c:pt idx="3228">
                        <c:v>7.5954860000000002</c:v>
                      </c:pt>
                      <c:pt idx="3229">
                        <c:v>7.6045280000000002</c:v>
                      </c:pt>
                      <c:pt idx="3230">
                        <c:v>7.6135710000000003</c:v>
                      </c:pt>
                      <c:pt idx="3231">
                        <c:v>7.6135710000000003</c:v>
                      </c:pt>
                      <c:pt idx="3232">
                        <c:v>7.6135710000000003</c:v>
                      </c:pt>
                      <c:pt idx="3233">
                        <c:v>7.6045280000000002</c:v>
                      </c:pt>
                      <c:pt idx="3234">
                        <c:v>7.6135710000000003</c:v>
                      </c:pt>
                      <c:pt idx="3235">
                        <c:v>7.6045280000000002</c:v>
                      </c:pt>
                      <c:pt idx="3236">
                        <c:v>7.6226130000000003</c:v>
                      </c:pt>
                      <c:pt idx="3237">
                        <c:v>7.6045280000000002</c:v>
                      </c:pt>
                      <c:pt idx="3238">
                        <c:v>7.6316550000000003</c:v>
                      </c:pt>
                      <c:pt idx="3239">
                        <c:v>7.6316550000000003</c:v>
                      </c:pt>
                      <c:pt idx="3240">
                        <c:v>7.6045280000000002</c:v>
                      </c:pt>
                      <c:pt idx="3241">
                        <c:v>7.6226130000000003</c:v>
                      </c:pt>
                      <c:pt idx="3242">
                        <c:v>7.6226130000000003</c:v>
                      </c:pt>
                      <c:pt idx="3243">
                        <c:v>7.6135710000000003</c:v>
                      </c:pt>
                      <c:pt idx="3244">
                        <c:v>7.6135710000000003</c:v>
                      </c:pt>
                      <c:pt idx="3245">
                        <c:v>7.6135710000000003</c:v>
                      </c:pt>
                      <c:pt idx="3246">
                        <c:v>7.6316550000000003</c:v>
                      </c:pt>
                      <c:pt idx="3247">
                        <c:v>7.6045280000000002</c:v>
                      </c:pt>
                      <c:pt idx="3248">
                        <c:v>7.5954860000000002</c:v>
                      </c:pt>
                      <c:pt idx="3249">
                        <c:v>7.6135710000000003</c:v>
                      </c:pt>
                      <c:pt idx="3250">
                        <c:v>7.6045280000000002</c:v>
                      </c:pt>
                      <c:pt idx="3251">
                        <c:v>7.6226130000000003</c:v>
                      </c:pt>
                      <c:pt idx="3252">
                        <c:v>7.6045280000000002</c:v>
                      </c:pt>
                      <c:pt idx="3253">
                        <c:v>7.6045280000000002</c:v>
                      </c:pt>
                      <c:pt idx="3254">
                        <c:v>7.6045280000000002</c:v>
                      </c:pt>
                      <c:pt idx="3255">
                        <c:v>7.6135710000000003</c:v>
                      </c:pt>
                      <c:pt idx="3256">
                        <c:v>7.6045280000000002</c:v>
                      </c:pt>
                      <c:pt idx="3257">
                        <c:v>7.6226130000000003</c:v>
                      </c:pt>
                      <c:pt idx="3258">
                        <c:v>7.6045280000000002</c:v>
                      </c:pt>
                      <c:pt idx="3259">
                        <c:v>7.6045280000000002</c:v>
                      </c:pt>
                      <c:pt idx="3260">
                        <c:v>7.6135710000000003</c:v>
                      </c:pt>
                      <c:pt idx="3261">
                        <c:v>7.5954860000000002</c:v>
                      </c:pt>
                      <c:pt idx="3262">
                        <c:v>7.6226130000000003</c:v>
                      </c:pt>
                      <c:pt idx="3263">
                        <c:v>7.6135710000000003</c:v>
                      </c:pt>
                      <c:pt idx="3264">
                        <c:v>7.6226130000000003</c:v>
                      </c:pt>
                      <c:pt idx="3265">
                        <c:v>7.6045280000000002</c:v>
                      </c:pt>
                      <c:pt idx="3266">
                        <c:v>7.6226130000000003</c:v>
                      </c:pt>
                      <c:pt idx="3267">
                        <c:v>7.6045280000000002</c:v>
                      </c:pt>
                      <c:pt idx="3268">
                        <c:v>7.5954860000000002</c:v>
                      </c:pt>
                      <c:pt idx="3269">
                        <c:v>7.6135710000000003</c:v>
                      </c:pt>
                      <c:pt idx="3270">
                        <c:v>7.6226130000000003</c:v>
                      </c:pt>
                      <c:pt idx="3271">
                        <c:v>7.6135710000000003</c:v>
                      </c:pt>
                      <c:pt idx="3272">
                        <c:v>7.6135710000000003</c:v>
                      </c:pt>
                      <c:pt idx="3273">
                        <c:v>7.6135710000000003</c:v>
                      </c:pt>
                      <c:pt idx="3274">
                        <c:v>7.5864440000000002</c:v>
                      </c:pt>
                      <c:pt idx="3275">
                        <c:v>7.6045280000000002</c:v>
                      </c:pt>
                      <c:pt idx="3276">
                        <c:v>7.6135710000000003</c:v>
                      </c:pt>
                      <c:pt idx="3277">
                        <c:v>7.6135710000000003</c:v>
                      </c:pt>
                      <c:pt idx="3278">
                        <c:v>7.6226130000000003</c:v>
                      </c:pt>
                      <c:pt idx="3279">
                        <c:v>7.6226130000000003</c:v>
                      </c:pt>
                      <c:pt idx="3280">
                        <c:v>7.6045280000000002</c:v>
                      </c:pt>
                      <c:pt idx="3281">
                        <c:v>7.6768669999999997</c:v>
                      </c:pt>
                      <c:pt idx="3282">
                        <c:v>7.6859089999999997</c:v>
                      </c:pt>
                      <c:pt idx="3283">
                        <c:v>7.6949509999999997</c:v>
                      </c:pt>
                      <c:pt idx="3284">
                        <c:v>7.7311199999999998</c:v>
                      </c:pt>
                      <c:pt idx="3285">
                        <c:v>7.7039929999999996</c:v>
                      </c:pt>
                      <c:pt idx="3286">
                        <c:v>7.7130349999999996</c:v>
                      </c:pt>
                      <c:pt idx="3287">
                        <c:v>7.7039929999999996</c:v>
                      </c:pt>
                      <c:pt idx="3288">
                        <c:v>7.7039929999999996</c:v>
                      </c:pt>
                      <c:pt idx="3289">
                        <c:v>7.7039929999999996</c:v>
                      </c:pt>
                      <c:pt idx="3290">
                        <c:v>7.7130349999999996</c:v>
                      </c:pt>
                      <c:pt idx="3291">
                        <c:v>7.7130349999999996</c:v>
                      </c:pt>
                      <c:pt idx="3292">
                        <c:v>7.7130349999999996</c:v>
                      </c:pt>
                      <c:pt idx="3293">
                        <c:v>7.7220769999999996</c:v>
                      </c:pt>
                      <c:pt idx="3294">
                        <c:v>7.7130349999999996</c:v>
                      </c:pt>
                      <c:pt idx="3295">
                        <c:v>7.7130349999999996</c:v>
                      </c:pt>
                      <c:pt idx="3296">
                        <c:v>7.7130349999999996</c:v>
                      </c:pt>
                      <c:pt idx="3297">
                        <c:v>7.7220769999999996</c:v>
                      </c:pt>
                      <c:pt idx="3298">
                        <c:v>7.7039929999999996</c:v>
                      </c:pt>
                      <c:pt idx="3299">
                        <c:v>7.7130349999999996</c:v>
                      </c:pt>
                      <c:pt idx="3300">
                        <c:v>7.7763309999999999</c:v>
                      </c:pt>
                      <c:pt idx="3301">
                        <c:v>7.8938800000000002</c:v>
                      </c:pt>
                      <c:pt idx="3302">
                        <c:v>7.9029230000000004</c:v>
                      </c:pt>
                      <c:pt idx="3303">
                        <c:v>7.9029230000000004</c:v>
                      </c:pt>
                      <c:pt idx="3304">
                        <c:v>7.9029230000000004</c:v>
                      </c:pt>
                      <c:pt idx="3305">
                        <c:v>7.9029230000000004</c:v>
                      </c:pt>
                      <c:pt idx="3306">
                        <c:v>7.8938800000000002</c:v>
                      </c:pt>
                      <c:pt idx="3307">
                        <c:v>7.8848380000000002</c:v>
                      </c:pt>
                      <c:pt idx="3308">
                        <c:v>7.8848380000000002</c:v>
                      </c:pt>
                      <c:pt idx="3309">
                        <c:v>7.8848380000000002</c:v>
                      </c:pt>
                      <c:pt idx="3310">
                        <c:v>7.9119650000000004</c:v>
                      </c:pt>
                      <c:pt idx="3311">
                        <c:v>7.8938800000000002</c:v>
                      </c:pt>
                      <c:pt idx="3312">
                        <c:v>7.9029230000000004</c:v>
                      </c:pt>
                      <c:pt idx="3313">
                        <c:v>7.8848380000000002</c:v>
                      </c:pt>
                      <c:pt idx="3314">
                        <c:v>7.8938800000000002</c:v>
                      </c:pt>
                      <c:pt idx="3315">
                        <c:v>7.9119650000000004</c:v>
                      </c:pt>
                      <c:pt idx="3316">
                        <c:v>7.9029230000000004</c:v>
                      </c:pt>
                      <c:pt idx="3317">
                        <c:v>7.9029230000000004</c:v>
                      </c:pt>
                      <c:pt idx="3318">
                        <c:v>7.9029230000000004</c:v>
                      </c:pt>
                      <c:pt idx="3319">
                        <c:v>7.9029230000000004</c:v>
                      </c:pt>
                      <c:pt idx="3320">
                        <c:v>7.8938800000000002</c:v>
                      </c:pt>
                      <c:pt idx="3321">
                        <c:v>7.9119650000000004</c:v>
                      </c:pt>
                      <c:pt idx="3322">
                        <c:v>7.9029230000000004</c:v>
                      </c:pt>
                      <c:pt idx="3323">
                        <c:v>7.9029230000000004</c:v>
                      </c:pt>
                      <c:pt idx="3324">
                        <c:v>7.9119650000000004</c:v>
                      </c:pt>
                      <c:pt idx="3325">
                        <c:v>7.9029230000000004</c:v>
                      </c:pt>
                      <c:pt idx="3326">
                        <c:v>7.9029230000000004</c:v>
                      </c:pt>
                      <c:pt idx="3327">
                        <c:v>7.9029230000000004</c:v>
                      </c:pt>
                      <c:pt idx="3328">
                        <c:v>7.8938800000000002</c:v>
                      </c:pt>
                      <c:pt idx="3329">
                        <c:v>7.9119650000000004</c:v>
                      </c:pt>
                      <c:pt idx="3330">
                        <c:v>7.9029230000000004</c:v>
                      </c:pt>
                      <c:pt idx="3331">
                        <c:v>7.8938800000000002</c:v>
                      </c:pt>
                      <c:pt idx="3332">
                        <c:v>7.9029230000000004</c:v>
                      </c:pt>
                      <c:pt idx="3333">
                        <c:v>7.8938800000000002</c:v>
                      </c:pt>
                      <c:pt idx="3334">
                        <c:v>7.8938800000000002</c:v>
                      </c:pt>
                      <c:pt idx="3335">
                        <c:v>7.9029230000000004</c:v>
                      </c:pt>
                      <c:pt idx="3336">
                        <c:v>7.8938800000000002</c:v>
                      </c:pt>
                      <c:pt idx="3337">
                        <c:v>7.9029230000000004</c:v>
                      </c:pt>
                      <c:pt idx="3338">
                        <c:v>7.8938800000000002</c:v>
                      </c:pt>
                      <c:pt idx="3339">
                        <c:v>7.9119650000000004</c:v>
                      </c:pt>
                      <c:pt idx="3340">
                        <c:v>7.9029230000000004</c:v>
                      </c:pt>
                      <c:pt idx="3341">
                        <c:v>7.8938800000000002</c:v>
                      </c:pt>
                      <c:pt idx="3342">
                        <c:v>7.9029230000000004</c:v>
                      </c:pt>
                      <c:pt idx="3343">
                        <c:v>7.9029230000000004</c:v>
                      </c:pt>
                      <c:pt idx="3344">
                        <c:v>7.8938800000000002</c:v>
                      </c:pt>
                      <c:pt idx="3345">
                        <c:v>7.9029230000000004</c:v>
                      </c:pt>
                      <c:pt idx="3346">
                        <c:v>7.8938800000000002</c:v>
                      </c:pt>
                      <c:pt idx="3347">
                        <c:v>7.8938800000000002</c:v>
                      </c:pt>
                      <c:pt idx="3348">
                        <c:v>7.9029230000000004</c:v>
                      </c:pt>
                      <c:pt idx="3349">
                        <c:v>7.8938800000000002</c:v>
                      </c:pt>
                      <c:pt idx="3350">
                        <c:v>7.8938800000000002</c:v>
                      </c:pt>
                      <c:pt idx="3351">
                        <c:v>7.8938800000000002</c:v>
                      </c:pt>
                      <c:pt idx="3352">
                        <c:v>7.8938800000000002</c:v>
                      </c:pt>
                      <c:pt idx="3353">
                        <c:v>7.9029230000000004</c:v>
                      </c:pt>
                      <c:pt idx="3354">
                        <c:v>7.8757960000000002</c:v>
                      </c:pt>
                      <c:pt idx="3355">
                        <c:v>7.8938800000000002</c:v>
                      </c:pt>
                      <c:pt idx="3356">
                        <c:v>7.8938800000000002</c:v>
                      </c:pt>
                      <c:pt idx="3357">
                        <c:v>7.8848380000000002</c:v>
                      </c:pt>
                      <c:pt idx="3358">
                        <c:v>7.8848380000000002</c:v>
                      </c:pt>
                      <c:pt idx="3359">
                        <c:v>7.8938800000000002</c:v>
                      </c:pt>
                      <c:pt idx="3360">
                        <c:v>7.8938800000000002</c:v>
                      </c:pt>
                      <c:pt idx="3361">
                        <c:v>7.8938800000000002</c:v>
                      </c:pt>
                      <c:pt idx="3362">
                        <c:v>7.8938800000000002</c:v>
                      </c:pt>
                      <c:pt idx="3363">
                        <c:v>7.9029230000000004</c:v>
                      </c:pt>
                      <c:pt idx="3364">
                        <c:v>7.8757960000000002</c:v>
                      </c:pt>
                      <c:pt idx="3365">
                        <c:v>7.8938800000000002</c:v>
                      </c:pt>
                      <c:pt idx="3366">
                        <c:v>7.8848380000000002</c:v>
                      </c:pt>
                      <c:pt idx="3367">
                        <c:v>7.8848380000000002</c:v>
                      </c:pt>
                      <c:pt idx="3368">
                        <c:v>7.8938800000000002</c:v>
                      </c:pt>
                      <c:pt idx="3369">
                        <c:v>7.8848380000000002</c:v>
                      </c:pt>
                      <c:pt idx="3370">
                        <c:v>7.9029230000000004</c:v>
                      </c:pt>
                      <c:pt idx="3371">
                        <c:v>7.8848380000000002</c:v>
                      </c:pt>
                      <c:pt idx="3372">
                        <c:v>7.8848380000000002</c:v>
                      </c:pt>
                      <c:pt idx="3373">
                        <c:v>7.8848380000000002</c:v>
                      </c:pt>
                      <c:pt idx="3374">
                        <c:v>7.8938800000000002</c:v>
                      </c:pt>
                      <c:pt idx="3375">
                        <c:v>7.9029230000000004</c:v>
                      </c:pt>
                      <c:pt idx="3376">
                        <c:v>7.8938800000000002</c:v>
                      </c:pt>
                      <c:pt idx="3377">
                        <c:v>7.8848380000000002</c:v>
                      </c:pt>
                      <c:pt idx="3378">
                        <c:v>7.8848380000000002</c:v>
                      </c:pt>
                      <c:pt idx="3379">
                        <c:v>7.8848380000000002</c:v>
                      </c:pt>
                      <c:pt idx="3380">
                        <c:v>7.8757960000000002</c:v>
                      </c:pt>
                      <c:pt idx="3381">
                        <c:v>7.8757960000000002</c:v>
                      </c:pt>
                      <c:pt idx="3382">
                        <c:v>7.9029230000000004</c:v>
                      </c:pt>
                      <c:pt idx="3383">
                        <c:v>7.9029230000000004</c:v>
                      </c:pt>
                      <c:pt idx="3384">
                        <c:v>7.8938800000000002</c:v>
                      </c:pt>
                      <c:pt idx="3385">
                        <c:v>7.8938800000000002</c:v>
                      </c:pt>
                      <c:pt idx="3386">
                        <c:v>7.8938800000000002</c:v>
                      </c:pt>
                      <c:pt idx="3387">
                        <c:v>7.8848380000000002</c:v>
                      </c:pt>
                      <c:pt idx="3388">
                        <c:v>7.8757960000000002</c:v>
                      </c:pt>
                      <c:pt idx="3389">
                        <c:v>7.8848380000000002</c:v>
                      </c:pt>
                      <c:pt idx="3390">
                        <c:v>7.8848380000000002</c:v>
                      </c:pt>
                      <c:pt idx="3391">
                        <c:v>7.8848380000000002</c:v>
                      </c:pt>
                      <c:pt idx="3392">
                        <c:v>7.9119650000000004</c:v>
                      </c:pt>
                      <c:pt idx="3393">
                        <c:v>7.8848380000000002</c:v>
                      </c:pt>
                      <c:pt idx="3394">
                        <c:v>7.9119650000000004</c:v>
                      </c:pt>
                      <c:pt idx="3395">
                        <c:v>7.9029230000000004</c:v>
                      </c:pt>
                      <c:pt idx="3396">
                        <c:v>7.8848380000000002</c:v>
                      </c:pt>
                      <c:pt idx="3397">
                        <c:v>7.9029230000000004</c:v>
                      </c:pt>
                      <c:pt idx="3398">
                        <c:v>7.8938800000000002</c:v>
                      </c:pt>
                      <c:pt idx="3399">
                        <c:v>7.8757960000000002</c:v>
                      </c:pt>
                      <c:pt idx="3400">
                        <c:v>7.8848380000000002</c:v>
                      </c:pt>
                      <c:pt idx="3401">
                        <c:v>7.8848380000000002</c:v>
                      </c:pt>
                      <c:pt idx="3402">
                        <c:v>7.8757960000000002</c:v>
                      </c:pt>
                      <c:pt idx="3403">
                        <c:v>7.8757960000000002</c:v>
                      </c:pt>
                      <c:pt idx="3404">
                        <c:v>7.8848380000000002</c:v>
                      </c:pt>
                      <c:pt idx="3405">
                        <c:v>7.8848380000000002</c:v>
                      </c:pt>
                      <c:pt idx="3406">
                        <c:v>7.8848380000000002</c:v>
                      </c:pt>
                      <c:pt idx="3407">
                        <c:v>7.8757960000000002</c:v>
                      </c:pt>
                      <c:pt idx="3408">
                        <c:v>7.8938800000000002</c:v>
                      </c:pt>
                      <c:pt idx="3409">
                        <c:v>7.8938800000000002</c:v>
                      </c:pt>
                      <c:pt idx="3410">
                        <c:v>7.8848380000000002</c:v>
                      </c:pt>
                      <c:pt idx="3411">
                        <c:v>7.8757960000000002</c:v>
                      </c:pt>
                      <c:pt idx="3412">
                        <c:v>7.8757960000000002</c:v>
                      </c:pt>
                      <c:pt idx="3413">
                        <c:v>7.8667540000000002</c:v>
                      </c:pt>
                      <c:pt idx="3414">
                        <c:v>7.8757960000000002</c:v>
                      </c:pt>
                      <c:pt idx="3415">
                        <c:v>7.8938800000000002</c:v>
                      </c:pt>
                      <c:pt idx="3416">
                        <c:v>7.8757960000000002</c:v>
                      </c:pt>
                      <c:pt idx="3417">
                        <c:v>7.8848380000000002</c:v>
                      </c:pt>
                      <c:pt idx="3418">
                        <c:v>7.8848380000000002</c:v>
                      </c:pt>
                      <c:pt idx="3419">
                        <c:v>7.8848380000000002</c:v>
                      </c:pt>
                      <c:pt idx="3420">
                        <c:v>7.8848380000000002</c:v>
                      </c:pt>
                      <c:pt idx="3421">
                        <c:v>7.9029230000000004</c:v>
                      </c:pt>
                      <c:pt idx="3422">
                        <c:v>7.8938800000000002</c:v>
                      </c:pt>
                      <c:pt idx="3423">
                        <c:v>7.8667540000000002</c:v>
                      </c:pt>
                      <c:pt idx="3424">
                        <c:v>7.8757960000000002</c:v>
                      </c:pt>
                      <c:pt idx="3425">
                        <c:v>7.8938800000000002</c:v>
                      </c:pt>
                      <c:pt idx="3426">
                        <c:v>7.8938800000000002</c:v>
                      </c:pt>
                      <c:pt idx="3427">
                        <c:v>7.8938800000000002</c:v>
                      </c:pt>
                      <c:pt idx="3428">
                        <c:v>7.8848380000000002</c:v>
                      </c:pt>
                      <c:pt idx="3429">
                        <c:v>7.8848380000000002</c:v>
                      </c:pt>
                      <c:pt idx="3430">
                        <c:v>7.8757960000000002</c:v>
                      </c:pt>
                      <c:pt idx="3431">
                        <c:v>7.8757960000000002</c:v>
                      </c:pt>
                      <c:pt idx="3432">
                        <c:v>7.8757960000000002</c:v>
                      </c:pt>
                      <c:pt idx="3433">
                        <c:v>7.8938800000000002</c:v>
                      </c:pt>
                      <c:pt idx="3434">
                        <c:v>7.8848380000000002</c:v>
                      </c:pt>
                      <c:pt idx="3435">
                        <c:v>7.8938800000000002</c:v>
                      </c:pt>
                      <c:pt idx="3436">
                        <c:v>7.8848380000000002</c:v>
                      </c:pt>
                      <c:pt idx="3437">
                        <c:v>7.8757960000000002</c:v>
                      </c:pt>
                      <c:pt idx="3438">
                        <c:v>7.8848380000000002</c:v>
                      </c:pt>
                      <c:pt idx="3439">
                        <c:v>7.8848380000000002</c:v>
                      </c:pt>
                      <c:pt idx="3440">
                        <c:v>7.8938800000000002</c:v>
                      </c:pt>
                      <c:pt idx="3441">
                        <c:v>7.8848380000000002</c:v>
                      </c:pt>
                      <c:pt idx="3442">
                        <c:v>7.8848380000000002</c:v>
                      </c:pt>
                      <c:pt idx="3443">
                        <c:v>7.8848380000000002</c:v>
                      </c:pt>
                      <c:pt idx="3444">
                        <c:v>7.8848380000000002</c:v>
                      </c:pt>
                      <c:pt idx="3445">
                        <c:v>7.8848380000000002</c:v>
                      </c:pt>
                      <c:pt idx="3446">
                        <c:v>7.8848380000000002</c:v>
                      </c:pt>
                      <c:pt idx="3447">
                        <c:v>7.8848380000000002</c:v>
                      </c:pt>
                      <c:pt idx="3448">
                        <c:v>7.8938800000000002</c:v>
                      </c:pt>
                      <c:pt idx="3449">
                        <c:v>7.8667540000000002</c:v>
                      </c:pt>
                      <c:pt idx="3450">
                        <c:v>7.8667540000000002</c:v>
                      </c:pt>
                      <c:pt idx="3451">
                        <c:v>7.8757960000000002</c:v>
                      </c:pt>
                      <c:pt idx="3452">
                        <c:v>7.8757960000000002</c:v>
                      </c:pt>
                      <c:pt idx="3453">
                        <c:v>7.8848380000000002</c:v>
                      </c:pt>
                      <c:pt idx="3454">
                        <c:v>7.8848380000000002</c:v>
                      </c:pt>
                      <c:pt idx="3455">
                        <c:v>7.8848380000000002</c:v>
                      </c:pt>
                      <c:pt idx="3456">
                        <c:v>7.8938800000000002</c:v>
                      </c:pt>
                      <c:pt idx="3457">
                        <c:v>7.8848380000000002</c:v>
                      </c:pt>
                      <c:pt idx="3458">
                        <c:v>7.8848380000000002</c:v>
                      </c:pt>
                      <c:pt idx="3459">
                        <c:v>7.8848380000000002</c:v>
                      </c:pt>
                      <c:pt idx="3460">
                        <c:v>7.8757960000000002</c:v>
                      </c:pt>
                      <c:pt idx="3461">
                        <c:v>7.8848380000000002</c:v>
                      </c:pt>
                      <c:pt idx="3462">
                        <c:v>7.8667540000000002</c:v>
                      </c:pt>
                      <c:pt idx="3463">
                        <c:v>7.8848380000000002</c:v>
                      </c:pt>
                      <c:pt idx="3464">
                        <c:v>7.8667540000000002</c:v>
                      </c:pt>
                      <c:pt idx="3465">
                        <c:v>7.9029230000000004</c:v>
                      </c:pt>
                      <c:pt idx="3466">
                        <c:v>7.8848380000000002</c:v>
                      </c:pt>
                      <c:pt idx="3467">
                        <c:v>7.8667540000000002</c:v>
                      </c:pt>
                      <c:pt idx="3468">
                        <c:v>7.8848380000000002</c:v>
                      </c:pt>
                      <c:pt idx="3469">
                        <c:v>7.8938800000000002</c:v>
                      </c:pt>
                      <c:pt idx="3470">
                        <c:v>7.8938800000000002</c:v>
                      </c:pt>
                      <c:pt idx="3471">
                        <c:v>7.8577110000000001</c:v>
                      </c:pt>
                      <c:pt idx="3472">
                        <c:v>7.8848380000000002</c:v>
                      </c:pt>
                      <c:pt idx="3473">
                        <c:v>7.8757960000000002</c:v>
                      </c:pt>
                      <c:pt idx="3474">
                        <c:v>7.8848380000000002</c:v>
                      </c:pt>
                      <c:pt idx="3475">
                        <c:v>7.8667540000000002</c:v>
                      </c:pt>
                      <c:pt idx="3476">
                        <c:v>7.8848380000000002</c:v>
                      </c:pt>
                      <c:pt idx="3477">
                        <c:v>7.8757960000000002</c:v>
                      </c:pt>
                      <c:pt idx="3478">
                        <c:v>7.8848380000000002</c:v>
                      </c:pt>
                      <c:pt idx="3479">
                        <c:v>7.8938800000000002</c:v>
                      </c:pt>
                      <c:pt idx="3480">
                        <c:v>7.8757960000000002</c:v>
                      </c:pt>
                      <c:pt idx="3481">
                        <c:v>7.8757960000000002</c:v>
                      </c:pt>
                      <c:pt idx="3482">
                        <c:v>7.8848380000000002</c:v>
                      </c:pt>
                      <c:pt idx="3483">
                        <c:v>7.8667540000000002</c:v>
                      </c:pt>
                      <c:pt idx="3484">
                        <c:v>7.8757960000000002</c:v>
                      </c:pt>
                      <c:pt idx="3485">
                        <c:v>7.8848380000000002</c:v>
                      </c:pt>
                      <c:pt idx="3486">
                        <c:v>7.8757960000000002</c:v>
                      </c:pt>
                      <c:pt idx="3487">
                        <c:v>7.8848380000000002</c:v>
                      </c:pt>
                      <c:pt idx="3488">
                        <c:v>7.8757960000000002</c:v>
                      </c:pt>
                      <c:pt idx="3489">
                        <c:v>7.8667540000000002</c:v>
                      </c:pt>
                      <c:pt idx="3490">
                        <c:v>7.8848380000000002</c:v>
                      </c:pt>
                      <c:pt idx="3491">
                        <c:v>7.8757960000000002</c:v>
                      </c:pt>
                      <c:pt idx="3492">
                        <c:v>7.8667540000000002</c:v>
                      </c:pt>
                      <c:pt idx="3493">
                        <c:v>7.8667540000000002</c:v>
                      </c:pt>
                      <c:pt idx="3494">
                        <c:v>7.8848380000000002</c:v>
                      </c:pt>
                      <c:pt idx="3495">
                        <c:v>7.8757960000000002</c:v>
                      </c:pt>
                      <c:pt idx="3496">
                        <c:v>7.8848380000000002</c:v>
                      </c:pt>
                      <c:pt idx="3497">
                        <c:v>7.8757960000000002</c:v>
                      </c:pt>
                      <c:pt idx="3498">
                        <c:v>7.8757960000000002</c:v>
                      </c:pt>
                      <c:pt idx="3499">
                        <c:v>7.8848380000000002</c:v>
                      </c:pt>
                      <c:pt idx="3500">
                        <c:v>7.8848380000000002</c:v>
                      </c:pt>
                      <c:pt idx="3501">
                        <c:v>7.8577110000000001</c:v>
                      </c:pt>
                      <c:pt idx="3502">
                        <c:v>7.8757960000000002</c:v>
                      </c:pt>
                      <c:pt idx="3503">
                        <c:v>7.8577110000000001</c:v>
                      </c:pt>
                      <c:pt idx="3504">
                        <c:v>7.8757960000000002</c:v>
                      </c:pt>
                      <c:pt idx="3505">
                        <c:v>7.8848380000000002</c:v>
                      </c:pt>
                      <c:pt idx="3506">
                        <c:v>7.8757960000000002</c:v>
                      </c:pt>
                      <c:pt idx="3507">
                        <c:v>7.8577110000000001</c:v>
                      </c:pt>
                      <c:pt idx="3508">
                        <c:v>7.8848380000000002</c:v>
                      </c:pt>
                      <c:pt idx="3509">
                        <c:v>7.8757960000000002</c:v>
                      </c:pt>
                      <c:pt idx="3510">
                        <c:v>7.8577110000000001</c:v>
                      </c:pt>
                      <c:pt idx="3511">
                        <c:v>7.8757960000000002</c:v>
                      </c:pt>
                      <c:pt idx="3512">
                        <c:v>7.8757960000000002</c:v>
                      </c:pt>
                      <c:pt idx="3513">
                        <c:v>7.8848380000000002</c:v>
                      </c:pt>
                      <c:pt idx="3514">
                        <c:v>7.8667540000000002</c:v>
                      </c:pt>
                      <c:pt idx="3515">
                        <c:v>7.8667540000000002</c:v>
                      </c:pt>
                      <c:pt idx="3516">
                        <c:v>7.8577110000000001</c:v>
                      </c:pt>
                      <c:pt idx="3517">
                        <c:v>7.8577110000000001</c:v>
                      </c:pt>
                      <c:pt idx="3518">
                        <c:v>7.8757960000000002</c:v>
                      </c:pt>
                      <c:pt idx="3519">
                        <c:v>7.8757960000000002</c:v>
                      </c:pt>
                      <c:pt idx="3520">
                        <c:v>7.8757960000000002</c:v>
                      </c:pt>
                      <c:pt idx="3521">
                        <c:v>7.8577110000000001</c:v>
                      </c:pt>
                      <c:pt idx="3522">
                        <c:v>7.8757960000000002</c:v>
                      </c:pt>
                      <c:pt idx="3523">
                        <c:v>7.8757960000000002</c:v>
                      </c:pt>
                      <c:pt idx="3524">
                        <c:v>7.8667540000000002</c:v>
                      </c:pt>
                      <c:pt idx="3525">
                        <c:v>7.8848380000000002</c:v>
                      </c:pt>
                      <c:pt idx="3526">
                        <c:v>7.8757960000000002</c:v>
                      </c:pt>
                      <c:pt idx="3527">
                        <c:v>7.8757960000000002</c:v>
                      </c:pt>
                      <c:pt idx="3528">
                        <c:v>7.8757960000000002</c:v>
                      </c:pt>
                      <c:pt idx="3529">
                        <c:v>7.8757960000000002</c:v>
                      </c:pt>
                      <c:pt idx="3530">
                        <c:v>7.8577110000000001</c:v>
                      </c:pt>
                      <c:pt idx="3531">
                        <c:v>7.8667540000000002</c:v>
                      </c:pt>
                      <c:pt idx="3532">
                        <c:v>7.8757960000000002</c:v>
                      </c:pt>
                      <c:pt idx="3533">
                        <c:v>7.8577110000000001</c:v>
                      </c:pt>
                      <c:pt idx="3534">
                        <c:v>7.8667540000000002</c:v>
                      </c:pt>
                      <c:pt idx="3535">
                        <c:v>7.8667540000000002</c:v>
                      </c:pt>
                      <c:pt idx="3536">
                        <c:v>7.8757960000000002</c:v>
                      </c:pt>
                      <c:pt idx="3537">
                        <c:v>7.8757960000000002</c:v>
                      </c:pt>
                      <c:pt idx="3538">
                        <c:v>7.8667540000000002</c:v>
                      </c:pt>
                      <c:pt idx="3539">
                        <c:v>7.8757960000000002</c:v>
                      </c:pt>
                      <c:pt idx="3540">
                        <c:v>7.8757960000000002</c:v>
                      </c:pt>
                      <c:pt idx="3541">
                        <c:v>7.8667540000000002</c:v>
                      </c:pt>
                      <c:pt idx="3542">
                        <c:v>7.8848380000000002</c:v>
                      </c:pt>
                      <c:pt idx="3543">
                        <c:v>7.8667540000000002</c:v>
                      </c:pt>
                      <c:pt idx="3544">
                        <c:v>7.8667540000000002</c:v>
                      </c:pt>
                      <c:pt idx="3545">
                        <c:v>7.8577110000000001</c:v>
                      </c:pt>
                      <c:pt idx="3546">
                        <c:v>7.8757960000000002</c:v>
                      </c:pt>
                      <c:pt idx="3547">
                        <c:v>7.8667540000000002</c:v>
                      </c:pt>
                      <c:pt idx="3548">
                        <c:v>7.8848380000000002</c:v>
                      </c:pt>
                      <c:pt idx="3549">
                        <c:v>7.8757960000000002</c:v>
                      </c:pt>
                      <c:pt idx="3550">
                        <c:v>7.8667540000000002</c:v>
                      </c:pt>
                      <c:pt idx="3551">
                        <c:v>7.8938800000000002</c:v>
                      </c:pt>
                      <c:pt idx="3552">
                        <c:v>7.8757960000000002</c:v>
                      </c:pt>
                      <c:pt idx="3553">
                        <c:v>7.8757960000000002</c:v>
                      </c:pt>
                      <c:pt idx="3554">
                        <c:v>7.8667540000000002</c:v>
                      </c:pt>
                      <c:pt idx="3555">
                        <c:v>7.8757960000000002</c:v>
                      </c:pt>
                      <c:pt idx="3556">
                        <c:v>7.8667540000000002</c:v>
                      </c:pt>
                      <c:pt idx="3557">
                        <c:v>7.8757960000000002</c:v>
                      </c:pt>
                      <c:pt idx="3558">
                        <c:v>7.8757960000000002</c:v>
                      </c:pt>
                      <c:pt idx="3559">
                        <c:v>7.8757960000000002</c:v>
                      </c:pt>
                      <c:pt idx="3560">
                        <c:v>7.8667540000000002</c:v>
                      </c:pt>
                      <c:pt idx="3561">
                        <c:v>7.8577110000000001</c:v>
                      </c:pt>
                      <c:pt idx="3562">
                        <c:v>7.8848380000000002</c:v>
                      </c:pt>
                      <c:pt idx="3563">
                        <c:v>7.8757960000000002</c:v>
                      </c:pt>
                      <c:pt idx="3564">
                        <c:v>7.8757960000000002</c:v>
                      </c:pt>
                      <c:pt idx="3565">
                        <c:v>7.8577110000000001</c:v>
                      </c:pt>
                      <c:pt idx="3566">
                        <c:v>7.8667540000000002</c:v>
                      </c:pt>
                      <c:pt idx="3567">
                        <c:v>7.8757960000000002</c:v>
                      </c:pt>
                      <c:pt idx="3568">
                        <c:v>7.8757960000000002</c:v>
                      </c:pt>
                      <c:pt idx="3569">
                        <c:v>7.8667540000000002</c:v>
                      </c:pt>
                      <c:pt idx="3570">
                        <c:v>7.8667540000000002</c:v>
                      </c:pt>
                      <c:pt idx="3571">
                        <c:v>7.8848380000000002</c:v>
                      </c:pt>
                      <c:pt idx="3572">
                        <c:v>7.8757960000000002</c:v>
                      </c:pt>
                      <c:pt idx="3573">
                        <c:v>7.8486690000000001</c:v>
                      </c:pt>
                      <c:pt idx="3574">
                        <c:v>7.8757960000000002</c:v>
                      </c:pt>
                      <c:pt idx="3575">
                        <c:v>7.8667540000000002</c:v>
                      </c:pt>
                      <c:pt idx="3576">
                        <c:v>7.8577110000000001</c:v>
                      </c:pt>
                      <c:pt idx="3577">
                        <c:v>7.8757960000000002</c:v>
                      </c:pt>
                      <c:pt idx="3578">
                        <c:v>7.8667540000000002</c:v>
                      </c:pt>
                      <c:pt idx="3579">
                        <c:v>7.8667540000000002</c:v>
                      </c:pt>
                      <c:pt idx="3580">
                        <c:v>7.8757960000000002</c:v>
                      </c:pt>
                      <c:pt idx="3581">
                        <c:v>7.8667540000000002</c:v>
                      </c:pt>
                      <c:pt idx="3582">
                        <c:v>7.8667540000000002</c:v>
                      </c:pt>
                      <c:pt idx="3583">
                        <c:v>7.8667540000000002</c:v>
                      </c:pt>
                      <c:pt idx="3584">
                        <c:v>7.8757960000000002</c:v>
                      </c:pt>
                      <c:pt idx="3585">
                        <c:v>7.8757960000000002</c:v>
                      </c:pt>
                      <c:pt idx="3586">
                        <c:v>7.8938800000000002</c:v>
                      </c:pt>
                      <c:pt idx="3587">
                        <c:v>7.8667540000000002</c:v>
                      </c:pt>
                      <c:pt idx="3588">
                        <c:v>7.8757960000000002</c:v>
                      </c:pt>
                      <c:pt idx="3589">
                        <c:v>7.8757960000000002</c:v>
                      </c:pt>
                      <c:pt idx="3590">
                        <c:v>7.8667540000000002</c:v>
                      </c:pt>
                      <c:pt idx="3591">
                        <c:v>7.8757960000000002</c:v>
                      </c:pt>
                      <c:pt idx="3592">
                        <c:v>7.8938800000000002</c:v>
                      </c:pt>
                      <c:pt idx="3593">
                        <c:v>7.8486690000000001</c:v>
                      </c:pt>
                      <c:pt idx="3594">
                        <c:v>7.8757960000000002</c:v>
                      </c:pt>
                      <c:pt idx="3595">
                        <c:v>7.8577110000000001</c:v>
                      </c:pt>
                      <c:pt idx="3596">
                        <c:v>7.8667540000000002</c:v>
                      </c:pt>
                      <c:pt idx="3597">
                        <c:v>7.8757960000000002</c:v>
                      </c:pt>
                      <c:pt idx="3598">
                        <c:v>7.8667540000000002</c:v>
                      </c:pt>
                      <c:pt idx="3599">
                        <c:v>7.8848380000000002</c:v>
                      </c:pt>
                      <c:pt idx="3600">
                        <c:v>7.8577110000000001</c:v>
                      </c:pt>
                      <c:pt idx="3601">
                        <c:v>7.8757960000000002</c:v>
                      </c:pt>
                      <c:pt idx="3602">
                        <c:v>7.8757960000000002</c:v>
                      </c:pt>
                      <c:pt idx="3603">
                        <c:v>7.8667540000000002</c:v>
                      </c:pt>
                      <c:pt idx="3604">
                        <c:v>7.8757960000000002</c:v>
                      </c:pt>
                      <c:pt idx="3605">
                        <c:v>7.8577110000000001</c:v>
                      </c:pt>
                      <c:pt idx="3606">
                        <c:v>7.8577110000000001</c:v>
                      </c:pt>
                      <c:pt idx="3607">
                        <c:v>7.8757960000000002</c:v>
                      </c:pt>
                      <c:pt idx="3608">
                        <c:v>7.8667540000000002</c:v>
                      </c:pt>
                      <c:pt idx="3609">
                        <c:v>7.8667540000000002</c:v>
                      </c:pt>
                      <c:pt idx="3610">
                        <c:v>7.8667540000000002</c:v>
                      </c:pt>
                      <c:pt idx="3611">
                        <c:v>7.8757960000000002</c:v>
                      </c:pt>
                      <c:pt idx="3612">
                        <c:v>7.8667540000000002</c:v>
                      </c:pt>
                      <c:pt idx="3613">
                        <c:v>7.8577110000000001</c:v>
                      </c:pt>
                      <c:pt idx="3614">
                        <c:v>7.8667540000000002</c:v>
                      </c:pt>
                      <c:pt idx="3615">
                        <c:v>7.8667540000000002</c:v>
                      </c:pt>
                      <c:pt idx="3616">
                        <c:v>7.8938800000000002</c:v>
                      </c:pt>
                      <c:pt idx="3617">
                        <c:v>7.8667540000000002</c:v>
                      </c:pt>
                      <c:pt idx="3618">
                        <c:v>7.8667540000000002</c:v>
                      </c:pt>
                      <c:pt idx="3619">
                        <c:v>7.8667540000000002</c:v>
                      </c:pt>
                      <c:pt idx="3620">
                        <c:v>7.8667540000000002</c:v>
                      </c:pt>
                      <c:pt idx="3621">
                        <c:v>7.8757960000000002</c:v>
                      </c:pt>
                      <c:pt idx="3622">
                        <c:v>7.8577110000000001</c:v>
                      </c:pt>
                      <c:pt idx="3623">
                        <c:v>7.8757960000000002</c:v>
                      </c:pt>
                      <c:pt idx="3624">
                        <c:v>7.8577110000000001</c:v>
                      </c:pt>
                      <c:pt idx="3625">
                        <c:v>7.8667540000000002</c:v>
                      </c:pt>
                      <c:pt idx="3626">
                        <c:v>7.8757960000000002</c:v>
                      </c:pt>
                      <c:pt idx="3627">
                        <c:v>7.8667540000000002</c:v>
                      </c:pt>
                      <c:pt idx="3628">
                        <c:v>7.8667540000000002</c:v>
                      </c:pt>
                      <c:pt idx="3629">
                        <c:v>7.8667540000000002</c:v>
                      </c:pt>
                      <c:pt idx="3630">
                        <c:v>7.8667540000000002</c:v>
                      </c:pt>
                      <c:pt idx="3631">
                        <c:v>7.8577110000000001</c:v>
                      </c:pt>
                      <c:pt idx="3632">
                        <c:v>7.8486690000000001</c:v>
                      </c:pt>
                      <c:pt idx="3633">
                        <c:v>7.8396270000000001</c:v>
                      </c:pt>
                      <c:pt idx="3634">
                        <c:v>7.8848380000000002</c:v>
                      </c:pt>
                      <c:pt idx="3635">
                        <c:v>7.8396270000000001</c:v>
                      </c:pt>
                      <c:pt idx="3636">
                        <c:v>7.8577110000000001</c:v>
                      </c:pt>
                      <c:pt idx="3637">
                        <c:v>7.8667540000000002</c:v>
                      </c:pt>
                      <c:pt idx="3638">
                        <c:v>7.8667540000000002</c:v>
                      </c:pt>
                      <c:pt idx="3639">
                        <c:v>7.8667540000000002</c:v>
                      </c:pt>
                      <c:pt idx="3640">
                        <c:v>7.8577110000000001</c:v>
                      </c:pt>
                      <c:pt idx="3641">
                        <c:v>7.8667540000000002</c:v>
                      </c:pt>
                      <c:pt idx="3642">
                        <c:v>7.8667540000000002</c:v>
                      </c:pt>
                      <c:pt idx="3643">
                        <c:v>7.8577110000000001</c:v>
                      </c:pt>
                      <c:pt idx="3644">
                        <c:v>7.8757960000000002</c:v>
                      </c:pt>
                      <c:pt idx="3645">
                        <c:v>7.8577110000000001</c:v>
                      </c:pt>
                      <c:pt idx="3646">
                        <c:v>7.8757960000000002</c:v>
                      </c:pt>
                      <c:pt idx="3647">
                        <c:v>7.8757960000000002</c:v>
                      </c:pt>
                      <c:pt idx="3648">
                        <c:v>7.8577110000000001</c:v>
                      </c:pt>
                      <c:pt idx="3649">
                        <c:v>7.8486690000000001</c:v>
                      </c:pt>
                      <c:pt idx="3650">
                        <c:v>7.8848380000000002</c:v>
                      </c:pt>
                      <c:pt idx="3651">
                        <c:v>7.8486690000000001</c:v>
                      </c:pt>
                      <c:pt idx="3652">
                        <c:v>7.8577110000000001</c:v>
                      </c:pt>
                      <c:pt idx="3653">
                        <c:v>7.8577110000000001</c:v>
                      </c:pt>
                      <c:pt idx="3654">
                        <c:v>7.8667540000000002</c:v>
                      </c:pt>
                      <c:pt idx="3655">
                        <c:v>7.8667540000000002</c:v>
                      </c:pt>
                      <c:pt idx="3656">
                        <c:v>7.8667540000000002</c:v>
                      </c:pt>
                      <c:pt idx="3657">
                        <c:v>7.8577110000000001</c:v>
                      </c:pt>
                      <c:pt idx="3658">
                        <c:v>7.8848380000000002</c:v>
                      </c:pt>
                      <c:pt idx="3659">
                        <c:v>7.8757960000000002</c:v>
                      </c:pt>
                      <c:pt idx="3660">
                        <c:v>7.8757960000000002</c:v>
                      </c:pt>
                      <c:pt idx="3661">
                        <c:v>7.8486690000000001</c:v>
                      </c:pt>
                      <c:pt idx="3662">
                        <c:v>7.8486690000000001</c:v>
                      </c:pt>
                      <c:pt idx="3663">
                        <c:v>7.8577110000000001</c:v>
                      </c:pt>
                      <c:pt idx="3664">
                        <c:v>7.8577110000000001</c:v>
                      </c:pt>
                      <c:pt idx="3665">
                        <c:v>7.8486690000000001</c:v>
                      </c:pt>
                      <c:pt idx="3666">
                        <c:v>7.8486690000000001</c:v>
                      </c:pt>
                      <c:pt idx="3667">
                        <c:v>7.8486690000000001</c:v>
                      </c:pt>
                      <c:pt idx="3668">
                        <c:v>7.8577110000000001</c:v>
                      </c:pt>
                      <c:pt idx="3669">
                        <c:v>7.8757960000000002</c:v>
                      </c:pt>
                      <c:pt idx="3670">
                        <c:v>7.8577110000000001</c:v>
                      </c:pt>
                      <c:pt idx="3671">
                        <c:v>7.8577110000000001</c:v>
                      </c:pt>
                      <c:pt idx="3672">
                        <c:v>7.8577110000000001</c:v>
                      </c:pt>
                      <c:pt idx="3673">
                        <c:v>7.8667540000000002</c:v>
                      </c:pt>
                      <c:pt idx="3674">
                        <c:v>7.8667540000000002</c:v>
                      </c:pt>
                      <c:pt idx="3675">
                        <c:v>7.8667540000000002</c:v>
                      </c:pt>
                      <c:pt idx="3676">
                        <c:v>7.8577110000000001</c:v>
                      </c:pt>
                      <c:pt idx="3677">
                        <c:v>7.8667540000000002</c:v>
                      </c:pt>
                      <c:pt idx="3678">
                        <c:v>7.8486690000000001</c:v>
                      </c:pt>
                      <c:pt idx="3679">
                        <c:v>7.8667540000000002</c:v>
                      </c:pt>
                      <c:pt idx="3680">
                        <c:v>7.8667540000000002</c:v>
                      </c:pt>
                      <c:pt idx="3681">
                        <c:v>7.8667540000000002</c:v>
                      </c:pt>
                      <c:pt idx="3682">
                        <c:v>7.8396270000000001</c:v>
                      </c:pt>
                      <c:pt idx="3683">
                        <c:v>7.8486690000000001</c:v>
                      </c:pt>
                      <c:pt idx="3684">
                        <c:v>7.8577110000000001</c:v>
                      </c:pt>
                      <c:pt idx="3685">
                        <c:v>7.8577110000000001</c:v>
                      </c:pt>
                      <c:pt idx="3686">
                        <c:v>7.8667540000000002</c:v>
                      </c:pt>
                      <c:pt idx="3687">
                        <c:v>7.8486690000000001</c:v>
                      </c:pt>
                      <c:pt idx="3688">
                        <c:v>7.8577110000000001</c:v>
                      </c:pt>
                      <c:pt idx="3689">
                        <c:v>7.8577110000000001</c:v>
                      </c:pt>
                      <c:pt idx="3690">
                        <c:v>7.8577110000000001</c:v>
                      </c:pt>
                      <c:pt idx="3691">
                        <c:v>7.8577110000000001</c:v>
                      </c:pt>
                      <c:pt idx="3692">
                        <c:v>7.8667540000000002</c:v>
                      </c:pt>
                      <c:pt idx="3693">
                        <c:v>7.8577110000000001</c:v>
                      </c:pt>
                      <c:pt idx="3694">
                        <c:v>7.8577110000000001</c:v>
                      </c:pt>
                      <c:pt idx="3695">
                        <c:v>7.8667540000000002</c:v>
                      </c:pt>
                      <c:pt idx="3696">
                        <c:v>7.8577110000000001</c:v>
                      </c:pt>
                      <c:pt idx="3697">
                        <c:v>7.8486690000000001</c:v>
                      </c:pt>
                      <c:pt idx="3698">
                        <c:v>7.8577110000000001</c:v>
                      </c:pt>
                      <c:pt idx="3699">
                        <c:v>7.8486690000000001</c:v>
                      </c:pt>
                      <c:pt idx="3700">
                        <c:v>7.8486690000000001</c:v>
                      </c:pt>
                      <c:pt idx="3701">
                        <c:v>7.8667540000000002</c:v>
                      </c:pt>
                      <c:pt idx="3702">
                        <c:v>7.8577110000000001</c:v>
                      </c:pt>
                      <c:pt idx="3703">
                        <c:v>7.8848380000000002</c:v>
                      </c:pt>
                      <c:pt idx="3704">
                        <c:v>7.8577110000000001</c:v>
                      </c:pt>
                      <c:pt idx="3705">
                        <c:v>7.8757960000000002</c:v>
                      </c:pt>
                      <c:pt idx="3706">
                        <c:v>7.8577110000000001</c:v>
                      </c:pt>
                      <c:pt idx="3707">
                        <c:v>7.8577110000000001</c:v>
                      </c:pt>
                      <c:pt idx="3708">
                        <c:v>7.8667540000000002</c:v>
                      </c:pt>
                      <c:pt idx="3709">
                        <c:v>7.8396270000000001</c:v>
                      </c:pt>
                      <c:pt idx="3710">
                        <c:v>7.8577110000000001</c:v>
                      </c:pt>
                      <c:pt idx="3711">
                        <c:v>7.8396270000000001</c:v>
                      </c:pt>
                      <c:pt idx="3712">
                        <c:v>7.8577110000000001</c:v>
                      </c:pt>
                      <c:pt idx="3713">
                        <c:v>7.8577110000000001</c:v>
                      </c:pt>
                      <c:pt idx="3714">
                        <c:v>7.8577110000000001</c:v>
                      </c:pt>
                      <c:pt idx="3715">
                        <c:v>7.8667540000000002</c:v>
                      </c:pt>
                      <c:pt idx="3716">
                        <c:v>7.8757960000000002</c:v>
                      </c:pt>
                      <c:pt idx="3717">
                        <c:v>7.8486690000000001</c:v>
                      </c:pt>
                      <c:pt idx="3718">
                        <c:v>7.8667540000000002</c:v>
                      </c:pt>
                      <c:pt idx="3719">
                        <c:v>7.8757960000000002</c:v>
                      </c:pt>
                      <c:pt idx="3720">
                        <c:v>7.8577110000000001</c:v>
                      </c:pt>
                      <c:pt idx="3721">
                        <c:v>7.8667540000000002</c:v>
                      </c:pt>
                      <c:pt idx="3722">
                        <c:v>7.8577110000000001</c:v>
                      </c:pt>
                      <c:pt idx="3723">
                        <c:v>7.8667540000000002</c:v>
                      </c:pt>
                      <c:pt idx="3724">
                        <c:v>7.8486690000000001</c:v>
                      </c:pt>
                      <c:pt idx="3725">
                        <c:v>7.8757960000000002</c:v>
                      </c:pt>
                      <c:pt idx="3726">
                        <c:v>7.8577110000000001</c:v>
                      </c:pt>
                      <c:pt idx="3727">
                        <c:v>7.8577110000000001</c:v>
                      </c:pt>
                      <c:pt idx="3728">
                        <c:v>7.8577110000000001</c:v>
                      </c:pt>
                      <c:pt idx="3729">
                        <c:v>7.8486690000000001</c:v>
                      </c:pt>
                      <c:pt idx="3730">
                        <c:v>7.8486690000000001</c:v>
                      </c:pt>
                      <c:pt idx="3731">
                        <c:v>7.8667540000000002</c:v>
                      </c:pt>
                      <c:pt idx="3732">
                        <c:v>7.8667540000000002</c:v>
                      </c:pt>
                      <c:pt idx="3733">
                        <c:v>7.8486690000000001</c:v>
                      </c:pt>
                      <c:pt idx="3734">
                        <c:v>7.8667540000000002</c:v>
                      </c:pt>
                      <c:pt idx="3735">
                        <c:v>7.8757960000000002</c:v>
                      </c:pt>
                      <c:pt idx="3736">
                        <c:v>7.8486690000000001</c:v>
                      </c:pt>
                      <c:pt idx="3737">
                        <c:v>7.8577110000000001</c:v>
                      </c:pt>
                      <c:pt idx="3738">
                        <c:v>7.8667540000000002</c:v>
                      </c:pt>
                      <c:pt idx="3739">
                        <c:v>7.8486690000000001</c:v>
                      </c:pt>
                      <c:pt idx="3740">
                        <c:v>7.8667540000000002</c:v>
                      </c:pt>
                      <c:pt idx="3741">
                        <c:v>7.8486690000000001</c:v>
                      </c:pt>
                      <c:pt idx="3742">
                        <c:v>7.8486690000000001</c:v>
                      </c:pt>
                      <c:pt idx="3743">
                        <c:v>7.8577110000000001</c:v>
                      </c:pt>
                      <c:pt idx="3744">
                        <c:v>7.8577110000000001</c:v>
                      </c:pt>
                      <c:pt idx="3745">
                        <c:v>7.8667540000000002</c:v>
                      </c:pt>
                      <c:pt idx="3746">
                        <c:v>7.8486690000000001</c:v>
                      </c:pt>
                      <c:pt idx="3747">
                        <c:v>7.8577110000000001</c:v>
                      </c:pt>
                      <c:pt idx="3748">
                        <c:v>7.8396270000000001</c:v>
                      </c:pt>
                      <c:pt idx="3749">
                        <c:v>7.8667540000000002</c:v>
                      </c:pt>
                      <c:pt idx="3750">
                        <c:v>7.8577110000000001</c:v>
                      </c:pt>
                      <c:pt idx="3751">
                        <c:v>7.8667540000000002</c:v>
                      </c:pt>
                      <c:pt idx="3752">
                        <c:v>7.8577110000000001</c:v>
                      </c:pt>
                      <c:pt idx="3753">
                        <c:v>7.8667540000000002</c:v>
                      </c:pt>
                      <c:pt idx="3754">
                        <c:v>7.8486690000000001</c:v>
                      </c:pt>
                      <c:pt idx="3755">
                        <c:v>7.8577110000000001</c:v>
                      </c:pt>
                      <c:pt idx="3756">
                        <c:v>7.8486690000000001</c:v>
                      </c:pt>
                      <c:pt idx="3757">
                        <c:v>7.8577110000000001</c:v>
                      </c:pt>
                      <c:pt idx="3758">
                        <c:v>7.8577110000000001</c:v>
                      </c:pt>
                      <c:pt idx="3759">
                        <c:v>7.8667540000000002</c:v>
                      </c:pt>
                      <c:pt idx="3760">
                        <c:v>7.8486690000000001</c:v>
                      </c:pt>
                      <c:pt idx="3761">
                        <c:v>7.8577110000000001</c:v>
                      </c:pt>
                      <c:pt idx="3762">
                        <c:v>7.8577110000000001</c:v>
                      </c:pt>
                      <c:pt idx="3763">
                        <c:v>7.8486690000000001</c:v>
                      </c:pt>
                      <c:pt idx="3764">
                        <c:v>7.8577110000000001</c:v>
                      </c:pt>
                      <c:pt idx="3765">
                        <c:v>7.8577110000000001</c:v>
                      </c:pt>
                      <c:pt idx="3766">
                        <c:v>7.8305850000000001</c:v>
                      </c:pt>
                      <c:pt idx="3767">
                        <c:v>7.8577110000000001</c:v>
                      </c:pt>
                      <c:pt idx="3768">
                        <c:v>7.8486690000000001</c:v>
                      </c:pt>
                      <c:pt idx="3769">
                        <c:v>7.8577110000000001</c:v>
                      </c:pt>
                      <c:pt idx="3770">
                        <c:v>7.8486690000000001</c:v>
                      </c:pt>
                      <c:pt idx="3771">
                        <c:v>7.8667540000000002</c:v>
                      </c:pt>
                      <c:pt idx="3772">
                        <c:v>7.8396270000000001</c:v>
                      </c:pt>
                      <c:pt idx="3773">
                        <c:v>7.8577110000000001</c:v>
                      </c:pt>
                      <c:pt idx="3774">
                        <c:v>7.8396270000000001</c:v>
                      </c:pt>
                      <c:pt idx="3775">
                        <c:v>7.8396270000000001</c:v>
                      </c:pt>
                      <c:pt idx="3776">
                        <c:v>7.8486690000000001</c:v>
                      </c:pt>
                      <c:pt idx="3777">
                        <c:v>7.8667540000000002</c:v>
                      </c:pt>
                      <c:pt idx="3778">
                        <c:v>7.8396270000000001</c:v>
                      </c:pt>
                      <c:pt idx="3779">
                        <c:v>7.8577110000000001</c:v>
                      </c:pt>
                      <c:pt idx="3780">
                        <c:v>7.8486690000000001</c:v>
                      </c:pt>
                      <c:pt idx="3781">
                        <c:v>7.8486690000000001</c:v>
                      </c:pt>
                      <c:pt idx="3782">
                        <c:v>7.8577110000000001</c:v>
                      </c:pt>
                      <c:pt idx="3783">
                        <c:v>7.8486690000000001</c:v>
                      </c:pt>
                      <c:pt idx="3784">
                        <c:v>7.8486690000000001</c:v>
                      </c:pt>
                      <c:pt idx="3785">
                        <c:v>7.8667540000000002</c:v>
                      </c:pt>
                      <c:pt idx="3786">
                        <c:v>7.8486690000000001</c:v>
                      </c:pt>
                      <c:pt idx="3787">
                        <c:v>7.8486690000000001</c:v>
                      </c:pt>
                      <c:pt idx="3788">
                        <c:v>7.8396270000000001</c:v>
                      </c:pt>
                      <c:pt idx="3789">
                        <c:v>7.8486690000000001</c:v>
                      </c:pt>
                      <c:pt idx="3790">
                        <c:v>7.8396270000000001</c:v>
                      </c:pt>
                      <c:pt idx="3791">
                        <c:v>7.8577110000000001</c:v>
                      </c:pt>
                      <c:pt idx="3792">
                        <c:v>7.8396270000000001</c:v>
                      </c:pt>
                      <c:pt idx="3793">
                        <c:v>7.8577110000000001</c:v>
                      </c:pt>
                      <c:pt idx="3794">
                        <c:v>7.8486690000000001</c:v>
                      </c:pt>
                      <c:pt idx="3795">
                        <c:v>7.8667540000000002</c:v>
                      </c:pt>
                      <c:pt idx="3796">
                        <c:v>7.8396270000000001</c:v>
                      </c:pt>
                      <c:pt idx="3797">
                        <c:v>7.8305850000000001</c:v>
                      </c:pt>
                      <c:pt idx="3798">
                        <c:v>7.8577110000000001</c:v>
                      </c:pt>
                      <c:pt idx="3799">
                        <c:v>7.8486690000000001</c:v>
                      </c:pt>
                      <c:pt idx="3800">
                        <c:v>7.8486690000000001</c:v>
                      </c:pt>
                      <c:pt idx="3801">
                        <c:v>7.8486690000000001</c:v>
                      </c:pt>
                      <c:pt idx="3802">
                        <c:v>7.8396270000000001</c:v>
                      </c:pt>
                      <c:pt idx="3803">
                        <c:v>7.8396270000000001</c:v>
                      </c:pt>
                      <c:pt idx="3804">
                        <c:v>7.8577110000000001</c:v>
                      </c:pt>
                      <c:pt idx="3805">
                        <c:v>7.8577110000000001</c:v>
                      </c:pt>
                      <c:pt idx="3806">
                        <c:v>7.8577110000000001</c:v>
                      </c:pt>
                      <c:pt idx="3807">
                        <c:v>7.821542</c:v>
                      </c:pt>
                      <c:pt idx="3808">
                        <c:v>7.8486690000000001</c:v>
                      </c:pt>
                      <c:pt idx="3809">
                        <c:v>7.8396270000000001</c:v>
                      </c:pt>
                      <c:pt idx="3810">
                        <c:v>7.8396270000000001</c:v>
                      </c:pt>
                      <c:pt idx="3811">
                        <c:v>7.8396270000000001</c:v>
                      </c:pt>
                      <c:pt idx="3812">
                        <c:v>7.8577110000000001</c:v>
                      </c:pt>
                      <c:pt idx="3813">
                        <c:v>7.8486690000000001</c:v>
                      </c:pt>
                      <c:pt idx="3814">
                        <c:v>7.8396270000000001</c:v>
                      </c:pt>
                      <c:pt idx="3815">
                        <c:v>7.8396270000000001</c:v>
                      </c:pt>
                      <c:pt idx="3816">
                        <c:v>7.8396270000000001</c:v>
                      </c:pt>
                      <c:pt idx="3817">
                        <c:v>7.8486690000000001</c:v>
                      </c:pt>
                      <c:pt idx="3818">
                        <c:v>7.8577110000000001</c:v>
                      </c:pt>
                      <c:pt idx="3819">
                        <c:v>7.8486690000000001</c:v>
                      </c:pt>
                      <c:pt idx="3820">
                        <c:v>7.8396270000000001</c:v>
                      </c:pt>
                      <c:pt idx="3821">
                        <c:v>7.8577110000000001</c:v>
                      </c:pt>
                      <c:pt idx="3822">
                        <c:v>7.8577110000000001</c:v>
                      </c:pt>
                      <c:pt idx="3823">
                        <c:v>7.8396270000000001</c:v>
                      </c:pt>
                      <c:pt idx="3824">
                        <c:v>7.8577110000000001</c:v>
                      </c:pt>
                      <c:pt idx="3825">
                        <c:v>7.8396270000000001</c:v>
                      </c:pt>
                      <c:pt idx="3826">
                        <c:v>7.8577110000000001</c:v>
                      </c:pt>
                      <c:pt idx="3827">
                        <c:v>7.8577110000000001</c:v>
                      </c:pt>
                      <c:pt idx="3828">
                        <c:v>7.8577110000000001</c:v>
                      </c:pt>
                      <c:pt idx="3829">
                        <c:v>7.8667540000000002</c:v>
                      </c:pt>
                      <c:pt idx="3830">
                        <c:v>7.8305850000000001</c:v>
                      </c:pt>
                      <c:pt idx="3831">
                        <c:v>7.8577110000000001</c:v>
                      </c:pt>
                      <c:pt idx="3832">
                        <c:v>7.8577110000000001</c:v>
                      </c:pt>
                      <c:pt idx="3833">
                        <c:v>7.8577110000000001</c:v>
                      </c:pt>
                      <c:pt idx="3834">
                        <c:v>7.8667540000000002</c:v>
                      </c:pt>
                      <c:pt idx="3835">
                        <c:v>7.8577110000000001</c:v>
                      </c:pt>
                      <c:pt idx="3836">
                        <c:v>7.8396270000000001</c:v>
                      </c:pt>
                      <c:pt idx="3837">
                        <c:v>7.8577110000000001</c:v>
                      </c:pt>
                      <c:pt idx="3838">
                        <c:v>7.8486690000000001</c:v>
                      </c:pt>
                      <c:pt idx="3839">
                        <c:v>7.8396270000000001</c:v>
                      </c:pt>
                      <c:pt idx="3840">
                        <c:v>7.8577110000000001</c:v>
                      </c:pt>
                      <c:pt idx="3841">
                        <c:v>7.8396270000000001</c:v>
                      </c:pt>
                      <c:pt idx="3842">
                        <c:v>7.8577110000000001</c:v>
                      </c:pt>
                      <c:pt idx="3843">
                        <c:v>7.8577110000000001</c:v>
                      </c:pt>
                      <c:pt idx="3844">
                        <c:v>7.8577110000000001</c:v>
                      </c:pt>
                      <c:pt idx="3845">
                        <c:v>7.8667540000000002</c:v>
                      </c:pt>
                      <c:pt idx="3846">
                        <c:v>7.8667540000000002</c:v>
                      </c:pt>
                      <c:pt idx="3847">
                        <c:v>7.8486690000000001</c:v>
                      </c:pt>
                      <c:pt idx="3848">
                        <c:v>7.8577110000000001</c:v>
                      </c:pt>
                      <c:pt idx="3849">
                        <c:v>7.8577110000000001</c:v>
                      </c:pt>
                      <c:pt idx="3850">
                        <c:v>7.8396270000000001</c:v>
                      </c:pt>
                      <c:pt idx="3851">
                        <c:v>7.8396270000000001</c:v>
                      </c:pt>
                      <c:pt idx="3852">
                        <c:v>7.8305850000000001</c:v>
                      </c:pt>
                      <c:pt idx="3853">
                        <c:v>7.8396270000000001</c:v>
                      </c:pt>
                      <c:pt idx="3854">
                        <c:v>7.8486690000000001</c:v>
                      </c:pt>
                      <c:pt idx="3855">
                        <c:v>7.8396270000000001</c:v>
                      </c:pt>
                      <c:pt idx="3856">
                        <c:v>7.8396270000000001</c:v>
                      </c:pt>
                      <c:pt idx="3857">
                        <c:v>7.8577110000000001</c:v>
                      </c:pt>
                      <c:pt idx="3858">
                        <c:v>7.8396270000000001</c:v>
                      </c:pt>
                      <c:pt idx="3859">
                        <c:v>7.8577110000000001</c:v>
                      </c:pt>
                      <c:pt idx="3860">
                        <c:v>7.8396270000000001</c:v>
                      </c:pt>
                      <c:pt idx="3861">
                        <c:v>7.8396270000000001</c:v>
                      </c:pt>
                      <c:pt idx="3862">
                        <c:v>7.8305850000000001</c:v>
                      </c:pt>
                      <c:pt idx="3863">
                        <c:v>7.8305850000000001</c:v>
                      </c:pt>
                      <c:pt idx="3864">
                        <c:v>7.8305850000000001</c:v>
                      </c:pt>
                      <c:pt idx="3865">
                        <c:v>7.8486690000000001</c:v>
                      </c:pt>
                      <c:pt idx="3866">
                        <c:v>7.8305850000000001</c:v>
                      </c:pt>
                      <c:pt idx="3867">
                        <c:v>7.8486690000000001</c:v>
                      </c:pt>
                      <c:pt idx="3868">
                        <c:v>7.8305850000000001</c:v>
                      </c:pt>
                      <c:pt idx="3869">
                        <c:v>7.8577110000000001</c:v>
                      </c:pt>
                      <c:pt idx="3870">
                        <c:v>7.8396270000000001</c:v>
                      </c:pt>
                      <c:pt idx="3871">
                        <c:v>7.8396270000000001</c:v>
                      </c:pt>
                      <c:pt idx="3872">
                        <c:v>7.8577110000000001</c:v>
                      </c:pt>
                      <c:pt idx="3873">
                        <c:v>7.8305850000000001</c:v>
                      </c:pt>
                      <c:pt idx="3874">
                        <c:v>7.8486690000000001</c:v>
                      </c:pt>
                      <c:pt idx="3875">
                        <c:v>7.8486690000000001</c:v>
                      </c:pt>
                      <c:pt idx="3876">
                        <c:v>7.8486690000000001</c:v>
                      </c:pt>
                      <c:pt idx="3877">
                        <c:v>7.8305850000000001</c:v>
                      </c:pt>
                      <c:pt idx="3878">
                        <c:v>7.8396270000000001</c:v>
                      </c:pt>
                      <c:pt idx="3879">
                        <c:v>7.8396270000000001</c:v>
                      </c:pt>
                      <c:pt idx="3880">
                        <c:v>7.8486690000000001</c:v>
                      </c:pt>
                      <c:pt idx="3881">
                        <c:v>7.8486690000000001</c:v>
                      </c:pt>
                      <c:pt idx="3882">
                        <c:v>7.8486690000000001</c:v>
                      </c:pt>
                      <c:pt idx="3883">
                        <c:v>7.8486690000000001</c:v>
                      </c:pt>
                      <c:pt idx="3884">
                        <c:v>7.8486690000000001</c:v>
                      </c:pt>
                      <c:pt idx="3885">
                        <c:v>7.8577110000000001</c:v>
                      </c:pt>
                      <c:pt idx="3886">
                        <c:v>7.8305850000000001</c:v>
                      </c:pt>
                      <c:pt idx="3887">
                        <c:v>7.8396270000000001</c:v>
                      </c:pt>
                      <c:pt idx="3888">
                        <c:v>7.821542</c:v>
                      </c:pt>
                      <c:pt idx="3889">
                        <c:v>7.8396270000000001</c:v>
                      </c:pt>
                      <c:pt idx="3890">
                        <c:v>7.8486690000000001</c:v>
                      </c:pt>
                      <c:pt idx="3891">
                        <c:v>7.8305850000000001</c:v>
                      </c:pt>
                      <c:pt idx="3892">
                        <c:v>7.8305850000000001</c:v>
                      </c:pt>
                      <c:pt idx="3893">
                        <c:v>7.8486690000000001</c:v>
                      </c:pt>
                      <c:pt idx="3894">
                        <c:v>7.8396270000000001</c:v>
                      </c:pt>
                      <c:pt idx="3895">
                        <c:v>7.8486690000000001</c:v>
                      </c:pt>
                      <c:pt idx="3896">
                        <c:v>7.8396270000000001</c:v>
                      </c:pt>
                      <c:pt idx="3897">
                        <c:v>7.8486690000000001</c:v>
                      </c:pt>
                      <c:pt idx="3898">
                        <c:v>7.8305850000000001</c:v>
                      </c:pt>
                      <c:pt idx="3899">
                        <c:v>7.8305850000000001</c:v>
                      </c:pt>
                      <c:pt idx="3900">
                        <c:v>7.8486690000000001</c:v>
                      </c:pt>
                      <c:pt idx="3901">
                        <c:v>7.8305850000000001</c:v>
                      </c:pt>
                      <c:pt idx="3902">
                        <c:v>7.8577110000000001</c:v>
                      </c:pt>
                      <c:pt idx="3903">
                        <c:v>7.8486690000000001</c:v>
                      </c:pt>
                      <c:pt idx="3904">
                        <c:v>7.8577110000000001</c:v>
                      </c:pt>
                      <c:pt idx="3905">
                        <c:v>7.8396270000000001</c:v>
                      </c:pt>
                      <c:pt idx="3906">
                        <c:v>7.8667540000000002</c:v>
                      </c:pt>
                      <c:pt idx="3907">
                        <c:v>7.8577110000000001</c:v>
                      </c:pt>
                      <c:pt idx="3908">
                        <c:v>7.8396270000000001</c:v>
                      </c:pt>
                      <c:pt idx="3909">
                        <c:v>7.8486690000000001</c:v>
                      </c:pt>
                      <c:pt idx="3910">
                        <c:v>7.821542</c:v>
                      </c:pt>
                      <c:pt idx="3911">
                        <c:v>7.8305850000000001</c:v>
                      </c:pt>
                      <c:pt idx="3912">
                        <c:v>7.8396270000000001</c:v>
                      </c:pt>
                      <c:pt idx="3913">
                        <c:v>7.8486690000000001</c:v>
                      </c:pt>
                      <c:pt idx="3914">
                        <c:v>7.8396270000000001</c:v>
                      </c:pt>
                      <c:pt idx="3915">
                        <c:v>7.8667540000000002</c:v>
                      </c:pt>
                      <c:pt idx="3916">
                        <c:v>7.8486690000000001</c:v>
                      </c:pt>
                      <c:pt idx="3917">
                        <c:v>7.8577110000000001</c:v>
                      </c:pt>
                      <c:pt idx="3918">
                        <c:v>7.8577110000000001</c:v>
                      </c:pt>
                      <c:pt idx="3919">
                        <c:v>7.8396270000000001</c:v>
                      </c:pt>
                      <c:pt idx="3920">
                        <c:v>7.8577110000000001</c:v>
                      </c:pt>
                      <c:pt idx="3921">
                        <c:v>7.8577110000000001</c:v>
                      </c:pt>
                      <c:pt idx="3922">
                        <c:v>7.8577110000000001</c:v>
                      </c:pt>
                      <c:pt idx="3923">
                        <c:v>7.8486690000000001</c:v>
                      </c:pt>
                      <c:pt idx="3924">
                        <c:v>7.8305850000000001</c:v>
                      </c:pt>
                      <c:pt idx="3925">
                        <c:v>7.8305850000000001</c:v>
                      </c:pt>
                      <c:pt idx="3926">
                        <c:v>7.8305850000000001</c:v>
                      </c:pt>
                      <c:pt idx="3927">
                        <c:v>7.8396270000000001</c:v>
                      </c:pt>
                      <c:pt idx="3928">
                        <c:v>7.8667540000000002</c:v>
                      </c:pt>
                      <c:pt idx="3929">
                        <c:v>7.8577110000000001</c:v>
                      </c:pt>
                      <c:pt idx="3930">
                        <c:v>7.8486690000000001</c:v>
                      </c:pt>
                      <c:pt idx="3931">
                        <c:v>7.8396270000000001</c:v>
                      </c:pt>
                      <c:pt idx="3932">
                        <c:v>7.8486690000000001</c:v>
                      </c:pt>
                      <c:pt idx="3933">
                        <c:v>7.8396270000000001</c:v>
                      </c:pt>
                      <c:pt idx="3934">
                        <c:v>7.821542</c:v>
                      </c:pt>
                      <c:pt idx="3935">
                        <c:v>7.8396270000000001</c:v>
                      </c:pt>
                      <c:pt idx="3936">
                        <c:v>7.821542</c:v>
                      </c:pt>
                      <c:pt idx="3937">
                        <c:v>7.8667540000000002</c:v>
                      </c:pt>
                      <c:pt idx="3938">
                        <c:v>7.8396270000000001</c:v>
                      </c:pt>
                      <c:pt idx="3939">
                        <c:v>7.8396270000000001</c:v>
                      </c:pt>
                      <c:pt idx="3940">
                        <c:v>7.8396270000000001</c:v>
                      </c:pt>
                      <c:pt idx="3941">
                        <c:v>7.8486690000000001</c:v>
                      </c:pt>
                      <c:pt idx="3942">
                        <c:v>7.8305850000000001</c:v>
                      </c:pt>
                      <c:pt idx="3943">
                        <c:v>7.8577110000000001</c:v>
                      </c:pt>
                      <c:pt idx="3944">
                        <c:v>7.821542</c:v>
                      </c:pt>
                      <c:pt idx="3945">
                        <c:v>7.8486690000000001</c:v>
                      </c:pt>
                      <c:pt idx="3946">
                        <c:v>7.8486690000000001</c:v>
                      </c:pt>
                      <c:pt idx="3947">
                        <c:v>7.8396270000000001</c:v>
                      </c:pt>
                      <c:pt idx="3948">
                        <c:v>7.8486690000000001</c:v>
                      </c:pt>
                      <c:pt idx="3949">
                        <c:v>7.8305850000000001</c:v>
                      </c:pt>
                      <c:pt idx="3950">
                        <c:v>7.8125</c:v>
                      </c:pt>
                      <c:pt idx="3951">
                        <c:v>7.8486690000000001</c:v>
                      </c:pt>
                      <c:pt idx="3952">
                        <c:v>7.8577110000000001</c:v>
                      </c:pt>
                      <c:pt idx="3953">
                        <c:v>7.8396270000000001</c:v>
                      </c:pt>
                      <c:pt idx="3954">
                        <c:v>7.8396270000000001</c:v>
                      </c:pt>
                      <c:pt idx="3955">
                        <c:v>7.8396270000000001</c:v>
                      </c:pt>
                      <c:pt idx="3956">
                        <c:v>7.8486690000000001</c:v>
                      </c:pt>
                      <c:pt idx="3957">
                        <c:v>7.8396270000000001</c:v>
                      </c:pt>
                      <c:pt idx="3958">
                        <c:v>7.8396270000000001</c:v>
                      </c:pt>
                      <c:pt idx="3959">
                        <c:v>7.8396270000000001</c:v>
                      </c:pt>
                      <c:pt idx="3960">
                        <c:v>7.8305850000000001</c:v>
                      </c:pt>
                      <c:pt idx="3961">
                        <c:v>7.8486690000000001</c:v>
                      </c:pt>
                      <c:pt idx="3962">
                        <c:v>7.8396270000000001</c:v>
                      </c:pt>
                      <c:pt idx="3963">
                        <c:v>7.8396270000000001</c:v>
                      </c:pt>
                      <c:pt idx="3964">
                        <c:v>7.8305850000000001</c:v>
                      </c:pt>
                      <c:pt idx="3965">
                        <c:v>7.8396270000000001</c:v>
                      </c:pt>
                      <c:pt idx="3966">
                        <c:v>7.8305850000000001</c:v>
                      </c:pt>
                      <c:pt idx="3967">
                        <c:v>7.8486690000000001</c:v>
                      </c:pt>
                      <c:pt idx="3968">
                        <c:v>7.8486690000000001</c:v>
                      </c:pt>
                      <c:pt idx="3969">
                        <c:v>7.8486690000000001</c:v>
                      </c:pt>
                      <c:pt idx="3970">
                        <c:v>7.8486690000000001</c:v>
                      </c:pt>
                      <c:pt idx="3971">
                        <c:v>7.8486690000000001</c:v>
                      </c:pt>
                      <c:pt idx="3972">
                        <c:v>7.8396270000000001</c:v>
                      </c:pt>
                      <c:pt idx="3973">
                        <c:v>7.8577110000000001</c:v>
                      </c:pt>
                      <c:pt idx="3974">
                        <c:v>7.8396270000000001</c:v>
                      </c:pt>
                      <c:pt idx="3975">
                        <c:v>7.8396270000000001</c:v>
                      </c:pt>
                      <c:pt idx="3976">
                        <c:v>7.8667540000000002</c:v>
                      </c:pt>
                      <c:pt idx="3977">
                        <c:v>7.8305850000000001</c:v>
                      </c:pt>
                      <c:pt idx="3978">
                        <c:v>7.8486690000000001</c:v>
                      </c:pt>
                      <c:pt idx="3979">
                        <c:v>7.8486690000000001</c:v>
                      </c:pt>
                      <c:pt idx="3980">
                        <c:v>7.8486690000000001</c:v>
                      </c:pt>
                      <c:pt idx="3981">
                        <c:v>7.8396270000000001</c:v>
                      </c:pt>
                      <c:pt idx="3982">
                        <c:v>7.8486690000000001</c:v>
                      </c:pt>
                      <c:pt idx="3983">
                        <c:v>7.8396270000000001</c:v>
                      </c:pt>
                      <c:pt idx="3984">
                        <c:v>7.8396270000000001</c:v>
                      </c:pt>
                      <c:pt idx="3985">
                        <c:v>7.8486690000000001</c:v>
                      </c:pt>
                      <c:pt idx="3986">
                        <c:v>7.8486690000000001</c:v>
                      </c:pt>
                      <c:pt idx="3987">
                        <c:v>7.8396270000000001</c:v>
                      </c:pt>
                      <c:pt idx="3988">
                        <c:v>7.8396270000000001</c:v>
                      </c:pt>
                      <c:pt idx="3989">
                        <c:v>7.8305850000000001</c:v>
                      </c:pt>
                      <c:pt idx="3990">
                        <c:v>7.8486690000000001</c:v>
                      </c:pt>
                      <c:pt idx="3991">
                        <c:v>7.8305850000000001</c:v>
                      </c:pt>
                      <c:pt idx="3992">
                        <c:v>7.8577110000000001</c:v>
                      </c:pt>
                      <c:pt idx="3993">
                        <c:v>7.8396270000000001</c:v>
                      </c:pt>
                      <c:pt idx="3994">
                        <c:v>7.8305850000000001</c:v>
                      </c:pt>
                      <c:pt idx="3995">
                        <c:v>7.8486690000000001</c:v>
                      </c:pt>
                      <c:pt idx="3996">
                        <c:v>7.8396270000000001</c:v>
                      </c:pt>
                      <c:pt idx="3997">
                        <c:v>7.8305850000000001</c:v>
                      </c:pt>
                      <c:pt idx="3998">
                        <c:v>7.8396270000000001</c:v>
                      </c:pt>
                      <c:pt idx="3999">
                        <c:v>7.8305850000000001</c:v>
                      </c:pt>
                      <c:pt idx="4000">
                        <c:v>7.8305850000000001</c:v>
                      </c:pt>
                      <c:pt idx="4001">
                        <c:v>7.8305850000000001</c:v>
                      </c:pt>
                      <c:pt idx="4002">
                        <c:v>7.821542</c:v>
                      </c:pt>
                      <c:pt idx="4003">
                        <c:v>7.8396270000000001</c:v>
                      </c:pt>
                      <c:pt idx="4004">
                        <c:v>7.8305850000000001</c:v>
                      </c:pt>
                      <c:pt idx="4005">
                        <c:v>7.8396270000000001</c:v>
                      </c:pt>
                      <c:pt idx="4006">
                        <c:v>7.8486690000000001</c:v>
                      </c:pt>
                      <c:pt idx="4007">
                        <c:v>7.8305850000000001</c:v>
                      </c:pt>
                      <c:pt idx="4008">
                        <c:v>7.8486690000000001</c:v>
                      </c:pt>
                      <c:pt idx="4009">
                        <c:v>7.8577110000000001</c:v>
                      </c:pt>
                      <c:pt idx="4010">
                        <c:v>7.821542</c:v>
                      </c:pt>
                      <c:pt idx="4011">
                        <c:v>7.8396270000000001</c:v>
                      </c:pt>
                      <c:pt idx="4012">
                        <c:v>7.8396270000000001</c:v>
                      </c:pt>
                      <c:pt idx="4013">
                        <c:v>7.8396270000000001</c:v>
                      </c:pt>
                      <c:pt idx="4014">
                        <c:v>7.8396270000000001</c:v>
                      </c:pt>
                      <c:pt idx="4015">
                        <c:v>7.8396270000000001</c:v>
                      </c:pt>
                      <c:pt idx="4016">
                        <c:v>7.8396270000000001</c:v>
                      </c:pt>
                      <c:pt idx="4017">
                        <c:v>7.8396270000000001</c:v>
                      </c:pt>
                      <c:pt idx="4018">
                        <c:v>7.8577110000000001</c:v>
                      </c:pt>
                      <c:pt idx="4019">
                        <c:v>7.8305850000000001</c:v>
                      </c:pt>
                      <c:pt idx="4020">
                        <c:v>7.8577110000000001</c:v>
                      </c:pt>
                      <c:pt idx="4021">
                        <c:v>7.8396270000000001</c:v>
                      </c:pt>
                      <c:pt idx="4022">
                        <c:v>7.8396270000000001</c:v>
                      </c:pt>
                      <c:pt idx="4023">
                        <c:v>7.8305850000000001</c:v>
                      </c:pt>
                      <c:pt idx="4024">
                        <c:v>7.8486690000000001</c:v>
                      </c:pt>
                      <c:pt idx="4025">
                        <c:v>7.8305850000000001</c:v>
                      </c:pt>
                      <c:pt idx="4026">
                        <c:v>7.8396270000000001</c:v>
                      </c:pt>
                      <c:pt idx="4027">
                        <c:v>7.8305850000000001</c:v>
                      </c:pt>
                      <c:pt idx="4028">
                        <c:v>7.8305850000000001</c:v>
                      </c:pt>
                      <c:pt idx="4029">
                        <c:v>7.8305850000000001</c:v>
                      </c:pt>
                      <c:pt idx="4030">
                        <c:v>7.8305850000000001</c:v>
                      </c:pt>
                      <c:pt idx="4031">
                        <c:v>7.8396270000000001</c:v>
                      </c:pt>
                      <c:pt idx="4032">
                        <c:v>7.8305850000000001</c:v>
                      </c:pt>
                      <c:pt idx="4033">
                        <c:v>7.8486690000000001</c:v>
                      </c:pt>
                      <c:pt idx="4034">
                        <c:v>7.8305850000000001</c:v>
                      </c:pt>
                      <c:pt idx="4035">
                        <c:v>7.8305850000000001</c:v>
                      </c:pt>
                      <c:pt idx="4036">
                        <c:v>7.8396270000000001</c:v>
                      </c:pt>
                      <c:pt idx="4037">
                        <c:v>7.8486690000000001</c:v>
                      </c:pt>
                      <c:pt idx="4038">
                        <c:v>7.8305850000000001</c:v>
                      </c:pt>
                      <c:pt idx="4039">
                        <c:v>7.8396270000000001</c:v>
                      </c:pt>
                      <c:pt idx="4040">
                        <c:v>7.8577110000000001</c:v>
                      </c:pt>
                      <c:pt idx="4041">
                        <c:v>7.8305850000000001</c:v>
                      </c:pt>
                      <c:pt idx="4042">
                        <c:v>7.8396270000000001</c:v>
                      </c:pt>
                      <c:pt idx="4043">
                        <c:v>7.8486690000000001</c:v>
                      </c:pt>
                      <c:pt idx="4044">
                        <c:v>7.8486690000000001</c:v>
                      </c:pt>
                      <c:pt idx="4045">
                        <c:v>7.8305850000000001</c:v>
                      </c:pt>
                      <c:pt idx="4046">
                        <c:v>7.8396270000000001</c:v>
                      </c:pt>
                      <c:pt idx="4047">
                        <c:v>7.8305850000000001</c:v>
                      </c:pt>
                      <c:pt idx="4048">
                        <c:v>7.8577110000000001</c:v>
                      </c:pt>
                      <c:pt idx="4049">
                        <c:v>7.821542</c:v>
                      </c:pt>
                      <c:pt idx="4050">
                        <c:v>7.8577110000000001</c:v>
                      </c:pt>
                      <c:pt idx="4051">
                        <c:v>7.8396270000000001</c:v>
                      </c:pt>
                      <c:pt idx="4052">
                        <c:v>7.8305850000000001</c:v>
                      </c:pt>
                      <c:pt idx="4053">
                        <c:v>7.8396270000000001</c:v>
                      </c:pt>
                      <c:pt idx="4054">
                        <c:v>7.8305850000000001</c:v>
                      </c:pt>
                      <c:pt idx="4055">
                        <c:v>7.8486690000000001</c:v>
                      </c:pt>
                      <c:pt idx="4056">
                        <c:v>7.821542</c:v>
                      </c:pt>
                      <c:pt idx="4057">
                        <c:v>7.8486690000000001</c:v>
                      </c:pt>
                      <c:pt idx="4058">
                        <c:v>7.8305850000000001</c:v>
                      </c:pt>
                      <c:pt idx="4059">
                        <c:v>7.8577110000000001</c:v>
                      </c:pt>
                      <c:pt idx="4060">
                        <c:v>7.8577110000000001</c:v>
                      </c:pt>
                      <c:pt idx="4061">
                        <c:v>7.8486690000000001</c:v>
                      </c:pt>
                      <c:pt idx="4062">
                        <c:v>7.8305850000000001</c:v>
                      </c:pt>
                      <c:pt idx="4063">
                        <c:v>7.8305850000000001</c:v>
                      </c:pt>
                      <c:pt idx="4064">
                        <c:v>7.8486690000000001</c:v>
                      </c:pt>
                      <c:pt idx="4065">
                        <c:v>7.8486690000000001</c:v>
                      </c:pt>
                      <c:pt idx="4066">
                        <c:v>7.8486690000000001</c:v>
                      </c:pt>
                      <c:pt idx="4067">
                        <c:v>7.8305850000000001</c:v>
                      </c:pt>
                      <c:pt idx="4068">
                        <c:v>7.8396270000000001</c:v>
                      </c:pt>
                      <c:pt idx="4069">
                        <c:v>7.8305850000000001</c:v>
                      </c:pt>
                      <c:pt idx="4070">
                        <c:v>7.8396270000000001</c:v>
                      </c:pt>
                      <c:pt idx="4071">
                        <c:v>7.8305850000000001</c:v>
                      </c:pt>
                      <c:pt idx="4072">
                        <c:v>7.8396270000000001</c:v>
                      </c:pt>
                      <c:pt idx="4073">
                        <c:v>7.8486690000000001</c:v>
                      </c:pt>
                      <c:pt idx="4074">
                        <c:v>7.8305850000000001</c:v>
                      </c:pt>
                      <c:pt idx="4075">
                        <c:v>7.8396270000000001</c:v>
                      </c:pt>
                      <c:pt idx="4076">
                        <c:v>7.8305850000000001</c:v>
                      </c:pt>
                      <c:pt idx="4077">
                        <c:v>7.8396270000000001</c:v>
                      </c:pt>
                      <c:pt idx="4078">
                        <c:v>7.8396270000000001</c:v>
                      </c:pt>
                      <c:pt idx="4079">
                        <c:v>7.8305850000000001</c:v>
                      </c:pt>
                      <c:pt idx="4080">
                        <c:v>7.8396270000000001</c:v>
                      </c:pt>
                      <c:pt idx="4081">
                        <c:v>7.8396270000000001</c:v>
                      </c:pt>
                      <c:pt idx="4082">
                        <c:v>7.821542</c:v>
                      </c:pt>
                      <c:pt idx="4083">
                        <c:v>7.8396270000000001</c:v>
                      </c:pt>
                      <c:pt idx="4084">
                        <c:v>7.8486690000000001</c:v>
                      </c:pt>
                      <c:pt idx="4085">
                        <c:v>7.8305850000000001</c:v>
                      </c:pt>
                      <c:pt idx="4086">
                        <c:v>7.8396270000000001</c:v>
                      </c:pt>
                      <c:pt idx="4087">
                        <c:v>7.8486690000000001</c:v>
                      </c:pt>
                      <c:pt idx="4088">
                        <c:v>7.8396270000000001</c:v>
                      </c:pt>
                      <c:pt idx="4089">
                        <c:v>7.8486690000000001</c:v>
                      </c:pt>
                      <c:pt idx="4090">
                        <c:v>7.8486690000000001</c:v>
                      </c:pt>
                      <c:pt idx="4091">
                        <c:v>7.8396270000000001</c:v>
                      </c:pt>
                      <c:pt idx="4092">
                        <c:v>7.8486690000000001</c:v>
                      </c:pt>
                      <c:pt idx="4093">
                        <c:v>7.8305850000000001</c:v>
                      </c:pt>
                      <c:pt idx="4094">
                        <c:v>7.8396270000000001</c:v>
                      </c:pt>
                      <c:pt idx="4095">
                        <c:v>7.8396270000000001</c:v>
                      </c:pt>
                      <c:pt idx="4096">
                        <c:v>7.8486690000000001</c:v>
                      </c:pt>
                      <c:pt idx="4097">
                        <c:v>7.8305850000000001</c:v>
                      </c:pt>
                      <c:pt idx="4098">
                        <c:v>7.8486690000000001</c:v>
                      </c:pt>
                      <c:pt idx="4099">
                        <c:v>7.8486690000000001</c:v>
                      </c:pt>
                      <c:pt idx="4100">
                        <c:v>7.8486690000000001</c:v>
                      </c:pt>
                      <c:pt idx="4101">
                        <c:v>7.821542</c:v>
                      </c:pt>
                      <c:pt idx="4102">
                        <c:v>7.8305850000000001</c:v>
                      </c:pt>
                      <c:pt idx="4103">
                        <c:v>7.8305850000000001</c:v>
                      </c:pt>
                      <c:pt idx="4104">
                        <c:v>7.821542</c:v>
                      </c:pt>
                      <c:pt idx="4105">
                        <c:v>7.8486690000000001</c:v>
                      </c:pt>
                      <c:pt idx="4106">
                        <c:v>7.8305850000000001</c:v>
                      </c:pt>
                      <c:pt idx="4107">
                        <c:v>7.821542</c:v>
                      </c:pt>
                      <c:pt idx="4108">
                        <c:v>7.8486690000000001</c:v>
                      </c:pt>
                      <c:pt idx="4109">
                        <c:v>7.8396270000000001</c:v>
                      </c:pt>
                      <c:pt idx="4110">
                        <c:v>7.821542</c:v>
                      </c:pt>
                      <c:pt idx="4111">
                        <c:v>7.8396270000000001</c:v>
                      </c:pt>
                      <c:pt idx="4112">
                        <c:v>7.8305850000000001</c:v>
                      </c:pt>
                      <c:pt idx="4113">
                        <c:v>7.8396270000000001</c:v>
                      </c:pt>
                      <c:pt idx="4114">
                        <c:v>7.8486690000000001</c:v>
                      </c:pt>
                      <c:pt idx="4115">
                        <c:v>7.8396270000000001</c:v>
                      </c:pt>
                      <c:pt idx="4116">
                        <c:v>7.8486690000000001</c:v>
                      </c:pt>
                      <c:pt idx="4117">
                        <c:v>7.8396270000000001</c:v>
                      </c:pt>
                      <c:pt idx="4118">
                        <c:v>7.8486690000000001</c:v>
                      </c:pt>
                      <c:pt idx="4119">
                        <c:v>7.8125</c:v>
                      </c:pt>
                      <c:pt idx="4120">
                        <c:v>7.8396270000000001</c:v>
                      </c:pt>
                      <c:pt idx="4121">
                        <c:v>7.8305850000000001</c:v>
                      </c:pt>
                      <c:pt idx="4122">
                        <c:v>7.8577110000000001</c:v>
                      </c:pt>
                      <c:pt idx="4123">
                        <c:v>7.8305850000000001</c:v>
                      </c:pt>
                      <c:pt idx="4124">
                        <c:v>7.8305850000000001</c:v>
                      </c:pt>
                      <c:pt idx="4125">
                        <c:v>7.8486690000000001</c:v>
                      </c:pt>
                      <c:pt idx="4126">
                        <c:v>7.8305850000000001</c:v>
                      </c:pt>
                      <c:pt idx="4127">
                        <c:v>7.821542</c:v>
                      </c:pt>
                      <c:pt idx="4128">
                        <c:v>7.8305850000000001</c:v>
                      </c:pt>
                      <c:pt idx="4129">
                        <c:v>7.8486690000000001</c:v>
                      </c:pt>
                      <c:pt idx="4130">
                        <c:v>7.821542</c:v>
                      </c:pt>
                      <c:pt idx="4131">
                        <c:v>7.8486690000000001</c:v>
                      </c:pt>
                      <c:pt idx="4132">
                        <c:v>7.8305850000000001</c:v>
                      </c:pt>
                      <c:pt idx="4133">
                        <c:v>7.8486690000000001</c:v>
                      </c:pt>
                      <c:pt idx="4134">
                        <c:v>7.8486690000000001</c:v>
                      </c:pt>
                      <c:pt idx="4135">
                        <c:v>7.8486690000000001</c:v>
                      </c:pt>
                      <c:pt idx="4136">
                        <c:v>7.8305850000000001</c:v>
                      </c:pt>
                      <c:pt idx="4137">
                        <c:v>7.8486690000000001</c:v>
                      </c:pt>
                      <c:pt idx="4138">
                        <c:v>7.8486690000000001</c:v>
                      </c:pt>
                      <c:pt idx="4139">
                        <c:v>7.821542</c:v>
                      </c:pt>
                      <c:pt idx="4140">
                        <c:v>7.8125</c:v>
                      </c:pt>
                      <c:pt idx="4141">
                        <c:v>7.8486690000000001</c:v>
                      </c:pt>
                      <c:pt idx="4142">
                        <c:v>7.8305850000000001</c:v>
                      </c:pt>
                      <c:pt idx="4143">
                        <c:v>7.821542</c:v>
                      </c:pt>
                      <c:pt idx="4144">
                        <c:v>7.8396270000000001</c:v>
                      </c:pt>
                      <c:pt idx="4145">
                        <c:v>7.8396270000000001</c:v>
                      </c:pt>
                      <c:pt idx="4146">
                        <c:v>7.8486690000000001</c:v>
                      </c:pt>
                      <c:pt idx="4147">
                        <c:v>7.8396270000000001</c:v>
                      </c:pt>
                      <c:pt idx="4148">
                        <c:v>7.8305850000000001</c:v>
                      </c:pt>
                      <c:pt idx="4149">
                        <c:v>7.8305850000000001</c:v>
                      </c:pt>
                      <c:pt idx="4150">
                        <c:v>7.8396270000000001</c:v>
                      </c:pt>
                      <c:pt idx="4151">
                        <c:v>7.8396270000000001</c:v>
                      </c:pt>
                      <c:pt idx="4152">
                        <c:v>7.8305850000000001</c:v>
                      </c:pt>
                      <c:pt idx="4153">
                        <c:v>7.8125</c:v>
                      </c:pt>
                      <c:pt idx="4154">
                        <c:v>7.8486690000000001</c:v>
                      </c:pt>
                      <c:pt idx="4155">
                        <c:v>7.8486690000000001</c:v>
                      </c:pt>
                      <c:pt idx="4156">
                        <c:v>7.8396270000000001</c:v>
                      </c:pt>
                      <c:pt idx="4157">
                        <c:v>7.8396270000000001</c:v>
                      </c:pt>
                      <c:pt idx="4158">
                        <c:v>7.8396270000000001</c:v>
                      </c:pt>
                      <c:pt idx="4159">
                        <c:v>7.8125</c:v>
                      </c:pt>
                      <c:pt idx="4160">
                        <c:v>7.8125</c:v>
                      </c:pt>
                      <c:pt idx="4161">
                        <c:v>7.8305850000000001</c:v>
                      </c:pt>
                      <c:pt idx="4162">
                        <c:v>7.8305850000000001</c:v>
                      </c:pt>
                      <c:pt idx="4163">
                        <c:v>7.8305850000000001</c:v>
                      </c:pt>
                      <c:pt idx="4164">
                        <c:v>7.8305850000000001</c:v>
                      </c:pt>
                      <c:pt idx="4165">
                        <c:v>7.8305850000000001</c:v>
                      </c:pt>
                      <c:pt idx="4166">
                        <c:v>7.8396270000000001</c:v>
                      </c:pt>
                      <c:pt idx="4167">
                        <c:v>7.821542</c:v>
                      </c:pt>
                      <c:pt idx="4168">
                        <c:v>7.8305850000000001</c:v>
                      </c:pt>
                      <c:pt idx="4169">
                        <c:v>7.821542</c:v>
                      </c:pt>
                      <c:pt idx="4170">
                        <c:v>7.8396270000000001</c:v>
                      </c:pt>
                      <c:pt idx="4171">
                        <c:v>7.803458</c:v>
                      </c:pt>
                      <c:pt idx="4172">
                        <c:v>7.821542</c:v>
                      </c:pt>
                      <c:pt idx="4173">
                        <c:v>7.8305850000000001</c:v>
                      </c:pt>
                      <c:pt idx="4174">
                        <c:v>7.8305850000000001</c:v>
                      </c:pt>
                      <c:pt idx="4175">
                        <c:v>7.821542</c:v>
                      </c:pt>
                      <c:pt idx="4176">
                        <c:v>7.8396270000000001</c:v>
                      </c:pt>
                      <c:pt idx="4177">
                        <c:v>7.8486690000000001</c:v>
                      </c:pt>
                      <c:pt idx="4178">
                        <c:v>7.8305850000000001</c:v>
                      </c:pt>
                      <c:pt idx="4179">
                        <c:v>7.8305850000000001</c:v>
                      </c:pt>
                      <c:pt idx="4180">
                        <c:v>7.821542</c:v>
                      </c:pt>
                      <c:pt idx="4181">
                        <c:v>7.8305850000000001</c:v>
                      </c:pt>
                      <c:pt idx="4182">
                        <c:v>7.8125</c:v>
                      </c:pt>
                      <c:pt idx="4183">
                        <c:v>7.821542</c:v>
                      </c:pt>
                      <c:pt idx="4184">
                        <c:v>7.821542</c:v>
                      </c:pt>
                      <c:pt idx="4185">
                        <c:v>7.8396270000000001</c:v>
                      </c:pt>
                      <c:pt idx="4186">
                        <c:v>7.821542</c:v>
                      </c:pt>
                      <c:pt idx="4187">
                        <c:v>7.8486690000000001</c:v>
                      </c:pt>
                      <c:pt idx="4188">
                        <c:v>7.821542</c:v>
                      </c:pt>
                      <c:pt idx="4189">
                        <c:v>7.821542</c:v>
                      </c:pt>
                      <c:pt idx="4190">
                        <c:v>7.8486690000000001</c:v>
                      </c:pt>
                      <c:pt idx="4191">
                        <c:v>7.8396270000000001</c:v>
                      </c:pt>
                      <c:pt idx="4192">
                        <c:v>7.8396270000000001</c:v>
                      </c:pt>
                      <c:pt idx="4193">
                        <c:v>7.8396270000000001</c:v>
                      </c:pt>
                      <c:pt idx="4194">
                        <c:v>7.8125</c:v>
                      </c:pt>
                      <c:pt idx="4195">
                        <c:v>7.8396270000000001</c:v>
                      </c:pt>
                      <c:pt idx="4196">
                        <c:v>7.821542</c:v>
                      </c:pt>
                      <c:pt idx="4197">
                        <c:v>7.8305850000000001</c:v>
                      </c:pt>
                      <c:pt idx="4198">
                        <c:v>7.8396270000000001</c:v>
                      </c:pt>
                      <c:pt idx="4199">
                        <c:v>7.821542</c:v>
                      </c:pt>
                      <c:pt idx="4200">
                        <c:v>7.821542</c:v>
                      </c:pt>
                      <c:pt idx="4201">
                        <c:v>7.8396270000000001</c:v>
                      </c:pt>
                      <c:pt idx="4202">
                        <c:v>7.8396270000000001</c:v>
                      </c:pt>
                      <c:pt idx="4203">
                        <c:v>7.8305850000000001</c:v>
                      </c:pt>
                      <c:pt idx="4204">
                        <c:v>7.8305850000000001</c:v>
                      </c:pt>
                      <c:pt idx="4205">
                        <c:v>7.8396270000000001</c:v>
                      </c:pt>
                      <c:pt idx="4206">
                        <c:v>7.821542</c:v>
                      </c:pt>
                      <c:pt idx="4207">
                        <c:v>7.8305850000000001</c:v>
                      </c:pt>
                      <c:pt idx="4208">
                        <c:v>7.8125</c:v>
                      </c:pt>
                      <c:pt idx="4209">
                        <c:v>7.821542</c:v>
                      </c:pt>
                      <c:pt idx="4210">
                        <c:v>7.8305850000000001</c:v>
                      </c:pt>
                      <c:pt idx="4211">
                        <c:v>7.821542</c:v>
                      </c:pt>
                      <c:pt idx="4212">
                        <c:v>7.8305850000000001</c:v>
                      </c:pt>
                      <c:pt idx="4213">
                        <c:v>7.8305850000000001</c:v>
                      </c:pt>
                      <c:pt idx="4214">
                        <c:v>7.8305850000000001</c:v>
                      </c:pt>
                      <c:pt idx="4215">
                        <c:v>7.821542</c:v>
                      </c:pt>
                      <c:pt idx="4216">
                        <c:v>7.8486690000000001</c:v>
                      </c:pt>
                      <c:pt idx="4217">
                        <c:v>7.803458</c:v>
                      </c:pt>
                      <c:pt idx="4218">
                        <c:v>7.821542</c:v>
                      </c:pt>
                      <c:pt idx="4219">
                        <c:v>7.8125</c:v>
                      </c:pt>
                      <c:pt idx="4220">
                        <c:v>7.8305850000000001</c:v>
                      </c:pt>
                      <c:pt idx="4221">
                        <c:v>7.821542</c:v>
                      </c:pt>
                      <c:pt idx="4222">
                        <c:v>7.8396270000000001</c:v>
                      </c:pt>
                      <c:pt idx="4223">
                        <c:v>7.8125</c:v>
                      </c:pt>
                      <c:pt idx="4224">
                        <c:v>7.821542</c:v>
                      </c:pt>
                      <c:pt idx="4225">
                        <c:v>7.821542</c:v>
                      </c:pt>
                      <c:pt idx="4226">
                        <c:v>7.8305850000000001</c:v>
                      </c:pt>
                      <c:pt idx="4227">
                        <c:v>7.8125</c:v>
                      </c:pt>
                      <c:pt idx="4228">
                        <c:v>7.8305850000000001</c:v>
                      </c:pt>
                      <c:pt idx="4229">
                        <c:v>7.8396270000000001</c:v>
                      </c:pt>
                      <c:pt idx="4230">
                        <c:v>7.8125</c:v>
                      </c:pt>
                      <c:pt idx="4231">
                        <c:v>7.8305850000000001</c:v>
                      </c:pt>
                      <c:pt idx="4232">
                        <c:v>7.821542</c:v>
                      </c:pt>
                      <c:pt idx="4233">
                        <c:v>7.8396270000000001</c:v>
                      </c:pt>
                      <c:pt idx="4234">
                        <c:v>7.821542</c:v>
                      </c:pt>
                      <c:pt idx="4235">
                        <c:v>7.803458</c:v>
                      </c:pt>
                      <c:pt idx="4236">
                        <c:v>7.821542</c:v>
                      </c:pt>
                      <c:pt idx="4237">
                        <c:v>7.821542</c:v>
                      </c:pt>
                      <c:pt idx="4238">
                        <c:v>7.8125</c:v>
                      </c:pt>
                      <c:pt idx="4239">
                        <c:v>7.821542</c:v>
                      </c:pt>
                      <c:pt idx="4240">
                        <c:v>7.803458</c:v>
                      </c:pt>
                      <c:pt idx="4241">
                        <c:v>7.821542</c:v>
                      </c:pt>
                      <c:pt idx="4242">
                        <c:v>7.8396270000000001</c:v>
                      </c:pt>
                      <c:pt idx="4243">
                        <c:v>7.803458</c:v>
                      </c:pt>
                      <c:pt idx="4244">
                        <c:v>7.8305850000000001</c:v>
                      </c:pt>
                      <c:pt idx="4245">
                        <c:v>7.821542</c:v>
                      </c:pt>
                      <c:pt idx="4246">
                        <c:v>7.8305850000000001</c:v>
                      </c:pt>
                      <c:pt idx="4247">
                        <c:v>7.8305850000000001</c:v>
                      </c:pt>
                      <c:pt idx="4248">
                        <c:v>7.8125</c:v>
                      </c:pt>
                      <c:pt idx="4249">
                        <c:v>7.8125</c:v>
                      </c:pt>
                      <c:pt idx="4250">
                        <c:v>7.8125</c:v>
                      </c:pt>
                      <c:pt idx="4251">
                        <c:v>7.7944149999999999</c:v>
                      </c:pt>
                      <c:pt idx="4252">
                        <c:v>7.821542</c:v>
                      </c:pt>
                      <c:pt idx="4253">
                        <c:v>7.8396270000000001</c:v>
                      </c:pt>
                      <c:pt idx="4254">
                        <c:v>7.8396270000000001</c:v>
                      </c:pt>
                      <c:pt idx="4255">
                        <c:v>7.821542</c:v>
                      </c:pt>
                      <c:pt idx="4256">
                        <c:v>7.8305850000000001</c:v>
                      </c:pt>
                      <c:pt idx="4257">
                        <c:v>7.8305850000000001</c:v>
                      </c:pt>
                      <c:pt idx="4258">
                        <c:v>7.803458</c:v>
                      </c:pt>
                      <c:pt idx="4259">
                        <c:v>7.821542</c:v>
                      </c:pt>
                      <c:pt idx="4260">
                        <c:v>7.8125</c:v>
                      </c:pt>
                      <c:pt idx="4261">
                        <c:v>7.8125</c:v>
                      </c:pt>
                      <c:pt idx="4262">
                        <c:v>7.8125</c:v>
                      </c:pt>
                      <c:pt idx="4263">
                        <c:v>7.8125</c:v>
                      </c:pt>
                      <c:pt idx="4264">
                        <c:v>7.821542</c:v>
                      </c:pt>
                      <c:pt idx="4265">
                        <c:v>7.803458</c:v>
                      </c:pt>
                      <c:pt idx="4266">
                        <c:v>7.8125</c:v>
                      </c:pt>
                      <c:pt idx="4267">
                        <c:v>7.8125</c:v>
                      </c:pt>
                      <c:pt idx="4268">
                        <c:v>7.8305850000000001</c:v>
                      </c:pt>
                      <c:pt idx="4269">
                        <c:v>7.821542</c:v>
                      </c:pt>
                      <c:pt idx="4270">
                        <c:v>7.8396270000000001</c:v>
                      </c:pt>
                      <c:pt idx="4271">
                        <c:v>7.821542</c:v>
                      </c:pt>
                      <c:pt idx="4272">
                        <c:v>7.8305850000000001</c:v>
                      </c:pt>
                      <c:pt idx="4273">
                        <c:v>8.0475989999999999</c:v>
                      </c:pt>
                      <c:pt idx="4274">
                        <c:v>8.0656820000000007</c:v>
                      </c:pt>
                      <c:pt idx="4275">
                        <c:v>8.0385559999999998</c:v>
                      </c:pt>
                      <c:pt idx="4276">
                        <c:v>8.0566410000000008</c:v>
                      </c:pt>
                      <c:pt idx="4277">
                        <c:v>8.0475989999999999</c:v>
                      </c:pt>
                      <c:pt idx="4278">
                        <c:v>8.0475989999999999</c:v>
                      </c:pt>
                      <c:pt idx="4279">
                        <c:v>8.0747250000000008</c:v>
                      </c:pt>
                      <c:pt idx="4280">
                        <c:v>8.0475989999999999</c:v>
                      </c:pt>
                      <c:pt idx="4281">
                        <c:v>8.0475989999999999</c:v>
                      </c:pt>
                      <c:pt idx="4282">
                        <c:v>8.0475989999999999</c:v>
                      </c:pt>
                      <c:pt idx="4283">
                        <c:v>8.0566410000000008</c:v>
                      </c:pt>
                      <c:pt idx="4284">
                        <c:v>8.0475989999999999</c:v>
                      </c:pt>
                      <c:pt idx="4285">
                        <c:v>8.0566410000000008</c:v>
                      </c:pt>
                      <c:pt idx="4286">
                        <c:v>8.0475989999999999</c:v>
                      </c:pt>
                      <c:pt idx="4287">
                        <c:v>8.0475989999999999</c:v>
                      </c:pt>
                      <c:pt idx="4288">
                        <c:v>8.0566410000000008</c:v>
                      </c:pt>
                      <c:pt idx="4289">
                        <c:v>8.0475989999999999</c:v>
                      </c:pt>
                      <c:pt idx="4290">
                        <c:v>8.0566410000000008</c:v>
                      </c:pt>
                      <c:pt idx="4291">
                        <c:v>8.0566410000000008</c:v>
                      </c:pt>
                      <c:pt idx="4292">
                        <c:v>8.0385559999999998</c:v>
                      </c:pt>
                      <c:pt idx="4293">
                        <c:v>8.0566410000000008</c:v>
                      </c:pt>
                      <c:pt idx="4294">
                        <c:v>8.0566410000000008</c:v>
                      </c:pt>
                      <c:pt idx="4295">
                        <c:v>8.0475989999999999</c:v>
                      </c:pt>
                      <c:pt idx="4296">
                        <c:v>8.0566410000000008</c:v>
                      </c:pt>
                      <c:pt idx="4297">
                        <c:v>8.0566410000000008</c:v>
                      </c:pt>
                      <c:pt idx="4298">
                        <c:v>8.0566410000000008</c:v>
                      </c:pt>
                      <c:pt idx="4299">
                        <c:v>8.0385559999999998</c:v>
                      </c:pt>
                      <c:pt idx="4300">
                        <c:v>8.0385559999999998</c:v>
                      </c:pt>
                      <c:pt idx="4301">
                        <c:v>8.0385559999999998</c:v>
                      </c:pt>
                      <c:pt idx="4302">
                        <c:v>8.0475989999999999</c:v>
                      </c:pt>
                      <c:pt idx="4303">
                        <c:v>8.0475989999999999</c:v>
                      </c:pt>
                      <c:pt idx="4304">
                        <c:v>8.0385559999999998</c:v>
                      </c:pt>
                      <c:pt idx="4305">
                        <c:v>8.0475989999999999</c:v>
                      </c:pt>
                      <c:pt idx="4306">
                        <c:v>8.0475989999999999</c:v>
                      </c:pt>
                      <c:pt idx="4307">
                        <c:v>8.0475989999999999</c:v>
                      </c:pt>
                      <c:pt idx="4308">
                        <c:v>8.0475989999999999</c:v>
                      </c:pt>
                      <c:pt idx="4309">
                        <c:v>8.0566410000000008</c:v>
                      </c:pt>
                      <c:pt idx="4310">
                        <c:v>8.0475989999999999</c:v>
                      </c:pt>
                      <c:pt idx="4311">
                        <c:v>8.0475989999999999</c:v>
                      </c:pt>
                      <c:pt idx="4312">
                        <c:v>8.0385559999999998</c:v>
                      </c:pt>
                      <c:pt idx="4313">
                        <c:v>8.0475989999999999</c:v>
                      </c:pt>
                      <c:pt idx="4314">
                        <c:v>8.0475989999999999</c:v>
                      </c:pt>
                      <c:pt idx="4315">
                        <c:v>8.0475989999999999</c:v>
                      </c:pt>
                      <c:pt idx="4316">
                        <c:v>8.0566410000000008</c:v>
                      </c:pt>
                      <c:pt idx="4317">
                        <c:v>8.0295140000000007</c:v>
                      </c:pt>
                      <c:pt idx="4318">
                        <c:v>8.0385559999999998</c:v>
                      </c:pt>
                      <c:pt idx="4319">
                        <c:v>8.0295140000000007</c:v>
                      </c:pt>
                      <c:pt idx="4320">
                        <c:v>8.0566410000000008</c:v>
                      </c:pt>
                      <c:pt idx="4321">
                        <c:v>8.0385559999999998</c:v>
                      </c:pt>
                      <c:pt idx="4322">
                        <c:v>8.0566410000000008</c:v>
                      </c:pt>
                      <c:pt idx="4323">
                        <c:v>8.0295140000000007</c:v>
                      </c:pt>
                      <c:pt idx="4324">
                        <c:v>8.0475989999999999</c:v>
                      </c:pt>
                      <c:pt idx="4325">
                        <c:v>8.0475989999999999</c:v>
                      </c:pt>
                      <c:pt idx="4326">
                        <c:v>8.0475989999999999</c:v>
                      </c:pt>
                      <c:pt idx="4327">
                        <c:v>8.0295140000000007</c:v>
                      </c:pt>
                      <c:pt idx="4328">
                        <c:v>8.0475989999999999</c:v>
                      </c:pt>
                      <c:pt idx="4329">
                        <c:v>8.0475989999999999</c:v>
                      </c:pt>
                      <c:pt idx="4330">
                        <c:v>8.0475989999999999</c:v>
                      </c:pt>
                      <c:pt idx="4331">
                        <c:v>8.0475989999999999</c:v>
                      </c:pt>
                      <c:pt idx="4332">
                        <c:v>8.0656820000000007</c:v>
                      </c:pt>
                      <c:pt idx="4333">
                        <c:v>8.0475989999999999</c:v>
                      </c:pt>
                      <c:pt idx="4334">
                        <c:v>8.0475989999999999</c:v>
                      </c:pt>
                      <c:pt idx="4335">
                        <c:v>8.0475989999999999</c:v>
                      </c:pt>
                      <c:pt idx="4336">
                        <c:v>8.0475989999999999</c:v>
                      </c:pt>
                      <c:pt idx="4337">
                        <c:v>8.0385559999999998</c:v>
                      </c:pt>
                      <c:pt idx="4338">
                        <c:v>8.0475989999999999</c:v>
                      </c:pt>
                      <c:pt idx="4339">
                        <c:v>8.0385559999999998</c:v>
                      </c:pt>
                      <c:pt idx="4340">
                        <c:v>8.0204719999999998</c:v>
                      </c:pt>
                      <c:pt idx="4341">
                        <c:v>8.0385559999999998</c:v>
                      </c:pt>
                      <c:pt idx="4342">
                        <c:v>8.0475989999999999</c:v>
                      </c:pt>
                      <c:pt idx="4343">
                        <c:v>8.0385559999999998</c:v>
                      </c:pt>
                      <c:pt idx="4344">
                        <c:v>8.0566410000000008</c:v>
                      </c:pt>
                      <c:pt idx="4345">
                        <c:v>8.0385559999999998</c:v>
                      </c:pt>
                      <c:pt idx="4346">
                        <c:v>8.0385559999999998</c:v>
                      </c:pt>
                      <c:pt idx="4347">
                        <c:v>8.0385559999999998</c:v>
                      </c:pt>
                      <c:pt idx="4348">
                        <c:v>8.0475989999999999</c:v>
                      </c:pt>
                      <c:pt idx="4349">
                        <c:v>8.0475989999999999</c:v>
                      </c:pt>
                      <c:pt idx="4350">
                        <c:v>8.0385559999999998</c:v>
                      </c:pt>
                      <c:pt idx="4351">
                        <c:v>8.0475989999999999</c:v>
                      </c:pt>
                      <c:pt idx="4352">
                        <c:v>8.0385559999999998</c:v>
                      </c:pt>
                      <c:pt idx="4353">
                        <c:v>8.0475989999999999</c:v>
                      </c:pt>
                      <c:pt idx="4354">
                        <c:v>8.0475989999999999</c:v>
                      </c:pt>
                      <c:pt idx="4355">
                        <c:v>8.0475989999999999</c:v>
                      </c:pt>
                      <c:pt idx="4356">
                        <c:v>8.0295140000000007</c:v>
                      </c:pt>
                      <c:pt idx="4357">
                        <c:v>8.0566410000000008</c:v>
                      </c:pt>
                      <c:pt idx="4358">
                        <c:v>8.0385559999999998</c:v>
                      </c:pt>
                      <c:pt idx="4359">
                        <c:v>8.0475989999999999</c:v>
                      </c:pt>
                      <c:pt idx="4360">
                        <c:v>8.0295140000000007</c:v>
                      </c:pt>
                      <c:pt idx="4361">
                        <c:v>8.0385559999999998</c:v>
                      </c:pt>
                      <c:pt idx="4362">
                        <c:v>8.0295140000000007</c:v>
                      </c:pt>
                      <c:pt idx="4363">
                        <c:v>8.0475989999999999</c:v>
                      </c:pt>
                      <c:pt idx="4364">
                        <c:v>8.0385559999999998</c:v>
                      </c:pt>
                      <c:pt idx="4365">
                        <c:v>8.0385559999999998</c:v>
                      </c:pt>
                      <c:pt idx="4366">
                        <c:v>8.0295140000000007</c:v>
                      </c:pt>
                      <c:pt idx="4367">
                        <c:v>8.0295140000000007</c:v>
                      </c:pt>
                      <c:pt idx="4368">
                        <c:v>8.0475989999999999</c:v>
                      </c:pt>
                      <c:pt idx="4369">
                        <c:v>8.0475989999999999</c:v>
                      </c:pt>
                      <c:pt idx="4370">
                        <c:v>8.0385559999999998</c:v>
                      </c:pt>
                      <c:pt idx="4371">
                        <c:v>8.0475989999999999</c:v>
                      </c:pt>
                      <c:pt idx="4372">
                        <c:v>8.0385559999999998</c:v>
                      </c:pt>
                      <c:pt idx="4373">
                        <c:v>8.0385559999999998</c:v>
                      </c:pt>
                      <c:pt idx="4374">
                        <c:v>8.0475989999999999</c:v>
                      </c:pt>
                      <c:pt idx="4375">
                        <c:v>8.0475989999999999</c:v>
                      </c:pt>
                      <c:pt idx="4376">
                        <c:v>8.0475989999999999</c:v>
                      </c:pt>
                      <c:pt idx="4377">
                        <c:v>8.0385559999999998</c:v>
                      </c:pt>
                      <c:pt idx="4378">
                        <c:v>8.0475989999999999</c:v>
                      </c:pt>
                      <c:pt idx="4379">
                        <c:v>8.0475989999999999</c:v>
                      </c:pt>
                      <c:pt idx="4380">
                        <c:v>8.0385559999999998</c:v>
                      </c:pt>
                      <c:pt idx="4381">
                        <c:v>8.0475989999999999</c:v>
                      </c:pt>
                      <c:pt idx="4382">
                        <c:v>8.0295140000000007</c:v>
                      </c:pt>
                      <c:pt idx="4383">
                        <c:v>8.0566410000000008</c:v>
                      </c:pt>
                      <c:pt idx="4384">
                        <c:v>8.0385559999999998</c:v>
                      </c:pt>
                      <c:pt idx="4385">
                        <c:v>8.0475989999999999</c:v>
                      </c:pt>
                      <c:pt idx="4386">
                        <c:v>8.0295140000000007</c:v>
                      </c:pt>
                      <c:pt idx="4387">
                        <c:v>8.0385559999999998</c:v>
                      </c:pt>
                      <c:pt idx="4388">
                        <c:v>8.0385559999999998</c:v>
                      </c:pt>
                      <c:pt idx="4389">
                        <c:v>8.0295140000000007</c:v>
                      </c:pt>
                      <c:pt idx="4390">
                        <c:v>8.0475989999999999</c:v>
                      </c:pt>
                      <c:pt idx="4391">
                        <c:v>7.5683590000000001</c:v>
                      </c:pt>
                      <c:pt idx="4392">
                        <c:v>7.5412330000000001</c:v>
                      </c:pt>
                      <c:pt idx="4393">
                        <c:v>7.5412330000000001</c:v>
                      </c:pt>
                      <c:pt idx="4394">
                        <c:v>7.5412330000000001</c:v>
                      </c:pt>
                      <c:pt idx="4395">
                        <c:v>7.5412330000000001</c:v>
                      </c:pt>
                      <c:pt idx="4396">
                        <c:v>7.5321899999999999</c:v>
                      </c:pt>
                      <c:pt idx="4397">
                        <c:v>7.5502750000000001</c:v>
                      </c:pt>
                      <c:pt idx="4398">
                        <c:v>7.5412330000000001</c:v>
                      </c:pt>
                      <c:pt idx="4399">
                        <c:v>7.5321899999999999</c:v>
                      </c:pt>
                      <c:pt idx="4400">
                        <c:v>7.5412330000000001</c:v>
                      </c:pt>
                      <c:pt idx="4401">
                        <c:v>7.5412330000000001</c:v>
                      </c:pt>
                      <c:pt idx="4402">
                        <c:v>7.5502750000000001</c:v>
                      </c:pt>
                      <c:pt idx="4403">
                        <c:v>7.5321899999999999</c:v>
                      </c:pt>
                      <c:pt idx="4404">
                        <c:v>7.5321899999999999</c:v>
                      </c:pt>
                      <c:pt idx="4405">
                        <c:v>7.5502750000000001</c:v>
                      </c:pt>
                      <c:pt idx="4406">
                        <c:v>7.5502750000000001</c:v>
                      </c:pt>
                      <c:pt idx="4407">
                        <c:v>7.5321899999999999</c:v>
                      </c:pt>
                      <c:pt idx="4408">
                        <c:v>7.5593170000000001</c:v>
                      </c:pt>
                      <c:pt idx="4409">
                        <c:v>7.5321899999999999</c:v>
                      </c:pt>
                      <c:pt idx="4410">
                        <c:v>7.5321899999999999</c:v>
                      </c:pt>
                      <c:pt idx="4411">
                        <c:v>7.5502750000000001</c:v>
                      </c:pt>
                      <c:pt idx="4412">
                        <c:v>7.5321899999999999</c:v>
                      </c:pt>
                      <c:pt idx="4413">
                        <c:v>7.5412330000000001</c:v>
                      </c:pt>
                      <c:pt idx="4414">
                        <c:v>7.5502750000000001</c:v>
                      </c:pt>
                      <c:pt idx="4415">
                        <c:v>7.5502750000000001</c:v>
                      </c:pt>
                      <c:pt idx="4416">
                        <c:v>7.5412330000000001</c:v>
                      </c:pt>
                      <c:pt idx="4417">
                        <c:v>7.5412330000000001</c:v>
                      </c:pt>
                      <c:pt idx="4418">
                        <c:v>7.5412330000000001</c:v>
                      </c:pt>
                      <c:pt idx="4419">
                        <c:v>7.5321899999999999</c:v>
                      </c:pt>
                      <c:pt idx="4420">
                        <c:v>7.5321899999999999</c:v>
                      </c:pt>
                      <c:pt idx="4421">
                        <c:v>7.5593170000000001</c:v>
                      </c:pt>
                      <c:pt idx="4422">
                        <c:v>7.5502750000000001</c:v>
                      </c:pt>
                      <c:pt idx="4423">
                        <c:v>7.5502750000000001</c:v>
                      </c:pt>
                      <c:pt idx="4424">
                        <c:v>7.5412330000000001</c:v>
                      </c:pt>
                      <c:pt idx="4425">
                        <c:v>7.5412330000000001</c:v>
                      </c:pt>
                      <c:pt idx="4426">
                        <c:v>7.5593170000000001</c:v>
                      </c:pt>
                      <c:pt idx="4427">
                        <c:v>7.5593170000000001</c:v>
                      </c:pt>
                      <c:pt idx="4428">
                        <c:v>7.5502750000000001</c:v>
                      </c:pt>
                      <c:pt idx="4429">
                        <c:v>7.5412330000000001</c:v>
                      </c:pt>
                      <c:pt idx="4430">
                        <c:v>7.5502750000000001</c:v>
                      </c:pt>
                      <c:pt idx="4431">
                        <c:v>7.5321899999999999</c:v>
                      </c:pt>
                      <c:pt idx="4432">
                        <c:v>7.6045280000000002</c:v>
                      </c:pt>
                      <c:pt idx="4433">
                        <c:v>7.6768669999999997</c:v>
                      </c:pt>
                      <c:pt idx="4434">
                        <c:v>7.6949509999999997</c:v>
                      </c:pt>
                      <c:pt idx="4435">
                        <c:v>7.7130349999999996</c:v>
                      </c:pt>
                      <c:pt idx="4436">
                        <c:v>7.7039929999999996</c:v>
                      </c:pt>
                      <c:pt idx="4437">
                        <c:v>7.7130349999999996</c:v>
                      </c:pt>
                      <c:pt idx="4438">
                        <c:v>7.7039929999999996</c:v>
                      </c:pt>
                      <c:pt idx="4439">
                        <c:v>7.6949509999999997</c:v>
                      </c:pt>
                      <c:pt idx="4440">
                        <c:v>7.6949509999999997</c:v>
                      </c:pt>
                      <c:pt idx="4441">
                        <c:v>7.7039929999999996</c:v>
                      </c:pt>
                      <c:pt idx="4442">
                        <c:v>7.7130349999999996</c:v>
                      </c:pt>
                      <c:pt idx="4443">
                        <c:v>7.6859089999999997</c:v>
                      </c:pt>
                      <c:pt idx="4444">
                        <c:v>7.7039929999999996</c:v>
                      </c:pt>
                      <c:pt idx="4445">
                        <c:v>7.7130349999999996</c:v>
                      </c:pt>
                      <c:pt idx="4446">
                        <c:v>7.7130349999999996</c:v>
                      </c:pt>
                      <c:pt idx="4447">
                        <c:v>7.7220769999999996</c:v>
                      </c:pt>
                      <c:pt idx="4448">
                        <c:v>7.7039929999999996</c:v>
                      </c:pt>
                      <c:pt idx="4449">
                        <c:v>7.6859089999999997</c:v>
                      </c:pt>
                      <c:pt idx="4450">
                        <c:v>7.7130349999999996</c:v>
                      </c:pt>
                      <c:pt idx="4451">
                        <c:v>7.7130349999999996</c:v>
                      </c:pt>
                      <c:pt idx="4452">
                        <c:v>7.7130349999999996</c:v>
                      </c:pt>
                      <c:pt idx="4453">
                        <c:v>7.7311199999999998</c:v>
                      </c:pt>
                      <c:pt idx="4454">
                        <c:v>7.7130349999999996</c:v>
                      </c:pt>
                      <c:pt idx="4455">
                        <c:v>7.7039929999999996</c:v>
                      </c:pt>
                      <c:pt idx="4456">
                        <c:v>7.7220769999999996</c:v>
                      </c:pt>
                      <c:pt idx="4457">
                        <c:v>7.7220769999999996</c:v>
                      </c:pt>
                      <c:pt idx="4458">
                        <c:v>7.7220769999999996</c:v>
                      </c:pt>
                      <c:pt idx="4459">
                        <c:v>7.7130349999999996</c:v>
                      </c:pt>
                      <c:pt idx="4460">
                        <c:v>7.803458</c:v>
                      </c:pt>
                      <c:pt idx="4461">
                        <c:v>7.9029230000000004</c:v>
                      </c:pt>
                      <c:pt idx="4462">
                        <c:v>7.9300490000000003</c:v>
                      </c:pt>
                      <c:pt idx="4463">
                        <c:v>7.9390910000000003</c:v>
                      </c:pt>
                      <c:pt idx="4464">
                        <c:v>7.9210070000000004</c:v>
                      </c:pt>
                      <c:pt idx="4465">
                        <c:v>7.9390910000000003</c:v>
                      </c:pt>
                      <c:pt idx="4466">
                        <c:v>7.9481330000000003</c:v>
                      </c:pt>
                      <c:pt idx="4467">
                        <c:v>7.9390910000000003</c:v>
                      </c:pt>
                      <c:pt idx="4468">
                        <c:v>7.9390910000000003</c:v>
                      </c:pt>
                      <c:pt idx="4469">
                        <c:v>7.9390910000000003</c:v>
                      </c:pt>
                      <c:pt idx="4470">
                        <c:v>7.9390910000000003</c:v>
                      </c:pt>
                      <c:pt idx="4471">
                        <c:v>7.9390910000000003</c:v>
                      </c:pt>
                      <c:pt idx="4472">
                        <c:v>7.9390910000000003</c:v>
                      </c:pt>
                      <c:pt idx="4473">
                        <c:v>7.9390910000000003</c:v>
                      </c:pt>
                      <c:pt idx="4474">
                        <c:v>7.9481330000000003</c:v>
                      </c:pt>
                      <c:pt idx="4475">
                        <c:v>7.9481330000000003</c:v>
                      </c:pt>
                      <c:pt idx="4476">
                        <c:v>7.9571759999999996</c:v>
                      </c:pt>
                      <c:pt idx="4477">
                        <c:v>7.9481330000000003</c:v>
                      </c:pt>
                      <c:pt idx="4478">
                        <c:v>7.9571759999999996</c:v>
                      </c:pt>
                      <c:pt idx="4479">
                        <c:v>7.9481330000000003</c:v>
                      </c:pt>
                      <c:pt idx="4480">
                        <c:v>7.9390910000000003</c:v>
                      </c:pt>
                      <c:pt idx="4481">
                        <c:v>7.9571759999999996</c:v>
                      </c:pt>
                      <c:pt idx="4482">
                        <c:v>7.9300490000000003</c:v>
                      </c:pt>
                      <c:pt idx="4483">
                        <c:v>7.9571759999999996</c:v>
                      </c:pt>
                      <c:pt idx="4484">
                        <c:v>7.9481330000000003</c:v>
                      </c:pt>
                      <c:pt idx="4485">
                        <c:v>7.9481330000000003</c:v>
                      </c:pt>
                      <c:pt idx="4486">
                        <c:v>7.9481330000000003</c:v>
                      </c:pt>
                      <c:pt idx="4487">
                        <c:v>7.9390910000000003</c:v>
                      </c:pt>
                      <c:pt idx="4488">
                        <c:v>7.9300490000000003</c:v>
                      </c:pt>
                      <c:pt idx="4489">
                        <c:v>7.9571759999999996</c:v>
                      </c:pt>
                      <c:pt idx="4490">
                        <c:v>7.9571759999999996</c:v>
                      </c:pt>
                      <c:pt idx="4491">
                        <c:v>7.9571759999999996</c:v>
                      </c:pt>
                      <c:pt idx="4492">
                        <c:v>7.9481330000000003</c:v>
                      </c:pt>
                      <c:pt idx="4493">
                        <c:v>7.9481330000000003</c:v>
                      </c:pt>
                      <c:pt idx="4494">
                        <c:v>7.9390910000000003</c:v>
                      </c:pt>
                      <c:pt idx="4495">
                        <c:v>7.9390910000000003</c:v>
                      </c:pt>
                      <c:pt idx="4496">
                        <c:v>7.9481330000000003</c:v>
                      </c:pt>
                      <c:pt idx="4497">
                        <c:v>7.9481330000000003</c:v>
                      </c:pt>
                      <c:pt idx="4498">
                        <c:v>7.9481330000000003</c:v>
                      </c:pt>
                      <c:pt idx="4499">
                        <c:v>7.9390910000000003</c:v>
                      </c:pt>
                      <c:pt idx="4500">
                        <c:v>7.9662179999999996</c:v>
                      </c:pt>
                      <c:pt idx="4501">
                        <c:v>7.9390910000000003</c:v>
                      </c:pt>
                      <c:pt idx="4502">
                        <c:v>7.9390910000000003</c:v>
                      </c:pt>
                      <c:pt idx="4503">
                        <c:v>7.9390910000000003</c:v>
                      </c:pt>
                      <c:pt idx="4504">
                        <c:v>7.9390910000000003</c:v>
                      </c:pt>
                      <c:pt idx="4505">
                        <c:v>7.9390910000000003</c:v>
                      </c:pt>
                      <c:pt idx="4506">
                        <c:v>7.9571759999999996</c:v>
                      </c:pt>
                      <c:pt idx="4507">
                        <c:v>7.9481330000000003</c:v>
                      </c:pt>
                      <c:pt idx="4508">
                        <c:v>7.9300490000000003</c:v>
                      </c:pt>
                      <c:pt idx="4509">
                        <c:v>7.9390910000000003</c:v>
                      </c:pt>
                      <c:pt idx="4510">
                        <c:v>7.9390910000000003</c:v>
                      </c:pt>
                      <c:pt idx="4511">
                        <c:v>7.9390910000000003</c:v>
                      </c:pt>
                      <c:pt idx="4512">
                        <c:v>7.9300490000000003</c:v>
                      </c:pt>
                      <c:pt idx="4513">
                        <c:v>7.9481330000000003</c:v>
                      </c:pt>
                      <c:pt idx="4514">
                        <c:v>7.9571759999999996</c:v>
                      </c:pt>
                      <c:pt idx="4515">
                        <c:v>7.9390910000000003</c:v>
                      </c:pt>
                      <c:pt idx="4516">
                        <c:v>7.9300490000000003</c:v>
                      </c:pt>
                      <c:pt idx="4517">
                        <c:v>7.9390910000000003</c:v>
                      </c:pt>
                      <c:pt idx="4518">
                        <c:v>7.9210070000000004</c:v>
                      </c:pt>
                      <c:pt idx="4519">
                        <c:v>7.9481330000000003</c:v>
                      </c:pt>
                      <c:pt idx="4520">
                        <c:v>7.9481330000000003</c:v>
                      </c:pt>
                      <c:pt idx="4521">
                        <c:v>7.9571759999999996</c:v>
                      </c:pt>
                      <c:pt idx="4522">
                        <c:v>7.9571759999999996</c:v>
                      </c:pt>
                      <c:pt idx="4523">
                        <c:v>7.9300490000000003</c:v>
                      </c:pt>
                      <c:pt idx="4524">
                        <c:v>7.9571759999999996</c:v>
                      </c:pt>
                      <c:pt idx="4525">
                        <c:v>7.9390910000000003</c:v>
                      </c:pt>
                      <c:pt idx="4526">
                        <c:v>7.9481330000000003</c:v>
                      </c:pt>
                      <c:pt idx="4527">
                        <c:v>7.9300490000000003</c:v>
                      </c:pt>
                      <c:pt idx="4528">
                        <c:v>7.9300490000000003</c:v>
                      </c:pt>
                      <c:pt idx="4529">
                        <c:v>7.9390910000000003</c:v>
                      </c:pt>
                      <c:pt idx="4530">
                        <c:v>7.9390910000000003</c:v>
                      </c:pt>
                      <c:pt idx="4531">
                        <c:v>7.9390910000000003</c:v>
                      </c:pt>
                      <c:pt idx="4532">
                        <c:v>7.9210070000000004</c:v>
                      </c:pt>
                      <c:pt idx="4533">
                        <c:v>7.9481330000000003</c:v>
                      </c:pt>
                      <c:pt idx="4534">
                        <c:v>7.9481330000000003</c:v>
                      </c:pt>
                      <c:pt idx="4535">
                        <c:v>7.9481330000000003</c:v>
                      </c:pt>
                      <c:pt idx="4536">
                        <c:v>7.9481330000000003</c:v>
                      </c:pt>
                      <c:pt idx="4537">
                        <c:v>7.9571759999999996</c:v>
                      </c:pt>
                      <c:pt idx="4538">
                        <c:v>7.9481330000000003</c:v>
                      </c:pt>
                      <c:pt idx="4539">
                        <c:v>7.9481330000000003</c:v>
                      </c:pt>
                      <c:pt idx="4540">
                        <c:v>7.9481330000000003</c:v>
                      </c:pt>
                      <c:pt idx="4541">
                        <c:v>7.9481330000000003</c:v>
                      </c:pt>
                      <c:pt idx="4542">
                        <c:v>7.9300490000000003</c:v>
                      </c:pt>
                      <c:pt idx="4543">
                        <c:v>7.9481330000000003</c:v>
                      </c:pt>
                      <c:pt idx="4544">
                        <c:v>7.9210070000000004</c:v>
                      </c:pt>
                      <c:pt idx="4545">
                        <c:v>7.9210070000000004</c:v>
                      </c:pt>
                      <c:pt idx="4546">
                        <c:v>7.9481330000000003</c:v>
                      </c:pt>
                      <c:pt idx="4547">
                        <c:v>7.9390910000000003</c:v>
                      </c:pt>
                      <c:pt idx="4548">
                        <c:v>7.9390910000000003</c:v>
                      </c:pt>
                      <c:pt idx="4549">
                        <c:v>7.9300490000000003</c:v>
                      </c:pt>
                      <c:pt idx="4550">
                        <c:v>7.9390910000000003</c:v>
                      </c:pt>
                      <c:pt idx="4551">
                        <c:v>7.9300490000000003</c:v>
                      </c:pt>
                      <c:pt idx="4552">
                        <c:v>7.9300490000000003</c:v>
                      </c:pt>
                      <c:pt idx="4553">
                        <c:v>7.9210070000000004</c:v>
                      </c:pt>
                      <c:pt idx="4554">
                        <c:v>7.9481330000000003</c:v>
                      </c:pt>
                      <c:pt idx="4555">
                        <c:v>7.9481330000000003</c:v>
                      </c:pt>
                      <c:pt idx="4556">
                        <c:v>7.9390910000000003</c:v>
                      </c:pt>
                      <c:pt idx="4557">
                        <c:v>7.9300490000000003</c:v>
                      </c:pt>
                      <c:pt idx="4558">
                        <c:v>7.9300490000000003</c:v>
                      </c:pt>
                      <c:pt idx="4559">
                        <c:v>7.9300490000000003</c:v>
                      </c:pt>
                      <c:pt idx="4560">
                        <c:v>7.9481330000000003</c:v>
                      </c:pt>
                      <c:pt idx="4561">
                        <c:v>7.9390910000000003</c:v>
                      </c:pt>
                      <c:pt idx="4562">
                        <c:v>7.9300490000000003</c:v>
                      </c:pt>
                      <c:pt idx="4563">
                        <c:v>7.9300490000000003</c:v>
                      </c:pt>
                      <c:pt idx="4564">
                        <c:v>7.9390910000000003</c:v>
                      </c:pt>
                      <c:pt idx="4565">
                        <c:v>7.9390910000000003</c:v>
                      </c:pt>
                      <c:pt idx="4566">
                        <c:v>7.9300490000000003</c:v>
                      </c:pt>
                      <c:pt idx="4567">
                        <c:v>7.9481330000000003</c:v>
                      </c:pt>
                      <c:pt idx="4568">
                        <c:v>7.9481330000000003</c:v>
                      </c:pt>
                      <c:pt idx="4569">
                        <c:v>7.9300490000000003</c:v>
                      </c:pt>
                      <c:pt idx="4570">
                        <c:v>7.9390910000000003</c:v>
                      </c:pt>
                      <c:pt idx="4571">
                        <c:v>7.9390910000000003</c:v>
                      </c:pt>
                      <c:pt idx="4572">
                        <c:v>7.9300490000000003</c:v>
                      </c:pt>
                      <c:pt idx="4573">
                        <c:v>7.9390910000000003</c:v>
                      </c:pt>
                      <c:pt idx="4574">
                        <c:v>7.9390910000000003</c:v>
                      </c:pt>
                      <c:pt idx="4575">
                        <c:v>7.9300490000000003</c:v>
                      </c:pt>
                      <c:pt idx="4576">
                        <c:v>7.9390910000000003</c:v>
                      </c:pt>
                      <c:pt idx="4577">
                        <c:v>7.9390910000000003</c:v>
                      </c:pt>
                      <c:pt idx="4578">
                        <c:v>7.9210070000000004</c:v>
                      </c:pt>
                      <c:pt idx="4579">
                        <c:v>7.9390910000000003</c:v>
                      </c:pt>
                      <c:pt idx="4580">
                        <c:v>7.9300490000000003</c:v>
                      </c:pt>
                      <c:pt idx="4581">
                        <c:v>7.9390910000000003</c:v>
                      </c:pt>
                      <c:pt idx="4582">
                        <c:v>7.9390910000000003</c:v>
                      </c:pt>
                      <c:pt idx="4583">
                        <c:v>7.9481330000000003</c:v>
                      </c:pt>
                      <c:pt idx="4584">
                        <c:v>7.9210070000000004</c:v>
                      </c:pt>
                      <c:pt idx="4585">
                        <c:v>7.9571759999999996</c:v>
                      </c:pt>
                      <c:pt idx="4586">
                        <c:v>7.9390910000000003</c:v>
                      </c:pt>
                      <c:pt idx="4587">
                        <c:v>7.9390910000000003</c:v>
                      </c:pt>
                      <c:pt idx="4588">
                        <c:v>7.9300490000000003</c:v>
                      </c:pt>
                      <c:pt idx="4589">
                        <c:v>7.9390910000000003</c:v>
                      </c:pt>
                      <c:pt idx="4590">
                        <c:v>7.9390910000000003</c:v>
                      </c:pt>
                      <c:pt idx="4591">
                        <c:v>7.9390910000000003</c:v>
                      </c:pt>
                      <c:pt idx="4592">
                        <c:v>7.9571759999999996</c:v>
                      </c:pt>
                      <c:pt idx="4593">
                        <c:v>7.9390910000000003</c:v>
                      </c:pt>
                      <c:pt idx="4594">
                        <c:v>7.9210070000000004</c:v>
                      </c:pt>
                      <c:pt idx="4595">
                        <c:v>7.9210070000000004</c:v>
                      </c:pt>
                      <c:pt idx="4596">
                        <c:v>7.9300490000000003</c:v>
                      </c:pt>
                      <c:pt idx="4597">
                        <c:v>7.9210070000000004</c:v>
                      </c:pt>
                      <c:pt idx="4598">
                        <c:v>7.9390910000000003</c:v>
                      </c:pt>
                      <c:pt idx="4599">
                        <c:v>7.9210070000000004</c:v>
                      </c:pt>
                      <c:pt idx="4600">
                        <c:v>7.9390910000000003</c:v>
                      </c:pt>
                      <c:pt idx="4601">
                        <c:v>7.9300490000000003</c:v>
                      </c:pt>
                      <c:pt idx="4602">
                        <c:v>7.9300490000000003</c:v>
                      </c:pt>
                      <c:pt idx="4603">
                        <c:v>7.9300490000000003</c:v>
                      </c:pt>
                      <c:pt idx="4604">
                        <c:v>7.9300490000000003</c:v>
                      </c:pt>
                      <c:pt idx="4605">
                        <c:v>7.9390910000000003</c:v>
                      </c:pt>
                      <c:pt idx="4606">
                        <c:v>7.9300490000000003</c:v>
                      </c:pt>
                      <c:pt idx="4607">
                        <c:v>7.9300490000000003</c:v>
                      </c:pt>
                      <c:pt idx="4608">
                        <c:v>7.9390910000000003</c:v>
                      </c:pt>
                      <c:pt idx="4609">
                        <c:v>7.9390910000000003</c:v>
                      </c:pt>
                      <c:pt idx="4610">
                        <c:v>7.9210070000000004</c:v>
                      </c:pt>
                      <c:pt idx="4611">
                        <c:v>7.9481330000000003</c:v>
                      </c:pt>
                      <c:pt idx="4612">
                        <c:v>7.9390910000000003</c:v>
                      </c:pt>
                      <c:pt idx="4613">
                        <c:v>7.9390910000000003</c:v>
                      </c:pt>
                      <c:pt idx="4614">
                        <c:v>7.9300490000000003</c:v>
                      </c:pt>
                      <c:pt idx="4615">
                        <c:v>7.9481330000000003</c:v>
                      </c:pt>
                      <c:pt idx="4616">
                        <c:v>7.9390910000000003</c:v>
                      </c:pt>
                      <c:pt idx="4617">
                        <c:v>7.9390910000000003</c:v>
                      </c:pt>
                      <c:pt idx="4618">
                        <c:v>7.9390910000000003</c:v>
                      </c:pt>
                      <c:pt idx="4619">
                        <c:v>7.9481330000000003</c:v>
                      </c:pt>
                      <c:pt idx="4620">
                        <c:v>7.9300490000000003</c:v>
                      </c:pt>
                      <c:pt idx="4621">
                        <c:v>7.9481330000000003</c:v>
                      </c:pt>
                      <c:pt idx="4622">
                        <c:v>7.9390910000000003</c:v>
                      </c:pt>
                      <c:pt idx="4623">
                        <c:v>7.9390910000000003</c:v>
                      </c:pt>
                      <c:pt idx="4624">
                        <c:v>7.9300490000000003</c:v>
                      </c:pt>
                      <c:pt idx="4625">
                        <c:v>7.9210070000000004</c:v>
                      </c:pt>
                      <c:pt idx="4626">
                        <c:v>7.9390910000000003</c:v>
                      </c:pt>
                      <c:pt idx="4627">
                        <c:v>7.9300490000000003</c:v>
                      </c:pt>
                      <c:pt idx="4628">
                        <c:v>7.9300490000000003</c:v>
                      </c:pt>
                      <c:pt idx="4629">
                        <c:v>7.9210070000000004</c:v>
                      </c:pt>
                      <c:pt idx="4630">
                        <c:v>7.9390910000000003</c:v>
                      </c:pt>
                      <c:pt idx="4631">
                        <c:v>7.9390910000000003</c:v>
                      </c:pt>
                      <c:pt idx="4632">
                        <c:v>7.9390910000000003</c:v>
                      </c:pt>
                      <c:pt idx="4633">
                        <c:v>7.9390910000000003</c:v>
                      </c:pt>
                      <c:pt idx="4634">
                        <c:v>7.9390910000000003</c:v>
                      </c:pt>
                      <c:pt idx="4635">
                        <c:v>7.9390910000000003</c:v>
                      </c:pt>
                      <c:pt idx="4636">
                        <c:v>7.9481330000000003</c:v>
                      </c:pt>
                      <c:pt idx="4637">
                        <c:v>7.9481330000000003</c:v>
                      </c:pt>
                      <c:pt idx="4638">
                        <c:v>7.9390910000000003</c:v>
                      </c:pt>
                      <c:pt idx="4639">
                        <c:v>7.9481330000000003</c:v>
                      </c:pt>
                      <c:pt idx="4640">
                        <c:v>7.9300490000000003</c:v>
                      </c:pt>
                      <c:pt idx="4641">
                        <c:v>7.9390910000000003</c:v>
                      </c:pt>
                      <c:pt idx="4642">
                        <c:v>7.9481330000000003</c:v>
                      </c:pt>
                      <c:pt idx="4643">
                        <c:v>7.9300490000000003</c:v>
                      </c:pt>
                      <c:pt idx="4644">
                        <c:v>7.9390910000000003</c:v>
                      </c:pt>
                      <c:pt idx="4645">
                        <c:v>7.9390910000000003</c:v>
                      </c:pt>
                      <c:pt idx="4646">
                        <c:v>7.9390910000000003</c:v>
                      </c:pt>
                      <c:pt idx="4647">
                        <c:v>7.9300490000000003</c:v>
                      </c:pt>
                      <c:pt idx="4648">
                        <c:v>7.9571759999999996</c:v>
                      </c:pt>
                      <c:pt idx="4649">
                        <c:v>7.9210070000000004</c:v>
                      </c:pt>
                      <c:pt idx="4650">
                        <c:v>7.9300490000000003</c:v>
                      </c:pt>
                      <c:pt idx="4651">
                        <c:v>7.9390910000000003</c:v>
                      </c:pt>
                      <c:pt idx="4652">
                        <c:v>7.9390910000000003</c:v>
                      </c:pt>
                      <c:pt idx="4653">
                        <c:v>7.9210070000000004</c:v>
                      </c:pt>
                      <c:pt idx="4654">
                        <c:v>7.9300490000000003</c:v>
                      </c:pt>
                      <c:pt idx="4655">
                        <c:v>7.9300490000000003</c:v>
                      </c:pt>
                      <c:pt idx="4656">
                        <c:v>7.9390910000000003</c:v>
                      </c:pt>
                      <c:pt idx="4657">
                        <c:v>7.9300490000000003</c:v>
                      </c:pt>
                      <c:pt idx="4658">
                        <c:v>7.9300490000000003</c:v>
                      </c:pt>
                      <c:pt idx="4659">
                        <c:v>7.9300490000000003</c:v>
                      </c:pt>
                      <c:pt idx="4660">
                        <c:v>7.9119650000000004</c:v>
                      </c:pt>
                      <c:pt idx="4661">
                        <c:v>7.9300490000000003</c:v>
                      </c:pt>
                      <c:pt idx="4662">
                        <c:v>7.9300490000000003</c:v>
                      </c:pt>
                      <c:pt idx="4663">
                        <c:v>7.9662179999999996</c:v>
                      </c:pt>
                      <c:pt idx="4664">
                        <c:v>7.9210070000000004</c:v>
                      </c:pt>
                      <c:pt idx="4665">
                        <c:v>7.9481330000000003</c:v>
                      </c:pt>
                      <c:pt idx="4666">
                        <c:v>7.9300490000000003</c:v>
                      </c:pt>
                      <c:pt idx="4667">
                        <c:v>7.9210070000000004</c:v>
                      </c:pt>
                      <c:pt idx="4668">
                        <c:v>7.9210070000000004</c:v>
                      </c:pt>
                      <c:pt idx="4669">
                        <c:v>7.9300490000000003</c:v>
                      </c:pt>
                      <c:pt idx="4670">
                        <c:v>7.9300490000000003</c:v>
                      </c:pt>
                      <c:pt idx="4671">
                        <c:v>7.9210070000000004</c:v>
                      </c:pt>
                      <c:pt idx="4672">
                        <c:v>7.9300490000000003</c:v>
                      </c:pt>
                      <c:pt idx="4673">
                        <c:v>7.9300490000000003</c:v>
                      </c:pt>
                      <c:pt idx="4674">
                        <c:v>7.9300490000000003</c:v>
                      </c:pt>
                      <c:pt idx="4675">
                        <c:v>7.9300490000000003</c:v>
                      </c:pt>
                      <c:pt idx="4676">
                        <c:v>7.9390910000000003</c:v>
                      </c:pt>
                      <c:pt idx="4677">
                        <c:v>7.9210070000000004</c:v>
                      </c:pt>
                      <c:pt idx="4678">
                        <c:v>7.9300490000000003</c:v>
                      </c:pt>
                      <c:pt idx="4679">
                        <c:v>7.9390910000000003</c:v>
                      </c:pt>
                      <c:pt idx="4680">
                        <c:v>7.9390910000000003</c:v>
                      </c:pt>
                      <c:pt idx="4681">
                        <c:v>7.9029230000000004</c:v>
                      </c:pt>
                      <c:pt idx="4682">
                        <c:v>7.9481330000000003</c:v>
                      </c:pt>
                      <c:pt idx="4683">
                        <c:v>7.9210070000000004</c:v>
                      </c:pt>
                      <c:pt idx="4684">
                        <c:v>7.9300490000000003</c:v>
                      </c:pt>
                      <c:pt idx="4685">
                        <c:v>7.9029230000000004</c:v>
                      </c:pt>
                      <c:pt idx="4686">
                        <c:v>7.9390910000000003</c:v>
                      </c:pt>
                      <c:pt idx="4687">
                        <c:v>7.9390910000000003</c:v>
                      </c:pt>
                      <c:pt idx="4688">
                        <c:v>7.9210070000000004</c:v>
                      </c:pt>
                      <c:pt idx="4689">
                        <c:v>7.9300490000000003</c:v>
                      </c:pt>
                      <c:pt idx="4690">
                        <c:v>7.9119650000000004</c:v>
                      </c:pt>
                      <c:pt idx="4691">
                        <c:v>7.9210070000000004</c:v>
                      </c:pt>
                      <c:pt idx="4692">
                        <c:v>7.9210070000000004</c:v>
                      </c:pt>
                      <c:pt idx="4693">
                        <c:v>7.9300490000000003</c:v>
                      </c:pt>
                      <c:pt idx="4694">
                        <c:v>7.9210070000000004</c:v>
                      </c:pt>
                      <c:pt idx="4695">
                        <c:v>7.9300490000000003</c:v>
                      </c:pt>
                      <c:pt idx="4696">
                        <c:v>7.9300490000000003</c:v>
                      </c:pt>
                      <c:pt idx="4697">
                        <c:v>7.9210070000000004</c:v>
                      </c:pt>
                      <c:pt idx="4698">
                        <c:v>7.9300490000000003</c:v>
                      </c:pt>
                      <c:pt idx="4699">
                        <c:v>7.9119650000000004</c:v>
                      </c:pt>
                      <c:pt idx="4700">
                        <c:v>7.9300490000000003</c:v>
                      </c:pt>
                      <c:pt idx="4701">
                        <c:v>7.9210070000000004</c:v>
                      </c:pt>
                      <c:pt idx="4702">
                        <c:v>7.9300490000000003</c:v>
                      </c:pt>
                      <c:pt idx="4703">
                        <c:v>7.9390910000000003</c:v>
                      </c:pt>
                      <c:pt idx="4704">
                        <c:v>7.9300490000000003</c:v>
                      </c:pt>
                      <c:pt idx="4705">
                        <c:v>7.9210070000000004</c:v>
                      </c:pt>
                      <c:pt idx="4706">
                        <c:v>7.9210070000000004</c:v>
                      </c:pt>
                      <c:pt idx="4707">
                        <c:v>7.9210070000000004</c:v>
                      </c:pt>
                      <c:pt idx="4708">
                        <c:v>7.5412330000000001</c:v>
                      </c:pt>
                      <c:pt idx="4709">
                        <c:v>7.5502750000000001</c:v>
                      </c:pt>
                      <c:pt idx="4710">
                        <c:v>7.5412330000000001</c:v>
                      </c:pt>
                      <c:pt idx="4711">
                        <c:v>7.5321899999999999</c:v>
                      </c:pt>
                      <c:pt idx="4712">
                        <c:v>7.5231479999999999</c:v>
                      </c:pt>
                      <c:pt idx="4713">
                        <c:v>7.5231479999999999</c:v>
                      </c:pt>
                      <c:pt idx="4714">
                        <c:v>7.5321899999999999</c:v>
                      </c:pt>
                      <c:pt idx="4715">
                        <c:v>7.5321899999999999</c:v>
                      </c:pt>
                      <c:pt idx="4716">
                        <c:v>7.5321899999999999</c:v>
                      </c:pt>
                      <c:pt idx="4717">
                        <c:v>7.5412330000000001</c:v>
                      </c:pt>
                      <c:pt idx="4718">
                        <c:v>7.5231479999999999</c:v>
                      </c:pt>
                      <c:pt idx="4719">
                        <c:v>7.5321899999999999</c:v>
                      </c:pt>
                      <c:pt idx="4720">
                        <c:v>7.5231479999999999</c:v>
                      </c:pt>
                      <c:pt idx="4721">
                        <c:v>7.514106</c:v>
                      </c:pt>
                      <c:pt idx="4722">
                        <c:v>7.5412330000000001</c:v>
                      </c:pt>
                      <c:pt idx="4723">
                        <c:v>7.5231479999999999</c:v>
                      </c:pt>
                      <c:pt idx="4724">
                        <c:v>7.5412330000000001</c:v>
                      </c:pt>
                      <c:pt idx="4725">
                        <c:v>7.5231479999999999</c:v>
                      </c:pt>
                      <c:pt idx="4726">
                        <c:v>7.5321899999999999</c:v>
                      </c:pt>
                      <c:pt idx="4727">
                        <c:v>7.5231479999999999</c:v>
                      </c:pt>
                      <c:pt idx="4728">
                        <c:v>7.5231479999999999</c:v>
                      </c:pt>
                      <c:pt idx="4729">
                        <c:v>7.5412330000000001</c:v>
                      </c:pt>
                      <c:pt idx="4730">
                        <c:v>7.5321899999999999</c:v>
                      </c:pt>
                      <c:pt idx="4731">
                        <c:v>7.5412330000000001</c:v>
                      </c:pt>
                      <c:pt idx="4732">
                        <c:v>7.5231479999999999</c:v>
                      </c:pt>
                      <c:pt idx="4733">
                        <c:v>7.5412330000000001</c:v>
                      </c:pt>
                      <c:pt idx="4734">
                        <c:v>7.5321899999999999</c:v>
                      </c:pt>
                      <c:pt idx="4735">
                        <c:v>7.5321899999999999</c:v>
                      </c:pt>
                      <c:pt idx="4736">
                        <c:v>7.5412330000000001</c:v>
                      </c:pt>
                      <c:pt idx="4737">
                        <c:v>7.5321899999999999</c:v>
                      </c:pt>
                      <c:pt idx="4738">
                        <c:v>7.5231479999999999</c:v>
                      </c:pt>
                      <c:pt idx="4739">
                        <c:v>7.5412330000000001</c:v>
                      </c:pt>
                      <c:pt idx="4740">
                        <c:v>7.5412330000000001</c:v>
                      </c:pt>
                      <c:pt idx="4741">
                        <c:v>7.5412330000000001</c:v>
                      </c:pt>
                      <c:pt idx="4742">
                        <c:v>7.5321899999999999</c:v>
                      </c:pt>
                      <c:pt idx="4743">
                        <c:v>7.5321899999999999</c:v>
                      </c:pt>
                      <c:pt idx="4744">
                        <c:v>7.5231479999999999</c:v>
                      </c:pt>
                      <c:pt idx="4745">
                        <c:v>7.5412330000000001</c:v>
                      </c:pt>
                      <c:pt idx="4746">
                        <c:v>7.5321899999999999</c:v>
                      </c:pt>
                      <c:pt idx="4747">
                        <c:v>7.5321899999999999</c:v>
                      </c:pt>
                      <c:pt idx="4748">
                        <c:v>7.5321899999999999</c:v>
                      </c:pt>
                      <c:pt idx="4749">
                        <c:v>7.5502750000000001</c:v>
                      </c:pt>
                      <c:pt idx="4750">
                        <c:v>7.6406970000000003</c:v>
                      </c:pt>
                      <c:pt idx="4751">
                        <c:v>7.6859089999999997</c:v>
                      </c:pt>
                      <c:pt idx="4752">
                        <c:v>7.6949509999999997</c:v>
                      </c:pt>
                      <c:pt idx="4753">
                        <c:v>7.7039929999999996</c:v>
                      </c:pt>
                      <c:pt idx="4754">
                        <c:v>7.7039929999999996</c:v>
                      </c:pt>
                      <c:pt idx="4755">
                        <c:v>7.7220769999999996</c:v>
                      </c:pt>
                      <c:pt idx="4756">
                        <c:v>7.7039929999999996</c:v>
                      </c:pt>
                      <c:pt idx="4757">
                        <c:v>7.6949509999999997</c:v>
                      </c:pt>
                      <c:pt idx="4758">
                        <c:v>7.7130349999999996</c:v>
                      </c:pt>
                      <c:pt idx="4759">
                        <c:v>7.7039929999999996</c:v>
                      </c:pt>
                      <c:pt idx="4760">
                        <c:v>7.7039929999999996</c:v>
                      </c:pt>
                      <c:pt idx="4761">
                        <c:v>7.7039929999999996</c:v>
                      </c:pt>
                      <c:pt idx="4762">
                        <c:v>7.7130349999999996</c:v>
                      </c:pt>
                      <c:pt idx="4763">
                        <c:v>7.7130349999999996</c:v>
                      </c:pt>
                      <c:pt idx="4764">
                        <c:v>7.7130349999999996</c:v>
                      </c:pt>
                      <c:pt idx="4765">
                        <c:v>7.7130349999999996</c:v>
                      </c:pt>
                      <c:pt idx="4766">
                        <c:v>7.7039929999999996</c:v>
                      </c:pt>
                      <c:pt idx="4767">
                        <c:v>7.7220769999999996</c:v>
                      </c:pt>
                      <c:pt idx="4768">
                        <c:v>7.7039929999999996</c:v>
                      </c:pt>
                      <c:pt idx="4769">
                        <c:v>7.7130349999999996</c:v>
                      </c:pt>
                      <c:pt idx="4770">
                        <c:v>7.7130349999999996</c:v>
                      </c:pt>
                      <c:pt idx="4771">
                        <c:v>7.7039929999999996</c:v>
                      </c:pt>
                      <c:pt idx="4772">
                        <c:v>7.7130349999999996</c:v>
                      </c:pt>
                      <c:pt idx="4773">
                        <c:v>7.7039929999999996</c:v>
                      </c:pt>
                      <c:pt idx="4774">
                        <c:v>7.7039929999999996</c:v>
                      </c:pt>
                      <c:pt idx="4775">
                        <c:v>7.6949509999999997</c:v>
                      </c:pt>
                      <c:pt idx="4776">
                        <c:v>7.7220769999999996</c:v>
                      </c:pt>
                      <c:pt idx="4777">
                        <c:v>7.7220769999999996</c:v>
                      </c:pt>
                      <c:pt idx="4778">
                        <c:v>7.7220769999999996</c:v>
                      </c:pt>
                      <c:pt idx="4779">
                        <c:v>7.7130349999999996</c:v>
                      </c:pt>
                      <c:pt idx="4780">
                        <c:v>7.7311199999999998</c:v>
                      </c:pt>
                      <c:pt idx="4781">
                        <c:v>7.7130349999999996</c:v>
                      </c:pt>
                      <c:pt idx="4782">
                        <c:v>7.7220769999999996</c:v>
                      </c:pt>
                      <c:pt idx="4783">
                        <c:v>7.7039929999999996</c:v>
                      </c:pt>
                      <c:pt idx="4784">
                        <c:v>7.7130349999999996</c:v>
                      </c:pt>
                      <c:pt idx="4785">
                        <c:v>7.7130349999999996</c:v>
                      </c:pt>
                      <c:pt idx="4786">
                        <c:v>7.7220769999999996</c:v>
                      </c:pt>
                      <c:pt idx="4787">
                        <c:v>7.7130349999999996</c:v>
                      </c:pt>
                      <c:pt idx="4788">
                        <c:v>7.7401619999999998</c:v>
                      </c:pt>
                      <c:pt idx="4789">
                        <c:v>7.9210070000000004</c:v>
                      </c:pt>
                      <c:pt idx="4790">
                        <c:v>7.9481330000000003</c:v>
                      </c:pt>
                      <c:pt idx="4791">
                        <c:v>7.9390910000000003</c:v>
                      </c:pt>
                      <c:pt idx="4792">
                        <c:v>7.9300490000000003</c:v>
                      </c:pt>
                      <c:pt idx="4793">
                        <c:v>7.9390910000000003</c:v>
                      </c:pt>
                      <c:pt idx="4794">
                        <c:v>7.9210070000000004</c:v>
                      </c:pt>
                      <c:pt idx="4795">
                        <c:v>7.9210070000000004</c:v>
                      </c:pt>
                      <c:pt idx="4796">
                        <c:v>7.9481330000000003</c:v>
                      </c:pt>
                      <c:pt idx="4797">
                        <c:v>7.9571759999999996</c:v>
                      </c:pt>
                      <c:pt idx="4798">
                        <c:v>7.9210070000000004</c:v>
                      </c:pt>
                      <c:pt idx="4799">
                        <c:v>7.9481330000000003</c:v>
                      </c:pt>
                      <c:pt idx="4800">
                        <c:v>7.9390910000000003</c:v>
                      </c:pt>
                      <c:pt idx="4801">
                        <c:v>7.9390910000000003</c:v>
                      </c:pt>
                      <c:pt idx="4802">
                        <c:v>7.9390910000000003</c:v>
                      </c:pt>
                      <c:pt idx="4803">
                        <c:v>7.9390910000000003</c:v>
                      </c:pt>
                      <c:pt idx="4804">
                        <c:v>7.9390910000000003</c:v>
                      </c:pt>
                      <c:pt idx="4805">
                        <c:v>7.9210070000000004</c:v>
                      </c:pt>
                      <c:pt idx="4806">
                        <c:v>7.9571759999999996</c:v>
                      </c:pt>
                      <c:pt idx="4807">
                        <c:v>7.9300490000000003</c:v>
                      </c:pt>
                      <c:pt idx="4808">
                        <c:v>7.9300490000000003</c:v>
                      </c:pt>
                      <c:pt idx="4809">
                        <c:v>7.9390910000000003</c:v>
                      </c:pt>
                      <c:pt idx="4810">
                        <c:v>7.9390910000000003</c:v>
                      </c:pt>
                      <c:pt idx="4811">
                        <c:v>7.9481330000000003</c:v>
                      </c:pt>
                      <c:pt idx="4812">
                        <c:v>7.9300490000000003</c:v>
                      </c:pt>
                      <c:pt idx="4813">
                        <c:v>7.9481330000000003</c:v>
                      </c:pt>
                      <c:pt idx="4814">
                        <c:v>7.9300490000000003</c:v>
                      </c:pt>
                      <c:pt idx="4815">
                        <c:v>7.9300490000000003</c:v>
                      </c:pt>
                      <c:pt idx="4816">
                        <c:v>7.9481330000000003</c:v>
                      </c:pt>
                      <c:pt idx="4817">
                        <c:v>7.9390910000000003</c:v>
                      </c:pt>
                      <c:pt idx="4818">
                        <c:v>7.9210070000000004</c:v>
                      </c:pt>
                      <c:pt idx="4819">
                        <c:v>7.9571759999999996</c:v>
                      </c:pt>
                      <c:pt idx="4820">
                        <c:v>7.9390910000000003</c:v>
                      </c:pt>
                      <c:pt idx="4821">
                        <c:v>7.9390910000000003</c:v>
                      </c:pt>
                      <c:pt idx="4822">
                        <c:v>7.9210070000000004</c:v>
                      </c:pt>
                      <c:pt idx="4823">
                        <c:v>7.9481330000000003</c:v>
                      </c:pt>
                      <c:pt idx="4824">
                        <c:v>7.9390910000000003</c:v>
                      </c:pt>
                      <c:pt idx="4825">
                        <c:v>7.9119650000000004</c:v>
                      </c:pt>
                      <c:pt idx="4826">
                        <c:v>7.9390910000000003</c:v>
                      </c:pt>
                      <c:pt idx="4827">
                        <c:v>7.9481330000000003</c:v>
                      </c:pt>
                      <c:pt idx="4828">
                        <c:v>7.9390910000000003</c:v>
                      </c:pt>
                      <c:pt idx="4829">
                        <c:v>7.9571759999999996</c:v>
                      </c:pt>
                      <c:pt idx="4830">
                        <c:v>7.9390910000000003</c:v>
                      </c:pt>
                      <c:pt idx="4831">
                        <c:v>7.9390910000000003</c:v>
                      </c:pt>
                      <c:pt idx="4832">
                        <c:v>7.9390910000000003</c:v>
                      </c:pt>
                      <c:pt idx="4833">
                        <c:v>7.9481330000000003</c:v>
                      </c:pt>
                      <c:pt idx="4834">
                        <c:v>7.9390910000000003</c:v>
                      </c:pt>
                      <c:pt idx="4835">
                        <c:v>7.9481330000000003</c:v>
                      </c:pt>
                      <c:pt idx="4836">
                        <c:v>7.9390910000000003</c:v>
                      </c:pt>
                      <c:pt idx="4837">
                        <c:v>7.9390910000000003</c:v>
                      </c:pt>
                      <c:pt idx="4838">
                        <c:v>7.9571759999999996</c:v>
                      </c:pt>
                      <c:pt idx="4839">
                        <c:v>7.9390910000000003</c:v>
                      </c:pt>
                      <c:pt idx="4840">
                        <c:v>7.9390910000000003</c:v>
                      </c:pt>
                      <c:pt idx="4841">
                        <c:v>7.9481330000000003</c:v>
                      </c:pt>
                      <c:pt idx="4842">
                        <c:v>7.9481330000000003</c:v>
                      </c:pt>
                      <c:pt idx="4843">
                        <c:v>7.9390910000000003</c:v>
                      </c:pt>
                      <c:pt idx="4844">
                        <c:v>7.9390910000000003</c:v>
                      </c:pt>
                      <c:pt idx="4845">
                        <c:v>7.9390910000000003</c:v>
                      </c:pt>
                      <c:pt idx="4846">
                        <c:v>7.9210070000000004</c:v>
                      </c:pt>
                      <c:pt idx="4847">
                        <c:v>7.9300490000000003</c:v>
                      </c:pt>
                      <c:pt idx="4848">
                        <c:v>7.9210070000000004</c:v>
                      </c:pt>
                      <c:pt idx="4849">
                        <c:v>7.9390910000000003</c:v>
                      </c:pt>
                      <c:pt idx="4850">
                        <c:v>7.9390910000000003</c:v>
                      </c:pt>
                      <c:pt idx="4851">
                        <c:v>7.9390910000000003</c:v>
                      </c:pt>
                      <c:pt idx="4852">
                        <c:v>7.9390910000000003</c:v>
                      </c:pt>
                      <c:pt idx="4853">
                        <c:v>7.9300490000000003</c:v>
                      </c:pt>
                      <c:pt idx="4854">
                        <c:v>7.9390910000000003</c:v>
                      </c:pt>
                      <c:pt idx="4855">
                        <c:v>7.9300490000000003</c:v>
                      </c:pt>
                      <c:pt idx="4856">
                        <c:v>7.9390910000000003</c:v>
                      </c:pt>
                      <c:pt idx="4857">
                        <c:v>7.9300490000000003</c:v>
                      </c:pt>
                      <c:pt idx="4858">
                        <c:v>7.9210070000000004</c:v>
                      </c:pt>
                      <c:pt idx="4859">
                        <c:v>7.9390910000000003</c:v>
                      </c:pt>
                      <c:pt idx="4860">
                        <c:v>7.9390910000000003</c:v>
                      </c:pt>
                      <c:pt idx="4861">
                        <c:v>7.9300490000000003</c:v>
                      </c:pt>
                      <c:pt idx="4862">
                        <c:v>7.9390910000000003</c:v>
                      </c:pt>
                      <c:pt idx="4863">
                        <c:v>7.9390910000000003</c:v>
                      </c:pt>
                      <c:pt idx="4864">
                        <c:v>7.9390910000000003</c:v>
                      </c:pt>
                      <c:pt idx="4865">
                        <c:v>7.9300490000000003</c:v>
                      </c:pt>
                      <c:pt idx="4866">
                        <c:v>7.9300490000000003</c:v>
                      </c:pt>
                      <c:pt idx="4867">
                        <c:v>7.9300490000000003</c:v>
                      </c:pt>
                      <c:pt idx="4868">
                        <c:v>7.9390910000000003</c:v>
                      </c:pt>
                      <c:pt idx="4869">
                        <c:v>7.9210070000000004</c:v>
                      </c:pt>
                      <c:pt idx="4870">
                        <c:v>7.9481330000000003</c:v>
                      </c:pt>
                      <c:pt idx="4871">
                        <c:v>7.9300490000000003</c:v>
                      </c:pt>
                      <c:pt idx="4872">
                        <c:v>7.9210070000000004</c:v>
                      </c:pt>
                      <c:pt idx="4873">
                        <c:v>7.9390910000000003</c:v>
                      </c:pt>
                      <c:pt idx="4874">
                        <c:v>7.9390910000000003</c:v>
                      </c:pt>
                      <c:pt idx="4875">
                        <c:v>7.9390910000000003</c:v>
                      </c:pt>
                      <c:pt idx="4876">
                        <c:v>7.9390910000000003</c:v>
                      </c:pt>
                      <c:pt idx="4877">
                        <c:v>7.9300490000000003</c:v>
                      </c:pt>
                      <c:pt idx="4878">
                        <c:v>7.9300490000000003</c:v>
                      </c:pt>
                      <c:pt idx="4879">
                        <c:v>7.9210070000000004</c:v>
                      </c:pt>
                      <c:pt idx="4880">
                        <c:v>7.9300490000000003</c:v>
                      </c:pt>
                      <c:pt idx="4881">
                        <c:v>7.9390910000000003</c:v>
                      </c:pt>
                      <c:pt idx="4882">
                        <c:v>7.9300490000000003</c:v>
                      </c:pt>
                      <c:pt idx="4883">
                        <c:v>7.9119650000000004</c:v>
                      </c:pt>
                      <c:pt idx="4884">
                        <c:v>7.9390910000000003</c:v>
                      </c:pt>
                      <c:pt idx="4885">
                        <c:v>7.9210070000000004</c:v>
                      </c:pt>
                      <c:pt idx="4886">
                        <c:v>7.9390910000000003</c:v>
                      </c:pt>
                      <c:pt idx="4887">
                        <c:v>7.9300490000000003</c:v>
                      </c:pt>
                      <c:pt idx="4888">
                        <c:v>7.9210070000000004</c:v>
                      </c:pt>
                      <c:pt idx="4889">
                        <c:v>7.9029230000000004</c:v>
                      </c:pt>
                      <c:pt idx="4890">
                        <c:v>7.9210070000000004</c:v>
                      </c:pt>
                      <c:pt idx="4891">
                        <c:v>7.9300490000000003</c:v>
                      </c:pt>
                      <c:pt idx="4892">
                        <c:v>7.9390910000000003</c:v>
                      </c:pt>
                      <c:pt idx="4893">
                        <c:v>7.9300490000000003</c:v>
                      </c:pt>
                      <c:pt idx="4894">
                        <c:v>7.9300490000000003</c:v>
                      </c:pt>
                      <c:pt idx="4895">
                        <c:v>7.9210070000000004</c:v>
                      </c:pt>
                      <c:pt idx="4896">
                        <c:v>7.9300490000000003</c:v>
                      </c:pt>
                      <c:pt idx="4897">
                        <c:v>7.9210070000000004</c:v>
                      </c:pt>
                      <c:pt idx="4898">
                        <c:v>7.9390910000000003</c:v>
                      </c:pt>
                      <c:pt idx="4899">
                        <c:v>7.9300490000000003</c:v>
                      </c:pt>
                      <c:pt idx="4900">
                        <c:v>7.9300490000000003</c:v>
                      </c:pt>
                      <c:pt idx="4901">
                        <c:v>7.9210070000000004</c:v>
                      </c:pt>
                      <c:pt idx="4902">
                        <c:v>7.9300490000000003</c:v>
                      </c:pt>
                      <c:pt idx="4903">
                        <c:v>7.9210070000000004</c:v>
                      </c:pt>
                      <c:pt idx="4904">
                        <c:v>7.9481330000000003</c:v>
                      </c:pt>
                      <c:pt idx="4905">
                        <c:v>7.9390910000000003</c:v>
                      </c:pt>
                      <c:pt idx="4906">
                        <c:v>7.9300490000000003</c:v>
                      </c:pt>
                      <c:pt idx="4907">
                        <c:v>7.9210070000000004</c:v>
                      </c:pt>
                      <c:pt idx="4908">
                        <c:v>7.9390910000000003</c:v>
                      </c:pt>
                      <c:pt idx="4909">
                        <c:v>7.9300490000000003</c:v>
                      </c:pt>
                      <c:pt idx="4910">
                        <c:v>7.9481330000000003</c:v>
                      </c:pt>
                      <c:pt idx="4911">
                        <c:v>7.9300490000000003</c:v>
                      </c:pt>
                      <c:pt idx="4912">
                        <c:v>7.9210070000000004</c:v>
                      </c:pt>
                      <c:pt idx="4913">
                        <c:v>7.9481330000000003</c:v>
                      </c:pt>
                      <c:pt idx="4914">
                        <c:v>7.9390910000000003</c:v>
                      </c:pt>
                      <c:pt idx="4915">
                        <c:v>7.9300490000000003</c:v>
                      </c:pt>
                      <c:pt idx="4916">
                        <c:v>7.9390910000000003</c:v>
                      </c:pt>
                      <c:pt idx="4917">
                        <c:v>7.9300490000000003</c:v>
                      </c:pt>
                      <c:pt idx="4918">
                        <c:v>7.9481330000000003</c:v>
                      </c:pt>
                      <c:pt idx="4919">
                        <c:v>7.9481330000000003</c:v>
                      </c:pt>
                      <c:pt idx="4920">
                        <c:v>7.9390910000000003</c:v>
                      </c:pt>
                      <c:pt idx="4921">
                        <c:v>7.9481330000000003</c:v>
                      </c:pt>
                      <c:pt idx="4922">
                        <c:v>7.9300490000000003</c:v>
                      </c:pt>
                      <c:pt idx="4923">
                        <c:v>7.9571759999999996</c:v>
                      </c:pt>
                      <c:pt idx="4924">
                        <c:v>7.9210070000000004</c:v>
                      </c:pt>
                      <c:pt idx="4925">
                        <c:v>7.9390910000000003</c:v>
                      </c:pt>
                      <c:pt idx="4926">
                        <c:v>7.9300490000000003</c:v>
                      </c:pt>
                      <c:pt idx="4927">
                        <c:v>7.9481330000000003</c:v>
                      </c:pt>
                      <c:pt idx="4928">
                        <c:v>7.9210070000000004</c:v>
                      </c:pt>
                      <c:pt idx="4929">
                        <c:v>7.9390910000000003</c:v>
                      </c:pt>
                      <c:pt idx="4930">
                        <c:v>7.9300490000000003</c:v>
                      </c:pt>
                      <c:pt idx="4931">
                        <c:v>7.9210070000000004</c:v>
                      </c:pt>
                      <c:pt idx="4932">
                        <c:v>7.9390910000000003</c:v>
                      </c:pt>
                      <c:pt idx="4933">
                        <c:v>7.9210070000000004</c:v>
                      </c:pt>
                      <c:pt idx="4934">
                        <c:v>7.9390910000000003</c:v>
                      </c:pt>
                      <c:pt idx="4935">
                        <c:v>7.9119650000000004</c:v>
                      </c:pt>
                      <c:pt idx="4936">
                        <c:v>7.9300490000000003</c:v>
                      </c:pt>
                      <c:pt idx="4937">
                        <c:v>7.9300490000000003</c:v>
                      </c:pt>
                      <c:pt idx="4938">
                        <c:v>7.9390910000000003</c:v>
                      </c:pt>
                      <c:pt idx="4939">
                        <c:v>7.9210070000000004</c:v>
                      </c:pt>
                      <c:pt idx="4940">
                        <c:v>7.9390910000000003</c:v>
                      </c:pt>
                      <c:pt idx="4941">
                        <c:v>7.9210070000000004</c:v>
                      </c:pt>
                      <c:pt idx="4942">
                        <c:v>7.9119650000000004</c:v>
                      </c:pt>
                      <c:pt idx="4943">
                        <c:v>7.9300490000000003</c:v>
                      </c:pt>
                      <c:pt idx="4944">
                        <c:v>7.9481330000000003</c:v>
                      </c:pt>
                      <c:pt idx="4945">
                        <c:v>7.9119650000000004</c:v>
                      </c:pt>
                      <c:pt idx="4946">
                        <c:v>7.9119650000000004</c:v>
                      </c:pt>
                      <c:pt idx="4947">
                        <c:v>7.9210070000000004</c:v>
                      </c:pt>
                      <c:pt idx="4948">
                        <c:v>7.9300490000000003</c:v>
                      </c:pt>
                      <c:pt idx="4949">
                        <c:v>7.9300490000000003</c:v>
                      </c:pt>
                      <c:pt idx="4950">
                        <c:v>7.9300490000000003</c:v>
                      </c:pt>
                      <c:pt idx="4951">
                        <c:v>7.9210070000000004</c:v>
                      </c:pt>
                      <c:pt idx="4952">
                        <c:v>7.9210070000000004</c:v>
                      </c:pt>
                      <c:pt idx="4953">
                        <c:v>7.9390910000000003</c:v>
                      </c:pt>
                      <c:pt idx="4954">
                        <c:v>7.9300490000000003</c:v>
                      </c:pt>
                      <c:pt idx="4955">
                        <c:v>7.9300490000000003</c:v>
                      </c:pt>
                      <c:pt idx="4956">
                        <c:v>7.9390910000000003</c:v>
                      </c:pt>
                      <c:pt idx="4957">
                        <c:v>7.9210070000000004</c:v>
                      </c:pt>
                      <c:pt idx="4958">
                        <c:v>7.9300490000000003</c:v>
                      </c:pt>
                      <c:pt idx="4959">
                        <c:v>7.9210070000000004</c:v>
                      </c:pt>
                      <c:pt idx="4960">
                        <c:v>7.9300490000000003</c:v>
                      </c:pt>
                      <c:pt idx="4961">
                        <c:v>7.9210070000000004</c:v>
                      </c:pt>
                      <c:pt idx="4962">
                        <c:v>7.9119650000000004</c:v>
                      </c:pt>
                      <c:pt idx="4963">
                        <c:v>7.9210070000000004</c:v>
                      </c:pt>
                      <c:pt idx="4964">
                        <c:v>7.9210070000000004</c:v>
                      </c:pt>
                      <c:pt idx="4965">
                        <c:v>7.9210070000000004</c:v>
                      </c:pt>
                      <c:pt idx="4966">
                        <c:v>7.9210070000000004</c:v>
                      </c:pt>
                      <c:pt idx="4967">
                        <c:v>7.9210070000000004</c:v>
                      </c:pt>
                      <c:pt idx="4968">
                        <c:v>7.9210070000000004</c:v>
                      </c:pt>
                      <c:pt idx="4969">
                        <c:v>7.9300490000000003</c:v>
                      </c:pt>
                      <c:pt idx="4970">
                        <c:v>7.9481330000000003</c:v>
                      </c:pt>
                      <c:pt idx="4971">
                        <c:v>7.9300490000000003</c:v>
                      </c:pt>
                      <c:pt idx="4972">
                        <c:v>7.9210070000000004</c:v>
                      </c:pt>
                      <c:pt idx="4973">
                        <c:v>7.9119650000000004</c:v>
                      </c:pt>
                      <c:pt idx="4974">
                        <c:v>7.9300490000000003</c:v>
                      </c:pt>
                      <c:pt idx="4975">
                        <c:v>7.9300490000000003</c:v>
                      </c:pt>
                      <c:pt idx="4976">
                        <c:v>7.9210070000000004</c:v>
                      </c:pt>
                      <c:pt idx="4977">
                        <c:v>7.9210070000000004</c:v>
                      </c:pt>
                      <c:pt idx="4978">
                        <c:v>7.9300490000000003</c:v>
                      </c:pt>
                      <c:pt idx="4979">
                        <c:v>7.9210070000000004</c:v>
                      </c:pt>
                      <c:pt idx="4980">
                        <c:v>7.9119650000000004</c:v>
                      </c:pt>
                      <c:pt idx="4981">
                        <c:v>7.9300490000000003</c:v>
                      </c:pt>
                      <c:pt idx="4982">
                        <c:v>7.9210070000000004</c:v>
                      </c:pt>
                      <c:pt idx="4983">
                        <c:v>7.9390910000000003</c:v>
                      </c:pt>
                      <c:pt idx="4984">
                        <c:v>7.9210070000000004</c:v>
                      </c:pt>
                      <c:pt idx="4985">
                        <c:v>7.9390910000000003</c:v>
                      </c:pt>
                      <c:pt idx="4986">
                        <c:v>7.9210070000000004</c:v>
                      </c:pt>
                      <c:pt idx="4987">
                        <c:v>7.9119650000000004</c:v>
                      </c:pt>
                      <c:pt idx="4988">
                        <c:v>7.9300490000000003</c:v>
                      </c:pt>
                      <c:pt idx="4989">
                        <c:v>7.9210070000000004</c:v>
                      </c:pt>
                      <c:pt idx="4990">
                        <c:v>7.9210070000000004</c:v>
                      </c:pt>
                      <c:pt idx="4991">
                        <c:v>7.9119650000000004</c:v>
                      </c:pt>
                      <c:pt idx="4992">
                        <c:v>7.9210070000000004</c:v>
                      </c:pt>
                      <c:pt idx="4993">
                        <c:v>7.9210070000000004</c:v>
                      </c:pt>
                      <c:pt idx="4994">
                        <c:v>7.9210070000000004</c:v>
                      </c:pt>
                      <c:pt idx="4995">
                        <c:v>7.9300490000000003</c:v>
                      </c:pt>
                      <c:pt idx="4996">
                        <c:v>7.9390910000000003</c:v>
                      </c:pt>
                      <c:pt idx="4997">
                        <c:v>7.9119650000000004</c:v>
                      </c:pt>
                      <c:pt idx="4998">
                        <c:v>7.9390910000000003</c:v>
                      </c:pt>
                      <c:pt idx="4999">
                        <c:v>7.9300490000000003</c:v>
                      </c:pt>
                      <c:pt idx="5000">
                        <c:v>7.9210070000000004</c:v>
                      </c:pt>
                      <c:pt idx="5001">
                        <c:v>7.9300490000000003</c:v>
                      </c:pt>
                      <c:pt idx="5002">
                        <c:v>7.9119650000000004</c:v>
                      </c:pt>
                      <c:pt idx="5003">
                        <c:v>7.9119650000000004</c:v>
                      </c:pt>
                      <c:pt idx="5004">
                        <c:v>7.9029230000000004</c:v>
                      </c:pt>
                      <c:pt idx="5005">
                        <c:v>7.9300490000000003</c:v>
                      </c:pt>
                      <c:pt idx="5006">
                        <c:v>7.9119650000000004</c:v>
                      </c:pt>
                      <c:pt idx="5007">
                        <c:v>7.9300490000000003</c:v>
                      </c:pt>
                      <c:pt idx="5008">
                        <c:v>7.9300490000000003</c:v>
                      </c:pt>
                      <c:pt idx="5009">
                        <c:v>7.9119650000000004</c:v>
                      </c:pt>
                      <c:pt idx="5010">
                        <c:v>7.9210070000000004</c:v>
                      </c:pt>
                      <c:pt idx="5011">
                        <c:v>7.9210070000000004</c:v>
                      </c:pt>
                      <c:pt idx="5012">
                        <c:v>7.9210070000000004</c:v>
                      </c:pt>
                      <c:pt idx="5013">
                        <c:v>7.9210070000000004</c:v>
                      </c:pt>
                      <c:pt idx="5014">
                        <c:v>7.9300490000000003</c:v>
                      </c:pt>
                      <c:pt idx="5015">
                        <c:v>7.9119650000000004</c:v>
                      </c:pt>
                      <c:pt idx="5016">
                        <c:v>7.9390910000000003</c:v>
                      </c:pt>
                      <c:pt idx="5017">
                        <c:v>7.9300490000000003</c:v>
                      </c:pt>
                      <c:pt idx="5018">
                        <c:v>7.9300490000000003</c:v>
                      </c:pt>
                      <c:pt idx="5019">
                        <c:v>7.9210070000000004</c:v>
                      </c:pt>
                      <c:pt idx="5020">
                        <c:v>7.9119650000000004</c:v>
                      </c:pt>
                      <c:pt idx="5021">
                        <c:v>7.9119650000000004</c:v>
                      </c:pt>
                      <c:pt idx="5022">
                        <c:v>7.9300490000000003</c:v>
                      </c:pt>
                      <c:pt idx="5023">
                        <c:v>7.9210070000000004</c:v>
                      </c:pt>
                      <c:pt idx="5024">
                        <c:v>7.9300490000000003</c:v>
                      </c:pt>
                      <c:pt idx="5025">
                        <c:v>7.9300490000000003</c:v>
                      </c:pt>
                      <c:pt idx="5026">
                        <c:v>7.9119650000000004</c:v>
                      </c:pt>
                      <c:pt idx="5027">
                        <c:v>7.9210070000000004</c:v>
                      </c:pt>
                      <c:pt idx="5028">
                        <c:v>7.9300490000000003</c:v>
                      </c:pt>
                      <c:pt idx="5029">
                        <c:v>7.9210070000000004</c:v>
                      </c:pt>
                      <c:pt idx="5030">
                        <c:v>7.9119650000000004</c:v>
                      </c:pt>
                      <c:pt idx="5031">
                        <c:v>7.9300490000000003</c:v>
                      </c:pt>
                      <c:pt idx="5032">
                        <c:v>7.9029230000000004</c:v>
                      </c:pt>
                      <c:pt idx="5033">
                        <c:v>7.9210070000000004</c:v>
                      </c:pt>
                      <c:pt idx="5034">
                        <c:v>7.9300490000000003</c:v>
                      </c:pt>
                      <c:pt idx="5035">
                        <c:v>7.9390910000000003</c:v>
                      </c:pt>
                      <c:pt idx="5036">
                        <c:v>7.9210070000000004</c:v>
                      </c:pt>
                      <c:pt idx="5037">
                        <c:v>7.9300490000000003</c:v>
                      </c:pt>
                      <c:pt idx="5038">
                        <c:v>7.9300490000000003</c:v>
                      </c:pt>
                      <c:pt idx="5039">
                        <c:v>7.9210070000000004</c:v>
                      </c:pt>
                      <c:pt idx="5040">
                        <c:v>7.9390910000000003</c:v>
                      </c:pt>
                      <c:pt idx="5041">
                        <c:v>7.9210070000000004</c:v>
                      </c:pt>
                      <c:pt idx="5042">
                        <c:v>7.9119650000000004</c:v>
                      </c:pt>
                      <c:pt idx="5043">
                        <c:v>7.9210070000000004</c:v>
                      </c:pt>
                      <c:pt idx="5044">
                        <c:v>7.9210070000000004</c:v>
                      </c:pt>
                      <c:pt idx="5045">
                        <c:v>7.9210070000000004</c:v>
                      </c:pt>
                      <c:pt idx="5046">
                        <c:v>7.9119650000000004</c:v>
                      </c:pt>
                      <c:pt idx="5047">
                        <c:v>7.9210070000000004</c:v>
                      </c:pt>
                      <c:pt idx="5048">
                        <c:v>7.9390910000000003</c:v>
                      </c:pt>
                      <c:pt idx="5049">
                        <c:v>7.9119650000000004</c:v>
                      </c:pt>
                      <c:pt idx="5050">
                        <c:v>7.9210070000000004</c:v>
                      </c:pt>
                      <c:pt idx="5051">
                        <c:v>7.9119650000000004</c:v>
                      </c:pt>
                      <c:pt idx="5052">
                        <c:v>7.9390910000000003</c:v>
                      </c:pt>
                      <c:pt idx="5053">
                        <c:v>7.9300490000000003</c:v>
                      </c:pt>
                      <c:pt idx="5054">
                        <c:v>7.9210070000000004</c:v>
                      </c:pt>
                      <c:pt idx="5055">
                        <c:v>7.9119650000000004</c:v>
                      </c:pt>
                      <c:pt idx="5056">
                        <c:v>7.9210070000000004</c:v>
                      </c:pt>
                      <c:pt idx="5057">
                        <c:v>7.9300490000000003</c:v>
                      </c:pt>
                      <c:pt idx="5058">
                        <c:v>7.9029230000000004</c:v>
                      </c:pt>
                      <c:pt idx="5059">
                        <c:v>7.9210070000000004</c:v>
                      </c:pt>
                      <c:pt idx="5060">
                        <c:v>7.9210070000000004</c:v>
                      </c:pt>
                      <c:pt idx="5061">
                        <c:v>7.9119650000000004</c:v>
                      </c:pt>
                      <c:pt idx="5062">
                        <c:v>7.9029230000000004</c:v>
                      </c:pt>
                      <c:pt idx="5063">
                        <c:v>7.9210070000000004</c:v>
                      </c:pt>
                      <c:pt idx="5064">
                        <c:v>7.9210070000000004</c:v>
                      </c:pt>
                      <c:pt idx="5065">
                        <c:v>7.9210070000000004</c:v>
                      </c:pt>
                      <c:pt idx="5066">
                        <c:v>7.9300490000000003</c:v>
                      </c:pt>
                      <c:pt idx="5067">
                        <c:v>7.9300490000000003</c:v>
                      </c:pt>
                      <c:pt idx="5068">
                        <c:v>7.9210070000000004</c:v>
                      </c:pt>
                      <c:pt idx="5069">
                        <c:v>7.8938800000000002</c:v>
                      </c:pt>
                      <c:pt idx="5070">
                        <c:v>7.5864440000000002</c:v>
                      </c:pt>
                      <c:pt idx="5071">
                        <c:v>7.5321899999999999</c:v>
                      </c:pt>
                      <c:pt idx="5072">
                        <c:v>7.5321899999999999</c:v>
                      </c:pt>
                      <c:pt idx="5073">
                        <c:v>7.5321899999999999</c:v>
                      </c:pt>
                      <c:pt idx="5074">
                        <c:v>7.5231479999999999</c:v>
                      </c:pt>
                      <c:pt idx="5075">
                        <c:v>7.5321899999999999</c:v>
                      </c:pt>
                      <c:pt idx="5076">
                        <c:v>7.5231479999999999</c:v>
                      </c:pt>
                      <c:pt idx="5077">
                        <c:v>7.5321899999999999</c:v>
                      </c:pt>
                      <c:pt idx="5078">
                        <c:v>7.5412330000000001</c:v>
                      </c:pt>
                      <c:pt idx="5079">
                        <c:v>7.5321899999999999</c:v>
                      </c:pt>
                      <c:pt idx="5080">
                        <c:v>7.5321899999999999</c:v>
                      </c:pt>
                      <c:pt idx="5081">
                        <c:v>7.5412330000000001</c:v>
                      </c:pt>
                      <c:pt idx="5082">
                        <c:v>7.5502750000000001</c:v>
                      </c:pt>
                      <c:pt idx="5083">
                        <c:v>7.5321899999999999</c:v>
                      </c:pt>
                      <c:pt idx="5084">
                        <c:v>7.5412330000000001</c:v>
                      </c:pt>
                      <c:pt idx="5085">
                        <c:v>7.5231479999999999</c:v>
                      </c:pt>
                      <c:pt idx="5086">
                        <c:v>7.5231479999999999</c:v>
                      </c:pt>
                      <c:pt idx="5087">
                        <c:v>7.5502750000000001</c:v>
                      </c:pt>
                      <c:pt idx="5088">
                        <c:v>7.5231479999999999</c:v>
                      </c:pt>
                      <c:pt idx="5089">
                        <c:v>7.5412330000000001</c:v>
                      </c:pt>
                      <c:pt idx="5090">
                        <c:v>7.5321899999999999</c:v>
                      </c:pt>
                      <c:pt idx="5091">
                        <c:v>7.5321899999999999</c:v>
                      </c:pt>
                      <c:pt idx="5092">
                        <c:v>7.5321899999999999</c:v>
                      </c:pt>
                      <c:pt idx="5093">
                        <c:v>7.5321899999999999</c:v>
                      </c:pt>
                      <c:pt idx="5094">
                        <c:v>7.5231479999999999</c:v>
                      </c:pt>
                      <c:pt idx="5095">
                        <c:v>7.5231479999999999</c:v>
                      </c:pt>
                      <c:pt idx="5096">
                        <c:v>7.5412330000000001</c:v>
                      </c:pt>
                      <c:pt idx="5097">
                        <c:v>7.5321899999999999</c:v>
                      </c:pt>
                      <c:pt idx="5098">
                        <c:v>7.5412330000000001</c:v>
                      </c:pt>
                      <c:pt idx="5099">
                        <c:v>7.5321899999999999</c:v>
                      </c:pt>
                      <c:pt idx="5100">
                        <c:v>7.5321899999999999</c:v>
                      </c:pt>
                      <c:pt idx="5101">
                        <c:v>7.5412330000000001</c:v>
                      </c:pt>
                      <c:pt idx="5102">
                        <c:v>7.5412330000000001</c:v>
                      </c:pt>
                      <c:pt idx="5103">
                        <c:v>7.5502750000000001</c:v>
                      </c:pt>
                      <c:pt idx="5104">
                        <c:v>7.5502750000000001</c:v>
                      </c:pt>
                      <c:pt idx="5105">
                        <c:v>7.5321899999999999</c:v>
                      </c:pt>
                      <c:pt idx="5106">
                        <c:v>7.5502750000000001</c:v>
                      </c:pt>
                      <c:pt idx="5107">
                        <c:v>7.5412330000000001</c:v>
                      </c:pt>
                      <c:pt idx="5108">
                        <c:v>7.5321899999999999</c:v>
                      </c:pt>
                      <c:pt idx="5109">
                        <c:v>7.5412330000000001</c:v>
                      </c:pt>
                      <c:pt idx="5110">
                        <c:v>7.6949509999999997</c:v>
                      </c:pt>
                      <c:pt idx="5111">
                        <c:v>7.7039929999999996</c:v>
                      </c:pt>
                      <c:pt idx="5112">
                        <c:v>7.7130349999999996</c:v>
                      </c:pt>
                      <c:pt idx="5113">
                        <c:v>7.6949509999999997</c:v>
                      </c:pt>
                      <c:pt idx="5114">
                        <c:v>7.7039929999999996</c:v>
                      </c:pt>
                      <c:pt idx="5115">
                        <c:v>7.7130349999999996</c:v>
                      </c:pt>
                      <c:pt idx="5116">
                        <c:v>7.7130349999999996</c:v>
                      </c:pt>
                      <c:pt idx="5117">
                        <c:v>7.6949509999999997</c:v>
                      </c:pt>
                      <c:pt idx="5118">
                        <c:v>7.7039929999999996</c:v>
                      </c:pt>
                      <c:pt idx="5119">
                        <c:v>7.7039929999999996</c:v>
                      </c:pt>
                      <c:pt idx="5120">
                        <c:v>7.7220769999999996</c:v>
                      </c:pt>
                      <c:pt idx="5121">
                        <c:v>7.7130349999999996</c:v>
                      </c:pt>
                      <c:pt idx="5122">
                        <c:v>7.7220769999999996</c:v>
                      </c:pt>
                      <c:pt idx="5123">
                        <c:v>7.7039929999999996</c:v>
                      </c:pt>
                      <c:pt idx="5124">
                        <c:v>7.7130349999999996</c:v>
                      </c:pt>
                      <c:pt idx="5125">
                        <c:v>7.6949509999999997</c:v>
                      </c:pt>
                      <c:pt idx="5126">
                        <c:v>7.7039929999999996</c:v>
                      </c:pt>
                      <c:pt idx="5127">
                        <c:v>7.7130349999999996</c:v>
                      </c:pt>
                      <c:pt idx="5128">
                        <c:v>7.7220769999999996</c:v>
                      </c:pt>
                      <c:pt idx="5129">
                        <c:v>7.7039929999999996</c:v>
                      </c:pt>
                      <c:pt idx="5130">
                        <c:v>7.7039929999999996</c:v>
                      </c:pt>
                      <c:pt idx="5131">
                        <c:v>7.7130349999999996</c:v>
                      </c:pt>
                      <c:pt idx="5132">
                        <c:v>7.7039929999999996</c:v>
                      </c:pt>
                      <c:pt idx="5133">
                        <c:v>7.7130349999999996</c:v>
                      </c:pt>
                      <c:pt idx="5134">
                        <c:v>7.6949509999999997</c:v>
                      </c:pt>
                      <c:pt idx="5135">
                        <c:v>7.7220769999999996</c:v>
                      </c:pt>
                      <c:pt idx="5136">
                        <c:v>7.6949509999999997</c:v>
                      </c:pt>
                      <c:pt idx="5137">
                        <c:v>7.7039929999999996</c:v>
                      </c:pt>
                      <c:pt idx="5138">
                        <c:v>7.7130349999999996</c:v>
                      </c:pt>
                      <c:pt idx="5139">
                        <c:v>7.6949509999999997</c:v>
                      </c:pt>
                      <c:pt idx="5140">
                        <c:v>7.6949509999999997</c:v>
                      </c:pt>
                      <c:pt idx="5141">
                        <c:v>7.7130349999999996</c:v>
                      </c:pt>
                      <c:pt idx="5142">
                        <c:v>7.7039929999999996</c:v>
                      </c:pt>
                      <c:pt idx="5143">
                        <c:v>7.7039929999999996</c:v>
                      </c:pt>
                      <c:pt idx="5144">
                        <c:v>7.6859089999999997</c:v>
                      </c:pt>
                      <c:pt idx="5145">
                        <c:v>7.7130349999999996</c:v>
                      </c:pt>
                      <c:pt idx="5146">
                        <c:v>7.7220769999999996</c:v>
                      </c:pt>
                      <c:pt idx="5147">
                        <c:v>7.9029230000000004</c:v>
                      </c:pt>
                      <c:pt idx="5148">
                        <c:v>7.9210070000000004</c:v>
                      </c:pt>
                      <c:pt idx="5149">
                        <c:v>7.9119650000000004</c:v>
                      </c:pt>
                      <c:pt idx="5150">
                        <c:v>7.9300490000000003</c:v>
                      </c:pt>
                      <c:pt idx="5151">
                        <c:v>7.9210070000000004</c:v>
                      </c:pt>
                      <c:pt idx="5152">
                        <c:v>7.9481330000000003</c:v>
                      </c:pt>
                      <c:pt idx="5153">
                        <c:v>7.9119650000000004</c:v>
                      </c:pt>
                      <c:pt idx="5154">
                        <c:v>7.9029230000000004</c:v>
                      </c:pt>
                      <c:pt idx="5155">
                        <c:v>7.9119650000000004</c:v>
                      </c:pt>
                      <c:pt idx="5156">
                        <c:v>7.9210070000000004</c:v>
                      </c:pt>
                      <c:pt idx="5157">
                        <c:v>7.9119650000000004</c:v>
                      </c:pt>
                      <c:pt idx="5158">
                        <c:v>7.9029230000000004</c:v>
                      </c:pt>
                      <c:pt idx="5159">
                        <c:v>7.9210070000000004</c:v>
                      </c:pt>
                      <c:pt idx="5160">
                        <c:v>7.9119650000000004</c:v>
                      </c:pt>
                      <c:pt idx="5161">
                        <c:v>7.9119650000000004</c:v>
                      </c:pt>
                      <c:pt idx="5162">
                        <c:v>7.9210070000000004</c:v>
                      </c:pt>
                      <c:pt idx="5163">
                        <c:v>7.9210070000000004</c:v>
                      </c:pt>
                      <c:pt idx="5164">
                        <c:v>7.9300490000000003</c:v>
                      </c:pt>
                      <c:pt idx="5165">
                        <c:v>7.9300490000000003</c:v>
                      </c:pt>
                      <c:pt idx="5166">
                        <c:v>7.9210070000000004</c:v>
                      </c:pt>
                      <c:pt idx="5167">
                        <c:v>7.9300490000000003</c:v>
                      </c:pt>
                      <c:pt idx="5168">
                        <c:v>7.9300490000000003</c:v>
                      </c:pt>
                      <c:pt idx="5169">
                        <c:v>7.9210070000000004</c:v>
                      </c:pt>
                      <c:pt idx="5170">
                        <c:v>7.9390910000000003</c:v>
                      </c:pt>
                      <c:pt idx="5171">
                        <c:v>7.9119650000000004</c:v>
                      </c:pt>
                      <c:pt idx="5172">
                        <c:v>7.9210070000000004</c:v>
                      </c:pt>
                      <c:pt idx="5173">
                        <c:v>7.9119650000000004</c:v>
                      </c:pt>
                      <c:pt idx="5174">
                        <c:v>7.9300490000000003</c:v>
                      </c:pt>
                      <c:pt idx="5175">
                        <c:v>7.9029230000000004</c:v>
                      </c:pt>
                      <c:pt idx="5176">
                        <c:v>7.9210070000000004</c:v>
                      </c:pt>
                      <c:pt idx="5177">
                        <c:v>7.9029230000000004</c:v>
                      </c:pt>
                      <c:pt idx="5178">
                        <c:v>7.9210070000000004</c:v>
                      </c:pt>
                      <c:pt idx="5179">
                        <c:v>7.9119650000000004</c:v>
                      </c:pt>
                      <c:pt idx="5180">
                        <c:v>7.9119650000000004</c:v>
                      </c:pt>
                      <c:pt idx="5181">
                        <c:v>7.9210070000000004</c:v>
                      </c:pt>
                      <c:pt idx="5182">
                        <c:v>7.9210070000000004</c:v>
                      </c:pt>
                      <c:pt idx="5183">
                        <c:v>7.9119650000000004</c:v>
                      </c:pt>
                      <c:pt idx="5184">
                        <c:v>7.9300490000000003</c:v>
                      </c:pt>
                      <c:pt idx="5185">
                        <c:v>7.9210070000000004</c:v>
                      </c:pt>
                      <c:pt idx="5186">
                        <c:v>7.8938800000000002</c:v>
                      </c:pt>
                      <c:pt idx="5187">
                        <c:v>7.9390910000000003</c:v>
                      </c:pt>
                      <c:pt idx="5188">
                        <c:v>7.9210070000000004</c:v>
                      </c:pt>
                      <c:pt idx="5189">
                        <c:v>7.9390910000000003</c:v>
                      </c:pt>
                      <c:pt idx="5190">
                        <c:v>7.9029230000000004</c:v>
                      </c:pt>
                      <c:pt idx="5191">
                        <c:v>7.9390910000000003</c:v>
                      </c:pt>
                      <c:pt idx="5192">
                        <c:v>7.9210070000000004</c:v>
                      </c:pt>
                      <c:pt idx="5193">
                        <c:v>7.9210070000000004</c:v>
                      </c:pt>
                      <c:pt idx="5194">
                        <c:v>7.9210070000000004</c:v>
                      </c:pt>
                      <c:pt idx="5195">
                        <c:v>7.9119650000000004</c:v>
                      </c:pt>
                      <c:pt idx="5196">
                        <c:v>7.9119650000000004</c:v>
                      </c:pt>
                      <c:pt idx="5197">
                        <c:v>7.9119650000000004</c:v>
                      </c:pt>
                      <c:pt idx="5198">
                        <c:v>7.9300490000000003</c:v>
                      </c:pt>
                      <c:pt idx="5199">
                        <c:v>7.9029230000000004</c:v>
                      </c:pt>
                      <c:pt idx="5200">
                        <c:v>7.9210070000000004</c:v>
                      </c:pt>
                      <c:pt idx="5201">
                        <c:v>7.9029230000000004</c:v>
                      </c:pt>
                      <c:pt idx="5202">
                        <c:v>7.9119650000000004</c:v>
                      </c:pt>
                      <c:pt idx="5203">
                        <c:v>7.9119650000000004</c:v>
                      </c:pt>
                      <c:pt idx="5204">
                        <c:v>7.9119650000000004</c:v>
                      </c:pt>
                      <c:pt idx="5205">
                        <c:v>7.9119650000000004</c:v>
                      </c:pt>
                      <c:pt idx="5206">
                        <c:v>7.9029230000000004</c:v>
                      </c:pt>
                      <c:pt idx="5207">
                        <c:v>7.9210070000000004</c:v>
                      </c:pt>
                      <c:pt idx="5208">
                        <c:v>7.9210070000000004</c:v>
                      </c:pt>
                      <c:pt idx="5209">
                        <c:v>7.8938800000000002</c:v>
                      </c:pt>
                      <c:pt idx="5210">
                        <c:v>7.9119650000000004</c:v>
                      </c:pt>
                      <c:pt idx="5211">
                        <c:v>7.8938800000000002</c:v>
                      </c:pt>
                      <c:pt idx="5212">
                        <c:v>7.9029230000000004</c:v>
                      </c:pt>
                      <c:pt idx="5213">
                        <c:v>7.9119650000000004</c:v>
                      </c:pt>
                      <c:pt idx="5214">
                        <c:v>7.9300490000000003</c:v>
                      </c:pt>
                      <c:pt idx="5215">
                        <c:v>7.9119650000000004</c:v>
                      </c:pt>
                      <c:pt idx="5216">
                        <c:v>7.9119650000000004</c:v>
                      </c:pt>
                      <c:pt idx="5217">
                        <c:v>7.9210070000000004</c:v>
                      </c:pt>
                      <c:pt idx="5218">
                        <c:v>7.9210070000000004</c:v>
                      </c:pt>
                      <c:pt idx="5219">
                        <c:v>7.9029230000000004</c:v>
                      </c:pt>
                      <c:pt idx="5220">
                        <c:v>7.9210070000000004</c:v>
                      </c:pt>
                      <c:pt idx="5221">
                        <c:v>7.9300490000000003</c:v>
                      </c:pt>
                      <c:pt idx="5222">
                        <c:v>7.9119650000000004</c:v>
                      </c:pt>
                      <c:pt idx="5223">
                        <c:v>7.9119650000000004</c:v>
                      </c:pt>
                      <c:pt idx="5224">
                        <c:v>7.9210070000000004</c:v>
                      </c:pt>
                      <c:pt idx="5225">
                        <c:v>7.9300490000000003</c:v>
                      </c:pt>
                      <c:pt idx="5226">
                        <c:v>7.9300490000000003</c:v>
                      </c:pt>
                      <c:pt idx="5227">
                        <c:v>7.9210070000000004</c:v>
                      </c:pt>
                      <c:pt idx="5228">
                        <c:v>7.9119650000000004</c:v>
                      </c:pt>
                      <c:pt idx="5229">
                        <c:v>7.9119650000000004</c:v>
                      </c:pt>
                      <c:pt idx="5230">
                        <c:v>7.9029230000000004</c:v>
                      </c:pt>
                      <c:pt idx="5231">
                        <c:v>7.9210070000000004</c:v>
                      </c:pt>
                      <c:pt idx="5232">
                        <c:v>7.9119650000000004</c:v>
                      </c:pt>
                      <c:pt idx="5233">
                        <c:v>7.9119650000000004</c:v>
                      </c:pt>
                      <c:pt idx="5234">
                        <c:v>7.9210070000000004</c:v>
                      </c:pt>
                      <c:pt idx="5235">
                        <c:v>4.0057150000000004</c:v>
                      </c:pt>
                      <c:pt idx="5236">
                        <c:v>4.9551509999999999</c:v>
                      </c:pt>
                      <c:pt idx="5237">
                        <c:v>5.1088690000000003</c:v>
                      </c:pt>
                      <c:pt idx="5238">
                        <c:v>5.1269530000000003</c:v>
                      </c:pt>
                      <c:pt idx="5239">
                        <c:v>5.1540800000000004</c:v>
                      </c:pt>
                      <c:pt idx="5240">
                        <c:v>5.1450379999999996</c:v>
                      </c:pt>
                      <c:pt idx="5241">
                        <c:v>5.1721640000000004</c:v>
                      </c:pt>
                      <c:pt idx="5242">
                        <c:v>5.1721640000000004</c:v>
                      </c:pt>
                      <c:pt idx="5243">
                        <c:v>5.1902489999999997</c:v>
                      </c:pt>
                      <c:pt idx="5244">
                        <c:v>5.1631220000000004</c:v>
                      </c:pt>
                      <c:pt idx="5245">
                        <c:v>5.1721640000000004</c:v>
                      </c:pt>
                      <c:pt idx="5246">
                        <c:v>5.1721640000000004</c:v>
                      </c:pt>
                      <c:pt idx="5247">
                        <c:v>5.1721640000000004</c:v>
                      </c:pt>
                      <c:pt idx="5248">
                        <c:v>5.1631220000000004</c:v>
                      </c:pt>
                      <c:pt idx="5249">
                        <c:v>5.1721640000000004</c:v>
                      </c:pt>
                      <c:pt idx="5250">
                        <c:v>5.1721640000000004</c:v>
                      </c:pt>
                      <c:pt idx="5251">
                        <c:v>5.1812069999999997</c:v>
                      </c:pt>
                      <c:pt idx="5252">
                        <c:v>5.1721640000000004</c:v>
                      </c:pt>
                      <c:pt idx="5253">
                        <c:v>5.1721640000000004</c:v>
                      </c:pt>
                      <c:pt idx="5254">
                        <c:v>5.1631220000000004</c:v>
                      </c:pt>
                      <c:pt idx="5255">
                        <c:v>5.1721640000000004</c:v>
                      </c:pt>
                      <c:pt idx="5256">
                        <c:v>5.1721640000000004</c:v>
                      </c:pt>
                      <c:pt idx="5257">
                        <c:v>5.1812069999999997</c:v>
                      </c:pt>
                      <c:pt idx="5258">
                        <c:v>5.1721640000000004</c:v>
                      </c:pt>
                      <c:pt idx="5259">
                        <c:v>5.1812069999999997</c:v>
                      </c:pt>
                      <c:pt idx="5260">
                        <c:v>5.1631220000000004</c:v>
                      </c:pt>
                      <c:pt idx="5261">
                        <c:v>5.1812069999999997</c:v>
                      </c:pt>
                      <c:pt idx="5262">
                        <c:v>5.1812069999999997</c:v>
                      </c:pt>
                      <c:pt idx="5263">
                        <c:v>5.1902489999999997</c:v>
                      </c:pt>
                      <c:pt idx="5264">
                        <c:v>5.1721640000000004</c:v>
                      </c:pt>
                      <c:pt idx="5265">
                        <c:v>5.1631220000000004</c:v>
                      </c:pt>
                      <c:pt idx="5266">
                        <c:v>5.1540800000000004</c:v>
                      </c:pt>
                      <c:pt idx="5267">
                        <c:v>5.1721640000000004</c:v>
                      </c:pt>
                      <c:pt idx="5268">
                        <c:v>5.1812069999999997</c:v>
                      </c:pt>
                      <c:pt idx="5269">
                        <c:v>5.1721640000000004</c:v>
                      </c:pt>
                      <c:pt idx="5270">
                        <c:v>5.1631220000000004</c:v>
                      </c:pt>
                      <c:pt idx="5271">
                        <c:v>5.1812069999999997</c:v>
                      </c:pt>
                      <c:pt idx="5272">
                        <c:v>5.1721640000000004</c:v>
                      </c:pt>
                      <c:pt idx="5273">
                        <c:v>5.1540800000000004</c:v>
                      </c:pt>
                      <c:pt idx="5274">
                        <c:v>5.1721640000000004</c:v>
                      </c:pt>
                      <c:pt idx="5275">
                        <c:v>5.1721640000000004</c:v>
                      </c:pt>
                      <c:pt idx="5276">
                        <c:v>5.1721640000000004</c:v>
                      </c:pt>
                      <c:pt idx="5277">
                        <c:v>5.1812069999999997</c:v>
                      </c:pt>
                      <c:pt idx="5278">
                        <c:v>5.1721640000000004</c:v>
                      </c:pt>
                      <c:pt idx="5279">
                        <c:v>5.1721640000000004</c:v>
                      </c:pt>
                      <c:pt idx="5280">
                        <c:v>5.1812069999999997</c:v>
                      </c:pt>
                      <c:pt idx="5281">
                        <c:v>5.1631220000000004</c:v>
                      </c:pt>
                      <c:pt idx="5282">
                        <c:v>5.1812069999999997</c:v>
                      </c:pt>
                      <c:pt idx="5283">
                        <c:v>5.1721640000000004</c:v>
                      </c:pt>
                      <c:pt idx="5284">
                        <c:v>5.1721640000000004</c:v>
                      </c:pt>
                      <c:pt idx="5285">
                        <c:v>5.1631220000000004</c:v>
                      </c:pt>
                      <c:pt idx="5286">
                        <c:v>5.1721640000000004</c:v>
                      </c:pt>
                      <c:pt idx="5287">
                        <c:v>5.1812069999999997</c:v>
                      </c:pt>
                      <c:pt idx="5288">
                        <c:v>5.1812069999999997</c:v>
                      </c:pt>
                      <c:pt idx="5289">
                        <c:v>5.1721640000000004</c:v>
                      </c:pt>
                      <c:pt idx="5290">
                        <c:v>5.1721640000000004</c:v>
                      </c:pt>
                      <c:pt idx="5291">
                        <c:v>5.1902489999999997</c:v>
                      </c:pt>
                      <c:pt idx="5292">
                        <c:v>5.1721640000000004</c:v>
                      </c:pt>
                      <c:pt idx="5293">
                        <c:v>5.1721640000000004</c:v>
                      </c:pt>
                      <c:pt idx="5294">
                        <c:v>5.1631220000000004</c:v>
                      </c:pt>
                      <c:pt idx="5295">
                        <c:v>5.1631220000000004</c:v>
                      </c:pt>
                      <c:pt idx="5296">
                        <c:v>5.1812069999999997</c:v>
                      </c:pt>
                      <c:pt idx="5297">
                        <c:v>5.1812069999999997</c:v>
                      </c:pt>
                      <c:pt idx="5298">
                        <c:v>5.1812069999999997</c:v>
                      </c:pt>
                      <c:pt idx="5299">
                        <c:v>5.1721640000000004</c:v>
                      </c:pt>
                      <c:pt idx="5300">
                        <c:v>5.1721640000000004</c:v>
                      </c:pt>
                      <c:pt idx="5301">
                        <c:v>5.1631220000000004</c:v>
                      </c:pt>
                      <c:pt idx="5302">
                        <c:v>5.1721640000000004</c:v>
                      </c:pt>
                      <c:pt idx="5303">
                        <c:v>5.1631220000000004</c:v>
                      </c:pt>
                      <c:pt idx="5304">
                        <c:v>5.1902489999999997</c:v>
                      </c:pt>
                      <c:pt idx="5305">
                        <c:v>5.1721640000000004</c:v>
                      </c:pt>
                      <c:pt idx="5306">
                        <c:v>5.1721640000000004</c:v>
                      </c:pt>
                      <c:pt idx="5307">
                        <c:v>5.1721640000000004</c:v>
                      </c:pt>
                      <c:pt idx="5308">
                        <c:v>5.1721640000000004</c:v>
                      </c:pt>
                      <c:pt idx="5309">
                        <c:v>5.1721640000000004</c:v>
                      </c:pt>
                      <c:pt idx="5310">
                        <c:v>5.1812069999999997</c:v>
                      </c:pt>
                      <c:pt idx="5311">
                        <c:v>5.1721640000000004</c:v>
                      </c:pt>
                      <c:pt idx="5312">
                        <c:v>5.1721640000000004</c:v>
                      </c:pt>
                      <c:pt idx="5313">
                        <c:v>5.1540800000000004</c:v>
                      </c:pt>
                      <c:pt idx="5314">
                        <c:v>5.1631220000000004</c:v>
                      </c:pt>
                      <c:pt idx="5315">
                        <c:v>5.1812069999999997</c:v>
                      </c:pt>
                      <c:pt idx="5316">
                        <c:v>5.1631220000000004</c:v>
                      </c:pt>
                      <c:pt idx="5317">
                        <c:v>5.1812069999999997</c:v>
                      </c:pt>
                      <c:pt idx="5318">
                        <c:v>5.1721640000000004</c:v>
                      </c:pt>
                      <c:pt idx="5319">
                        <c:v>5.1812069999999997</c:v>
                      </c:pt>
                      <c:pt idx="5320">
                        <c:v>5.1540800000000004</c:v>
                      </c:pt>
                      <c:pt idx="5321">
                        <c:v>5.1721640000000004</c:v>
                      </c:pt>
                      <c:pt idx="5322">
                        <c:v>5.1631220000000004</c:v>
                      </c:pt>
                      <c:pt idx="5323">
                        <c:v>5.1902489999999997</c:v>
                      </c:pt>
                      <c:pt idx="5324">
                        <c:v>5.1721640000000004</c:v>
                      </c:pt>
                      <c:pt idx="5325">
                        <c:v>5.1721640000000004</c:v>
                      </c:pt>
                      <c:pt idx="5326">
                        <c:v>5.1721640000000004</c:v>
                      </c:pt>
                      <c:pt idx="5327">
                        <c:v>5.1902489999999997</c:v>
                      </c:pt>
                      <c:pt idx="5328">
                        <c:v>5.1812069999999997</c:v>
                      </c:pt>
                      <c:pt idx="5329">
                        <c:v>5.1721640000000004</c:v>
                      </c:pt>
                      <c:pt idx="5330">
                        <c:v>5.1721640000000004</c:v>
                      </c:pt>
                      <c:pt idx="5331">
                        <c:v>5.1812069999999997</c:v>
                      </c:pt>
                      <c:pt idx="5332">
                        <c:v>5.1902489999999997</c:v>
                      </c:pt>
                      <c:pt idx="5333">
                        <c:v>5.1631220000000004</c:v>
                      </c:pt>
                      <c:pt idx="5334">
                        <c:v>5.1631220000000004</c:v>
                      </c:pt>
                      <c:pt idx="5335">
                        <c:v>5.1812069999999997</c:v>
                      </c:pt>
                      <c:pt idx="5336">
                        <c:v>5.1721640000000004</c:v>
                      </c:pt>
                      <c:pt idx="5337">
                        <c:v>5.1721640000000004</c:v>
                      </c:pt>
                      <c:pt idx="5338">
                        <c:v>5.1721640000000004</c:v>
                      </c:pt>
                      <c:pt idx="5339">
                        <c:v>5.1721640000000004</c:v>
                      </c:pt>
                      <c:pt idx="5340">
                        <c:v>5.1721640000000004</c:v>
                      </c:pt>
                      <c:pt idx="5341">
                        <c:v>5.1631220000000004</c:v>
                      </c:pt>
                      <c:pt idx="5342">
                        <c:v>5.1721640000000004</c:v>
                      </c:pt>
                      <c:pt idx="5343">
                        <c:v>5.1631220000000004</c:v>
                      </c:pt>
                      <c:pt idx="5344">
                        <c:v>5.1812069999999997</c:v>
                      </c:pt>
                      <c:pt idx="5345">
                        <c:v>5.1721640000000004</c:v>
                      </c:pt>
                      <c:pt idx="5346">
                        <c:v>5.1721640000000004</c:v>
                      </c:pt>
                      <c:pt idx="5347">
                        <c:v>5.1721640000000004</c:v>
                      </c:pt>
                      <c:pt idx="5348">
                        <c:v>5.1540800000000004</c:v>
                      </c:pt>
                      <c:pt idx="5349">
                        <c:v>5.1721640000000004</c:v>
                      </c:pt>
                      <c:pt idx="5350">
                        <c:v>5.1721640000000004</c:v>
                      </c:pt>
                      <c:pt idx="5351">
                        <c:v>5.1721640000000004</c:v>
                      </c:pt>
                      <c:pt idx="5352">
                        <c:v>5.1812069999999997</c:v>
                      </c:pt>
                      <c:pt idx="5353">
                        <c:v>5.1540800000000004</c:v>
                      </c:pt>
                      <c:pt idx="5354">
                        <c:v>5.1721640000000004</c:v>
                      </c:pt>
                      <c:pt idx="5355">
                        <c:v>5.1721640000000004</c:v>
                      </c:pt>
                      <c:pt idx="5356">
                        <c:v>5.1631220000000004</c:v>
                      </c:pt>
                      <c:pt idx="5357">
                        <c:v>5.1721640000000004</c:v>
                      </c:pt>
                      <c:pt idx="5358">
                        <c:v>5.1812069999999997</c:v>
                      </c:pt>
                      <c:pt idx="5359">
                        <c:v>5.1721640000000004</c:v>
                      </c:pt>
                      <c:pt idx="5360">
                        <c:v>5.1812069999999997</c:v>
                      </c:pt>
                      <c:pt idx="5361">
                        <c:v>5.1721640000000004</c:v>
                      </c:pt>
                      <c:pt idx="5362">
                        <c:v>5.1631220000000004</c:v>
                      </c:pt>
                      <c:pt idx="5363">
                        <c:v>5.1631220000000004</c:v>
                      </c:pt>
                      <c:pt idx="5364">
                        <c:v>5.1812069999999997</c:v>
                      </c:pt>
                      <c:pt idx="5365">
                        <c:v>5.1812069999999997</c:v>
                      </c:pt>
                      <c:pt idx="5366">
                        <c:v>5.1812069999999997</c:v>
                      </c:pt>
                      <c:pt idx="5367">
                        <c:v>5.1812069999999997</c:v>
                      </c:pt>
                      <c:pt idx="5368">
                        <c:v>5.1812069999999997</c:v>
                      </c:pt>
                      <c:pt idx="5369">
                        <c:v>5.1631220000000004</c:v>
                      </c:pt>
                      <c:pt idx="5370">
                        <c:v>5.1721640000000004</c:v>
                      </c:pt>
                      <c:pt idx="5371">
                        <c:v>5.1812069999999997</c:v>
                      </c:pt>
                      <c:pt idx="5372">
                        <c:v>5.1721640000000004</c:v>
                      </c:pt>
                      <c:pt idx="5373">
                        <c:v>5.1812069999999997</c:v>
                      </c:pt>
                      <c:pt idx="5374">
                        <c:v>5.1721640000000004</c:v>
                      </c:pt>
                      <c:pt idx="5375">
                        <c:v>5.1721640000000004</c:v>
                      </c:pt>
                      <c:pt idx="5376">
                        <c:v>5.1812069999999997</c:v>
                      </c:pt>
                      <c:pt idx="5377">
                        <c:v>5.1721640000000004</c:v>
                      </c:pt>
                      <c:pt idx="5378">
                        <c:v>5.1812069999999997</c:v>
                      </c:pt>
                      <c:pt idx="5379">
                        <c:v>5.1721640000000004</c:v>
                      </c:pt>
                      <c:pt idx="5380">
                        <c:v>5.1721640000000004</c:v>
                      </c:pt>
                      <c:pt idx="5381">
                        <c:v>5.1902489999999997</c:v>
                      </c:pt>
                      <c:pt idx="5382">
                        <c:v>5.1812069999999997</c:v>
                      </c:pt>
                      <c:pt idx="5383">
                        <c:v>5.1721640000000004</c:v>
                      </c:pt>
                      <c:pt idx="5384">
                        <c:v>5.1721640000000004</c:v>
                      </c:pt>
                      <c:pt idx="5385">
                        <c:v>5.1721640000000004</c:v>
                      </c:pt>
                      <c:pt idx="5386">
                        <c:v>5.1812069999999997</c:v>
                      </c:pt>
                      <c:pt idx="5387">
                        <c:v>5.1721640000000004</c:v>
                      </c:pt>
                      <c:pt idx="5388">
                        <c:v>5.1812069999999997</c:v>
                      </c:pt>
                      <c:pt idx="5389">
                        <c:v>5.1540800000000004</c:v>
                      </c:pt>
                      <c:pt idx="5390">
                        <c:v>0.75954860000000002</c:v>
                      </c:pt>
                    </c:numCache>
                  </c:numRef>
                </c:y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3-B204-40F6-864B-699F4B6735D1}"/>
                  </c:ext>
                </c:extLst>
              </c15:ser>
            </c15:filteredScatterSeries>
            <c15:filteredScatterSeries>
              <c15:ser>
                <c:idx val="7"/>
                <c:order val="4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2023.xlsx]Foglio1'!$K$8</c15:sqref>
                        </c15:formulaRef>
                      </c:ext>
                    </c:extLst>
                    <c:strCache>
                      <c:ptCount val="1"/>
                      <c:pt idx="0">
                        <c:v>PISTON POSITION (mm)</c:v>
                      </c:pt>
                    </c:strCache>
                  </c:strRef>
                </c:tx>
                <c:spPr>
                  <a:ln w="9525" cap="rnd">
                    <a:solidFill>
                      <a:schemeClr val="accent2">
                        <a:lumMod val="60000"/>
                      </a:schemeClr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2023.xlsx]Foglio1'!$C$9:$C$5399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1.6666666666666666E-2</c:v>
                      </c:pt>
                      <c:pt idx="1">
                        <c:v>3.3333333333333333E-2</c:v>
                      </c:pt>
                      <c:pt idx="2">
                        <c:v>0.05</c:v>
                      </c:pt>
                      <c:pt idx="3">
                        <c:v>6.6666666666666666E-2</c:v>
                      </c:pt>
                      <c:pt idx="4">
                        <c:v>8.3333333333333329E-2</c:v>
                      </c:pt>
                      <c:pt idx="5">
                        <c:v>0.1</c:v>
                      </c:pt>
                      <c:pt idx="6">
                        <c:v>0.11666666666666667</c:v>
                      </c:pt>
                      <c:pt idx="7">
                        <c:v>0.13333333333333333</c:v>
                      </c:pt>
                      <c:pt idx="8">
                        <c:v>0.15</c:v>
                      </c:pt>
                      <c:pt idx="9">
                        <c:v>0.16666666666666666</c:v>
                      </c:pt>
                      <c:pt idx="10">
                        <c:v>0.18333333333333332</c:v>
                      </c:pt>
                      <c:pt idx="11">
                        <c:v>0.2</c:v>
                      </c:pt>
                      <c:pt idx="12">
                        <c:v>0.21666666666666667</c:v>
                      </c:pt>
                      <c:pt idx="13">
                        <c:v>0.23333333333333334</c:v>
                      </c:pt>
                      <c:pt idx="14">
                        <c:v>0.25</c:v>
                      </c:pt>
                      <c:pt idx="15">
                        <c:v>0.26666666666666666</c:v>
                      </c:pt>
                      <c:pt idx="16">
                        <c:v>0.28333333333333333</c:v>
                      </c:pt>
                      <c:pt idx="17">
                        <c:v>0.3</c:v>
                      </c:pt>
                      <c:pt idx="18">
                        <c:v>0.31666666666666665</c:v>
                      </c:pt>
                      <c:pt idx="19">
                        <c:v>0.33333333333333331</c:v>
                      </c:pt>
                      <c:pt idx="20">
                        <c:v>0.35</c:v>
                      </c:pt>
                      <c:pt idx="21">
                        <c:v>0.36666666666666664</c:v>
                      </c:pt>
                      <c:pt idx="22">
                        <c:v>0.38333333333333336</c:v>
                      </c:pt>
                      <c:pt idx="23">
                        <c:v>0.4</c:v>
                      </c:pt>
                      <c:pt idx="24">
                        <c:v>0.41666666666666669</c:v>
                      </c:pt>
                      <c:pt idx="25">
                        <c:v>0.43333333333333335</c:v>
                      </c:pt>
                      <c:pt idx="26">
                        <c:v>0.45</c:v>
                      </c:pt>
                      <c:pt idx="27">
                        <c:v>0.46666666666666667</c:v>
                      </c:pt>
                      <c:pt idx="28">
                        <c:v>0.48333333333333334</c:v>
                      </c:pt>
                      <c:pt idx="29">
                        <c:v>0.5</c:v>
                      </c:pt>
                      <c:pt idx="30">
                        <c:v>0.51666666666666672</c:v>
                      </c:pt>
                      <c:pt idx="31">
                        <c:v>0.53333333333333333</c:v>
                      </c:pt>
                      <c:pt idx="32">
                        <c:v>0.55000000000000004</c:v>
                      </c:pt>
                      <c:pt idx="33">
                        <c:v>0.56666666666666665</c:v>
                      </c:pt>
                      <c:pt idx="34">
                        <c:v>0.58333333333333337</c:v>
                      </c:pt>
                      <c:pt idx="35">
                        <c:v>0.6</c:v>
                      </c:pt>
                      <c:pt idx="36">
                        <c:v>0.6166666666666667</c:v>
                      </c:pt>
                      <c:pt idx="37">
                        <c:v>0.6333333333333333</c:v>
                      </c:pt>
                      <c:pt idx="38">
                        <c:v>0.65</c:v>
                      </c:pt>
                      <c:pt idx="39">
                        <c:v>0.66666666666666663</c:v>
                      </c:pt>
                      <c:pt idx="40">
                        <c:v>0.68333333333333335</c:v>
                      </c:pt>
                      <c:pt idx="41">
                        <c:v>0.7</c:v>
                      </c:pt>
                      <c:pt idx="42">
                        <c:v>0.71666666666666667</c:v>
                      </c:pt>
                      <c:pt idx="43">
                        <c:v>0.73333333333333328</c:v>
                      </c:pt>
                      <c:pt idx="44">
                        <c:v>0.75</c:v>
                      </c:pt>
                      <c:pt idx="45">
                        <c:v>0.76666666666666672</c:v>
                      </c:pt>
                      <c:pt idx="46">
                        <c:v>0.78333333333333333</c:v>
                      </c:pt>
                      <c:pt idx="47">
                        <c:v>0.8</c:v>
                      </c:pt>
                      <c:pt idx="48">
                        <c:v>0.81666666666666665</c:v>
                      </c:pt>
                      <c:pt idx="49">
                        <c:v>0.83333333333333337</c:v>
                      </c:pt>
                      <c:pt idx="50">
                        <c:v>0.85</c:v>
                      </c:pt>
                      <c:pt idx="51">
                        <c:v>0.8666666666666667</c:v>
                      </c:pt>
                      <c:pt idx="52">
                        <c:v>0.8833333333333333</c:v>
                      </c:pt>
                      <c:pt idx="53">
                        <c:v>0.9</c:v>
                      </c:pt>
                      <c:pt idx="54">
                        <c:v>0.91666666666666663</c:v>
                      </c:pt>
                      <c:pt idx="55">
                        <c:v>0.93333333333333335</c:v>
                      </c:pt>
                      <c:pt idx="56">
                        <c:v>0.95</c:v>
                      </c:pt>
                      <c:pt idx="57">
                        <c:v>0.96666666666666667</c:v>
                      </c:pt>
                      <c:pt idx="58">
                        <c:v>0.98333333333333328</c:v>
                      </c:pt>
                      <c:pt idx="59">
                        <c:v>1</c:v>
                      </c:pt>
                      <c:pt idx="60">
                        <c:v>1.0166666666666666</c:v>
                      </c:pt>
                      <c:pt idx="61">
                        <c:v>1.0333333333333334</c:v>
                      </c:pt>
                      <c:pt idx="62">
                        <c:v>1.05</c:v>
                      </c:pt>
                      <c:pt idx="63">
                        <c:v>1.0666666666666667</c:v>
                      </c:pt>
                      <c:pt idx="64">
                        <c:v>1.0833333333333333</c:v>
                      </c:pt>
                      <c:pt idx="65">
                        <c:v>1.1000000000000001</c:v>
                      </c:pt>
                      <c:pt idx="66">
                        <c:v>1.1166666666666667</c:v>
                      </c:pt>
                      <c:pt idx="67">
                        <c:v>1.1333333333333333</c:v>
                      </c:pt>
                      <c:pt idx="68">
                        <c:v>1.1499999999999999</c:v>
                      </c:pt>
                      <c:pt idx="69">
                        <c:v>1.1666666666666667</c:v>
                      </c:pt>
                      <c:pt idx="70">
                        <c:v>1.1833333333333333</c:v>
                      </c:pt>
                      <c:pt idx="71">
                        <c:v>1.2</c:v>
                      </c:pt>
                      <c:pt idx="72">
                        <c:v>1.2166666666666666</c:v>
                      </c:pt>
                      <c:pt idx="73">
                        <c:v>1.2333333333333334</c:v>
                      </c:pt>
                      <c:pt idx="74">
                        <c:v>1.25</c:v>
                      </c:pt>
                      <c:pt idx="75">
                        <c:v>1.2666666666666666</c:v>
                      </c:pt>
                      <c:pt idx="76">
                        <c:v>1.2833333333333334</c:v>
                      </c:pt>
                      <c:pt idx="77">
                        <c:v>1.3</c:v>
                      </c:pt>
                      <c:pt idx="78">
                        <c:v>1.3166666666666667</c:v>
                      </c:pt>
                      <c:pt idx="79">
                        <c:v>1.3333333333333333</c:v>
                      </c:pt>
                      <c:pt idx="80">
                        <c:v>1.35</c:v>
                      </c:pt>
                      <c:pt idx="81">
                        <c:v>1.3666666666666667</c:v>
                      </c:pt>
                      <c:pt idx="82">
                        <c:v>1.3833333333333333</c:v>
                      </c:pt>
                      <c:pt idx="83">
                        <c:v>1.4</c:v>
                      </c:pt>
                      <c:pt idx="84">
                        <c:v>1.4166666666666667</c:v>
                      </c:pt>
                      <c:pt idx="85">
                        <c:v>1.4333333333333333</c:v>
                      </c:pt>
                      <c:pt idx="86">
                        <c:v>1.45</c:v>
                      </c:pt>
                      <c:pt idx="87">
                        <c:v>1.4666666666666666</c:v>
                      </c:pt>
                      <c:pt idx="88">
                        <c:v>1.4833333333333334</c:v>
                      </c:pt>
                      <c:pt idx="89">
                        <c:v>1.5</c:v>
                      </c:pt>
                      <c:pt idx="90">
                        <c:v>1.5166666666666666</c:v>
                      </c:pt>
                      <c:pt idx="91">
                        <c:v>1.5333333333333334</c:v>
                      </c:pt>
                      <c:pt idx="92">
                        <c:v>1.55</c:v>
                      </c:pt>
                      <c:pt idx="93">
                        <c:v>1.5666666666666667</c:v>
                      </c:pt>
                      <c:pt idx="94">
                        <c:v>1.5833333333333333</c:v>
                      </c:pt>
                      <c:pt idx="95">
                        <c:v>1.6</c:v>
                      </c:pt>
                      <c:pt idx="96">
                        <c:v>1.6166666666666667</c:v>
                      </c:pt>
                      <c:pt idx="97">
                        <c:v>1.6333333333333333</c:v>
                      </c:pt>
                      <c:pt idx="98">
                        <c:v>1.65</c:v>
                      </c:pt>
                      <c:pt idx="99">
                        <c:v>1.6666666666666667</c:v>
                      </c:pt>
                      <c:pt idx="100">
                        <c:v>1.6833333333333333</c:v>
                      </c:pt>
                      <c:pt idx="101">
                        <c:v>1.7</c:v>
                      </c:pt>
                      <c:pt idx="102">
                        <c:v>1.7166666666666666</c:v>
                      </c:pt>
                      <c:pt idx="103">
                        <c:v>1.7333333333333334</c:v>
                      </c:pt>
                      <c:pt idx="104">
                        <c:v>1.75</c:v>
                      </c:pt>
                      <c:pt idx="105">
                        <c:v>1.7666666666666666</c:v>
                      </c:pt>
                      <c:pt idx="106">
                        <c:v>1.7833333333333334</c:v>
                      </c:pt>
                      <c:pt idx="107">
                        <c:v>1.8</c:v>
                      </c:pt>
                      <c:pt idx="108">
                        <c:v>1.8166666666666667</c:v>
                      </c:pt>
                      <c:pt idx="109">
                        <c:v>1.8333333333333333</c:v>
                      </c:pt>
                      <c:pt idx="110">
                        <c:v>1.85</c:v>
                      </c:pt>
                      <c:pt idx="111">
                        <c:v>1.8666666666666667</c:v>
                      </c:pt>
                      <c:pt idx="112">
                        <c:v>1.8833333333333333</c:v>
                      </c:pt>
                      <c:pt idx="113">
                        <c:v>1.9</c:v>
                      </c:pt>
                      <c:pt idx="114">
                        <c:v>1.9166666666666667</c:v>
                      </c:pt>
                      <c:pt idx="115">
                        <c:v>1.9333333333333333</c:v>
                      </c:pt>
                      <c:pt idx="116">
                        <c:v>1.95</c:v>
                      </c:pt>
                      <c:pt idx="117">
                        <c:v>1.9666666666666666</c:v>
                      </c:pt>
                      <c:pt idx="118">
                        <c:v>1.9833333333333334</c:v>
                      </c:pt>
                      <c:pt idx="119">
                        <c:v>2</c:v>
                      </c:pt>
                      <c:pt idx="120">
                        <c:v>2.0166666666666666</c:v>
                      </c:pt>
                      <c:pt idx="121">
                        <c:v>2.0333333333333332</c:v>
                      </c:pt>
                      <c:pt idx="122">
                        <c:v>2.0499999999999998</c:v>
                      </c:pt>
                      <c:pt idx="123">
                        <c:v>2.0666666666666669</c:v>
                      </c:pt>
                      <c:pt idx="124">
                        <c:v>2.0833333333333335</c:v>
                      </c:pt>
                      <c:pt idx="125">
                        <c:v>2.1</c:v>
                      </c:pt>
                      <c:pt idx="126">
                        <c:v>2.1166666666666667</c:v>
                      </c:pt>
                      <c:pt idx="127">
                        <c:v>2.1333333333333333</c:v>
                      </c:pt>
                      <c:pt idx="128">
                        <c:v>2.15</c:v>
                      </c:pt>
                      <c:pt idx="129">
                        <c:v>2.1666666666666665</c:v>
                      </c:pt>
                      <c:pt idx="130">
                        <c:v>2.1833333333333331</c:v>
                      </c:pt>
                      <c:pt idx="131">
                        <c:v>2.2000000000000002</c:v>
                      </c:pt>
                      <c:pt idx="132">
                        <c:v>2.2166666666666668</c:v>
                      </c:pt>
                      <c:pt idx="133">
                        <c:v>2.2333333333333334</c:v>
                      </c:pt>
                      <c:pt idx="134">
                        <c:v>2.25</c:v>
                      </c:pt>
                      <c:pt idx="135">
                        <c:v>2.2666666666666666</c:v>
                      </c:pt>
                      <c:pt idx="136">
                        <c:v>2.2833333333333332</c:v>
                      </c:pt>
                      <c:pt idx="137">
                        <c:v>2.2999999999999998</c:v>
                      </c:pt>
                      <c:pt idx="138">
                        <c:v>2.3166666666666669</c:v>
                      </c:pt>
                      <c:pt idx="139">
                        <c:v>2.3333333333333335</c:v>
                      </c:pt>
                      <c:pt idx="140">
                        <c:v>2.35</c:v>
                      </c:pt>
                      <c:pt idx="141">
                        <c:v>2.3666666666666667</c:v>
                      </c:pt>
                      <c:pt idx="142">
                        <c:v>2.3833333333333333</c:v>
                      </c:pt>
                      <c:pt idx="143">
                        <c:v>2.4</c:v>
                      </c:pt>
                      <c:pt idx="144">
                        <c:v>2.4166666666666665</c:v>
                      </c:pt>
                      <c:pt idx="145">
                        <c:v>2.4333333333333331</c:v>
                      </c:pt>
                      <c:pt idx="146">
                        <c:v>2.4500000000000002</c:v>
                      </c:pt>
                      <c:pt idx="147">
                        <c:v>2.4666666666666668</c:v>
                      </c:pt>
                      <c:pt idx="148">
                        <c:v>2.4833333333333334</c:v>
                      </c:pt>
                      <c:pt idx="149">
                        <c:v>2.5</c:v>
                      </c:pt>
                      <c:pt idx="150">
                        <c:v>2.5166666666666666</c:v>
                      </c:pt>
                      <c:pt idx="151">
                        <c:v>2.5333333333333332</c:v>
                      </c:pt>
                      <c:pt idx="152">
                        <c:v>2.5499999999999998</c:v>
                      </c:pt>
                      <c:pt idx="153">
                        <c:v>2.5666666666666669</c:v>
                      </c:pt>
                      <c:pt idx="154">
                        <c:v>2.5833333333333335</c:v>
                      </c:pt>
                      <c:pt idx="155">
                        <c:v>2.6</c:v>
                      </c:pt>
                      <c:pt idx="156">
                        <c:v>2.6166666666666667</c:v>
                      </c:pt>
                      <c:pt idx="157">
                        <c:v>2.6333333333333333</c:v>
                      </c:pt>
                      <c:pt idx="158">
                        <c:v>2.65</c:v>
                      </c:pt>
                      <c:pt idx="159">
                        <c:v>2.6666666666666665</c:v>
                      </c:pt>
                      <c:pt idx="160">
                        <c:v>2.6833333333333331</c:v>
                      </c:pt>
                      <c:pt idx="161">
                        <c:v>2.7</c:v>
                      </c:pt>
                      <c:pt idx="162">
                        <c:v>2.7166666666666668</c:v>
                      </c:pt>
                      <c:pt idx="163">
                        <c:v>2.7333333333333334</c:v>
                      </c:pt>
                      <c:pt idx="164">
                        <c:v>2.75</c:v>
                      </c:pt>
                      <c:pt idx="165">
                        <c:v>2.7666666666666666</c:v>
                      </c:pt>
                      <c:pt idx="166">
                        <c:v>2.7833333333333332</c:v>
                      </c:pt>
                      <c:pt idx="167">
                        <c:v>2.8</c:v>
                      </c:pt>
                      <c:pt idx="168">
                        <c:v>2.8166666666666669</c:v>
                      </c:pt>
                      <c:pt idx="169">
                        <c:v>2.8333333333333335</c:v>
                      </c:pt>
                      <c:pt idx="170">
                        <c:v>2.85</c:v>
                      </c:pt>
                      <c:pt idx="171">
                        <c:v>2.8666666666666667</c:v>
                      </c:pt>
                      <c:pt idx="172">
                        <c:v>2.8833333333333333</c:v>
                      </c:pt>
                      <c:pt idx="173">
                        <c:v>2.9</c:v>
                      </c:pt>
                      <c:pt idx="174">
                        <c:v>2.9166666666666665</c:v>
                      </c:pt>
                      <c:pt idx="175">
                        <c:v>2.9333333333333331</c:v>
                      </c:pt>
                      <c:pt idx="176">
                        <c:v>2.95</c:v>
                      </c:pt>
                      <c:pt idx="177">
                        <c:v>2.9666666666666668</c:v>
                      </c:pt>
                      <c:pt idx="178">
                        <c:v>2.9833333333333334</c:v>
                      </c:pt>
                      <c:pt idx="179">
                        <c:v>3</c:v>
                      </c:pt>
                      <c:pt idx="180">
                        <c:v>3.0166666666666666</c:v>
                      </c:pt>
                      <c:pt idx="181">
                        <c:v>3.0333333333333332</c:v>
                      </c:pt>
                      <c:pt idx="182">
                        <c:v>3.05</c:v>
                      </c:pt>
                      <c:pt idx="183">
                        <c:v>3.0666666666666669</c:v>
                      </c:pt>
                      <c:pt idx="184">
                        <c:v>3.0833333333333335</c:v>
                      </c:pt>
                      <c:pt idx="185">
                        <c:v>3.1</c:v>
                      </c:pt>
                      <c:pt idx="186">
                        <c:v>3.1166666666666667</c:v>
                      </c:pt>
                      <c:pt idx="187">
                        <c:v>3.1333333333333333</c:v>
                      </c:pt>
                      <c:pt idx="188">
                        <c:v>3.15</c:v>
                      </c:pt>
                      <c:pt idx="189">
                        <c:v>3.1666666666666665</c:v>
                      </c:pt>
                      <c:pt idx="190">
                        <c:v>3.1833333333333331</c:v>
                      </c:pt>
                      <c:pt idx="191">
                        <c:v>3.2</c:v>
                      </c:pt>
                      <c:pt idx="192">
                        <c:v>3.2166666666666668</c:v>
                      </c:pt>
                      <c:pt idx="193">
                        <c:v>3.2333333333333334</c:v>
                      </c:pt>
                      <c:pt idx="194">
                        <c:v>3.25</c:v>
                      </c:pt>
                      <c:pt idx="195">
                        <c:v>3.2666666666666666</c:v>
                      </c:pt>
                      <c:pt idx="196">
                        <c:v>3.2833333333333332</c:v>
                      </c:pt>
                      <c:pt idx="197">
                        <c:v>3.3</c:v>
                      </c:pt>
                      <c:pt idx="198">
                        <c:v>3.3166666666666669</c:v>
                      </c:pt>
                      <c:pt idx="199">
                        <c:v>3.3333333333333335</c:v>
                      </c:pt>
                      <c:pt idx="200">
                        <c:v>3.35</c:v>
                      </c:pt>
                      <c:pt idx="201">
                        <c:v>3.3666666666666667</c:v>
                      </c:pt>
                      <c:pt idx="202">
                        <c:v>3.3833333333333333</c:v>
                      </c:pt>
                      <c:pt idx="203">
                        <c:v>3.4</c:v>
                      </c:pt>
                      <c:pt idx="204">
                        <c:v>3.4166666666666665</c:v>
                      </c:pt>
                      <c:pt idx="205">
                        <c:v>3.4333333333333331</c:v>
                      </c:pt>
                      <c:pt idx="206">
                        <c:v>3.45</c:v>
                      </c:pt>
                      <c:pt idx="207">
                        <c:v>3.4666666666666668</c:v>
                      </c:pt>
                      <c:pt idx="208">
                        <c:v>3.4833333333333334</c:v>
                      </c:pt>
                      <c:pt idx="209">
                        <c:v>3.5</c:v>
                      </c:pt>
                      <c:pt idx="210">
                        <c:v>3.5166666666666666</c:v>
                      </c:pt>
                      <c:pt idx="211">
                        <c:v>3.5333333333333332</c:v>
                      </c:pt>
                      <c:pt idx="212">
                        <c:v>3.55</c:v>
                      </c:pt>
                      <c:pt idx="213">
                        <c:v>3.5666666666666669</c:v>
                      </c:pt>
                      <c:pt idx="214">
                        <c:v>3.5833333333333335</c:v>
                      </c:pt>
                      <c:pt idx="215">
                        <c:v>3.6</c:v>
                      </c:pt>
                      <c:pt idx="216">
                        <c:v>3.6166666666666667</c:v>
                      </c:pt>
                      <c:pt idx="217">
                        <c:v>3.6333333333333333</c:v>
                      </c:pt>
                      <c:pt idx="218">
                        <c:v>3.65</c:v>
                      </c:pt>
                      <c:pt idx="219">
                        <c:v>3.6666666666666665</c:v>
                      </c:pt>
                      <c:pt idx="220">
                        <c:v>3.6833333333333331</c:v>
                      </c:pt>
                      <c:pt idx="221">
                        <c:v>3.7</c:v>
                      </c:pt>
                      <c:pt idx="222">
                        <c:v>3.7166666666666668</c:v>
                      </c:pt>
                      <c:pt idx="223">
                        <c:v>3.7333333333333334</c:v>
                      </c:pt>
                      <c:pt idx="224">
                        <c:v>3.75</c:v>
                      </c:pt>
                      <c:pt idx="225">
                        <c:v>3.7666666666666666</c:v>
                      </c:pt>
                      <c:pt idx="226">
                        <c:v>3.7833333333333332</c:v>
                      </c:pt>
                      <c:pt idx="227">
                        <c:v>3.8</c:v>
                      </c:pt>
                      <c:pt idx="228">
                        <c:v>3.8166666666666669</c:v>
                      </c:pt>
                      <c:pt idx="229">
                        <c:v>3.8333333333333335</c:v>
                      </c:pt>
                      <c:pt idx="230">
                        <c:v>3.85</c:v>
                      </c:pt>
                      <c:pt idx="231">
                        <c:v>3.8666666666666667</c:v>
                      </c:pt>
                      <c:pt idx="232">
                        <c:v>3.8833333333333333</c:v>
                      </c:pt>
                      <c:pt idx="233">
                        <c:v>3.9</c:v>
                      </c:pt>
                      <c:pt idx="234">
                        <c:v>3.9166666666666665</c:v>
                      </c:pt>
                      <c:pt idx="235">
                        <c:v>3.9333333333333331</c:v>
                      </c:pt>
                      <c:pt idx="236">
                        <c:v>3.95</c:v>
                      </c:pt>
                      <c:pt idx="237">
                        <c:v>3.9666666666666668</c:v>
                      </c:pt>
                      <c:pt idx="238">
                        <c:v>3.9833333333333334</c:v>
                      </c:pt>
                      <c:pt idx="239">
                        <c:v>4</c:v>
                      </c:pt>
                      <c:pt idx="240">
                        <c:v>4.0166666666666666</c:v>
                      </c:pt>
                      <c:pt idx="241">
                        <c:v>4.0333333333333332</c:v>
                      </c:pt>
                      <c:pt idx="242">
                        <c:v>4.05</c:v>
                      </c:pt>
                      <c:pt idx="243">
                        <c:v>4.0666666666666664</c:v>
                      </c:pt>
                      <c:pt idx="244">
                        <c:v>4.083333333333333</c:v>
                      </c:pt>
                      <c:pt idx="245">
                        <c:v>4.0999999999999996</c:v>
                      </c:pt>
                      <c:pt idx="246">
                        <c:v>4.1166666666666663</c:v>
                      </c:pt>
                      <c:pt idx="247">
                        <c:v>4.1333333333333337</c:v>
                      </c:pt>
                      <c:pt idx="248">
                        <c:v>4.1500000000000004</c:v>
                      </c:pt>
                      <c:pt idx="249">
                        <c:v>4.166666666666667</c:v>
                      </c:pt>
                      <c:pt idx="250">
                        <c:v>4.1833333333333336</c:v>
                      </c:pt>
                      <c:pt idx="251">
                        <c:v>4.2</c:v>
                      </c:pt>
                      <c:pt idx="252">
                        <c:v>4.2166666666666668</c:v>
                      </c:pt>
                      <c:pt idx="253">
                        <c:v>4.2333333333333334</c:v>
                      </c:pt>
                      <c:pt idx="254">
                        <c:v>4.25</c:v>
                      </c:pt>
                      <c:pt idx="255">
                        <c:v>4.2666666666666666</c:v>
                      </c:pt>
                      <c:pt idx="256">
                        <c:v>4.2833333333333332</c:v>
                      </c:pt>
                      <c:pt idx="257">
                        <c:v>4.3</c:v>
                      </c:pt>
                      <c:pt idx="258">
                        <c:v>4.3166666666666664</c:v>
                      </c:pt>
                      <c:pt idx="259">
                        <c:v>4.333333333333333</c:v>
                      </c:pt>
                      <c:pt idx="260">
                        <c:v>4.3499999999999996</c:v>
                      </c:pt>
                      <c:pt idx="261">
                        <c:v>4.3666666666666663</c:v>
                      </c:pt>
                      <c:pt idx="262">
                        <c:v>4.3833333333333337</c:v>
                      </c:pt>
                      <c:pt idx="263">
                        <c:v>4.4000000000000004</c:v>
                      </c:pt>
                      <c:pt idx="264">
                        <c:v>4.416666666666667</c:v>
                      </c:pt>
                      <c:pt idx="265">
                        <c:v>4.4333333333333336</c:v>
                      </c:pt>
                      <c:pt idx="266">
                        <c:v>4.45</c:v>
                      </c:pt>
                      <c:pt idx="267">
                        <c:v>4.4666666666666668</c:v>
                      </c:pt>
                      <c:pt idx="268">
                        <c:v>4.4833333333333334</c:v>
                      </c:pt>
                      <c:pt idx="269">
                        <c:v>4.5</c:v>
                      </c:pt>
                      <c:pt idx="270">
                        <c:v>4.5166666666666666</c:v>
                      </c:pt>
                      <c:pt idx="271">
                        <c:v>4.5333333333333332</c:v>
                      </c:pt>
                      <c:pt idx="272">
                        <c:v>4.55</c:v>
                      </c:pt>
                      <c:pt idx="273">
                        <c:v>4.5666666666666664</c:v>
                      </c:pt>
                      <c:pt idx="274">
                        <c:v>4.583333333333333</c:v>
                      </c:pt>
                      <c:pt idx="275">
                        <c:v>4.5999999999999996</c:v>
                      </c:pt>
                      <c:pt idx="276">
                        <c:v>4.6166666666666663</c:v>
                      </c:pt>
                      <c:pt idx="277">
                        <c:v>4.6333333333333337</c:v>
                      </c:pt>
                      <c:pt idx="278">
                        <c:v>4.6500000000000004</c:v>
                      </c:pt>
                      <c:pt idx="279">
                        <c:v>4.666666666666667</c:v>
                      </c:pt>
                      <c:pt idx="280">
                        <c:v>4.6833333333333336</c:v>
                      </c:pt>
                      <c:pt idx="281">
                        <c:v>4.7</c:v>
                      </c:pt>
                      <c:pt idx="282">
                        <c:v>4.7166666666666668</c:v>
                      </c:pt>
                      <c:pt idx="283">
                        <c:v>4.7333333333333334</c:v>
                      </c:pt>
                      <c:pt idx="284">
                        <c:v>4.75</c:v>
                      </c:pt>
                      <c:pt idx="285">
                        <c:v>4.7666666666666666</c:v>
                      </c:pt>
                      <c:pt idx="286">
                        <c:v>4.7833333333333332</c:v>
                      </c:pt>
                      <c:pt idx="287">
                        <c:v>4.8</c:v>
                      </c:pt>
                      <c:pt idx="288">
                        <c:v>4.8166666666666664</c:v>
                      </c:pt>
                      <c:pt idx="289">
                        <c:v>4.833333333333333</c:v>
                      </c:pt>
                      <c:pt idx="290">
                        <c:v>4.8499999999999996</c:v>
                      </c:pt>
                      <c:pt idx="291">
                        <c:v>4.8666666666666663</c:v>
                      </c:pt>
                      <c:pt idx="292">
                        <c:v>4.8833333333333337</c:v>
                      </c:pt>
                      <c:pt idx="293">
                        <c:v>4.9000000000000004</c:v>
                      </c:pt>
                      <c:pt idx="294">
                        <c:v>4.916666666666667</c:v>
                      </c:pt>
                      <c:pt idx="295">
                        <c:v>4.9333333333333336</c:v>
                      </c:pt>
                      <c:pt idx="296">
                        <c:v>4.95</c:v>
                      </c:pt>
                      <c:pt idx="297">
                        <c:v>4.9666666666666668</c:v>
                      </c:pt>
                      <c:pt idx="298">
                        <c:v>4.9833333333333334</c:v>
                      </c:pt>
                      <c:pt idx="299">
                        <c:v>5</c:v>
                      </c:pt>
                      <c:pt idx="300">
                        <c:v>5.0166666666666666</c:v>
                      </c:pt>
                      <c:pt idx="301">
                        <c:v>5.0333333333333332</c:v>
                      </c:pt>
                      <c:pt idx="302">
                        <c:v>5.05</c:v>
                      </c:pt>
                      <c:pt idx="303">
                        <c:v>5.0666666666666664</c:v>
                      </c:pt>
                      <c:pt idx="304">
                        <c:v>5.083333333333333</c:v>
                      </c:pt>
                      <c:pt idx="305">
                        <c:v>5.0999999999999996</c:v>
                      </c:pt>
                      <c:pt idx="306">
                        <c:v>5.1166666666666663</c:v>
                      </c:pt>
                      <c:pt idx="307">
                        <c:v>5.1333333333333337</c:v>
                      </c:pt>
                      <c:pt idx="308">
                        <c:v>5.15</c:v>
                      </c:pt>
                      <c:pt idx="309">
                        <c:v>5.166666666666667</c:v>
                      </c:pt>
                      <c:pt idx="310">
                        <c:v>5.1833333333333336</c:v>
                      </c:pt>
                      <c:pt idx="311">
                        <c:v>5.2</c:v>
                      </c:pt>
                      <c:pt idx="312">
                        <c:v>5.2166666666666668</c:v>
                      </c:pt>
                      <c:pt idx="313">
                        <c:v>5.2333333333333334</c:v>
                      </c:pt>
                      <c:pt idx="314">
                        <c:v>5.25</c:v>
                      </c:pt>
                      <c:pt idx="315">
                        <c:v>5.2666666666666666</c:v>
                      </c:pt>
                      <c:pt idx="316">
                        <c:v>5.2833333333333332</c:v>
                      </c:pt>
                      <c:pt idx="317">
                        <c:v>5.3</c:v>
                      </c:pt>
                      <c:pt idx="318">
                        <c:v>5.3166666666666664</c:v>
                      </c:pt>
                      <c:pt idx="319">
                        <c:v>5.333333333333333</c:v>
                      </c:pt>
                      <c:pt idx="320">
                        <c:v>5.35</c:v>
                      </c:pt>
                      <c:pt idx="321">
                        <c:v>5.3666666666666663</c:v>
                      </c:pt>
                      <c:pt idx="322">
                        <c:v>5.3833333333333337</c:v>
                      </c:pt>
                      <c:pt idx="323">
                        <c:v>5.4</c:v>
                      </c:pt>
                      <c:pt idx="324">
                        <c:v>5.416666666666667</c:v>
                      </c:pt>
                      <c:pt idx="325">
                        <c:v>5.4333333333333336</c:v>
                      </c:pt>
                      <c:pt idx="326">
                        <c:v>5.45</c:v>
                      </c:pt>
                      <c:pt idx="327">
                        <c:v>5.4666666666666668</c:v>
                      </c:pt>
                      <c:pt idx="328">
                        <c:v>5.4833333333333334</c:v>
                      </c:pt>
                      <c:pt idx="329">
                        <c:v>5.5</c:v>
                      </c:pt>
                      <c:pt idx="330">
                        <c:v>5.5166666666666666</c:v>
                      </c:pt>
                      <c:pt idx="331">
                        <c:v>5.5333333333333332</c:v>
                      </c:pt>
                      <c:pt idx="332">
                        <c:v>5.55</c:v>
                      </c:pt>
                      <c:pt idx="333">
                        <c:v>5.5666666666666664</c:v>
                      </c:pt>
                      <c:pt idx="334">
                        <c:v>5.583333333333333</c:v>
                      </c:pt>
                      <c:pt idx="335">
                        <c:v>5.6</c:v>
                      </c:pt>
                      <c:pt idx="336">
                        <c:v>5.6166666666666663</c:v>
                      </c:pt>
                      <c:pt idx="337">
                        <c:v>5.6333333333333337</c:v>
                      </c:pt>
                      <c:pt idx="338">
                        <c:v>5.65</c:v>
                      </c:pt>
                      <c:pt idx="339">
                        <c:v>5.666666666666667</c:v>
                      </c:pt>
                      <c:pt idx="340">
                        <c:v>5.6833333333333336</c:v>
                      </c:pt>
                      <c:pt idx="341">
                        <c:v>5.7</c:v>
                      </c:pt>
                      <c:pt idx="342">
                        <c:v>5.7166666666666668</c:v>
                      </c:pt>
                      <c:pt idx="343">
                        <c:v>5.7333333333333334</c:v>
                      </c:pt>
                      <c:pt idx="344">
                        <c:v>5.75</c:v>
                      </c:pt>
                      <c:pt idx="345">
                        <c:v>5.7666666666666666</c:v>
                      </c:pt>
                      <c:pt idx="346">
                        <c:v>5.7833333333333332</c:v>
                      </c:pt>
                      <c:pt idx="347">
                        <c:v>5.8</c:v>
                      </c:pt>
                      <c:pt idx="348">
                        <c:v>5.8166666666666664</c:v>
                      </c:pt>
                      <c:pt idx="349">
                        <c:v>5.833333333333333</c:v>
                      </c:pt>
                      <c:pt idx="350">
                        <c:v>5.85</c:v>
                      </c:pt>
                      <c:pt idx="351">
                        <c:v>5.8666666666666663</c:v>
                      </c:pt>
                      <c:pt idx="352">
                        <c:v>5.8833333333333337</c:v>
                      </c:pt>
                      <c:pt idx="353">
                        <c:v>5.9</c:v>
                      </c:pt>
                      <c:pt idx="354">
                        <c:v>5.916666666666667</c:v>
                      </c:pt>
                      <c:pt idx="355">
                        <c:v>5.9333333333333336</c:v>
                      </c:pt>
                      <c:pt idx="356">
                        <c:v>5.95</c:v>
                      </c:pt>
                      <c:pt idx="357">
                        <c:v>5.9666666666666668</c:v>
                      </c:pt>
                      <c:pt idx="358">
                        <c:v>5.9833333333333334</c:v>
                      </c:pt>
                      <c:pt idx="359">
                        <c:v>6</c:v>
                      </c:pt>
                      <c:pt idx="360">
                        <c:v>6.0166666666666666</c:v>
                      </c:pt>
                      <c:pt idx="361">
                        <c:v>6.0333333333333332</c:v>
                      </c:pt>
                      <c:pt idx="362">
                        <c:v>6.05</c:v>
                      </c:pt>
                      <c:pt idx="363">
                        <c:v>6.0666666666666664</c:v>
                      </c:pt>
                      <c:pt idx="364">
                        <c:v>6.083333333333333</c:v>
                      </c:pt>
                      <c:pt idx="365">
                        <c:v>6.1</c:v>
                      </c:pt>
                      <c:pt idx="366">
                        <c:v>6.1166666666666663</c:v>
                      </c:pt>
                      <c:pt idx="367">
                        <c:v>6.1333333333333337</c:v>
                      </c:pt>
                      <c:pt idx="368">
                        <c:v>6.15</c:v>
                      </c:pt>
                      <c:pt idx="369">
                        <c:v>6.166666666666667</c:v>
                      </c:pt>
                      <c:pt idx="370">
                        <c:v>6.1833333333333336</c:v>
                      </c:pt>
                      <c:pt idx="371">
                        <c:v>6.2</c:v>
                      </c:pt>
                      <c:pt idx="372">
                        <c:v>6.2166666666666668</c:v>
                      </c:pt>
                      <c:pt idx="373">
                        <c:v>6.2333333333333334</c:v>
                      </c:pt>
                      <c:pt idx="374">
                        <c:v>6.25</c:v>
                      </c:pt>
                      <c:pt idx="375">
                        <c:v>6.2666666666666666</c:v>
                      </c:pt>
                      <c:pt idx="376">
                        <c:v>6.2833333333333332</c:v>
                      </c:pt>
                      <c:pt idx="377">
                        <c:v>6.3</c:v>
                      </c:pt>
                      <c:pt idx="378">
                        <c:v>6.3166666666666664</c:v>
                      </c:pt>
                      <c:pt idx="379">
                        <c:v>6.333333333333333</c:v>
                      </c:pt>
                      <c:pt idx="380">
                        <c:v>6.35</c:v>
                      </c:pt>
                      <c:pt idx="381">
                        <c:v>6.3666666666666663</c:v>
                      </c:pt>
                      <c:pt idx="382">
                        <c:v>6.3833333333333337</c:v>
                      </c:pt>
                      <c:pt idx="383">
                        <c:v>6.4</c:v>
                      </c:pt>
                      <c:pt idx="384">
                        <c:v>6.416666666666667</c:v>
                      </c:pt>
                      <c:pt idx="385">
                        <c:v>6.4333333333333336</c:v>
                      </c:pt>
                      <c:pt idx="386">
                        <c:v>6.45</c:v>
                      </c:pt>
                      <c:pt idx="387">
                        <c:v>6.4666666666666668</c:v>
                      </c:pt>
                      <c:pt idx="388">
                        <c:v>6.4833333333333334</c:v>
                      </c:pt>
                      <c:pt idx="389">
                        <c:v>6.5</c:v>
                      </c:pt>
                      <c:pt idx="390">
                        <c:v>6.5166666666666666</c:v>
                      </c:pt>
                      <c:pt idx="391">
                        <c:v>6.5333333333333332</c:v>
                      </c:pt>
                      <c:pt idx="392">
                        <c:v>6.55</c:v>
                      </c:pt>
                      <c:pt idx="393">
                        <c:v>6.5666666666666664</c:v>
                      </c:pt>
                      <c:pt idx="394">
                        <c:v>6.583333333333333</c:v>
                      </c:pt>
                      <c:pt idx="395">
                        <c:v>6.6</c:v>
                      </c:pt>
                      <c:pt idx="396">
                        <c:v>6.6166666666666663</c:v>
                      </c:pt>
                      <c:pt idx="397">
                        <c:v>6.6333333333333337</c:v>
                      </c:pt>
                      <c:pt idx="398">
                        <c:v>6.65</c:v>
                      </c:pt>
                      <c:pt idx="399">
                        <c:v>6.666666666666667</c:v>
                      </c:pt>
                      <c:pt idx="400">
                        <c:v>6.6833333333333336</c:v>
                      </c:pt>
                      <c:pt idx="401">
                        <c:v>6.7</c:v>
                      </c:pt>
                      <c:pt idx="402">
                        <c:v>6.7166666666666668</c:v>
                      </c:pt>
                      <c:pt idx="403">
                        <c:v>6.7333333333333334</c:v>
                      </c:pt>
                      <c:pt idx="404">
                        <c:v>6.75</c:v>
                      </c:pt>
                      <c:pt idx="405">
                        <c:v>6.7666666666666666</c:v>
                      </c:pt>
                      <c:pt idx="406">
                        <c:v>6.7833333333333332</c:v>
                      </c:pt>
                      <c:pt idx="407">
                        <c:v>6.8</c:v>
                      </c:pt>
                      <c:pt idx="408">
                        <c:v>6.8166666666666664</c:v>
                      </c:pt>
                      <c:pt idx="409">
                        <c:v>6.833333333333333</c:v>
                      </c:pt>
                      <c:pt idx="410">
                        <c:v>6.85</c:v>
                      </c:pt>
                      <c:pt idx="411">
                        <c:v>6.8666666666666663</c:v>
                      </c:pt>
                      <c:pt idx="412">
                        <c:v>6.8833333333333337</c:v>
                      </c:pt>
                      <c:pt idx="413">
                        <c:v>6.9</c:v>
                      </c:pt>
                      <c:pt idx="414">
                        <c:v>6.916666666666667</c:v>
                      </c:pt>
                      <c:pt idx="415">
                        <c:v>6.9333333333333336</c:v>
                      </c:pt>
                      <c:pt idx="416">
                        <c:v>6.95</c:v>
                      </c:pt>
                      <c:pt idx="417">
                        <c:v>6.9666666666666668</c:v>
                      </c:pt>
                      <c:pt idx="418">
                        <c:v>6.9833333333333334</c:v>
                      </c:pt>
                      <c:pt idx="419">
                        <c:v>7</c:v>
                      </c:pt>
                      <c:pt idx="420">
                        <c:v>7.0166666666666666</c:v>
                      </c:pt>
                      <c:pt idx="421">
                        <c:v>7.0333333333333332</c:v>
                      </c:pt>
                      <c:pt idx="422">
                        <c:v>7.05</c:v>
                      </c:pt>
                      <c:pt idx="423">
                        <c:v>7.0666666666666664</c:v>
                      </c:pt>
                      <c:pt idx="424">
                        <c:v>7.083333333333333</c:v>
                      </c:pt>
                      <c:pt idx="425">
                        <c:v>7.1</c:v>
                      </c:pt>
                      <c:pt idx="426">
                        <c:v>7.1166666666666663</c:v>
                      </c:pt>
                      <c:pt idx="427">
                        <c:v>7.1333333333333337</c:v>
                      </c:pt>
                      <c:pt idx="428">
                        <c:v>7.15</c:v>
                      </c:pt>
                      <c:pt idx="429">
                        <c:v>7.166666666666667</c:v>
                      </c:pt>
                      <c:pt idx="430">
                        <c:v>7.1833333333333336</c:v>
                      </c:pt>
                      <c:pt idx="431">
                        <c:v>7.2</c:v>
                      </c:pt>
                      <c:pt idx="432">
                        <c:v>7.2166666666666668</c:v>
                      </c:pt>
                      <c:pt idx="433">
                        <c:v>7.2333333333333334</c:v>
                      </c:pt>
                      <c:pt idx="434">
                        <c:v>7.25</c:v>
                      </c:pt>
                      <c:pt idx="435">
                        <c:v>7.2666666666666666</c:v>
                      </c:pt>
                      <c:pt idx="436">
                        <c:v>7.2833333333333332</c:v>
                      </c:pt>
                      <c:pt idx="437">
                        <c:v>7.3</c:v>
                      </c:pt>
                      <c:pt idx="438">
                        <c:v>7.3166666666666664</c:v>
                      </c:pt>
                      <c:pt idx="439">
                        <c:v>7.333333333333333</c:v>
                      </c:pt>
                      <c:pt idx="440">
                        <c:v>7.35</c:v>
                      </c:pt>
                      <c:pt idx="441">
                        <c:v>7.3666666666666663</c:v>
                      </c:pt>
                      <c:pt idx="442">
                        <c:v>7.3833333333333337</c:v>
                      </c:pt>
                      <c:pt idx="443">
                        <c:v>7.4</c:v>
                      </c:pt>
                      <c:pt idx="444">
                        <c:v>7.416666666666667</c:v>
                      </c:pt>
                      <c:pt idx="445">
                        <c:v>7.4333333333333336</c:v>
                      </c:pt>
                      <c:pt idx="446">
                        <c:v>7.45</c:v>
                      </c:pt>
                      <c:pt idx="447">
                        <c:v>7.4666666666666668</c:v>
                      </c:pt>
                      <c:pt idx="448">
                        <c:v>7.4833333333333334</c:v>
                      </c:pt>
                      <c:pt idx="449">
                        <c:v>7.5</c:v>
                      </c:pt>
                      <c:pt idx="450">
                        <c:v>7.5166666666666666</c:v>
                      </c:pt>
                      <c:pt idx="451">
                        <c:v>7.5333333333333332</c:v>
                      </c:pt>
                      <c:pt idx="452">
                        <c:v>7.55</c:v>
                      </c:pt>
                      <c:pt idx="453">
                        <c:v>7.5666666666666664</c:v>
                      </c:pt>
                      <c:pt idx="454">
                        <c:v>7.583333333333333</c:v>
                      </c:pt>
                      <c:pt idx="455">
                        <c:v>7.6</c:v>
                      </c:pt>
                      <c:pt idx="456">
                        <c:v>7.6166666666666663</c:v>
                      </c:pt>
                      <c:pt idx="457">
                        <c:v>7.6333333333333337</c:v>
                      </c:pt>
                      <c:pt idx="458">
                        <c:v>7.65</c:v>
                      </c:pt>
                      <c:pt idx="459">
                        <c:v>7.666666666666667</c:v>
                      </c:pt>
                      <c:pt idx="460">
                        <c:v>7.6833333333333336</c:v>
                      </c:pt>
                      <c:pt idx="461">
                        <c:v>7.7</c:v>
                      </c:pt>
                      <c:pt idx="462">
                        <c:v>7.7166666666666668</c:v>
                      </c:pt>
                      <c:pt idx="463">
                        <c:v>7.7333333333333334</c:v>
                      </c:pt>
                      <c:pt idx="464">
                        <c:v>7.75</c:v>
                      </c:pt>
                      <c:pt idx="465">
                        <c:v>7.7666666666666666</c:v>
                      </c:pt>
                      <c:pt idx="466">
                        <c:v>7.7833333333333332</c:v>
                      </c:pt>
                      <c:pt idx="467">
                        <c:v>7.8</c:v>
                      </c:pt>
                      <c:pt idx="468">
                        <c:v>7.8166666666666664</c:v>
                      </c:pt>
                      <c:pt idx="469">
                        <c:v>7.833333333333333</c:v>
                      </c:pt>
                      <c:pt idx="470">
                        <c:v>7.85</c:v>
                      </c:pt>
                      <c:pt idx="471">
                        <c:v>7.8666666666666663</c:v>
                      </c:pt>
                      <c:pt idx="472">
                        <c:v>7.8833333333333337</c:v>
                      </c:pt>
                      <c:pt idx="473">
                        <c:v>7.9</c:v>
                      </c:pt>
                      <c:pt idx="474">
                        <c:v>7.916666666666667</c:v>
                      </c:pt>
                      <c:pt idx="475">
                        <c:v>7.9333333333333336</c:v>
                      </c:pt>
                      <c:pt idx="476">
                        <c:v>7.95</c:v>
                      </c:pt>
                      <c:pt idx="477">
                        <c:v>7.9666666666666668</c:v>
                      </c:pt>
                      <c:pt idx="478">
                        <c:v>7.9833333333333334</c:v>
                      </c:pt>
                      <c:pt idx="479">
                        <c:v>8</c:v>
                      </c:pt>
                      <c:pt idx="480">
                        <c:v>8.0166666666666675</c:v>
                      </c:pt>
                      <c:pt idx="481">
                        <c:v>8.0333333333333332</c:v>
                      </c:pt>
                      <c:pt idx="482">
                        <c:v>8.0500000000000007</c:v>
                      </c:pt>
                      <c:pt idx="483">
                        <c:v>8.0666666666666664</c:v>
                      </c:pt>
                      <c:pt idx="484">
                        <c:v>8.0833333333333339</c:v>
                      </c:pt>
                      <c:pt idx="485">
                        <c:v>8.1</c:v>
                      </c:pt>
                      <c:pt idx="486">
                        <c:v>8.1166666666666671</c:v>
                      </c:pt>
                      <c:pt idx="487">
                        <c:v>8.1333333333333329</c:v>
                      </c:pt>
                      <c:pt idx="488">
                        <c:v>8.15</c:v>
                      </c:pt>
                      <c:pt idx="489">
                        <c:v>8.1666666666666661</c:v>
                      </c:pt>
                      <c:pt idx="490">
                        <c:v>8.1833333333333336</c:v>
                      </c:pt>
                      <c:pt idx="491">
                        <c:v>8.1999999999999993</c:v>
                      </c:pt>
                      <c:pt idx="492">
                        <c:v>8.2166666666666668</c:v>
                      </c:pt>
                      <c:pt idx="493">
                        <c:v>8.2333333333333325</c:v>
                      </c:pt>
                      <c:pt idx="494">
                        <c:v>8.25</c:v>
                      </c:pt>
                      <c:pt idx="495">
                        <c:v>8.2666666666666675</c:v>
                      </c:pt>
                      <c:pt idx="496">
                        <c:v>8.2833333333333332</c:v>
                      </c:pt>
                      <c:pt idx="497">
                        <c:v>8.3000000000000007</c:v>
                      </c:pt>
                      <c:pt idx="498">
                        <c:v>8.3166666666666664</c:v>
                      </c:pt>
                      <c:pt idx="499">
                        <c:v>8.3333333333333339</c:v>
                      </c:pt>
                      <c:pt idx="500">
                        <c:v>8.35</c:v>
                      </c:pt>
                      <c:pt idx="501">
                        <c:v>8.3666666666666671</c:v>
                      </c:pt>
                      <c:pt idx="502">
                        <c:v>8.3833333333333329</c:v>
                      </c:pt>
                      <c:pt idx="503">
                        <c:v>8.4</c:v>
                      </c:pt>
                      <c:pt idx="504">
                        <c:v>8.4166666666666661</c:v>
                      </c:pt>
                      <c:pt idx="505">
                        <c:v>8.4333333333333336</c:v>
                      </c:pt>
                      <c:pt idx="506">
                        <c:v>8.4499999999999993</c:v>
                      </c:pt>
                      <c:pt idx="507">
                        <c:v>8.4666666666666668</c:v>
                      </c:pt>
                      <c:pt idx="508">
                        <c:v>8.4833333333333325</c:v>
                      </c:pt>
                      <c:pt idx="509">
                        <c:v>8.5</c:v>
                      </c:pt>
                      <c:pt idx="510">
                        <c:v>8.5166666666666675</c:v>
                      </c:pt>
                      <c:pt idx="511">
                        <c:v>8.5333333333333332</c:v>
                      </c:pt>
                      <c:pt idx="512">
                        <c:v>8.5500000000000007</c:v>
                      </c:pt>
                      <c:pt idx="513">
                        <c:v>8.5666666666666664</c:v>
                      </c:pt>
                      <c:pt idx="514">
                        <c:v>8.5833333333333339</c:v>
                      </c:pt>
                      <c:pt idx="515">
                        <c:v>8.6</c:v>
                      </c:pt>
                      <c:pt idx="516">
                        <c:v>8.6166666666666671</c:v>
                      </c:pt>
                      <c:pt idx="517">
                        <c:v>8.6333333333333329</c:v>
                      </c:pt>
                      <c:pt idx="518">
                        <c:v>8.65</c:v>
                      </c:pt>
                      <c:pt idx="519">
                        <c:v>8.6666666666666661</c:v>
                      </c:pt>
                      <c:pt idx="520">
                        <c:v>8.6833333333333336</c:v>
                      </c:pt>
                      <c:pt idx="521">
                        <c:v>8.6999999999999993</c:v>
                      </c:pt>
                      <c:pt idx="522">
                        <c:v>8.7166666666666668</c:v>
                      </c:pt>
                      <c:pt idx="523">
                        <c:v>8.7333333333333325</c:v>
                      </c:pt>
                      <c:pt idx="524">
                        <c:v>8.75</c:v>
                      </c:pt>
                      <c:pt idx="525">
                        <c:v>8.7666666666666675</c:v>
                      </c:pt>
                      <c:pt idx="526">
                        <c:v>8.7833333333333332</c:v>
                      </c:pt>
                      <c:pt idx="527">
                        <c:v>8.8000000000000007</c:v>
                      </c:pt>
                      <c:pt idx="528">
                        <c:v>8.8166666666666664</c:v>
                      </c:pt>
                      <c:pt idx="529">
                        <c:v>8.8333333333333339</c:v>
                      </c:pt>
                      <c:pt idx="530">
                        <c:v>8.85</c:v>
                      </c:pt>
                      <c:pt idx="531">
                        <c:v>8.8666666666666671</c:v>
                      </c:pt>
                      <c:pt idx="532">
                        <c:v>8.8833333333333329</c:v>
                      </c:pt>
                      <c:pt idx="533">
                        <c:v>8.9</c:v>
                      </c:pt>
                      <c:pt idx="534">
                        <c:v>8.9166666666666661</c:v>
                      </c:pt>
                      <c:pt idx="535">
                        <c:v>8.9333333333333336</c:v>
                      </c:pt>
                      <c:pt idx="536">
                        <c:v>8.9499999999999993</c:v>
                      </c:pt>
                      <c:pt idx="537">
                        <c:v>8.9666666666666668</c:v>
                      </c:pt>
                      <c:pt idx="538">
                        <c:v>8.9833333333333325</c:v>
                      </c:pt>
                      <c:pt idx="539">
                        <c:v>9</c:v>
                      </c:pt>
                      <c:pt idx="540">
                        <c:v>9.0166666666666675</c:v>
                      </c:pt>
                      <c:pt idx="541">
                        <c:v>9.0333333333333332</c:v>
                      </c:pt>
                      <c:pt idx="542">
                        <c:v>9.0500000000000007</c:v>
                      </c:pt>
                      <c:pt idx="543">
                        <c:v>9.0666666666666664</c:v>
                      </c:pt>
                      <c:pt idx="544">
                        <c:v>9.0833333333333339</c:v>
                      </c:pt>
                      <c:pt idx="545">
                        <c:v>9.1</c:v>
                      </c:pt>
                      <c:pt idx="546">
                        <c:v>9.1166666666666671</c:v>
                      </c:pt>
                      <c:pt idx="547">
                        <c:v>9.1333333333333329</c:v>
                      </c:pt>
                      <c:pt idx="548">
                        <c:v>9.15</c:v>
                      </c:pt>
                      <c:pt idx="549">
                        <c:v>9.1666666666666661</c:v>
                      </c:pt>
                      <c:pt idx="550">
                        <c:v>9.1833333333333336</c:v>
                      </c:pt>
                      <c:pt idx="551">
                        <c:v>9.1999999999999993</c:v>
                      </c:pt>
                      <c:pt idx="552">
                        <c:v>9.2166666666666668</c:v>
                      </c:pt>
                      <c:pt idx="553">
                        <c:v>9.2333333333333325</c:v>
                      </c:pt>
                      <c:pt idx="554">
                        <c:v>9.25</c:v>
                      </c:pt>
                      <c:pt idx="555">
                        <c:v>9.2666666666666675</c:v>
                      </c:pt>
                      <c:pt idx="556">
                        <c:v>9.2833333333333332</c:v>
                      </c:pt>
                      <c:pt idx="557">
                        <c:v>9.3000000000000007</c:v>
                      </c:pt>
                      <c:pt idx="558">
                        <c:v>9.3166666666666664</c:v>
                      </c:pt>
                      <c:pt idx="559">
                        <c:v>9.3333333333333339</c:v>
                      </c:pt>
                      <c:pt idx="560">
                        <c:v>9.35</c:v>
                      </c:pt>
                      <c:pt idx="561">
                        <c:v>9.3666666666666671</c:v>
                      </c:pt>
                      <c:pt idx="562">
                        <c:v>9.3833333333333329</c:v>
                      </c:pt>
                      <c:pt idx="563">
                        <c:v>9.4</c:v>
                      </c:pt>
                      <c:pt idx="564">
                        <c:v>9.4166666666666661</c:v>
                      </c:pt>
                      <c:pt idx="565">
                        <c:v>9.4333333333333336</c:v>
                      </c:pt>
                      <c:pt idx="566">
                        <c:v>9.4499999999999993</c:v>
                      </c:pt>
                      <c:pt idx="567">
                        <c:v>9.4666666666666668</c:v>
                      </c:pt>
                      <c:pt idx="568">
                        <c:v>9.4833333333333325</c:v>
                      </c:pt>
                      <c:pt idx="569">
                        <c:v>9.5</c:v>
                      </c:pt>
                      <c:pt idx="570">
                        <c:v>9.5166666666666675</c:v>
                      </c:pt>
                      <c:pt idx="571">
                        <c:v>9.5333333333333332</c:v>
                      </c:pt>
                      <c:pt idx="572">
                        <c:v>9.5500000000000007</c:v>
                      </c:pt>
                      <c:pt idx="573">
                        <c:v>9.5666666666666664</c:v>
                      </c:pt>
                      <c:pt idx="574">
                        <c:v>9.5833333333333339</c:v>
                      </c:pt>
                      <c:pt idx="575">
                        <c:v>9.6</c:v>
                      </c:pt>
                      <c:pt idx="576">
                        <c:v>9.6166666666666671</c:v>
                      </c:pt>
                      <c:pt idx="577">
                        <c:v>9.6333333333333329</c:v>
                      </c:pt>
                      <c:pt idx="578">
                        <c:v>9.65</c:v>
                      </c:pt>
                      <c:pt idx="579">
                        <c:v>9.6666666666666661</c:v>
                      </c:pt>
                      <c:pt idx="580">
                        <c:v>9.6833333333333336</c:v>
                      </c:pt>
                      <c:pt idx="581">
                        <c:v>9.6999999999999993</c:v>
                      </c:pt>
                      <c:pt idx="582">
                        <c:v>9.7166666666666668</c:v>
                      </c:pt>
                      <c:pt idx="583">
                        <c:v>9.7333333333333325</c:v>
                      </c:pt>
                      <c:pt idx="584">
                        <c:v>9.75</c:v>
                      </c:pt>
                      <c:pt idx="585">
                        <c:v>9.7666666666666675</c:v>
                      </c:pt>
                      <c:pt idx="586">
                        <c:v>9.7833333333333332</c:v>
                      </c:pt>
                      <c:pt idx="587">
                        <c:v>9.8000000000000007</c:v>
                      </c:pt>
                      <c:pt idx="588">
                        <c:v>9.8166666666666664</c:v>
                      </c:pt>
                      <c:pt idx="589">
                        <c:v>9.8333333333333339</c:v>
                      </c:pt>
                      <c:pt idx="590">
                        <c:v>9.85</c:v>
                      </c:pt>
                      <c:pt idx="591">
                        <c:v>9.8666666666666671</c:v>
                      </c:pt>
                      <c:pt idx="592">
                        <c:v>9.8833333333333329</c:v>
                      </c:pt>
                      <c:pt idx="593">
                        <c:v>9.9</c:v>
                      </c:pt>
                      <c:pt idx="594">
                        <c:v>9.9166666666666661</c:v>
                      </c:pt>
                      <c:pt idx="595">
                        <c:v>9.9333333333333336</c:v>
                      </c:pt>
                      <c:pt idx="596">
                        <c:v>9.9499999999999993</c:v>
                      </c:pt>
                      <c:pt idx="597">
                        <c:v>9.9666666666666668</c:v>
                      </c:pt>
                      <c:pt idx="598">
                        <c:v>9.9833333333333325</c:v>
                      </c:pt>
                      <c:pt idx="599">
                        <c:v>10</c:v>
                      </c:pt>
                      <c:pt idx="600">
                        <c:v>10.016666666666667</c:v>
                      </c:pt>
                      <c:pt idx="601">
                        <c:v>10.033333333333333</c:v>
                      </c:pt>
                      <c:pt idx="602">
                        <c:v>10.050000000000001</c:v>
                      </c:pt>
                      <c:pt idx="603">
                        <c:v>10.066666666666666</c:v>
                      </c:pt>
                      <c:pt idx="604">
                        <c:v>10.083333333333334</c:v>
                      </c:pt>
                      <c:pt idx="605">
                        <c:v>10.1</c:v>
                      </c:pt>
                      <c:pt idx="606">
                        <c:v>10.116666666666667</c:v>
                      </c:pt>
                      <c:pt idx="607">
                        <c:v>10.133333333333333</c:v>
                      </c:pt>
                      <c:pt idx="608">
                        <c:v>10.15</c:v>
                      </c:pt>
                      <c:pt idx="609">
                        <c:v>10.166666666666666</c:v>
                      </c:pt>
                      <c:pt idx="610">
                        <c:v>10.183333333333334</c:v>
                      </c:pt>
                      <c:pt idx="611">
                        <c:v>10.199999999999999</c:v>
                      </c:pt>
                      <c:pt idx="612">
                        <c:v>10.216666666666667</c:v>
                      </c:pt>
                      <c:pt idx="613">
                        <c:v>10.233333333333333</c:v>
                      </c:pt>
                      <c:pt idx="614">
                        <c:v>10.25</c:v>
                      </c:pt>
                      <c:pt idx="615">
                        <c:v>10.266666666666667</c:v>
                      </c:pt>
                      <c:pt idx="616">
                        <c:v>10.283333333333333</c:v>
                      </c:pt>
                      <c:pt idx="617">
                        <c:v>10.3</c:v>
                      </c:pt>
                      <c:pt idx="618">
                        <c:v>10.316666666666666</c:v>
                      </c:pt>
                      <c:pt idx="619">
                        <c:v>10.333333333333334</c:v>
                      </c:pt>
                      <c:pt idx="620">
                        <c:v>10.35</c:v>
                      </c:pt>
                      <c:pt idx="621">
                        <c:v>10.366666666666667</c:v>
                      </c:pt>
                      <c:pt idx="622">
                        <c:v>10.383333333333333</c:v>
                      </c:pt>
                      <c:pt idx="623">
                        <c:v>10.4</c:v>
                      </c:pt>
                      <c:pt idx="624">
                        <c:v>10.416666666666666</c:v>
                      </c:pt>
                      <c:pt idx="625">
                        <c:v>10.433333333333334</c:v>
                      </c:pt>
                      <c:pt idx="626">
                        <c:v>10.45</c:v>
                      </c:pt>
                      <c:pt idx="627">
                        <c:v>10.466666666666667</c:v>
                      </c:pt>
                      <c:pt idx="628">
                        <c:v>10.483333333333333</c:v>
                      </c:pt>
                      <c:pt idx="629">
                        <c:v>10.5</c:v>
                      </c:pt>
                      <c:pt idx="630">
                        <c:v>10.516666666666667</c:v>
                      </c:pt>
                      <c:pt idx="631">
                        <c:v>10.533333333333333</c:v>
                      </c:pt>
                      <c:pt idx="632">
                        <c:v>10.55</c:v>
                      </c:pt>
                      <c:pt idx="633">
                        <c:v>10.566666666666666</c:v>
                      </c:pt>
                      <c:pt idx="634">
                        <c:v>10.583333333333334</c:v>
                      </c:pt>
                      <c:pt idx="635">
                        <c:v>10.6</c:v>
                      </c:pt>
                      <c:pt idx="636">
                        <c:v>10.616666666666667</c:v>
                      </c:pt>
                      <c:pt idx="637">
                        <c:v>10.633333333333333</c:v>
                      </c:pt>
                      <c:pt idx="638">
                        <c:v>10.65</c:v>
                      </c:pt>
                      <c:pt idx="639">
                        <c:v>10.666666666666666</c:v>
                      </c:pt>
                      <c:pt idx="640">
                        <c:v>10.683333333333334</c:v>
                      </c:pt>
                      <c:pt idx="641">
                        <c:v>10.7</c:v>
                      </c:pt>
                      <c:pt idx="642">
                        <c:v>10.716666666666667</c:v>
                      </c:pt>
                      <c:pt idx="643">
                        <c:v>10.733333333333333</c:v>
                      </c:pt>
                      <c:pt idx="644">
                        <c:v>10.75</c:v>
                      </c:pt>
                      <c:pt idx="645">
                        <c:v>10.766666666666667</c:v>
                      </c:pt>
                      <c:pt idx="646">
                        <c:v>10.783333333333333</c:v>
                      </c:pt>
                      <c:pt idx="647">
                        <c:v>10.8</c:v>
                      </c:pt>
                      <c:pt idx="648">
                        <c:v>10.816666666666666</c:v>
                      </c:pt>
                      <c:pt idx="649">
                        <c:v>10.833333333333334</c:v>
                      </c:pt>
                      <c:pt idx="650">
                        <c:v>10.85</c:v>
                      </c:pt>
                      <c:pt idx="651">
                        <c:v>10.866666666666667</c:v>
                      </c:pt>
                      <c:pt idx="652">
                        <c:v>10.883333333333333</c:v>
                      </c:pt>
                      <c:pt idx="653">
                        <c:v>10.9</c:v>
                      </c:pt>
                      <c:pt idx="654">
                        <c:v>10.916666666666666</c:v>
                      </c:pt>
                      <c:pt idx="655">
                        <c:v>10.933333333333334</c:v>
                      </c:pt>
                      <c:pt idx="656">
                        <c:v>10.95</c:v>
                      </c:pt>
                      <c:pt idx="657">
                        <c:v>10.966666666666667</c:v>
                      </c:pt>
                      <c:pt idx="658">
                        <c:v>10.983333333333333</c:v>
                      </c:pt>
                      <c:pt idx="659">
                        <c:v>11</c:v>
                      </c:pt>
                      <c:pt idx="660">
                        <c:v>11.016666666666667</c:v>
                      </c:pt>
                      <c:pt idx="661">
                        <c:v>11.033333333333333</c:v>
                      </c:pt>
                      <c:pt idx="662">
                        <c:v>11.05</c:v>
                      </c:pt>
                      <c:pt idx="663">
                        <c:v>11.066666666666666</c:v>
                      </c:pt>
                      <c:pt idx="664">
                        <c:v>11.083333333333334</c:v>
                      </c:pt>
                      <c:pt idx="665">
                        <c:v>11.1</c:v>
                      </c:pt>
                      <c:pt idx="666">
                        <c:v>11.116666666666667</c:v>
                      </c:pt>
                      <c:pt idx="667">
                        <c:v>11.133333333333333</c:v>
                      </c:pt>
                      <c:pt idx="668">
                        <c:v>11.15</c:v>
                      </c:pt>
                      <c:pt idx="669">
                        <c:v>11.166666666666666</c:v>
                      </c:pt>
                      <c:pt idx="670">
                        <c:v>11.183333333333334</c:v>
                      </c:pt>
                      <c:pt idx="671">
                        <c:v>11.2</c:v>
                      </c:pt>
                      <c:pt idx="672">
                        <c:v>11.216666666666667</c:v>
                      </c:pt>
                      <c:pt idx="673">
                        <c:v>11.233333333333333</c:v>
                      </c:pt>
                      <c:pt idx="674">
                        <c:v>11.25</c:v>
                      </c:pt>
                      <c:pt idx="675">
                        <c:v>11.266666666666667</c:v>
                      </c:pt>
                      <c:pt idx="676">
                        <c:v>11.283333333333333</c:v>
                      </c:pt>
                      <c:pt idx="677">
                        <c:v>11.3</c:v>
                      </c:pt>
                      <c:pt idx="678">
                        <c:v>11.316666666666666</c:v>
                      </c:pt>
                      <c:pt idx="679">
                        <c:v>11.333333333333334</c:v>
                      </c:pt>
                      <c:pt idx="680">
                        <c:v>11.35</c:v>
                      </c:pt>
                      <c:pt idx="681">
                        <c:v>11.366666666666667</c:v>
                      </c:pt>
                      <c:pt idx="682">
                        <c:v>11.383333333333333</c:v>
                      </c:pt>
                      <c:pt idx="683">
                        <c:v>11.4</c:v>
                      </c:pt>
                      <c:pt idx="684">
                        <c:v>11.416666666666666</c:v>
                      </c:pt>
                      <c:pt idx="685">
                        <c:v>11.433333333333334</c:v>
                      </c:pt>
                      <c:pt idx="686">
                        <c:v>11.45</c:v>
                      </c:pt>
                      <c:pt idx="687">
                        <c:v>11.466666666666667</c:v>
                      </c:pt>
                      <c:pt idx="688">
                        <c:v>11.483333333333333</c:v>
                      </c:pt>
                      <c:pt idx="689">
                        <c:v>11.5</c:v>
                      </c:pt>
                      <c:pt idx="690">
                        <c:v>11.516666666666667</c:v>
                      </c:pt>
                      <c:pt idx="691">
                        <c:v>11.533333333333333</c:v>
                      </c:pt>
                      <c:pt idx="692">
                        <c:v>11.55</c:v>
                      </c:pt>
                      <c:pt idx="693">
                        <c:v>11.566666666666666</c:v>
                      </c:pt>
                      <c:pt idx="694">
                        <c:v>11.583333333333334</c:v>
                      </c:pt>
                      <c:pt idx="695">
                        <c:v>11.6</c:v>
                      </c:pt>
                      <c:pt idx="696">
                        <c:v>11.616666666666667</c:v>
                      </c:pt>
                      <c:pt idx="697">
                        <c:v>11.633333333333333</c:v>
                      </c:pt>
                      <c:pt idx="698">
                        <c:v>11.65</c:v>
                      </c:pt>
                      <c:pt idx="699">
                        <c:v>11.666666666666666</c:v>
                      </c:pt>
                      <c:pt idx="700">
                        <c:v>11.683333333333334</c:v>
                      </c:pt>
                      <c:pt idx="701">
                        <c:v>11.7</c:v>
                      </c:pt>
                      <c:pt idx="702">
                        <c:v>11.716666666666667</c:v>
                      </c:pt>
                      <c:pt idx="703">
                        <c:v>11.733333333333333</c:v>
                      </c:pt>
                      <c:pt idx="704">
                        <c:v>11.75</c:v>
                      </c:pt>
                      <c:pt idx="705">
                        <c:v>11.766666666666667</c:v>
                      </c:pt>
                      <c:pt idx="706">
                        <c:v>11.783333333333333</c:v>
                      </c:pt>
                      <c:pt idx="707">
                        <c:v>11.8</c:v>
                      </c:pt>
                      <c:pt idx="708">
                        <c:v>11.816666666666666</c:v>
                      </c:pt>
                      <c:pt idx="709">
                        <c:v>11.833333333333334</c:v>
                      </c:pt>
                      <c:pt idx="710">
                        <c:v>11.85</c:v>
                      </c:pt>
                      <c:pt idx="711">
                        <c:v>11.866666666666667</c:v>
                      </c:pt>
                      <c:pt idx="712">
                        <c:v>11.883333333333333</c:v>
                      </c:pt>
                      <c:pt idx="713">
                        <c:v>11.9</c:v>
                      </c:pt>
                      <c:pt idx="714">
                        <c:v>11.916666666666666</c:v>
                      </c:pt>
                      <c:pt idx="715">
                        <c:v>11.933333333333334</c:v>
                      </c:pt>
                      <c:pt idx="716">
                        <c:v>11.95</c:v>
                      </c:pt>
                      <c:pt idx="717">
                        <c:v>11.966666666666667</c:v>
                      </c:pt>
                      <c:pt idx="718">
                        <c:v>11.983333333333333</c:v>
                      </c:pt>
                      <c:pt idx="719">
                        <c:v>12</c:v>
                      </c:pt>
                      <c:pt idx="720">
                        <c:v>12.016666666666667</c:v>
                      </c:pt>
                      <c:pt idx="721">
                        <c:v>12.033333333333333</c:v>
                      </c:pt>
                      <c:pt idx="722">
                        <c:v>12.05</c:v>
                      </c:pt>
                      <c:pt idx="723">
                        <c:v>12.066666666666666</c:v>
                      </c:pt>
                      <c:pt idx="724">
                        <c:v>12.083333333333334</c:v>
                      </c:pt>
                      <c:pt idx="725">
                        <c:v>12.1</c:v>
                      </c:pt>
                      <c:pt idx="726">
                        <c:v>12.116666666666667</c:v>
                      </c:pt>
                      <c:pt idx="727">
                        <c:v>12.133333333333333</c:v>
                      </c:pt>
                      <c:pt idx="728">
                        <c:v>12.15</c:v>
                      </c:pt>
                      <c:pt idx="729">
                        <c:v>12.166666666666666</c:v>
                      </c:pt>
                      <c:pt idx="730">
                        <c:v>12.183333333333334</c:v>
                      </c:pt>
                      <c:pt idx="731">
                        <c:v>12.2</c:v>
                      </c:pt>
                      <c:pt idx="732">
                        <c:v>12.216666666666667</c:v>
                      </c:pt>
                      <c:pt idx="733">
                        <c:v>12.233333333333333</c:v>
                      </c:pt>
                      <c:pt idx="734">
                        <c:v>12.25</c:v>
                      </c:pt>
                      <c:pt idx="735">
                        <c:v>12.266666666666667</c:v>
                      </c:pt>
                      <c:pt idx="736">
                        <c:v>12.283333333333333</c:v>
                      </c:pt>
                      <c:pt idx="737">
                        <c:v>12.3</c:v>
                      </c:pt>
                      <c:pt idx="738">
                        <c:v>12.316666666666666</c:v>
                      </c:pt>
                      <c:pt idx="739">
                        <c:v>12.333333333333334</c:v>
                      </c:pt>
                      <c:pt idx="740">
                        <c:v>12.35</c:v>
                      </c:pt>
                      <c:pt idx="741">
                        <c:v>12.366666666666667</c:v>
                      </c:pt>
                      <c:pt idx="742">
                        <c:v>12.383333333333333</c:v>
                      </c:pt>
                      <c:pt idx="743">
                        <c:v>12.4</c:v>
                      </c:pt>
                      <c:pt idx="744">
                        <c:v>12.416666666666666</c:v>
                      </c:pt>
                      <c:pt idx="745">
                        <c:v>12.433333333333334</c:v>
                      </c:pt>
                      <c:pt idx="746">
                        <c:v>12.45</c:v>
                      </c:pt>
                      <c:pt idx="747">
                        <c:v>12.466666666666667</c:v>
                      </c:pt>
                      <c:pt idx="748">
                        <c:v>12.483333333333333</c:v>
                      </c:pt>
                      <c:pt idx="749">
                        <c:v>12.5</c:v>
                      </c:pt>
                      <c:pt idx="750">
                        <c:v>12.516666666666667</c:v>
                      </c:pt>
                      <c:pt idx="751">
                        <c:v>12.533333333333333</c:v>
                      </c:pt>
                      <c:pt idx="752">
                        <c:v>12.55</c:v>
                      </c:pt>
                      <c:pt idx="753">
                        <c:v>12.566666666666666</c:v>
                      </c:pt>
                      <c:pt idx="754">
                        <c:v>12.583333333333334</c:v>
                      </c:pt>
                      <c:pt idx="755">
                        <c:v>12.6</c:v>
                      </c:pt>
                      <c:pt idx="756">
                        <c:v>12.616666666666667</c:v>
                      </c:pt>
                      <c:pt idx="757">
                        <c:v>12.633333333333333</c:v>
                      </c:pt>
                      <c:pt idx="758">
                        <c:v>12.65</c:v>
                      </c:pt>
                      <c:pt idx="759">
                        <c:v>12.666666666666666</c:v>
                      </c:pt>
                      <c:pt idx="760">
                        <c:v>12.683333333333334</c:v>
                      </c:pt>
                      <c:pt idx="761">
                        <c:v>12.7</c:v>
                      </c:pt>
                      <c:pt idx="762">
                        <c:v>12.716666666666667</c:v>
                      </c:pt>
                      <c:pt idx="763">
                        <c:v>12.733333333333333</c:v>
                      </c:pt>
                      <c:pt idx="764">
                        <c:v>12.75</c:v>
                      </c:pt>
                      <c:pt idx="765">
                        <c:v>12.766666666666667</c:v>
                      </c:pt>
                      <c:pt idx="766">
                        <c:v>12.783333333333333</c:v>
                      </c:pt>
                      <c:pt idx="767">
                        <c:v>12.8</c:v>
                      </c:pt>
                      <c:pt idx="768">
                        <c:v>12.816666666666666</c:v>
                      </c:pt>
                      <c:pt idx="769">
                        <c:v>12.833333333333334</c:v>
                      </c:pt>
                      <c:pt idx="770">
                        <c:v>12.85</c:v>
                      </c:pt>
                      <c:pt idx="771">
                        <c:v>12.866666666666667</c:v>
                      </c:pt>
                      <c:pt idx="772">
                        <c:v>12.883333333333333</c:v>
                      </c:pt>
                      <c:pt idx="773">
                        <c:v>12.9</c:v>
                      </c:pt>
                      <c:pt idx="774">
                        <c:v>12.916666666666666</c:v>
                      </c:pt>
                      <c:pt idx="775">
                        <c:v>12.933333333333334</c:v>
                      </c:pt>
                      <c:pt idx="776">
                        <c:v>12.95</c:v>
                      </c:pt>
                      <c:pt idx="777">
                        <c:v>12.966666666666667</c:v>
                      </c:pt>
                      <c:pt idx="778">
                        <c:v>12.983333333333333</c:v>
                      </c:pt>
                      <c:pt idx="779">
                        <c:v>13</c:v>
                      </c:pt>
                      <c:pt idx="780">
                        <c:v>13.016666666666667</c:v>
                      </c:pt>
                      <c:pt idx="781">
                        <c:v>13.033333333333333</c:v>
                      </c:pt>
                      <c:pt idx="782">
                        <c:v>13.05</c:v>
                      </c:pt>
                      <c:pt idx="783">
                        <c:v>13.066666666666666</c:v>
                      </c:pt>
                      <c:pt idx="784">
                        <c:v>13.083333333333334</c:v>
                      </c:pt>
                      <c:pt idx="785">
                        <c:v>13.1</c:v>
                      </c:pt>
                      <c:pt idx="786">
                        <c:v>13.116666666666667</c:v>
                      </c:pt>
                      <c:pt idx="787">
                        <c:v>13.133333333333333</c:v>
                      </c:pt>
                      <c:pt idx="788">
                        <c:v>13.15</c:v>
                      </c:pt>
                      <c:pt idx="789">
                        <c:v>13.166666666666666</c:v>
                      </c:pt>
                      <c:pt idx="790">
                        <c:v>13.183333333333334</c:v>
                      </c:pt>
                      <c:pt idx="791">
                        <c:v>13.2</c:v>
                      </c:pt>
                      <c:pt idx="792">
                        <c:v>13.216666666666667</c:v>
                      </c:pt>
                      <c:pt idx="793">
                        <c:v>13.233333333333333</c:v>
                      </c:pt>
                      <c:pt idx="794">
                        <c:v>13.25</c:v>
                      </c:pt>
                      <c:pt idx="795">
                        <c:v>13.266666666666667</c:v>
                      </c:pt>
                      <c:pt idx="796">
                        <c:v>13.283333333333333</c:v>
                      </c:pt>
                      <c:pt idx="797">
                        <c:v>13.3</c:v>
                      </c:pt>
                      <c:pt idx="798">
                        <c:v>13.316666666666666</c:v>
                      </c:pt>
                      <c:pt idx="799">
                        <c:v>13.333333333333334</c:v>
                      </c:pt>
                      <c:pt idx="800">
                        <c:v>13.35</c:v>
                      </c:pt>
                      <c:pt idx="801">
                        <c:v>13.366666666666667</c:v>
                      </c:pt>
                      <c:pt idx="802">
                        <c:v>13.383333333333333</c:v>
                      </c:pt>
                      <c:pt idx="803">
                        <c:v>13.4</c:v>
                      </c:pt>
                      <c:pt idx="804">
                        <c:v>13.416666666666666</c:v>
                      </c:pt>
                      <c:pt idx="805">
                        <c:v>13.433333333333334</c:v>
                      </c:pt>
                      <c:pt idx="806">
                        <c:v>13.45</c:v>
                      </c:pt>
                      <c:pt idx="807">
                        <c:v>13.466666666666667</c:v>
                      </c:pt>
                      <c:pt idx="808">
                        <c:v>13.483333333333333</c:v>
                      </c:pt>
                      <c:pt idx="809">
                        <c:v>13.5</c:v>
                      </c:pt>
                      <c:pt idx="810">
                        <c:v>13.516666666666667</c:v>
                      </c:pt>
                      <c:pt idx="811">
                        <c:v>13.533333333333333</c:v>
                      </c:pt>
                      <c:pt idx="812">
                        <c:v>13.55</c:v>
                      </c:pt>
                      <c:pt idx="813">
                        <c:v>13.566666666666666</c:v>
                      </c:pt>
                      <c:pt idx="814">
                        <c:v>13.583333333333334</c:v>
                      </c:pt>
                      <c:pt idx="815">
                        <c:v>13.6</c:v>
                      </c:pt>
                      <c:pt idx="816">
                        <c:v>13.616666666666667</c:v>
                      </c:pt>
                      <c:pt idx="817">
                        <c:v>13.633333333333333</c:v>
                      </c:pt>
                      <c:pt idx="818">
                        <c:v>13.65</c:v>
                      </c:pt>
                      <c:pt idx="819">
                        <c:v>13.666666666666666</c:v>
                      </c:pt>
                      <c:pt idx="820">
                        <c:v>13.683333333333334</c:v>
                      </c:pt>
                      <c:pt idx="821">
                        <c:v>13.7</c:v>
                      </c:pt>
                      <c:pt idx="822">
                        <c:v>13.716666666666667</c:v>
                      </c:pt>
                      <c:pt idx="823">
                        <c:v>13.733333333333333</c:v>
                      </c:pt>
                      <c:pt idx="824">
                        <c:v>13.75</c:v>
                      </c:pt>
                      <c:pt idx="825">
                        <c:v>13.766666666666667</c:v>
                      </c:pt>
                      <c:pt idx="826">
                        <c:v>13.783333333333333</c:v>
                      </c:pt>
                      <c:pt idx="827">
                        <c:v>13.8</c:v>
                      </c:pt>
                      <c:pt idx="828">
                        <c:v>13.816666666666666</c:v>
                      </c:pt>
                      <c:pt idx="829">
                        <c:v>13.833333333333334</c:v>
                      </c:pt>
                      <c:pt idx="830">
                        <c:v>13.85</c:v>
                      </c:pt>
                      <c:pt idx="831">
                        <c:v>13.866666666666667</c:v>
                      </c:pt>
                      <c:pt idx="832">
                        <c:v>13.883333333333333</c:v>
                      </c:pt>
                      <c:pt idx="833">
                        <c:v>13.9</c:v>
                      </c:pt>
                      <c:pt idx="834">
                        <c:v>13.916666666666666</c:v>
                      </c:pt>
                      <c:pt idx="835">
                        <c:v>13.933333333333334</c:v>
                      </c:pt>
                      <c:pt idx="836">
                        <c:v>13.95</c:v>
                      </c:pt>
                      <c:pt idx="837">
                        <c:v>13.966666666666667</c:v>
                      </c:pt>
                      <c:pt idx="838">
                        <c:v>13.983333333333333</c:v>
                      </c:pt>
                      <c:pt idx="839">
                        <c:v>14</c:v>
                      </c:pt>
                      <c:pt idx="840">
                        <c:v>14.016666666666667</c:v>
                      </c:pt>
                      <c:pt idx="841">
                        <c:v>14.033333333333333</c:v>
                      </c:pt>
                      <c:pt idx="842">
                        <c:v>14.05</c:v>
                      </c:pt>
                      <c:pt idx="843">
                        <c:v>14.066666666666666</c:v>
                      </c:pt>
                      <c:pt idx="844">
                        <c:v>14.083333333333334</c:v>
                      </c:pt>
                      <c:pt idx="845">
                        <c:v>14.1</c:v>
                      </c:pt>
                      <c:pt idx="846">
                        <c:v>14.116666666666667</c:v>
                      </c:pt>
                      <c:pt idx="847">
                        <c:v>14.133333333333333</c:v>
                      </c:pt>
                      <c:pt idx="848">
                        <c:v>14.15</c:v>
                      </c:pt>
                      <c:pt idx="849">
                        <c:v>14.166666666666666</c:v>
                      </c:pt>
                      <c:pt idx="850">
                        <c:v>14.183333333333334</c:v>
                      </c:pt>
                      <c:pt idx="851">
                        <c:v>14.2</c:v>
                      </c:pt>
                      <c:pt idx="852">
                        <c:v>14.216666666666667</c:v>
                      </c:pt>
                      <c:pt idx="853">
                        <c:v>14.233333333333333</c:v>
                      </c:pt>
                      <c:pt idx="854">
                        <c:v>14.25</c:v>
                      </c:pt>
                      <c:pt idx="855">
                        <c:v>14.266666666666667</c:v>
                      </c:pt>
                      <c:pt idx="856">
                        <c:v>14.283333333333333</c:v>
                      </c:pt>
                      <c:pt idx="857">
                        <c:v>14.3</c:v>
                      </c:pt>
                      <c:pt idx="858">
                        <c:v>14.316666666666666</c:v>
                      </c:pt>
                      <c:pt idx="859">
                        <c:v>14.333333333333334</c:v>
                      </c:pt>
                      <c:pt idx="860">
                        <c:v>14.35</c:v>
                      </c:pt>
                      <c:pt idx="861">
                        <c:v>14.366666666666667</c:v>
                      </c:pt>
                      <c:pt idx="862">
                        <c:v>14.383333333333333</c:v>
                      </c:pt>
                      <c:pt idx="863">
                        <c:v>14.4</c:v>
                      </c:pt>
                      <c:pt idx="864">
                        <c:v>14.416666666666666</c:v>
                      </c:pt>
                      <c:pt idx="865">
                        <c:v>14.433333333333334</c:v>
                      </c:pt>
                      <c:pt idx="866">
                        <c:v>14.45</c:v>
                      </c:pt>
                      <c:pt idx="867">
                        <c:v>14.466666666666667</c:v>
                      </c:pt>
                      <c:pt idx="868">
                        <c:v>14.483333333333333</c:v>
                      </c:pt>
                      <c:pt idx="869">
                        <c:v>14.5</c:v>
                      </c:pt>
                      <c:pt idx="870">
                        <c:v>14.516666666666667</c:v>
                      </c:pt>
                      <c:pt idx="871">
                        <c:v>14.533333333333333</c:v>
                      </c:pt>
                      <c:pt idx="872">
                        <c:v>14.55</c:v>
                      </c:pt>
                      <c:pt idx="873">
                        <c:v>14.566666666666666</c:v>
                      </c:pt>
                      <c:pt idx="874">
                        <c:v>14.583333333333334</c:v>
                      </c:pt>
                      <c:pt idx="875">
                        <c:v>14.6</c:v>
                      </c:pt>
                      <c:pt idx="876">
                        <c:v>14.616666666666667</c:v>
                      </c:pt>
                      <c:pt idx="877">
                        <c:v>14.633333333333333</c:v>
                      </c:pt>
                      <c:pt idx="878">
                        <c:v>14.65</c:v>
                      </c:pt>
                      <c:pt idx="879">
                        <c:v>14.666666666666666</c:v>
                      </c:pt>
                      <c:pt idx="880">
                        <c:v>14.683333333333334</c:v>
                      </c:pt>
                      <c:pt idx="881">
                        <c:v>14.7</c:v>
                      </c:pt>
                      <c:pt idx="882">
                        <c:v>14.716666666666667</c:v>
                      </c:pt>
                      <c:pt idx="883">
                        <c:v>14.733333333333333</c:v>
                      </c:pt>
                      <c:pt idx="884">
                        <c:v>14.75</c:v>
                      </c:pt>
                      <c:pt idx="885">
                        <c:v>14.766666666666667</c:v>
                      </c:pt>
                      <c:pt idx="886">
                        <c:v>14.783333333333333</c:v>
                      </c:pt>
                      <c:pt idx="887">
                        <c:v>14.8</c:v>
                      </c:pt>
                      <c:pt idx="888">
                        <c:v>14.816666666666666</c:v>
                      </c:pt>
                      <c:pt idx="889">
                        <c:v>14.833333333333334</c:v>
                      </c:pt>
                      <c:pt idx="890">
                        <c:v>14.85</c:v>
                      </c:pt>
                      <c:pt idx="891">
                        <c:v>14.866666666666667</c:v>
                      </c:pt>
                      <c:pt idx="892">
                        <c:v>14.883333333333333</c:v>
                      </c:pt>
                      <c:pt idx="893">
                        <c:v>14.9</c:v>
                      </c:pt>
                      <c:pt idx="894">
                        <c:v>14.916666666666666</c:v>
                      </c:pt>
                      <c:pt idx="895">
                        <c:v>14.933333333333334</c:v>
                      </c:pt>
                      <c:pt idx="896">
                        <c:v>14.95</c:v>
                      </c:pt>
                      <c:pt idx="897">
                        <c:v>14.966666666666667</c:v>
                      </c:pt>
                      <c:pt idx="898">
                        <c:v>14.983333333333333</c:v>
                      </c:pt>
                      <c:pt idx="899">
                        <c:v>15</c:v>
                      </c:pt>
                      <c:pt idx="900">
                        <c:v>15.016666666666667</c:v>
                      </c:pt>
                      <c:pt idx="901">
                        <c:v>15.033333333333333</c:v>
                      </c:pt>
                      <c:pt idx="902">
                        <c:v>15.05</c:v>
                      </c:pt>
                      <c:pt idx="903">
                        <c:v>15.066666666666666</c:v>
                      </c:pt>
                      <c:pt idx="904">
                        <c:v>15.083333333333334</c:v>
                      </c:pt>
                      <c:pt idx="905">
                        <c:v>15.1</c:v>
                      </c:pt>
                      <c:pt idx="906">
                        <c:v>15.116666666666667</c:v>
                      </c:pt>
                      <c:pt idx="907">
                        <c:v>15.133333333333333</c:v>
                      </c:pt>
                      <c:pt idx="908">
                        <c:v>15.15</c:v>
                      </c:pt>
                      <c:pt idx="909">
                        <c:v>15.166666666666666</c:v>
                      </c:pt>
                      <c:pt idx="910">
                        <c:v>15.183333333333334</c:v>
                      </c:pt>
                      <c:pt idx="911">
                        <c:v>15.2</c:v>
                      </c:pt>
                      <c:pt idx="912">
                        <c:v>15.216666666666667</c:v>
                      </c:pt>
                      <c:pt idx="913">
                        <c:v>15.233333333333333</c:v>
                      </c:pt>
                      <c:pt idx="914">
                        <c:v>15.25</c:v>
                      </c:pt>
                      <c:pt idx="915">
                        <c:v>15.266666666666667</c:v>
                      </c:pt>
                      <c:pt idx="916">
                        <c:v>15.283333333333333</c:v>
                      </c:pt>
                      <c:pt idx="917">
                        <c:v>15.3</c:v>
                      </c:pt>
                      <c:pt idx="918">
                        <c:v>15.316666666666666</c:v>
                      </c:pt>
                      <c:pt idx="919">
                        <c:v>15.333333333333334</c:v>
                      </c:pt>
                      <c:pt idx="920">
                        <c:v>15.35</c:v>
                      </c:pt>
                      <c:pt idx="921">
                        <c:v>15.366666666666667</c:v>
                      </c:pt>
                      <c:pt idx="922">
                        <c:v>15.383333333333333</c:v>
                      </c:pt>
                      <c:pt idx="923">
                        <c:v>15.4</c:v>
                      </c:pt>
                      <c:pt idx="924">
                        <c:v>15.416666666666666</c:v>
                      </c:pt>
                      <c:pt idx="925">
                        <c:v>15.433333333333334</c:v>
                      </c:pt>
                      <c:pt idx="926">
                        <c:v>15.45</c:v>
                      </c:pt>
                      <c:pt idx="927">
                        <c:v>15.466666666666667</c:v>
                      </c:pt>
                      <c:pt idx="928">
                        <c:v>15.483333333333333</c:v>
                      </c:pt>
                      <c:pt idx="929">
                        <c:v>15.5</c:v>
                      </c:pt>
                      <c:pt idx="930">
                        <c:v>15.516666666666667</c:v>
                      </c:pt>
                      <c:pt idx="931">
                        <c:v>15.533333333333333</c:v>
                      </c:pt>
                      <c:pt idx="932">
                        <c:v>15.55</c:v>
                      </c:pt>
                      <c:pt idx="933">
                        <c:v>15.566666666666666</c:v>
                      </c:pt>
                      <c:pt idx="934">
                        <c:v>15.583333333333334</c:v>
                      </c:pt>
                      <c:pt idx="935">
                        <c:v>15.6</c:v>
                      </c:pt>
                      <c:pt idx="936">
                        <c:v>15.616666666666667</c:v>
                      </c:pt>
                      <c:pt idx="937">
                        <c:v>15.633333333333333</c:v>
                      </c:pt>
                      <c:pt idx="938">
                        <c:v>15.65</c:v>
                      </c:pt>
                      <c:pt idx="939">
                        <c:v>15.666666666666666</c:v>
                      </c:pt>
                      <c:pt idx="940">
                        <c:v>15.683333333333334</c:v>
                      </c:pt>
                      <c:pt idx="941">
                        <c:v>15.7</c:v>
                      </c:pt>
                      <c:pt idx="942">
                        <c:v>15.716666666666667</c:v>
                      </c:pt>
                      <c:pt idx="943">
                        <c:v>15.733333333333333</c:v>
                      </c:pt>
                      <c:pt idx="944">
                        <c:v>15.75</c:v>
                      </c:pt>
                      <c:pt idx="945">
                        <c:v>15.766666666666667</c:v>
                      </c:pt>
                      <c:pt idx="946">
                        <c:v>15.783333333333333</c:v>
                      </c:pt>
                      <c:pt idx="947">
                        <c:v>15.8</c:v>
                      </c:pt>
                      <c:pt idx="948">
                        <c:v>15.816666666666666</c:v>
                      </c:pt>
                      <c:pt idx="949">
                        <c:v>15.833333333333334</c:v>
                      </c:pt>
                      <c:pt idx="950">
                        <c:v>15.85</c:v>
                      </c:pt>
                      <c:pt idx="951">
                        <c:v>15.866666666666667</c:v>
                      </c:pt>
                      <c:pt idx="952">
                        <c:v>15.883333333333333</c:v>
                      </c:pt>
                      <c:pt idx="953">
                        <c:v>15.9</c:v>
                      </c:pt>
                      <c:pt idx="954">
                        <c:v>15.916666666666666</c:v>
                      </c:pt>
                      <c:pt idx="955">
                        <c:v>15.933333333333334</c:v>
                      </c:pt>
                      <c:pt idx="956">
                        <c:v>15.95</c:v>
                      </c:pt>
                      <c:pt idx="957">
                        <c:v>15.966666666666667</c:v>
                      </c:pt>
                      <c:pt idx="958">
                        <c:v>15.983333333333333</c:v>
                      </c:pt>
                      <c:pt idx="959">
                        <c:v>16</c:v>
                      </c:pt>
                      <c:pt idx="960">
                        <c:v>16.016666666666666</c:v>
                      </c:pt>
                      <c:pt idx="961">
                        <c:v>16.033333333333335</c:v>
                      </c:pt>
                      <c:pt idx="962">
                        <c:v>16.05</c:v>
                      </c:pt>
                      <c:pt idx="963">
                        <c:v>16.066666666666666</c:v>
                      </c:pt>
                      <c:pt idx="964">
                        <c:v>16.083333333333332</c:v>
                      </c:pt>
                      <c:pt idx="965">
                        <c:v>16.100000000000001</c:v>
                      </c:pt>
                      <c:pt idx="966">
                        <c:v>16.116666666666667</c:v>
                      </c:pt>
                      <c:pt idx="967">
                        <c:v>16.133333333333333</c:v>
                      </c:pt>
                      <c:pt idx="968">
                        <c:v>16.149999999999999</c:v>
                      </c:pt>
                      <c:pt idx="969">
                        <c:v>16.166666666666668</c:v>
                      </c:pt>
                      <c:pt idx="970">
                        <c:v>16.183333333333334</c:v>
                      </c:pt>
                      <c:pt idx="971">
                        <c:v>16.2</c:v>
                      </c:pt>
                      <c:pt idx="972">
                        <c:v>16.216666666666665</c:v>
                      </c:pt>
                      <c:pt idx="973">
                        <c:v>16.233333333333334</c:v>
                      </c:pt>
                      <c:pt idx="974">
                        <c:v>16.25</c:v>
                      </c:pt>
                      <c:pt idx="975">
                        <c:v>16.266666666666666</c:v>
                      </c:pt>
                      <c:pt idx="976">
                        <c:v>16.283333333333335</c:v>
                      </c:pt>
                      <c:pt idx="977">
                        <c:v>16.3</c:v>
                      </c:pt>
                      <c:pt idx="978">
                        <c:v>16.316666666666666</c:v>
                      </c:pt>
                      <c:pt idx="979">
                        <c:v>16.333333333333332</c:v>
                      </c:pt>
                      <c:pt idx="980">
                        <c:v>16.350000000000001</c:v>
                      </c:pt>
                      <c:pt idx="981">
                        <c:v>16.366666666666667</c:v>
                      </c:pt>
                      <c:pt idx="982">
                        <c:v>16.383333333333333</c:v>
                      </c:pt>
                      <c:pt idx="983">
                        <c:v>16.399999999999999</c:v>
                      </c:pt>
                      <c:pt idx="984">
                        <c:v>16.416666666666668</c:v>
                      </c:pt>
                      <c:pt idx="985">
                        <c:v>16.433333333333334</c:v>
                      </c:pt>
                      <c:pt idx="986">
                        <c:v>16.45</c:v>
                      </c:pt>
                      <c:pt idx="987">
                        <c:v>16.466666666666665</c:v>
                      </c:pt>
                      <c:pt idx="988">
                        <c:v>16.483333333333334</c:v>
                      </c:pt>
                      <c:pt idx="989">
                        <c:v>16.5</c:v>
                      </c:pt>
                      <c:pt idx="990">
                        <c:v>16.516666666666666</c:v>
                      </c:pt>
                      <c:pt idx="991">
                        <c:v>16.533333333333335</c:v>
                      </c:pt>
                      <c:pt idx="992">
                        <c:v>16.55</c:v>
                      </c:pt>
                      <c:pt idx="993">
                        <c:v>16.566666666666666</c:v>
                      </c:pt>
                      <c:pt idx="994">
                        <c:v>16.583333333333332</c:v>
                      </c:pt>
                      <c:pt idx="995">
                        <c:v>16.600000000000001</c:v>
                      </c:pt>
                      <c:pt idx="996">
                        <c:v>16.616666666666667</c:v>
                      </c:pt>
                      <c:pt idx="997">
                        <c:v>16.633333333333333</c:v>
                      </c:pt>
                      <c:pt idx="998">
                        <c:v>16.649999999999999</c:v>
                      </c:pt>
                      <c:pt idx="999">
                        <c:v>16.666666666666668</c:v>
                      </c:pt>
                      <c:pt idx="1000">
                        <c:v>16.683333333333334</c:v>
                      </c:pt>
                      <c:pt idx="1001">
                        <c:v>16.7</c:v>
                      </c:pt>
                      <c:pt idx="1002">
                        <c:v>16.716666666666665</c:v>
                      </c:pt>
                      <c:pt idx="1003">
                        <c:v>16.733333333333334</c:v>
                      </c:pt>
                      <c:pt idx="1004">
                        <c:v>16.75</c:v>
                      </c:pt>
                      <c:pt idx="1005">
                        <c:v>16.766666666666666</c:v>
                      </c:pt>
                      <c:pt idx="1006">
                        <c:v>16.783333333333335</c:v>
                      </c:pt>
                      <c:pt idx="1007">
                        <c:v>16.8</c:v>
                      </c:pt>
                      <c:pt idx="1008">
                        <c:v>16.816666666666666</c:v>
                      </c:pt>
                      <c:pt idx="1009">
                        <c:v>16.833333333333332</c:v>
                      </c:pt>
                      <c:pt idx="1010">
                        <c:v>16.850000000000001</c:v>
                      </c:pt>
                      <c:pt idx="1011">
                        <c:v>16.866666666666667</c:v>
                      </c:pt>
                      <c:pt idx="1012">
                        <c:v>16.883333333333333</c:v>
                      </c:pt>
                      <c:pt idx="1013">
                        <c:v>16.899999999999999</c:v>
                      </c:pt>
                      <c:pt idx="1014">
                        <c:v>16.916666666666668</c:v>
                      </c:pt>
                      <c:pt idx="1015">
                        <c:v>16.933333333333334</c:v>
                      </c:pt>
                      <c:pt idx="1016">
                        <c:v>16.95</c:v>
                      </c:pt>
                      <c:pt idx="1017">
                        <c:v>16.966666666666665</c:v>
                      </c:pt>
                      <c:pt idx="1018">
                        <c:v>16.983333333333334</c:v>
                      </c:pt>
                      <c:pt idx="1019">
                        <c:v>17</c:v>
                      </c:pt>
                      <c:pt idx="1020">
                        <c:v>17.016666666666666</c:v>
                      </c:pt>
                      <c:pt idx="1021">
                        <c:v>17.033333333333335</c:v>
                      </c:pt>
                      <c:pt idx="1022">
                        <c:v>17.05</c:v>
                      </c:pt>
                      <c:pt idx="1023">
                        <c:v>17.066666666666666</c:v>
                      </c:pt>
                      <c:pt idx="1024">
                        <c:v>17.083333333333332</c:v>
                      </c:pt>
                      <c:pt idx="1025">
                        <c:v>17.100000000000001</c:v>
                      </c:pt>
                      <c:pt idx="1026">
                        <c:v>17.116666666666667</c:v>
                      </c:pt>
                      <c:pt idx="1027">
                        <c:v>17.133333333333333</c:v>
                      </c:pt>
                      <c:pt idx="1028">
                        <c:v>17.149999999999999</c:v>
                      </c:pt>
                      <c:pt idx="1029">
                        <c:v>17.166666666666668</c:v>
                      </c:pt>
                      <c:pt idx="1030">
                        <c:v>17.183333333333334</c:v>
                      </c:pt>
                      <c:pt idx="1031">
                        <c:v>17.2</c:v>
                      </c:pt>
                      <c:pt idx="1032">
                        <c:v>17.216666666666665</c:v>
                      </c:pt>
                      <c:pt idx="1033">
                        <c:v>17.233333333333334</c:v>
                      </c:pt>
                      <c:pt idx="1034">
                        <c:v>17.25</c:v>
                      </c:pt>
                      <c:pt idx="1035">
                        <c:v>17.266666666666666</c:v>
                      </c:pt>
                      <c:pt idx="1036">
                        <c:v>17.283333333333335</c:v>
                      </c:pt>
                      <c:pt idx="1037">
                        <c:v>17.3</c:v>
                      </c:pt>
                      <c:pt idx="1038">
                        <c:v>17.316666666666666</c:v>
                      </c:pt>
                      <c:pt idx="1039">
                        <c:v>17.333333333333332</c:v>
                      </c:pt>
                      <c:pt idx="1040">
                        <c:v>17.350000000000001</c:v>
                      </c:pt>
                      <c:pt idx="1041">
                        <c:v>17.366666666666667</c:v>
                      </c:pt>
                      <c:pt idx="1042">
                        <c:v>17.383333333333333</c:v>
                      </c:pt>
                      <c:pt idx="1043">
                        <c:v>17.399999999999999</c:v>
                      </c:pt>
                      <c:pt idx="1044">
                        <c:v>17.416666666666668</c:v>
                      </c:pt>
                      <c:pt idx="1045">
                        <c:v>17.433333333333334</c:v>
                      </c:pt>
                      <c:pt idx="1046">
                        <c:v>17.45</c:v>
                      </c:pt>
                      <c:pt idx="1047">
                        <c:v>17.466666666666665</c:v>
                      </c:pt>
                      <c:pt idx="1048">
                        <c:v>17.483333333333334</c:v>
                      </c:pt>
                      <c:pt idx="1049">
                        <c:v>17.5</c:v>
                      </c:pt>
                      <c:pt idx="1050">
                        <c:v>17.516666666666666</c:v>
                      </c:pt>
                      <c:pt idx="1051">
                        <c:v>17.533333333333335</c:v>
                      </c:pt>
                      <c:pt idx="1052">
                        <c:v>17.55</c:v>
                      </c:pt>
                      <c:pt idx="1053">
                        <c:v>17.566666666666666</c:v>
                      </c:pt>
                      <c:pt idx="1054">
                        <c:v>17.583333333333332</c:v>
                      </c:pt>
                      <c:pt idx="1055">
                        <c:v>17.600000000000001</c:v>
                      </c:pt>
                      <c:pt idx="1056">
                        <c:v>17.616666666666667</c:v>
                      </c:pt>
                      <c:pt idx="1057">
                        <c:v>17.633333333333333</c:v>
                      </c:pt>
                      <c:pt idx="1058">
                        <c:v>17.649999999999999</c:v>
                      </c:pt>
                      <c:pt idx="1059">
                        <c:v>17.666666666666668</c:v>
                      </c:pt>
                      <c:pt idx="1060">
                        <c:v>17.683333333333334</c:v>
                      </c:pt>
                      <c:pt idx="1061">
                        <c:v>17.7</c:v>
                      </c:pt>
                      <c:pt idx="1062">
                        <c:v>17.716666666666665</c:v>
                      </c:pt>
                      <c:pt idx="1063">
                        <c:v>17.733333333333334</c:v>
                      </c:pt>
                      <c:pt idx="1064">
                        <c:v>17.75</c:v>
                      </c:pt>
                      <c:pt idx="1065">
                        <c:v>17.766666666666666</c:v>
                      </c:pt>
                      <c:pt idx="1066">
                        <c:v>17.783333333333335</c:v>
                      </c:pt>
                      <c:pt idx="1067">
                        <c:v>17.8</c:v>
                      </c:pt>
                      <c:pt idx="1068">
                        <c:v>17.816666666666666</c:v>
                      </c:pt>
                      <c:pt idx="1069">
                        <c:v>17.833333333333332</c:v>
                      </c:pt>
                      <c:pt idx="1070">
                        <c:v>17.850000000000001</c:v>
                      </c:pt>
                      <c:pt idx="1071">
                        <c:v>17.866666666666667</c:v>
                      </c:pt>
                      <c:pt idx="1072">
                        <c:v>17.883333333333333</c:v>
                      </c:pt>
                      <c:pt idx="1073">
                        <c:v>17.899999999999999</c:v>
                      </c:pt>
                      <c:pt idx="1074">
                        <c:v>17.916666666666668</c:v>
                      </c:pt>
                      <c:pt idx="1075">
                        <c:v>17.933333333333334</c:v>
                      </c:pt>
                      <c:pt idx="1076">
                        <c:v>17.95</c:v>
                      </c:pt>
                      <c:pt idx="1077">
                        <c:v>17.966666666666665</c:v>
                      </c:pt>
                      <c:pt idx="1078">
                        <c:v>17.983333333333334</c:v>
                      </c:pt>
                      <c:pt idx="1079">
                        <c:v>18</c:v>
                      </c:pt>
                      <c:pt idx="1080">
                        <c:v>18.016666666666666</c:v>
                      </c:pt>
                      <c:pt idx="1081">
                        <c:v>18.033333333333335</c:v>
                      </c:pt>
                      <c:pt idx="1082">
                        <c:v>18.05</c:v>
                      </c:pt>
                      <c:pt idx="1083">
                        <c:v>18.066666666666666</c:v>
                      </c:pt>
                      <c:pt idx="1084">
                        <c:v>18.083333333333332</c:v>
                      </c:pt>
                      <c:pt idx="1085">
                        <c:v>18.100000000000001</c:v>
                      </c:pt>
                      <c:pt idx="1086">
                        <c:v>18.116666666666667</c:v>
                      </c:pt>
                      <c:pt idx="1087">
                        <c:v>18.133333333333333</c:v>
                      </c:pt>
                      <c:pt idx="1088">
                        <c:v>18.149999999999999</c:v>
                      </c:pt>
                      <c:pt idx="1089">
                        <c:v>18.166666666666668</c:v>
                      </c:pt>
                      <c:pt idx="1090">
                        <c:v>18.183333333333334</c:v>
                      </c:pt>
                      <c:pt idx="1091">
                        <c:v>18.2</c:v>
                      </c:pt>
                      <c:pt idx="1092">
                        <c:v>18.216666666666665</c:v>
                      </c:pt>
                      <c:pt idx="1093">
                        <c:v>18.233333333333334</c:v>
                      </c:pt>
                      <c:pt idx="1094">
                        <c:v>18.25</c:v>
                      </c:pt>
                      <c:pt idx="1095">
                        <c:v>18.266666666666666</c:v>
                      </c:pt>
                      <c:pt idx="1096">
                        <c:v>18.283333333333335</c:v>
                      </c:pt>
                      <c:pt idx="1097">
                        <c:v>18.3</c:v>
                      </c:pt>
                      <c:pt idx="1098">
                        <c:v>18.316666666666666</c:v>
                      </c:pt>
                      <c:pt idx="1099">
                        <c:v>18.333333333333332</c:v>
                      </c:pt>
                      <c:pt idx="1100">
                        <c:v>18.350000000000001</c:v>
                      </c:pt>
                      <c:pt idx="1101">
                        <c:v>18.366666666666667</c:v>
                      </c:pt>
                      <c:pt idx="1102">
                        <c:v>18.383333333333333</c:v>
                      </c:pt>
                      <c:pt idx="1103">
                        <c:v>18.399999999999999</c:v>
                      </c:pt>
                      <c:pt idx="1104">
                        <c:v>18.416666666666668</c:v>
                      </c:pt>
                      <c:pt idx="1105">
                        <c:v>18.433333333333334</c:v>
                      </c:pt>
                      <c:pt idx="1106">
                        <c:v>18.45</c:v>
                      </c:pt>
                      <c:pt idx="1107">
                        <c:v>18.466666666666665</c:v>
                      </c:pt>
                      <c:pt idx="1108">
                        <c:v>18.483333333333334</c:v>
                      </c:pt>
                      <c:pt idx="1109">
                        <c:v>18.5</c:v>
                      </c:pt>
                      <c:pt idx="1110">
                        <c:v>18.516666666666666</c:v>
                      </c:pt>
                      <c:pt idx="1111">
                        <c:v>18.533333333333335</c:v>
                      </c:pt>
                      <c:pt idx="1112">
                        <c:v>18.55</c:v>
                      </c:pt>
                      <c:pt idx="1113">
                        <c:v>18.566666666666666</c:v>
                      </c:pt>
                      <c:pt idx="1114">
                        <c:v>18.583333333333332</c:v>
                      </c:pt>
                      <c:pt idx="1115">
                        <c:v>18.600000000000001</c:v>
                      </c:pt>
                      <c:pt idx="1116">
                        <c:v>18.616666666666667</c:v>
                      </c:pt>
                      <c:pt idx="1117">
                        <c:v>18.633333333333333</c:v>
                      </c:pt>
                      <c:pt idx="1118">
                        <c:v>18.649999999999999</c:v>
                      </c:pt>
                      <c:pt idx="1119">
                        <c:v>18.666666666666668</c:v>
                      </c:pt>
                      <c:pt idx="1120">
                        <c:v>18.683333333333334</c:v>
                      </c:pt>
                      <c:pt idx="1121">
                        <c:v>18.7</c:v>
                      </c:pt>
                      <c:pt idx="1122">
                        <c:v>18.716666666666665</c:v>
                      </c:pt>
                      <c:pt idx="1123">
                        <c:v>18.733333333333334</c:v>
                      </c:pt>
                      <c:pt idx="1124">
                        <c:v>18.75</c:v>
                      </c:pt>
                      <c:pt idx="1125">
                        <c:v>18.766666666666666</c:v>
                      </c:pt>
                      <c:pt idx="1126">
                        <c:v>18.783333333333335</c:v>
                      </c:pt>
                      <c:pt idx="1127">
                        <c:v>18.8</c:v>
                      </c:pt>
                      <c:pt idx="1128">
                        <c:v>18.816666666666666</c:v>
                      </c:pt>
                      <c:pt idx="1129">
                        <c:v>18.833333333333332</c:v>
                      </c:pt>
                      <c:pt idx="1130">
                        <c:v>18.850000000000001</c:v>
                      </c:pt>
                      <c:pt idx="1131">
                        <c:v>18.866666666666667</c:v>
                      </c:pt>
                      <c:pt idx="1132">
                        <c:v>18.883333333333333</c:v>
                      </c:pt>
                      <c:pt idx="1133">
                        <c:v>18.899999999999999</c:v>
                      </c:pt>
                      <c:pt idx="1134">
                        <c:v>18.916666666666668</c:v>
                      </c:pt>
                      <c:pt idx="1135">
                        <c:v>18.933333333333334</c:v>
                      </c:pt>
                      <c:pt idx="1136">
                        <c:v>18.95</c:v>
                      </c:pt>
                      <c:pt idx="1137">
                        <c:v>18.966666666666665</c:v>
                      </c:pt>
                      <c:pt idx="1138">
                        <c:v>18.983333333333334</c:v>
                      </c:pt>
                      <c:pt idx="1139">
                        <c:v>19</c:v>
                      </c:pt>
                      <c:pt idx="1140">
                        <c:v>19.016666666666666</c:v>
                      </c:pt>
                      <c:pt idx="1141">
                        <c:v>19.033333333333335</c:v>
                      </c:pt>
                      <c:pt idx="1142">
                        <c:v>19.05</c:v>
                      </c:pt>
                      <c:pt idx="1143">
                        <c:v>19.066666666666666</c:v>
                      </c:pt>
                      <c:pt idx="1144">
                        <c:v>19.083333333333332</c:v>
                      </c:pt>
                      <c:pt idx="1145">
                        <c:v>19.100000000000001</c:v>
                      </c:pt>
                      <c:pt idx="1146">
                        <c:v>19.116666666666667</c:v>
                      </c:pt>
                      <c:pt idx="1147">
                        <c:v>19.133333333333333</c:v>
                      </c:pt>
                      <c:pt idx="1148">
                        <c:v>19.149999999999999</c:v>
                      </c:pt>
                      <c:pt idx="1149">
                        <c:v>19.166666666666668</c:v>
                      </c:pt>
                      <c:pt idx="1150">
                        <c:v>19.183333333333334</c:v>
                      </c:pt>
                      <c:pt idx="1151">
                        <c:v>19.2</c:v>
                      </c:pt>
                      <c:pt idx="1152">
                        <c:v>19.216666666666665</c:v>
                      </c:pt>
                      <c:pt idx="1153">
                        <c:v>19.233333333333334</c:v>
                      </c:pt>
                      <c:pt idx="1154">
                        <c:v>19.25</c:v>
                      </c:pt>
                      <c:pt idx="1155">
                        <c:v>19.266666666666666</c:v>
                      </c:pt>
                      <c:pt idx="1156">
                        <c:v>19.283333333333335</c:v>
                      </c:pt>
                      <c:pt idx="1157">
                        <c:v>19.3</c:v>
                      </c:pt>
                      <c:pt idx="1158">
                        <c:v>19.316666666666666</c:v>
                      </c:pt>
                      <c:pt idx="1159">
                        <c:v>19.333333333333332</c:v>
                      </c:pt>
                      <c:pt idx="1160">
                        <c:v>19.350000000000001</c:v>
                      </c:pt>
                      <c:pt idx="1161">
                        <c:v>19.366666666666667</c:v>
                      </c:pt>
                      <c:pt idx="1162">
                        <c:v>19.383333333333333</c:v>
                      </c:pt>
                      <c:pt idx="1163">
                        <c:v>19.399999999999999</c:v>
                      </c:pt>
                      <c:pt idx="1164">
                        <c:v>19.416666666666668</c:v>
                      </c:pt>
                      <c:pt idx="1165">
                        <c:v>19.433333333333334</c:v>
                      </c:pt>
                      <c:pt idx="1166">
                        <c:v>19.45</c:v>
                      </c:pt>
                      <c:pt idx="1167">
                        <c:v>19.466666666666665</c:v>
                      </c:pt>
                      <c:pt idx="1168">
                        <c:v>19.483333333333334</c:v>
                      </c:pt>
                      <c:pt idx="1169">
                        <c:v>19.5</c:v>
                      </c:pt>
                      <c:pt idx="1170">
                        <c:v>19.516666666666666</c:v>
                      </c:pt>
                      <c:pt idx="1171">
                        <c:v>19.533333333333335</c:v>
                      </c:pt>
                      <c:pt idx="1172">
                        <c:v>19.55</c:v>
                      </c:pt>
                      <c:pt idx="1173">
                        <c:v>19.566666666666666</c:v>
                      </c:pt>
                      <c:pt idx="1174">
                        <c:v>19.583333333333332</c:v>
                      </c:pt>
                      <c:pt idx="1175">
                        <c:v>19.600000000000001</c:v>
                      </c:pt>
                      <c:pt idx="1176">
                        <c:v>19.616666666666667</c:v>
                      </c:pt>
                      <c:pt idx="1177">
                        <c:v>19.633333333333333</c:v>
                      </c:pt>
                      <c:pt idx="1178">
                        <c:v>19.649999999999999</c:v>
                      </c:pt>
                      <c:pt idx="1179">
                        <c:v>19.666666666666668</c:v>
                      </c:pt>
                      <c:pt idx="1180">
                        <c:v>19.683333333333334</c:v>
                      </c:pt>
                      <c:pt idx="1181">
                        <c:v>19.7</c:v>
                      </c:pt>
                      <c:pt idx="1182">
                        <c:v>19.716666666666665</c:v>
                      </c:pt>
                      <c:pt idx="1183">
                        <c:v>19.733333333333334</c:v>
                      </c:pt>
                      <c:pt idx="1184">
                        <c:v>19.75</c:v>
                      </c:pt>
                      <c:pt idx="1185">
                        <c:v>19.766666666666666</c:v>
                      </c:pt>
                      <c:pt idx="1186">
                        <c:v>19.783333333333335</c:v>
                      </c:pt>
                      <c:pt idx="1187">
                        <c:v>19.8</c:v>
                      </c:pt>
                      <c:pt idx="1188">
                        <c:v>19.816666666666666</c:v>
                      </c:pt>
                      <c:pt idx="1189">
                        <c:v>19.833333333333332</c:v>
                      </c:pt>
                      <c:pt idx="1190">
                        <c:v>19.850000000000001</c:v>
                      </c:pt>
                      <c:pt idx="1191">
                        <c:v>19.866666666666667</c:v>
                      </c:pt>
                      <c:pt idx="1192">
                        <c:v>19.883333333333333</c:v>
                      </c:pt>
                      <c:pt idx="1193">
                        <c:v>19.899999999999999</c:v>
                      </c:pt>
                      <c:pt idx="1194">
                        <c:v>19.916666666666668</c:v>
                      </c:pt>
                      <c:pt idx="1195">
                        <c:v>19.933333333333334</c:v>
                      </c:pt>
                      <c:pt idx="1196">
                        <c:v>19.95</c:v>
                      </c:pt>
                      <c:pt idx="1197">
                        <c:v>19.966666666666665</c:v>
                      </c:pt>
                      <c:pt idx="1198">
                        <c:v>19.983333333333334</c:v>
                      </c:pt>
                      <c:pt idx="1199">
                        <c:v>20</c:v>
                      </c:pt>
                      <c:pt idx="1200">
                        <c:v>20.016666666666666</c:v>
                      </c:pt>
                      <c:pt idx="1201">
                        <c:v>20.033333333333335</c:v>
                      </c:pt>
                      <c:pt idx="1202">
                        <c:v>20.05</c:v>
                      </c:pt>
                      <c:pt idx="1203">
                        <c:v>20.066666666666666</c:v>
                      </c:pt>
                      <c:pt idx="1204">
                        <c:v>20.083333333333332</c:v>
                      </c:pt>
                      <c:pt idx="1205">
                        <c:v>20.100000000000001</c:v>
                      </c:pt>
                      <c:pt idx="1206">
                        <c:v>20.116666666666667</c:v>
                      </c:pt>
                      <c:pt idx="1207">
                        <c:v>20.133333333333333</c:v>
                      </c:pt>
                      <c:pt idx="1208">
                        <c:v>20.149999999999999</c:v>
                      </c:pt>
                      <c:pt idx="1209">
                        <c:v>20.166666666666668</c:v>
                      </c:pt>
                      <c:pt idx="1210">
                        <c:v>20.183333333333334</c:v>
                      </c:pt>
                      <c:pt idx="1211">
                        <c:v>20.2</c:v>
                      </c:pt>
                      <c:pt idx="1212">
                        <c:v>20.216666666666665</c:v>
                      </c:pt>
                      <c:pt idx="1213">
                        <c:v>20.233333333333334</c:v>
                      </c:pt>
                      <c:pt idx="1214">
                        <c:v>20.25</c:v>
                      </c:pt>
                      <c:pt idx="1215">
                        <c:v>20.266666666666666</c:v>
                      </c:pt>
                      <c:pt idx="1216">
                        <c:v>20.283333333333335</c:v>
                      </c:pt>
                      <c:pt idx="1217">
                        <c:v>20.3</c:v>
                      </c:pt>
                      <c:pt idx="1218">
                        <c:v>20.316666666666666</c:v>
                      </c:pt>
                      <c:pt idx="1219">
                        <c:v>20.333333333333332</c:v>
                      </c:pt>
                      <c:pt idx="1220">
                        <c:v>20.350000000000001</c:v>
                      </c:pt>
                      <c:pt idx="1221">
                        <c:v>20.366666666666667</c:v>
                      </c:pt>
                      <c:pt idx="1222">
                        <c:v>20.383333333333333</c:v>
                      </c:pt>
                      <c:pt idx="1223">
                        <c:v>20.399999999999999</c:v>
                      </c:pt>
                      <c:pt idx="1224">
                        <c:v>20.416666666666668</c:v>
                      </c:pt>
                      <c:pt idx="1225">
                        <c:v>20.433333333333334</c:v>
                      </c:pt>
                      <c:pt idx="1226">
                        <c:v>20.45</c:v>
                      </c:pt>
                      <c:pt idx="1227">
                        <c:v>20.466666666666665</c:v>
                      </c:pt>
                      <c:pt idx="1228">
                        <c:v>20.483333333333334</c:v>
                      </c:pt>
                      <c:pt idx="1229">
                        <c:v>20.5</c:v>
                      </c:pt>
                      <c:pt idx="1230">
                        <c:v>20.516666666666666</c:v>
                      </c:pt>
                      <c:pt idx="1231">
                        <c:v>20.533333333333335</c:v>
                      </c:pt>
                      <c:pt idx="1232">
                        <c:v>20.55</c:v>
                      </c:pt>
                      <c:pt idx="1233">
                        <c:v>20.566666666666666</c:v>
                      </c:pt>
                      <c:pt idx="1234">
                        <c:v>20.583333333333332</c:v>
                      </c:pt>
                      <c:pt idx="1235">
                        <c:v>20.6</c:v>
                      </c:pt>
                      <c:pt idx="1236">
                        <c:v>20.616666666666667</c:v>
                      </c:pt>
                      <c:pt idx="1237">
                        <c:v>20.633333333333333</c:v>
                      </c:pt>
                      <c:pt idx="1238">
                        <c:v>20.65</c:v>
                      </c:pt>
                      <c:pt idx="1239">
                        <c:v>20.666666666666668</c:v>
                      </c:pt>
                      <c:pt idx="1240">
                        <c:v>20.683333333333334</c:v>
                      </c:pt>
                      <c:pt idx="1241">
                        <c:v>20.7</c:v>
                      </c:pt>
                      <c:pt idx="1242">
                        <c:v>20.716666666666665</c:v>
                      </c:pt>
                      <c:pt idx="1243">
                        <c:v>20.733333333333334</c:v>
                      </c:pt>
                      <c:pt idx="1244">
                        <c:v>20.75</c:v>
                      </c:pt>
                      <c:pt idx="1245">
                        <c:v>20.766666666666666</c:v>
                      </c:pt>
                      <c:pt idx="1246">
                        <c:v>20.783333333333335</c:v>
                      </c:pt>
                      <c:pt idx="1247">
                        <c:v>20.8</c:v>
                      </c:pt>
                      <c:pt idx="1248">
                        <c:v>20.816666666666666</c:v>
                      </c:pt>
                      <c:pt idx="1249">
                        <c:v>20.833333333333332</c:v>
                      </c:pt>
                      <c:pt idx="1250">
                        <c:v>20.85</c:v>
                      </c:pt>
                      <c:pt idx="1251">
                        <c:v>20.866666666666667</c:v>
                      </c:pt>
                      <c:pt idx="1252">
                        <c:v>20.883333333333333</c:v>
                      </c:pt>
                      <c:pt idx="1253">
                        <c:v>20.9</c:v>
                      </c:pt>
                      <c:pt idx="1254">
                        <c:v>20.916666666666668</c:v>
                      </c:pt>
                      <c:pt idx="1255">
                        <c:v>20.933333333333334</c:v>
                      </c:pt>
                      <c:pt idx="1256">
                        <c:v>20.95</c:v>
                      </c:pt>
                      <c:pt idx="1257">
                        <c:v>20.966666666666665</c:v>
                      </c:pt>
                      <c:pt idx="1258">
                        <c:v>20.983333333333334</c:v>
                      </c:pt>
                      <c:pt idx="1259">
                        <c:v>21</c:v>
                      </c:pt>
                      <c:pt idx="1260">
                        <c:v>21.016666666666666</c:v>
                      </c:pt>
                      <c:pt idx="1261">
                        <c:v>21.033333333333335</c:v>
                      </c:pt>
                      <c:pt idx="1262">
                        <c:v>21.05</c:v>
                      </c:pt>
                      <c:pt idx="1263">
                        <c:v>21.066666666666666</c:v>
                      </c:pt>
                      <c:pt idx="1264">
                        <c:v>21.083333333333332</c:v>
                      </c:pt>
                      <c:pt idx="1265">
                        <c:v>21.1</c:v>
                      </c:pt>
                      <c:pt idx="1266">
                        <c:v>21.116666666666667</c:v>
                      </c:pt>
                      <c:pt idx="1267">
                        <c:v>21.133333333333333</c:v>
                      </c:pt>
                      <c:pt idx="1268">
                        <c:v>21.15</c:v>
                      </c:pt>
                      <c:pt idx="1269">
                        <c:v>21.166666666666668</c:v>
                      </c:pt>
                      <c:pt idx="1270">
                        <c:v>21.183333333333334</c:v>
                      </c:pt>
                      <c:pt idx="1271">
                        <c:v>21.2</c:v>
                      </c:pt>
                      <c:pt idx="1272">
                        <c:v>21.216666666666665</c:v>
                      </c:pt>
                      <c:pt idx="1273">
                        <c:v>21.233333333333334</c:v>
                      </c:pt>
                      <c:pt idx="1274">
                        <c:v>21.25</c:v>
                      </c:pt>
                      <c:pt idx="1275">
                        <c:v>21.266666666666666</c:v>
                      </c:pt>
                      <c:pt idx="1276">
                        <c:v>21.283333333333335</c:v>
                      </c:pt>
                      <c:pt idx="1277">
                        <c:v>21.3</c:v>
                      </c:pt>
                      <c:pt idx="1278">
                        <c:v>21.316666666666666</c:v>
                      </c:pt>
                      <c:pt idx="1279">
                        <c:v>21.333333333333332</c:v>
                      </c:pt>
                      <c:pt idx="1280">
                        <c:v>21.35</c:v>
                      </c:pt>
                      <c:pt idx="1281">
                        <c:v>21.366666666666667</c:v>
                      </c:pt>
                      <c:pt idx="1282">
                        <c:v>21.383333333333333</c:v>
                      </c:pt>
                      <c:pt idx="1283">
                        <c:v>21.4</c:v>
                      </c:pt>
                      <c:pt idx="1284">
                        <c:v>21.416666666666668</c:v>
                      </c:pt>
                      <c:pt idx="1285">
                        <c:v>21.433333333333334</c:v>
                      </c:pt>
                      <c:pt idx="1286">
                        <c:v>21.45</c:v>
                      </c:pt>
                      <c:pt idx="1287">
                        <c:v>21.466666666666665</c:v>
                      </c:pt>
                      <c:pt idx="1288">
                        <c:v>21.483333333333334</c:v>
                      </c:pt>
                      <c:pt idx="1289">
                        <c:v>21.5</c:v>
                      </c:pt>
                      <c:pt idx="1290">
                        <c:v>21.516666666666666</c:v>
                      </c:pt>
                      <c:pt idx="1291">
                        <c:v>21.533333333333335</c:v>
                      </c:pt>
                      <c:pt idx="1292">
                        <c:v>21.55</c:v>
                      </c:pt>
                      <c:pt idx="1293">
                        <c:v>21.566666666666666</c:v>
                      </c:pt>
                      <c:pt idx="1294">
                        <c:v>21.583333333333332</c:v>
                      </c:pt>
                      <c:pt idx="1295">
                        <c:v>21.6</c:v>
                      </c:pt>
                      <c:pt idx="1296">
                        <c:v>21.616666666666667</c:v>
                      </c:pt>
                      <c:pt idx="1297">
                        <c:v>21.633333333333333</c:v>
                      </c:pt>
                      <c:pt idx="1298">
                        <c:v>21.65</c:v>
                      </c:pt>
                      <c:pt idx="1299">
                        <c:v>21.666666666666668</c:v>
                      </c:pt>
                      <c:pt idx="1300">
                        <c:v>21.683333333333334</c:v>
                      </c:pt>
                      <c:pt idx="1301">
                        <c:v>21.7</c:v>
                      </c:pt>
                      <c:pt idx="1302">
                        <c:v>21.716666666666665</c:v>
                      </c:pt>
                      <c:pt idx="1303">
                        <c:v>21.733333333333334</c:v>
                      </c:pt>
                      <c:pt idx="1304">
                        <c:v>21.75</c:v>
                      </c:pt>
                      <c:pt idx="1305">
                        <c:v>21.766666666666666</c:v>
                      </c:pt>
                      <c:pt idx="1306">
                        <c:v>21.783333333333335</c:v>
                      </c:pt>
                      <c:pt idx="1307">
                        <c:v>21.8</c:v>
                      </c:pt>
                      <c:pt idx="1308">
                        <c:v>21.816666666666666</c:v>
                      </c:pt>
                      <c:pt idx="1309">
                        <c:v>21.833333333333332</c:v>
                      </c:pt>
                      <c:pt idx="1310">
                        <c:v>21.85</c:v>
                      </c:pt>
                      <c:pt idx="1311">
                        <c:v>21.866666666666667</c:v>
                      </c:pt>
                      <c:pt idx="1312">
                        <c:v>21.883333333333333</c:v>
                      </c:pt>
                      <c:pt idx="1313">
                        <c:v>21.9</c:v>
                      </c:pt>
                      <c:pt idx="1314">
                        <c:v>21.916666666666668</c:v>
                      </c:pt>
                      <c:pt idx="1315">
                        <c:v>21.933333333333334</c:v>
                      </c:pt>
                      <c:pt idx="1316">
                        <c:v>21.95</c:v>
                      </c:pt>
                      <c:pt idx="1317">
                        <c:v>21.966666666666665</c:v>
                      </c:pt>
                      <c:pt idx="1318">
                        <c:v>21.983333333333334</c:v>
                      </c:pt>
                      <c:pt idx="1319">
                        <c:v>22</c:v>
                      </c:pt>
                      <c:pt idx="1320">
                        <c:v>22.016666666666666</c:v>
                      </c:pt>
                      <c:pt idx="1321">
                        <c:v>22.033333333333335</c:v>
                      </c:pt>
                      <c:pt idx="1322">
                        <c:v>22.05</c:v>
                      </c:pt>
                      <c:pt idx="1323">
                        <c:v>22.066666666666666</c:v>
                      </c:pt>
                      <c:pt idx="1324">
                        <c:v>22.083333333333332</c:v>
                      </c:pt>
                      <c:pt idx="1325">
                        <c:v>22.1</c:v>
                      </c:pt>
                      <c:pt idx="1326">
                        <c:v>22.116666666666667</c:v>
                      </c:pt>
                      <c:pt idx="1327">
                        <c:v>22.133333333333333</c:v>
                      </c:pt>
                      <c:pt idx="1328">
                        <c:v>22.15</c:v>
                      </c:pt>
                      <c:pt idx="1329">
                        <c:v>22.166666666666668</c:v>
                      </c:pt>
                      <c:pt idx="1330">
                        <c:v>22.183333333333334</c:v>
                      </c:pt>
                      <c:pt idx="1331">
                        <c:v>22.2</c:v>
                      </c:pt>
                      <c:pt idx="1332">
                        <c:v>22.216666666666665</c:v>
                      </c:pt>
                      <c:pt idx="1333">
                        <c:v>22.233333333333334</c:v>
                      </c:pt>
                      <c:pt idx="1334">
                        <c:v>22.25</c:v>
                      </c:pt>
                      <c:pt idx="1335">
                        <c:v>22.266666666666666</c:v>
                      </c:pt>
                      <c:pt idx="1336">
                        <c:v>22.283333333333335</c:v>
                      </c:pt>
                      <c:pt idx="1337">
                        <c:v>22.3</c:v>
                      </c:pt>
                      <c:pt idx="1338">
                        <c:v>22.316666666666666</c:v>
                      </c:pt>
                      <c:pt idx="1339">
                        <c:v>22.333333333333332</c:v>
                      </c:pt>
                      <c:pt idx="1340">
                        <c:v>22.35</c:v>
                      </c:pt>
                      <c:pt idx="1341">
                        <c:v>22.366666666666667</c:v>
                      </c:pt>
                      <c:pt idx="1342">
                        <c:v>22.383333333333333</c:v>
                      </c:pt>
                      <c:pt idx="1343">
                        <c:v>22.4</c:v>
                      </c:pt>
                      <c:pt idx="1344">
                        <c:v>22.416666666666668</c:v>
                      </c:pt>
                      <c:pt idx="1345">
                        <c:v>22.433333333333334</c:v>
                      </c:pt>
                      <c:pt idx="1346">
                        <c:v>22.45</c:v>
                      </c:pt>
                      <c:pt idx="1347">
                        <c:v>22.466666666666665</c:v>
                      </c:pt>
                      <c:pt idx="1348">
                        <c:v>22.483333333333334</c:v>
                      </c:pt>
                      <c:pt idx="1349">
                        <c:v>22.5</c:v>
                      </c:pt>
                      <c:pt idx="1350">
                        <c:v>22.516666666666666</c:v>
                      </c:pt>
                      <c:pt idx="1351">
                        <c:v>22.533333333333335</c:v>
                      </c:pt>
                      <c:pt idx="1352">
                        <c:v>22.55</c:v>
                      </c:pt>
                      <c:pt idx="1353">
                        <c:v>22.566666666666666</c:v>
                      </c:pt>
                      <c:pt idx="1354">
                        <c:v>22.583333333333332</c:v>
                      </c:pt>
                      <c:pt idx="1355">
                        <c:v>22.6</c:v>
                      </c:pt>
                      <c:pt idx="1356">
                        <c:v>22.616666666666667</c:v>
                      </c:pt>
                      <c:pt idx="1357">
                        <c:v>22.633333333333333</c:v>
                      </c:pt>
                      <c:pt idx="1358">
                        <c:v>22.65</c:v>
                      </c:pt>
                      <c:pt idx="1359">
                        <c:v>22.666666666666668</c:v>
                      </c:pt>
                      <c:pt idx="1360">
                        <c:v>22.683333333333334</c:v>
                      </c:pt>
                      <c:pt idx="1361">
                        <c:v>22.7</c:v>
                      </c:pt>
                      <c:pt idx="1362">
                        <c:v>22.716666666666665</c:v>
                      </c:pt>
                      <c:pt idx="1363">
                        <c:v>22.733333333333334</c:v>
                      </c:pt>
                      <c:pt idx="1364">
                        <c:v>22.75</c:v>
                      </c:pt>
                      <c:pt idx="1365">
                        <c:v>22.766666666666666</c:v>
                      </c:pt>
                      <c:pt idx="1366">
                        <c:v>22.783333333333335</c:v>
                      </c:pt>
                      <c:pt idx="1367">
                        <c:v>22.8</c:v>
                      </c:pt>
                      <c:pt idx="1368">
                        <c:v>22.816666666666666</c:v>
                      </c:pt>
                      <c:pt idx="1369">
                        <c:v>22.833333333333332</c:v>
                      </c:pt>
                      <c:pt idx="1370">
                        <c:v>22.85</c:v>
                      </c:pt>
                      <c:pt idx="1371">
                        <c:v>22.866666666666667</c:v>
                      </c:pt>
                      <c:pt idx="1372">
                        <c:v>22.883333333333333</c:v>
                      </c:pt>
                      <c:pt idx="1373">
                        <c:v>22.9</c:v>
                      </c:pt>
                      <c:pt idx="1374">
                        <c:v>22.916666666666668</c:v>
                      </c:pt>
                      <c:pt idx="1375">
                        <c:v>22.933333333333334</c:v>
                      </c:pt>
                      <c:pt idx="1376">
                        <c:v>22.95</c:v>
                      </c:pt>
                      <c:pt idx="1377">
                        <c:v>22.966666666666665</c:v>
                      </c:pt>
                      <c:pt idx="1378">
                        <c:v>22.983333333333334</c:v>
                      </c:pt>
                      <c:pt idx="1379">
                        <c:v>23</c:v>
                      </c:pt>
                      <c:pt idx="1380">
                        <c:v>23.016666666666666</c:v>
                      </c:pt>
                      <c:pt idx="1381">
                        <c:v>23.033333333333335</c:v>
                      </c:pt>
                      <c:pt idx="1382">
                        <c:v>23.05</c:v>
                      </c:pt>
                      <c:pt idx="1383">
                        <c:v>23.066666666666666</c:v>
                      </c:pt>
                      <c:pt idx="1384">
                        <c:v>23.083333333333332</c:v>
                      </c:pt>
                      <c:pt idx="1385">
                        <c:v>23.1</c:v>
                      </c:pt>
                      <c:pt idx="1386">
                        <c:v>23.116666666666667</c:v>
                      </c:pt>
                      <c:pt idx="1387">
                        <c:v>23.133333333333333</c:v>
                      </c:pt>
                      <c:pt idx="1388">
                        <c:v>23.15</c:v>
                      </c:pt>
                      <c:pt idx="1389">
                        <c:v>23.166666666666668</c:v>
                      </c:pt>
                      <c:pt idx="1390">
                        <c:v>23.183333333333334</c:v>
                      </c:pt>
                      <c:pt idx="1391">
                        <c:v>23.2</c:v>
                      </c:pt>
                      <c:pt idx="1392">
                        <c:v>23.216666666666665</c:v>
                      </c:pt>
                      <c:pt idx="1393">
                        <c:v>23.233333333333334</c:v>
                      </c:pt>
                      <c:pt idx="1394">
                        <c:v>23.25</c:v>
                      </c:pt>
                      <c:pt idx="1395">
                        <c:v>23.266666666666666</c:v>
                      </c:pt>
                      <c:pt idx="1396">
                        <c:v>23.283333333333335</c:v>
                      </c:pt>
                      <c:pt idx="1397">
                        <c:v>23.3</c:v>
                      </c:pt>
                      <c:pt idx="1398">
                        <c:v>23.316666666666666</c:v>
                      </c:pt>
                      <c:pt idx="1399">
                        <c:v>23.333333333333332</c:v>
                      </c:pt>
                      <c:pt idx="1400">
                        <c:v>23.35</c:v>
                      </c:pt>
                      <c:pt idx="1401">
                        <c:v>23.366666666666667</c:v>
                      </c:pt>
                      <c:pt idx="1402">
                        <c:v>23.383333333333333</c:v>
                      </c:pt>
                      <c:pt idx="1403">
                        <c:v>23.4</c:v>
                      </c:pt>
                      <c:pt idx="1404">
                        <c:v>23.416666666666668</c:v>
                      </c:pt>
                      <c:pt idx="1405">
                        <c:v>23.433333333333334</c:v>
                      </c:pt>
                      <c:pt idx="1406">
                        <c:v>23.45</c:v>
                      </c:pt>
                      <c:pt idx="1407">
                        <c:v>23.466666666666665</c:v>
                      </c:pt>
                      <c:pt idx="1408">
                        <c:v>23.483333333333334</c:v>
                      </c:pt>
                      <c:pt idx="1409">
                        <c:v>23.5</c:v>
                      </c:pt>
                      <c:pt idx="1410">
                        <c:v>23.516666666666666</c:v>
                      </c:pt>
                      <c:pt idx="1411">
                        <c:v>23.533333333333335</c:v>
                      </c:pt>
                      <c:pt idx="1412">
                        <c:v>23.55</c:v>
                      </c:pt>
                      <c:pt idx="1413">
                        <c:v>23.566666666666666</c:v>
                      </c:pt>
                      <c:pt idx="1414">
                        <c:v>23.583333333333332</c:v>
                      </c:pt>
                      <c:pt idx="1415">
                        <c:v>23.6</c:v>
                      </c:pt>
                      <c:pt idx="1416">
                        <c:v>23.616666666666667</c:v>
                      </c:pt>
                      <c:pt idx="1417">
                        <c:v>23.633333333333333</c:v>
                      </c:pt>
                      <c:pt idx="1418">
                        <c:v>23.65</c:v>
                      </c:pt>
                      <c:pt idx="1419">
                        <c:v>23.666666666666668</c:v>
                      </c:pt>
                      <c:pt idx="1420">
                        <c:v>23.683333333333334</c:v>
                      </c:pt>
                      <c:pt idx="1421">
                        <c:v>23.7</c:v>
                      </c:pt>
                      <c:pt idx="1422">
                        <c:v>23.716666666666665</c:v>
                      </c:pt>
                      <c:pt idx="1423">
                        <c:v>23.733333333333334</c:v>
                      </c:pt>
                      <c:pt idx="1424">
                        <c:v>23.75</c:v>
                      </c:pt>
                      <c:pt idx="1425">
                        <c:v>23.766666666666666</c:v>
                      </c:pt>
                      <c:pt idx="1426">
                        <c:v>23.783333333333335</c:v>
                      </c:pt>
                      <c:pt idx="1427">
                        <c:v>23.8</c:v>
                      </c:pt>
                      <c:pt idx="1428">
                        <c:v>23.816666666666666</c:v>
                      </c:pt>
                      <c:pt idx="1429">
                        <c:v>23.833333333333332</c:v>
                      </c:pt>
                      <c:pt idx="1430">
                        <c:v>23.85</c:v>
                      </c:pt>
                      <c:pt idx="1431">
                        <c:v>23.866666666666667</c:v>
                      </c:pt>
                      <c:pt idx="1432">
                        <c:v>23.883333333333333</c:v>
                      </c:pt>
                      <c:pt idx="1433">
                        <c:v>23.9</c:v>
                      </c:pt>
                      <c:pt idx="1434">
                        <c:v>23.916666666666668</c:v>
                      </c:pt>
                      <c:pt idx="1435">
                        <c:v>23.933333333333334</c:v>
                      </c:pt>
                      <c:pt idx="1436">
                        <c:v>23.95</c:v>
                      </c:pt>
                      <c:pt idx="1437">
                        <c:v>23.966666666666665</c:v>
                      </c:pt>
                      <c:pt idx="1438">
                        <c:v>23.983333333333334</c:v>
                      </c:pt>
                      <c:pt idx="1439">
                        <c:v>24</c:v>
                      </c:pt>
                      <c:pt idx="1440">
                        <c:v>24.016666666666666</c:v>
                      </c:pt>
                      <c:pt idx="1441">
                        <c:v>24.033333333333335</c:v>
                      </c:pt>
                      <c:pt idx="1442">
                        <c:v>24.05</c:v>
                      </c:pt>
                      <c:pt idx="1443">
                        <c:v>24.066666666666666</c:v>
                      </c:pt>
                      <c:pt idx="1444">
                        <c:v>24.083333333333332</c:v>
                      </c:pt>
                      <c:pt idx="1445">
                        <c:v>24.1</c:v>
                      </c:pt>
                      <c:pt idx="1446">
                        <c:v>24.116666666666667</c:v>
                      </c:pt>
                      <c:pt idx="1447">
                        <c:v>24.133333333333333</c:v>
                      </c:pt>
                      <c:pt idx="1448">
                        <c:v>24.15</c:v>
                      </c:pt>
                      <c:pt idx="1449">
                        <c:v>24.166666666666668</c:v>
                      </c:pt>
                      <c:pt idx="1450">
                        <c:v>24.183333333333334</c:v>
                      </c:pt>
                      <c:pt idx="1451">
                        <c:v>24.2</c:v>
                      </c:pt>
                      <c:pt idx="1452">
                        <c:v>24.216666666666665</c:v>
                      </c:pt>
                      <c:pt idx="1453">
                        <c:v>24.233333333333334</c:v>
                      </c:pt>
                      <c:pt idx="1454">
                        <c:v>24.25</c:v>
                      </c:pt>
                      <c:pt idx="1455">
                        <c:v>24.266666666666666</c:v>
                      </c:pt>
                      <c:pt idx="1456">
                        <c:v>24.283333333333335</c:v>
                      </c:pt>
                      <c:pt idx="1457">
                        <c:v>24.3</c:v>
                      </c:pt>
                      <c:pt idx="1458">
                        <c:v>24.316666666666666</c:v>
                      </c:pt>
                      <c:pt idx="1459">
                        <c:v>24.333333333333332</c:v>
                      </c:pt>
                      <c:pt idx="1460">
                        <c:v>24.35</c:v>
                      </c:pt>
                      <c:pt idx="1461">
                        <c:v>24.366666666666667</c:v>
                      </c:pt>
                      <c:pt idx="1462">
                        <c:v>24.383333333333333</c:v>
                      </c:pt>
                      <c:pt idx="1463">
                        <c:v>24.4</c:v>
                      </c:pt>
                      <c:pt idx="1464">
                        <c:v>24.416666666666668</c:v>
                      </c:pt>
                      <c:pt idx="1465">
                        <c:v>24.433333333333334</c:v>
                      </c:pt>
                      <c:pt idx="1466">
                        <c:v>24.45</c:v>
                      </c:pt>
                      <c:pt idx="1467">
                        <c:v>24.466666666666665</c:v>
                      </c:pt>
                      <c:pt idx="1468">
                        <c:v>24.483333333333334</c:v>
                      </c:pt>
                      <c:pt idx="1469">
                        <c:v>24.5</c:v>
                      </c:pt>
                      <c:pt idx="1470">
                        <c:v>24.516666666666666</c:v>
                      </c:pt>
                      <c:pt idx="1471">
                        <c:v>24.533333333333335</c:v>
                      </c:pt>
                      <c:pt idx="1472">
                        <c:v>24.55</c:v>
                      </c:pt>
                      <c:pt idx="1473">
                        <c:v>24.566666666666666</c:v>
                      </c:pt>
                      <c:pt idx="1474">
                        <c:v>24.583333333333332</c:v>
                      </c:pt>
                      <c:pt idx="1475">
                        <c:v>24.6</c:v>
                      </c:pt>
                      <c:pt idx="1476">
                        <c:v>24.616666666666667</c:v>
                      </c:pt>
                      <c:pt idx="1477">
                        <c:v>24.633333333333333</c:v>
                      </c:pt>
                      <c:pt idx="1478">
                        <c:v>24.65</c:v>
                      </c:pt>
                      <c:pt idx="1479">
                        <c:v>24.666666666666668</c:v>
                      </c:pt>
                      <c:pt idx="1480">
                        <c:v>24.683333333333334</c:v>
                      </c:pt>
                      <c:pt idx="1481">
                        <c:v>24.7</c:v>
                      </c:pt>
                      <c:pt idx="1482">
                        <c:v>24.716666666666665</c:v>
                      </c:pt>
                      <c:pt idx="1483">
                        <c:v>24.733333333333334</c:v>
                      </c:pt>
                      <c:pt idx="1484">
                        <c:v>24.75</c:v>
                      </c:pt>
                      <c:pt idx="1485">
                        <c:v>24.766666666666666</c:v>
                      </c:pt>
                      <c:pt idx="1486">
                        <c:v>24.783333333333335</c:v>
                      </c:pt>
                      <c:pt idx="1487">
                        <c:v>24.8</c:v>
                      </c:pt>
                      <c:pt idx="1488">
                        <c:v>24.816666666666666</c:v>
                      </c:pt>
                      <c:pt idx="1489">
                        <c:v>24.833333333333332</c:v>
                      </c:pt>
                      <c:pt idx="1490">
                        <c:v>24.85</c:v>
                      </c:pt>
                      <c:pt idx="1491">
                        <c:v>24.866666666666667</c:v>
                      </c:pt>
                      <c:pt idx="1492">
                        <c:v>24.883333333333333</c:v>
                      </c:pt>
                      <c:pt idx="1493">
                        <c:v>24.9</c:v>
                      </c:pt>
                      <c:pt idx="1494">
                        <c:v>24.916666666666668</c:v>
                      </c:pt>
                      <c:pt idx="1495">
                        <c:v>24.933333333333334</c:v>
                      </c:pt>
                      <c:pt idx="1496">
                        <c:v>24.95</c:v>
                      </c:pt>
                      <c:pt idx="1497">
                        <c:v>24.966666666666665</c:v>
                      </c:pt>
                      <c:pt idx="1498">
                        <c:v>24.983333333333334</c:v>
                      </c:pt>
                      <c:pt idx="1499">
                        <c:v>25</c:v>
                      </c:pt>
                      <c:pt idx="1500">
                        <c:v>25.016666666666666</c:v>
                      </c:pt>
                      <c:pt idx="1501">
                        <c:v>25.033333333333335</c:v>
                      </c:pt>
                      <c:pt idx="1502">
                        <c:v>25.05</c:v>
                      </c:pt>
                      <c:pt idx="1503">
                        <c:v>25.066666666666666</c:v>
                      </c:pt>
                      <c:pt idx="1504">
                        <c:v>25.083333333333332</c:v>
                      </c:pt>
                      <c:pt idx="1505">
                        <c:v>25.1</c:v>
                      </c:pt>
                      <c:pt idx="1506">
                        <c:v>25.116666666666667</c:v>
                      </c:pt>
                      <c:pt idx="1507">
                        <c:v>25.133333333333333</c:v>
                      </c:pt>
                      <c:pt idx="1508">
                        <c:v>25.15</c:v>
                      </c:pt>
                      <c:pt idx="1509">
                        <c:v>25.166666666666668</c:v>
                      </c:pt>
                      <c:pt idx="1510">
                        <c:v>25.183333333333334</c:v>
                      </c:pt>
                      <c:pt idx="1511">
                        <c:v>25.2</c:v>
                      </c:pt>
                      <c:pt idx="1512">
                        <c:v>25.216666666666665</c:v>
                      </c:pt>
                      <c:pt idx="1513">
                        <c:v>25.233333333333334</c:v>
                      </c:pt>
                      <c:pt idx="1514">
                        <c:v>25.25</c:v>
                      </c:pt>
                      <c:pt idx="1515">
                        <c:v>25.266666666666666</c:v>
                      </c:pt>
                      <c:pt idx="1516">
                        <c:v>25.283333333333335</c:v>
                      </c:pt>
                      <c:pt idx="1517">
                        <c:v>25.3</c:v>
                      </c:pt>
                      <c:pt idx="1518">
                        <c:v>25.316666666666666</c:v>
                      </c:pt>
                      <c:pt idx="1519">
                        <c:v>25.333333333333332</c:v>
                      </c:pt>
                      <c:pt idx="1520">
                        <c:v>25.35</c:v>
                      </c:pt>
                      <c:pt idx="1521">
                        <c:v>25.366666666666667</c:v>
                      </c:pt>
                      <c:pt idx="1522">
                        <c:v>25.383333333333333</c:v>
                      </c:pt>
                      <c:pt idx="1523">
                        <c:v>25.4</c:v>
                      </c:pt>
                      <c:pt idx="1524">
                        <c:v>25.416666666666668</c:v>
                      </c:pt>
                      <c:pt idx="1525">
                        <c:v>25.433333333333334</c:v>
                      </c:pt>
                      <c:pt idx="1526">
                        <c:v>25.45</c:v>
                      </c:pt>
                      <c:pt idx="1527">
                        <c:v>25.466666666666665</c:v>
                      </c:pt>
                      <c:pt idx="1528">
                        <c:v>25.483333333333334</c:v>
                      </c:pt>
                      <c:pt idx="1529">
                        <c:v>25.5</c:v>
                      </c:pt>
                      <c:pt idx="1530">
                        <c:v>25.516666666666666</c:v>
                      </c:pt>
                      <c:pt idx="1531">
                        <c:v>25.533333333333335</c:v>
                      </c:pt>
                      <c:pt idx="1532">
                        <c:v>25.55</c:v>
                      </c:pt>
                      <c:pt idx="1533">
                        <c:v>25.566666666666666</c:v>
                      </c:pt>
                      <c:pt idx="1534">
                        <c:v>25.583333333333332</c:v>
                      </c:pt>
                      <c:pt idx="1535">
                        <c:v>25.6</c:v>
                      </c:pt>
                      <c:pt idx="1536">
                        <c:v>25.616666666666667</c:v>
                      </c:pt>
                      <c:pt idx="1537">
                        <c:v>25.633333333333333</c:v>
                      </c:pt>
                      <c:pt idx="1538">
                        <c:v>25.65</c:v>
                      </c:pt>
                      <c:pt idx="1539">
                        <c:v>25.666666666666668</c:v>
                      </c:pt>
                      <c:pt idx="1540">
                        <c:v>25.683333333333334</c:v>
                      </c:pt>
                      <c:pt idx="1541">
                        <c:v>25.7</c:v>
                      </c:pt>
                      <c:pt idx="1542">
                        <c:v>25.716666666666665</c:v>
                      </c:pt>
                      <c:pt idx="1543">
                        <c:v>25.733333333333334</c:v>
                      </c:pt>
                      <c:pt idx="1544">
                        <c:v>25.75</c:v>
                      </c:pt>
                      <c:pt idx="1545">
                        <c:v>25.766666666666666</c:v>
                      </c:pt>
                      <c:pt idx="1546">
                        <c:v>25.783333333333335</c:v>
                      </c:pt>
                      <c:pt idx="1547">
                        <c:v>25.8</c:v>
                      </c:pt>
                      <c:pt idx="1548">
                        <c:v>25.816666666666666</c:v>
                      </c:pt>
                      <c:pt idx="1549">
                        <c:v>25.833333333333332</c:v>
                      </c:pt>
                      <c:pt idx="1550">
                        <c:v>25.85</c:v>
                      </c:pt>
                      <c:pt idx="1551">
                        <c:v>25.866666666666667</c:v>
                      </c:pt>
                      <c:pt idx="1552">
                        <c:v>25.883333333333333</c:v>
                      </c:pt>
                      <c:pt idx="1553">
                        <c:v>25.9</c:v>
                      </c:pt>
                      <c:pt idx="1554">
                        <c:v>25.916666666666668</c:v>
                      </c:pt>
                      <c:pt idx="1555">
                        <c:v>25.933333333333334</c:v>
                      </c:pt>
                      <c:pt idx="1556">
                        <c:v>25.95</c:v>
                      </c:pt>
                      <c:pt idx="1557">
                        <c:v>25.966666666666665</c:v>
                      </c:pt>
                      <c:pt idx="1558">
                        <c:v>25.983333333333334</c:v>
                      </c:pt>
                      <c:pt idx="1559">
                        <c:v>26</c:v>
                      </c:pt>
                      <c:pt idx="1560">
                        <c:v>26.016666666666666</c:v>
                      </c:pt>
                      <c:pt idx="1561">
                        <c:v>26.033333333333335</c:v>
                      </c:pt>
                      <c:pt idx="1562">
                        <c:v>26.05</c:v>
                      </c:pt>
                      <c:pt idx="1563">
                        <c:v>26.066666666666666</c:v>
                      </c:pt>
                      <c:pt idx="1564">
                        <c:v>26.083333333333332</c:v>
                      </c:pt>
                      <c:pt idx="1565">
                        <c:v>26.1</c:v>
                      </c:pt>
                      <c:pt idx="1566">
                        <c:v>26.116666666666667</c:v>
                      </c:pt>
                      <c:pt idx="1567">
                        <c:v>26.133333333333333</c:v>
                      </c:pt>
                      <c:pt idx="1568">
                        <c:v>26.15</c:v>
                      </c:pt>
                      <c:pt idx="1569">
                        <c:v>26.166666666666668</c:v>
                      </c:pt>
                      <c:pt idx="1570">
                        <c:v>26.183333333333334</c:v>
                      </c:pt>
                      <c:pt idx="1571">
                        <c:v>26.2</c:v>
                      </c:pt>
                      <c:pt idx="1572">
                        <c:v>26.216666666666665</c:v>
                      </c:pt>
                      <c:pt idx="1573">
                        <c:v>26.233333333333334</c:v>
                      </c:pt>
                      <c:pt idx="1574">
                        <c:v>26.25</c:v>
                      </c:pt>
                      <c:pt idx="1575">
                        <c:v>26.266666666666666</c:v>
                      </c:pt>
                      <c:pt idx="1576">
                        <c:v>26.283333333333335</c:v>
                      </c:pt>
                      <c:pt idx="1577">
                        <c:v>26.3</c:v>
                      </c:pt>
                      <c:pt idx="1578">
                        <c:v>26.316666666666666</c:v>
                      </c:pt>
                      <c:pt idx="1579">
                        <c:v>26.333333333333332</c:v>
                      </c:pt>
                      <c:pt idx="1580">
                        <c:v>26.35</c:v>
                      </c:pt>
                      <c:pt idx="1581">
                        <c:v>26.366666666666667</c:v>
                      </c:pt>
                      <c:pt idx="1582">
                        <c:v>26.383333333333333</c:v>
                      </c:pt>
                      <c:pt idx="1583">
                        <c:v>26.4</c:v>
                      </c:pt>
                      <c:pt idx="1584">
                        <c:v>26.416666666666668</c:v>
                      </c:pt>
                      <c:pt idx="1585">
                        <c:v>26.433333333333334</c:v>
                      </c:pt>
                      <c:pt idx="1586">
                        <c:v>26.45</c:v>
                      </c:pt>
                      <c:pt idx="1587">
                        <c:v>26.466666666666665</c:v>
                      </c:pt>
                      <c:pt idx="1588">
                        <c:v>26.483333333333334</c:v>
                      </c:pt>
                      <c:pt idx="1589">
                        <c:v>26.5</c:v>
                      </c:pt>
                      <c:pt idx="1590">
                        <c:v>26.516666666666666</c:v>
                      </c:pt>
                      <c:pt idx="1591">
                        <c:v>26.533333333333335</c:v>
                      </c:pt>
                      <c:pt idx="1592">
                        <c:v>26.55</c:v>
                      </c:pt>
                      <c:pt idx="1593">
                        <c:v>26.566666666666666</c:v>
                      </c:pt>
                      <c:pt idx="1594">
                        <c:v>26.583333333333332</c:v>
                      </c:pt>
                      <c:pt idx="1595">
                        <c:v>26.6</c:v>
                      </c:pt>
                      <c:pt idx="1596">
                        <c:v>26.616666666666667</c:v>
                      </c:pt>
                      <c:pt idx="1597">
                        <c:v>26.633333333333333</c:v>
                      </c:pt>
                      <c:pt idx="1598">
                        <c:v>26.65</c:v>
                      </c:pt>
                      <c:pt idx="1599">
                        <c:v>26.666666666666668</c:v>
                      </c:pt>
                      <c:pt idx="1600">
                        <c:v>26.683333333333334</c:v>
                      </c:pt>
                      <c:pt idx="1601">
                        <c:v>26.7</c:v>
                      </c:pt>
                      <c:pt idx="1602">
                        <c:v>26.716666666666665</c:v>
                      </c:pt>
                      <c:pt idx="1603">
                        <c:v>26.733333333333334</c:v>
                      </c:pt>
                      <c:pt idx="1604">
                        <c:v>26.75</c:v>
                      </c:pt>
                      <c:pt idx="1605">
                        <c:v>26.766666666666666</c:v>
                      </c:pt>
                      <c:pt idx="1606">
                        <c:v>26.783333333333335</c:v>
                      </c:pt>
                      <c:pt idx="1607">
                        <c:v>26.8</c:v>
                      </c:pt>
                      <c:pt idx="1608">
                        <c:v>26.816666666666666</c:v>
                      </c:pt>
                      <c:pt idx="1609">
                        <c:v>26.833333333333332</c:v>
                      </c:pt>
                      <c:pt idx="1610">
                        <c:v>26.85</c:v>
                      </c:pt>
                      <c:pt idx="1611">
                        <c:v>26.866666666666667</c:v>
                      </c:pt>
                      <c:pt idx="1612">
                        <c:v>26.883333333333333</c:v>
                      </c:pt>
                      <c:pt idx="1613">
                        <c:v>26.9</c:v>
                      </c:pt>
                      <c:pt idx="1614">
                        <c:v>26.916666666666668</c:v>
                      </c:pt>
                      <c:pt idx="1615">
                        <c:v>26.933333333333334</c:v>
                      </c:pt>
                      <c:pt idx="1616">
                        <c:v>26.95</c:v>
                      </c:pt>
                      <c:pt idx="1617">
                        <c:v>26.966666666666665</c:v>
                      </c:pt>
                      <c:pt idx="1618">
                        <c:v>26.983333333333334</c:v>
                      </c:pt>
                      <c:pt idx="1619">
                        <c:v>27</c:v>
                      </c:pt>
                      <c:pt idx="1620">
                        <c:v>27.016666666666666</c:v>
                      </c:pt>
                      <c:pt idx="1621">
                        <c:v>27.033333333333335</c:v>
                      </c:pt>
                      <c:pt idx="1622">
                        <c:v>27.05</c:v>
                      </c:pt>
                      <c:pt idx="1623">
                        <c:v>27.066666666666666</c:v>
                      </c:pt>
                      <c:pt idx="1624">
                        <c:v>27.083333333333332</c:v>
                      </c:pt>
                      <c:pt idx="1625">
                        <c:v>27.1</c:v>
                      </c:pt>
                      <c:pt idx="1626">
                        <c:v>27.116666666666667</c:v>
                      </c:pt>
                      <c:pt idx="1627">
                        <c:v>27.133333333333333</c:v>
                      </c:pt>
                      <c:pt idx="1628">
                        <c:v>27.15</c:v>
                      </c:pt>
                      <c:pt idx="1629">
                        <c:v>27.166666666666668</c:v>
                      </c:pt>
                      <c:pt idx="1630">
                        <c:v>27.183333333333334</c:v>
                      </c:pt>
                      <c:pt idx="1631">
                        <c:v>27.2</c:v>
                      </c:pt>
                      <c:pt idx="1632">
                        <c:v>27.216666666666665</c:v>
                      </c:pt>
                      <c:pt idx="1633">
                        <c:v>27.233333333333334</c:v>
                      </c:pt>
                      <c:pt idx="1634">
                        <c:v>27.25</c:v>
                      </c:pt>
                      <c:pt idx="1635">
                        <c:v>27.266666666666666</c:v>
                      </c:pt>
                      <c:pt idx="1636">
                        <c:v>27.283333333333335</c:v>
                      </c:pt>
                      <c:pt idx="1637">
                        <c:v>27.3</c:v>
                      </c:pt>
                      <c:pt idx="1638">
                        <c:v>27.316666666666666</c:v>
                      </c:pt>
                      <c:pt idx="1639">
                        <c:v>27.333333333333332</c:v>
                      </c:pt>
                      <c:pt idx="1640">
                        <c:v>27.35</c:v>
                      </c:pt>
                      <c:pt idx="1641">
                        <c:v>27.366666666666667</c:v>
                      </c:pt>
                      <c:pt idx="1642">
                        <c:v>27.383333333333333</c:v>
                      </c:pt>
                      <c:pt idx="1643">
                        <c:v>27.4</c:v>
                      </c:pt>
                      <c:pt idx="1644">
                        <c:v>27.416666666666668</c:v>
                      </c:pt>
                      <c:pt idx="1645">
                        <c:v>27.433333333333334</c:v>
                      </c:pt>
                      <c:pt idx="1646">
                        <c:v>27.45</c:v>
                      </c:pt>
                      <c:pt idx="1647">
                        <c:v>27.466666666666665</c:v>
                      </c:pt>
                      <c:pt idx="1648">
                        <c:v>27.483333333333334</c:v>
                      </c:pt>
                      <c:pt idx="1649">
                        <c:v>27.5</c:v>
                      </c:pt>
                      <c:pt idx="1650">
                        <c:v>27.516666666666666</c:v>
                      </c:pt>
                      <c:pt idx="1651">
                        <c:v>27.533333333333335</c:v>
                      </c:pt>
                      <c:pt idx="1652">
                        <c:v>27.55</c:v>
                      </c:pt>
                      <c:pt idx="1653">
                        <c:v>27.566666666666666</c:v>
                      </c:pt>
                      <c:pt idx="1654">
                        <c:v>27.583333333333332</c:v>
                      </c:pt>
                      <c:pt idx="1655">
                        <c:v>27.6</c:v>
                      </c:pt>
                      <c:pt idx="1656">
                        <c:v>27.616666666666667</c:v>
                      </c:pt>
                      <c:pt idx="1657">
                        <c:v>27.633333333333333</c:v>
                      </c:pt>
                      <c:pt idx="1658">
                        <c:v>27.65</c:v>
                      </c:pt>
                      <c:pt idx="1659">
                        <c:v>27.666666666666668</c:v>
                      </c:pt>
                      <c:pt idx="1660">
                        <c:v>27.683333333333334</c:v>
                      </c:pt>
                      <c:pt idx="1661">
                        <c:v>27.7</c:v>
                      </c:pt>
                      <c:pt idx="1662">
                        <c:v>27.716666666666665</c:v>
                      </c:pt>
                      <c:pt idx="1663">
                        <c:v>27.733333333333334</c:v>
                      </c:pt>
                      <c:pt idx="1664">
                        <c:v>27.75</c:v>
                      </c:pt>
                      <c:pt idx="1665">
                        <c:v>27.766666666666666</c:v>
                      </c:pt>
                      <c:pt idx="1666">
                        <c:v>27.783333333333335</c:v>
                      </c:pt>
                      <c:pt idx="1667">
                        <c:v>27.8</c:v>
                      </c:pt>
                      <c:pt idx="1668">
                        <c:v>27.816666666666666</c:v>
                      </c:pt>
                      <c:pt idx="1669">
                        <c:v>27.833333333333332</c:v>
                      </c:pt>
                      <c:pt idx="1670">
                        <c:v>27.85</c:v>
                      </c:pt>
                      <c:pt idx="1671">
                        <c:v>27.866666666666667</c:v>
                      </c:pt>
                      <c:pt idx="1672">
                        <c:v>27.883333333333333</c:v>
                      </c:pt>
                      <c:pt idx="1673">
                        <c:v>27.9</c:v>
                      </c:pt>
                      <c:pt idx="1674">
                        <c:v>27.916666666666668</c:v>
                      </c:pt>
                      <c:pt idx="1675">
                        <c:v>27.933333333333334</c:v>
                      </c:pt>
                      <c:pt idx="1676">
                        <c:v>27.95</c:v>
                      </c:pt>
                      <c:pt idx="1677">
                        <c:v>27.966666666666665</c:v>
                      </c:pt>
                      <c:pt idx="1678">
                        <c:v>27.983333333333334</c:v>
                      </c:pt>
                      <c:pt idx="1679">
                        <c:v>28</c:v>
                      </c:pt>
                      <c:pt idx="1680">
                        <c:v>28.016666666666666</c:v>
                      </c:pt>
                      <c:pt idx="1681">
                        <c:v>28.033333333333335</c:v>
                      </c:pt>
                      <c:pt idx="1682">
                        <c:v>28.05</c:v>
                      </c:pt>
                      <c:pt idx="1683">
                        <c:v>28.066666666666666</c:v>
                      </c:pt>
                      <c:pt idx="1684">
                        <c:v>28.083333333333332</c:v>
                      </c:pt>
                      <c:pt idx="1685">
                        <c:v>28.1</c:v>
                      </c:pt>
                      <c:pt idx="1686">
                        <c:v>28.116666666666667</c:v>
                      </c:pt>
                      <c:pt idx="1687">
                        <c:v>28.133333333333333</c:v>
                      </c:pt>
                      <c:pt idx="1688">
                        <c:v>28.15</c:v>
                      </c:pt>
                      <c:pt idx="1689">
                        <c:v>28.166666666666668</c:v>
                      </c:pt>
                      <c:pt idx="1690">
                        <c:v>28.183333333333334</c:v>
                      </c:pt>
                      <c:pt idx="1691">
                        <c:v>28.2</c:v>
                      </c:pt>
                      <c:pt idx="1692">
                        <c:v>28.216666666666665</c:v>
                      </c:pt>
                      <c:pt idx="1693">
                        <c:v>28.233333333333334</c:v>
                      </c:pt>
                      <c:pt idx="1694">
                        <c:v>28.25</c:v>
                      </c:pt>
                      <c:pt idx="1695">
                        <c:v>28.266666666666666</c:v>
                      </c:pt>
                      <c:pt idx="1696">
                        <c:v>28.283333333333335</c:v>
                      </c:pt>
                      <c:pt idx="1697">
                        <c:v>28.3</c:v>
                      </c:pt>
                      <c:pt idx="1698">
                        <c:v>28.316666666666666</c:v>
                      </c:pt>
                      <c:pt idx="1699">
                        <c:v>28.333333333333332</c:v>
                      </c:pt>
                      <c:pt idx="1700">
                        <c:v>28.35</c:v>
                      </c:pt>
                      <c:pt idx="1701">
                        <c:v>28.366666666666667</c:v>
                      </c:pt>
                      <c:pt idx="1702">
                        <c:v>28.383333333333333</c:v>
                      </c:pt>
                      <c:pt idx="1703">
                        <c:v>28.4</c:v>
                      </c:pt>
                      <c:pt idx="1704">
                        <c:v>28.416666666666668</c:v>
                      </c:pt>
                      <c:pt idx="1705">
                        <c:v>28.433333333333334</c:v>
                      </c:pt>
                      <c:pt idx="1706">
                        <c:v>28.45</c:v>
                      </c:pt>
                      <c:pt idx="1707">
                        <c:v>28.466666666666665</c:v>
                      </c:pt>
                      <c:pt idx="1708">
                        <c:v>28.483333333333334</c:v>
                      </c:pt>
                      <c:pt idx="1709">
                        <c:v>28.5</c:v>
                      </c:pt>
                      <c:pt idx="1710">
                        <c:v>28.516666666666666</c:v>
                      </c:pt>
                      <c:pt idx="1711">
                        <c:v>28.533333333333335</c:v>
                      </c:pt>
                      <c:pt idx="1712">
                        <c:v>28.55</c:v>
                      </c:pt>
                      <c:pt idx="1713">
                        <c:v>28.566666666666666</c:v>
                      </c:pt>
                      <c:pt idx="1714">
                        <c:v>28.583333333333332</c:v>
                      </c:pt>
                      <c:pt idx="1715">
                        <c:v>28.6</c:v>
                      </c:pt>
                      <c:pt idx="1716">
                        <c:v>28.616666666666667</c:v>
                      </c:pt>
                      <c:pt idx="1717">
                        <c:v>28.633333333333333</c:v>
                      </c:pt>
                      <c:pt idx="1718">
                        <c:v>28.65</c:v>
                      </c:pt>
                      <c:pt idx="1719">
                        <c:v>28.666666666666668</c:v>
                      </c:pt>
                      <c:pt idx="1720">
                        <c:v>28.683333333333334</c:v>
                      </c:pt>
                      <c:pt idx="1721">
                        <c:v>28.7</c:v>
                      </c:pt>
                      <c:pt idx="1722">
                        <c:v>28.716666666666665</c:v>
                      </c:pt>
                      <c:pt idx="1723">
                        <c:v>28.733333333333334</c:v>
                      </c:pt>
                      <c:pt idx="1724">
                        <c:v>28.75</c:v>
                      </c:pt>
                      <c:pt idx="1725">
                        <c:v>28.766666666666666</c:v>
                      </c:pt>
                      <c:pt idx="1726">
                        <c:v>28.783333333333335</c:v>
                      </c:pt>
                      <c:pt idx="1727">
                        <c:v>28.8</c:v>
                      </c:pt>
                      <c:pt idx="1728">
                        <c:v>28.816666666666666</c:v>
                      </c:pt>
                      <c:pt idx="1729">
                        <c:v>28.833333333333332</c:v>
                      </c:pt>
                      <c:pt idx="1730">
                        <c:v>28.85</c:v>
                      </c:pt>
                      <c:pt idx="1731">
                        <c:v>28.866666666666667</c:v>
                      </c:pt>
                      <c:pt idx="1732">
                        <c:v>28.883333333333333</c:v>
                      </c:pt>
                      <c:pt idx="1733">
                        <c:v>28.9</c:v>
                      </c:pt>
                      <c:pt idx="1734">
                        <c:v>28.916666666666668</c:v>
                      </c:pt>
                      <c:pt idx="1735">
                        <c:v>28.933333333333334</c:v>
                      </c:pt>
                      <c:pt idx="1736">
                        <c:v>28.95</c:v>
                      </c:pt>
                      <c:pt idx="1737">
                        <c:v>28.966666666666665</c:v>
                      </c:pt>
                      <c:pt idx="1738">
                        <c:v>28.983333333333334</c:v>
                      </c:pt>
                      <c:pt idx="1739">
                        <c:v>29</c:v>
                      </c:pt>
                      <c:pt idx="1740">
                        <c:v>29.016666666666666</c:v>
                      </c:pt>
                      <c:pt idx="1741">
                        <c:v>29.033333333333335</c:v>
                      </c:pt>
                      <c:pt idx="1742">
                        <c:v>29.05</c:v>
                      </c:pt>
                      <c:pt idx="1743">
                        <c:v>29.066666666666666</c:v>
                      </c:pt>
                      <c:pt idx="1744">
                        <c:v>29.083333333333332</c:v>
                      </c:pt>
                      <c:pt idx="1745">
                        <c:v>29.1</c:v>
                      </c:pt>
                      <c:pt idx="1746">
                        <c:v>29.116666666666667</c:v>
                      </c:pt>
                      <c:pt idx="1747">
                        <c:v>29.133333333333333</c:v>
                      </c:pt>
                      <c:pt idx="1748">
                        <c:v>29.15</c:v>
                      </c:pt>
                      <c:pt idx="1749">
                        <c:v>29.166666666666668</c:v>
                      </c:pt>
                      <c:pt idx="1750">
                        <c:v>29.183333333333334</c:v>
                      </c:pt>
                      <c:pt idx="1751">
                        <c:v>29.2</c:v>
                      </c:pt>
                      <c:pt idx="1752">
                        <c:v>29.216666666666665</c:v>
                      </c:pt>
                      <c:pt idx="1753">
                        <c:v>29.233333333333334</c:v>
                      </c:pt>
                      <c:pt idx="1754">
                        <c:v>29.25</c:v>
                      </c:pt>
                      <c:pt idx="1755">
                        <c:v>29.266666666666666</c:v>
                      </c:pt>
                      <c:pt idx="1756">
                        <c:v>29.283333333333335</c:v>
                      </c:pt>
                      <c:pt idx="1757">
                        <c:v>29.3</c:v>
                      </c:pt>
                      <c:pt idx="1758">
                        <c:v>29.316666666666666</c:v>
                      </c:pt>
                      <c:pt idx="1759">
                        <c:v>29.333333333333332</c:v>
                      </c:pt>
                      <c:pt idx="1760">
                        <c:v>29.35</c:v>
                      </c:pt>
                      <c:pt idx="1761">
                        <c:v>29.366666666666667</c:v>
                      </c:pt>
                      <c:pt idx="1762">
                        <c:v>29.383333333333333</c:v>
                      </c:pt>
                      <c:pt idx="1763">
                        <c:v>29.4</c:v>
                      </c:pt>
                      <c:pt idx="1764">
                        <c:v>29.416666666666668</c:v>
                      </c:pt>
                      <c:pt idx="1765">
                        <c:v>29.433333333333334</c:v>
                      </c:pt>
                      <c:pt idx="1766">
                        <c:v>29.45</c:v>
                      </c:pt>
                      <c:pt idx="1767">
                        <c:v>29.466666666666665</c:v>
                      </c:pt>
                      <c:pt idx="1768">
                        <c:v>29.483333333333334</c:v>
                      </c:pt>
                      <c:pt idx="1769">
                        <c:v>29.5</c:v>
                      </c:pt>
                      <c:pt idx="1770">
                        <c:v>29.516666666666666</c:v>
                      </c:pt>
                      <c:pt idx="1771">
                        <c:v>29.533333333333335</c:v>
                      </c:pt>
                      <c:pt idx="1772">
                        <c:v>29.55</c:v>
                      </c:pt>
                      <c:pt idx="1773">
                        <c:v>29.566666666666666</c:v>
                      </c:pt>
                      <c:pt idx="1774">
                        <c:v>29.583333333333332</c:v>
                      </c:pt>
                      <c:pt idx="1775">
                        <c:v>29.6</c:v>
                      </c:pt>
                      <c:pt idx="1776">
                        <c:v>29.616666666666667</c:v>
                      </c:pt>
                      <c:pt idx="1777">
                        <c:v>29.633333333333333</c:v>
                      </c:pt>
                      <c:pt idx="1778">
                        <c:v>29.65</c:v>
                      </c:pt>
                      <c:pt idx="1779">
                        <c:v>29.666666666666668</c:v>
                      </c:pt>
                      <c:pt idx="1780">
                        <c:v>29.683333333333334</c:v>
                      </c:pt>
                      <c:pt idx="1781">
                        <c:v>29.7</c:v>
                      </c:pt>
                      <c:pt idx="1782">
                        <c:v>29.716666666666665</c:v>
                      </c:pt>
                      <c:pt idx="1783">
                        <c:v>29.733333333333334</c:v>
                      </c:pt>
                      <c:pt idx="1784">
                        <c:v>29.75</c:v>
                      </c:pt>
                      <c:pt idx="1785">
                        <c:v>29.766666666666666</c:v>
                      </c:pt>
                      <c:pt idx="1786">
                        <c:v>29.783333333333335</c:v>
                      </c:pt>
                      <c:pt idx="1787">
                        <c:v>29.8</c:v>
                      </c:pt>
                      <c:pt idx="1788">
                        <c:v>29.816666666666666</c:v>
                      </c:pt>
                      <c:pt idx="1789">
                        <c:v>29.833333333333332</c:v>
                      </c:pt>
                      <c:pt idx="1790">
                        <c:v>29.85</c:v>
                      </c:pt>
                      <c:pt idx="1791">
                        <c:v>29.866666666666667</c:v>
                      </c:pt>
                      <c:pt idx="1792">
                        <c:v>29.883333333333333</c:v>
                      </c:pt>
                      <c:pt idx="1793">
                        <c:v>29.9</c:v>
                      </c:pt>
                      <c:pt idx="1794">
                        <c:v>29.916666666666668</c:v>
                      </c:pt>
                      <c:pt idx="1795">
                        <c:v>29.933333333333334</c:v>
                      </c:pt>
                      <c:pt idx="1796">
                        <c:v>29.95</c:v>
                      </c:pt>
                      <c:pt idx="1797">
                        <c:v>29.966666666666665</c:v>
                      </c:pt>
                      <c:pt idx="1798">
                        <c:v>29.983333333333334</c:v>
                      </c:pt>
                      <c:pt idx="1799">
                        <c:v>30</c:v>
                      </c:pt>
                      <c:pt idx="1800">
                        <c:v>30.016666666666666</c:v>
                      </c:pt>
                      <c:pt idx="1801">
                        <c:v>30.033333333333335</c:v>
                      </c:pt>
                      <c:pt idx="1802">
                        <c:v>30.05</c:v>
                      </c:pt>
                      <c:pt idx="1803">
                        <c:v>30.066666666666666</c:v>
                      </c:pt>
                      <c:pt idx="1804">
                        <c:v>30.083333333333332</c:v>
                      </c:pt>
                      <c:pt idx="1805">
                        <c:v>30.1</c:v>
                      </c:pt>
                      <c:pt idx="1806">
                        <c:v>30.116666666666667</c:v>
                      </c:pt>
                      <c:pt idx="1807">
                        <c:v>30.133333333333333</c:v>
                      </c:pt>
                      <c:pt idx="1808">
                        <c:v>30.15</c:v>
                      </c:pt>
                      <c:pt idx="1809">
                        <c:v>30.166666666666668</c:v>
                      </c:pt>
                      <c:pt idx="1810">
                        <c:v>30.183333333333334</c:v>
                      </c:pt>
                      <c:pt idx="1811">
                        <c:v>30.2</c:v>
                      </c:pt>
                      <c:pt idx="1812">
                        <c:v>30.216666666666665</c:v>
                      </c:pt>
                      <c:pt idx="1813">
                        <c:v>30.233333333333334</c:v>
                      </c:pt>
                      <c:pt idx="1814">
                        <c:v>30.25</c:v>
                      </c:pt>
                      <c:pt idx="1815">
                        <c:v>30.266666666666666</c:v>
                      </c:pt>
                      <c:pt idx="1816">
                        <c:v>30.283333333333335</c:v>
                      </c:pt>
                      <c:pt idx="1817">
                        <c:v>30.3</c:v>
                      </c:pt>
                      <c:pt idx="1818">
                        <c:v>30.316666666666666</c:v>
                      </c:pt>
                      <c:pt idx="1819">
                        <c:v>30.333333333333332</c:v>
                      </c:pt>
                      <c:pt idx="1820">
                        <c:v>30.35</c:v>
                      </c:pt>
                      <c:pt idx="1821">
                        <c:v>30.366666666666667</c:v>
                      </c:pt>
                      <c:pt idx="1822">
                        <c:v>30.383333333333333</c:v>
                      </c:pt>
                      <c:pt idx="1823">
                        <c:v>30.4</c:v>
                      </c:pt>
                      <c:pt idx="1824">
                        <c:v>30.416666666666668</c:v>
                      </c:pt>
                      <c:pt idx="1825">
                        <c:v>30.433333333333334</c:v>
                      </c:pt>
                      <c:pt idx="1826">
                        <c:v>30.45</c:v>
                      </c:pt>
                      <c:pt idx="1827">
                        <c:v>30.466666666666665</c:v>
                      </c:pt>
                      <c:pt idx="1828">
                        <c:v>30.483333333333334</c:v>
                      </c:pt>
                      <c:pt idx="1829">
                        <c:v>30.5</c:v>
                      </c:pt>
                      <c:pt idx="1830">
                        <c:v>30.516666666666666</c:v>
                      </c:pt>
                      <c:pt idx="1831">
                        <c:v>30.533333333333335</c:v>
                      </c:pt>
                      <c:pt idx="1832">
                        <c:v>30.55</c:v>
                      </c:pt>
                      <c:pt idx="1833">
                        <c:v>30.566666666666666</c:v>
                      </c:pt>
                      <c:pt idx="1834">
                        <c:v>30.583333333333332</c:v>
                      </c:pt>
                      <c:pt idx="1835">
                        <c:v>30.6</c:v>
                      </c:pt>
                      <c:pt idx="1836">
                        <c:v>30.616666666666667</c:v>
                      </c:pt>
                      <c:pt idx="1837">
                        <c:v>30.633333333333333</c:v>
                      </c:pt>
                      <c:pt idx="1838">
                        <c:v>30.65</c:v>
                      </c:pt>
                      <c:pt idx="1839">
                        <c:v>30.666666666666668</c:v>
                      </c:pt>
                      <c:pt idx="1840">
                        <c:v>30.683333333333334</c:v>
                      </c:pt>
                      <c:pt idx="1841">
                        <c:v>30.7</c:v>
                      </c:pt>
                      <c:pt idx="1842">
                        <c:v>30.716666666666665</c:v>
                      </c:pt>
                      <c:pt idx="1843">
                        <c:v>30.733333333333334</c:v>
                      </c:pt>
                      <c:pt idx="1844">
                        <c:v>30.75</c:v>
                      </c:pt>
                      <c:pt idx="1845">
                        <c:v>30.766666666666666</c:v>
                      </c:pt>
                      <c:pt idx="1846">
                        <c:v>30.783333333333335</c:v>
                      </c:pt>
                      <c:pt idx="1847">
                        <c:v>30.8</c:v>
                      </c:pt>
                      <c:pt idx="1848">
                        <c:v>30.816666666666666</c:v>
                      </c:pt>
                      <c:pt idx="1849">
                        <c:v>30.833333333333332</c:v>
                      </c:pt>
                      <c:pt idx="1850">
                        <c:v>30.85</c:v>
                      </c:pt>
                      <c:pt idx="1851">
                        <c:v>30.866666666666667</c:v>
                      </c:pt>
                      <c:pt idx="1852">
                        <c:v>30.883333333333333</c:v>
                      </c:pt>
                      <c:pt idx="1853">
                        <c:v>30.9</c:v>
                      </c:pt>
                      <c:pt idx="1854">
                        <c:v>30.916666666666668</c:v>
                      </c:pt>
                      <c:pt idx="1855">
                        <c:v>30.933333333333334</c:v>
                      </c:pt>
                      <c:pt idx="1856">
                        <c:v>30.95</c:v>
                      </c:pt>
                      <c:pt idx="1857">
                        <c:v>30.966666666666665</c:v>
                      </c:pt>
                      <c:pt idx="1858">
                        <c:v>30.983333333333334</c:v>
                      </c:pt>
                      <c:pt idx="1859">
                        <c:v>31</c:v>
                      </c:pt>
                      <c:pt idx="1860">
                        <c:v>31.016666666666666</c:v>
                      </c:pt>
                      <c:pt idx="1861">
                        <c:v>31.033333333333335</c:v>
                      </c:pt>
                      <c:pt idx="1862">
                        <c:v>31.05</c:v>
                      </c:pt>
                      <c:pt idx="1863">
                        <c:v>31.066666666666666</c:v>
                      </c:pt>
                      <c:pt idx="1864">
                        <c:v>31.083333333333332</c:v>
                      </c:pt>
                      <c:pt idx="1865">
                        <c:v>31.1</c:v>
                      </c:pt>
                      <c:pt idx="1866">
                        <c:v>31.116666666666667</c:v>
                      </c:pt>
                      <c:pt idx="1867">
                        <c:v>31.133333333333333</c:v>
                      </c:pt>
                      <c:pt idx="1868">
                        <c:v>31.15</c:v>
                      </c:pt>
                      <c:pt idx="1869">
                        <c:v>31.166666666666668</c:v>
                      </c:pt>
                      <c:pt idx="1870">
                        <c:v>31.183333333333334</c:v>
                      </c:pt>
                      <c:pt idx="1871">
                        <c:v>31.2</c:v>
                      </c:pt>
                      <c:pt idx="1872">
                        <c:v>31.216666666666665</c:v>
                      </c:pt>
                      <c:pt idx="1873">
                        <c:v>31.233333333333334</c:v>
                      </c:pt>
                      <c:pt idx="1874">
                        <c:v>31.25</c:v>
                      </c:pt>
                      <c:pt idx="1875">
                        <c:v>31.266666666666666</c:v>
                      </c:pt>
                      <c:pt idx="1876">
                        <c:v>31.283333333333335</c:v>
                      </c:pt>
                      <c:pt idx="1877">
                        <c:v>31.3</c:v>
                      </c:pt>
                      <c:pt idx="1878">
                        <c:v>31.316666666666666</c:v>
                      </c:pt>
                      <c:pt idx="1879">
                        <c:v>31.333333333333332</c:v>
                      </c:pt>
                      <c:pt idx="1880">
                        <c:v>31.35</c:v>
                      </c:pt>
                      <c:pt idx="1881">
                        <c:v>31.366666666666667</c:v>
                      </c:pt>
                      <c:pt idx="1882">
                        <c:v>31.383333333333333</c:v>
                      </c:pt>
                      <c:pt idx="1883">
                        <c:v>31.4</c:v>
                      </c:pt>
                      <c:pt idx="1884">
                        <c:v>31.416666666666668</c:v>
                      </c:pt>
                      <c:pt idx="1885">
                        <c:v>31.433333333333334</c:v>
                      </c:pt>
                      <c:pt idx="1886">
                        <c:v>31.45</c:v>
                      </c:pt>
                      <c:pt idx="1887">
                        <c:v>31.466666666666665</c:v>
                      </c:pt>
                      <c:pt idx="1888">
                        <c:v>31.483333333333334</c:v>
                      </c:pt>
                      <c:pt idx="1889">
                        <c:v>31.5</c:v>
                      </c:pt>
                      <c:pt idx="1890">
                        <c:v>31.516666666666666</c:v>
                      </c:pt>
                      <c:pt idx="1891">
                        <c:v>31.533333333333335</c:v>
                      </c:pt>
                      <c:pt idx="1892">
                        <c:v>31.55</c:v>
                      </c:pt>
                      <c:pt idx="1893">
                        <c:v>31.566666666666666</c:v>
                      </c:pt>
                      <c:pt idx="1894">
                        <c:v>31.583333333333332</c:v>
                      </c:pt>
                      <c:pt idx="1895">
                        <c:v>31.6</c:v>
                      </c:pt>
                      <c:pt idx="1896">
                        <c:v>31.616666666666667</c:v>
                      </c:pt>
                      <c:pt idx="1897">
                        <c:v>31.633333333333333</c:v>
                      </c:pt>
                      <c:pt idx="1898">
                        <c:v>31.65</c:v>
                      </c:pt>
                      <c:pt idx="1899">
                        <c:v>31.666666666666668</c:v>
                      </c:pt>
                      <c:pt idx="1900">
                        <c:v>31.683333333333334</c:v>
                      </c:pt>
                      <c:pt idx="1901">
                        <c:v>31.7</c:v>
                      </c:pt>
                      <c:pt idx="1902">
                        <c:v>31.716666666666665</c:v>
                      </c:pt>
                      <c:pt idx="1903">
                        <c:v>31.733333333333334</c:v>
                      </c:pt>
                      <c:pt idx="1904">
                        <c:v>31.75</c:v>
                      </c:pt>
                      <c:pt idx="1905">
                        <c:v>31.766666666666666</c:v>
                      </c:pt>
                      <c:pt idx="1906">
                        <c:v>31.783333333333335</c:v>
                      </c:pt>
                      <c:pt idx="1907">
                        <c:v>31.8</c:v>
                      </c:pt>
                      <c:pt idx="1908">
                        <c:v>31.816666666666666</c:v>
                      </c:pt>
                      <c:pt idx="1909">
                        <c:v>31.833333333333332</c:v>
                      </c:pt>
                      <c:pt idx="1910">
                        <c:v>31.85</c:v>
                      </c:pt>
                      <c:pt idx="1911">
                        <c:v>31.866666666666667</c:v>
                      </c:pt>
                      <c:pt idx="1912">
                        <c:v>31.883333333333333</c:v>
                      </c:pt>
                      <c:pt idx="1913">
                        <c:v>31.9</c:v>
                      </c:pt>
                      <c:pt idx="1914">
                        <c:v>31.916666666666668</c:v>
                      </c:pt>
                      <c:pt idx="1915">
                        <c:v>31.933333333333334</c:v>
                      </c:pt>
                      <c:pt idx="1916">
                        <c:v>31.95</c:v>
                      </c:pt>
                      <c:pt idx="1917">
                        <c:v>31.966666666666665</c:v>
                      </c:pt>
                      <c:pt idx="1918">
                        <c:v>31.983333333333334</c:v>
                      </c:pt>
                      <c:pt idx="1919">
                        <c:v>32</c:v>
                      </c:pt>
                      <c:pt idx="1920">
                        <c:v>32.016666666666666</c:v>
                      </c:pt>
                      <c:pt idx="1921">
                        <c:v>32.033333333333331</c:v>
                      </c:pt>
                      <c:pt idx="1922">
                        <c:v>32.049999999999997</c:v>
                      </c:pt>
                      <c:pt idx="1923">
                        <c:v>32.06666666666667</c:v>
                      </c:pt>
                      <c:pt idx="1924">
                        <c:v>32.083333333333336</c:v>
                      </c:pt>
                      <c:pt idx="1925">
                        <c:v>32.1</c:v>
                      </c:pt>
                      <c:pt idx="1926">
                        <c:v>32.116666666666667</c:v>
                      </c:pt>
                      <c:pt idx="1927">
                        <c:v>32.133333333333333</c:v>
                      </c:pt>
                      <c:pt idx="1928">
                        <c:v>32.15</c:v>
                      </c:pt>
                      <c:pt idx="1929">
                        <c:v>32.166666666666664</c:v>
                      </c:pt>
                      <c:pt idx="1930">
                        <c:v>32.18333333333333</c:v>
                      </c:pt>
                      <c:pt idx="1931">
                        <c:v>32.200000000000003</c:v>
                      </c:pt>
                      <c:pt idx="1932">
                        <c:v>32.216666666666669</c:v>
                      </c:pt>
                      <c:pt idx="1933">
                        <c:v>32.233333333333334</c:v>
                      </c:pt>
                      <c:pt idx="1934">
                        <c:v>32.25</c:v>
                      </c:pt>
                      <c:pt idx="1935">
                        <c:v>32.266666666666666</c:v>
                      </c:pt>
                      <c:pt idx="1936">
                        <c:v>32.283333333333331</c:v>
                      </c:pt>
                      <c:pt idx="1937">
                        <c:v>32.299999999999997</c:v>
                      </c:pt>
                      <c:pt idx="1938">
                        <c:v>32.31666666666667</c:v>
                      </c:pt>
                      <c:pt idx="1939">
                        <c:v>32.333333333333336</c:v>
                      </c:pt>
                      <c:pt idx="1940">
                        <c:v>32.35</c:v>
                      </c:pt>
                      <c:pt idx="1941">
                        <c:v>32.366666666666667</c:v>
                      </c:pt>
                      <c:pt idx="1942">
                        <c:v>32.383333333333333</c:v>
                      </c:pt>
                      <c:pt idx="1943">
                        <c:v>32.4</c:v>
                      </c:pt>
                      <c:pt idx="1944">
                        <c:v>32.416666666666664</c:v>
                      </c:pt>
                      <c:pt idx="1945">
                        <c:v>32.43333333333333</c:v>
                      </c:pt>
                      <c:pt idx="1946">
                        <c:v>32.450000000000003</c:v>
                      </c:pt>
                      <c:pt idx="1947">
                        <c:v>32.466666666666669</c:v>
                      </c:pt>
                      <c:pt idx="1948">
                        <c:v>32.483333333333334</c:v>
                      </c:pt>
                      <c:pt idx="1949">
                        <c:v>32.5</c:v>
                      </c:pt>
                      <c:pt idx="1950">
                        <c:v>32.516666666666666</c:v>
                      </c:pt>
                      <c:pt idx="1951">
                        <c:v>32.533333333333331</c:v>
                      </c:pt>
                      <c:pt idx="1952">
                        <c:v>32.549999999999997</c:v>
                      </c:pt>
                      <c:pt idx="1953">
                        <c:v>32.56666666666667</c:v>
                      </c:pt>
                      <c:pt idx="1954">
                        <c:v>32.583333333333336</c:v>
                      </c:pt>
                      <c:pt idx="1955">
                        <c:v>32.6</c:v>
                      </c:pt>
                      <c:pt idx="1956">
                        <c:v>32.616666666666667</c:v>
                      </c:pt>
                      <c:pt idx="1957">
                        <c:v>32.633333333333333</c:v>
                      </c:pt>
                      <c:pt idx="1958">
                        <c:v>32.65</c:v>
                      </c:pt>
                      <c:pt idx="1959">
                        <c:v>32.666666666666664</c:v>
                      </c:pt>
                      <c:pt idx="1960">
                        <c:v>32.68333333333333</c:v>
                      </c:pt>
                      <c:pt idx="1961">
                        <c:v>32.700000000000003</c:v>
                      </c:pt>
                      <c:pt idx="1962">
                        <c:v>32.716666666666669</c:v>
                      </c:pt>
                      <c:pt idx="1963">
                        <c:v>32.733333333333334</c:v>
                      </c:pt>
                      <c:pt idx="1964">
                        <c:v>32.75</c:v>
                      </c:pt>
                      <c:pt idx="1965">
                        <c:v>32.766666666666666</c:v>
                      </c:pt>
                      <c:pt idx="1966">
                        <c:v>32.783333333333331</c:v>
                      </c:pt>
                      <c:pt idx="1967">
                        <c:v>32.799999999999997</c:v>
                      </c:pt>
                      <c:pt idx="1968">
                        <c:v>32.81666666666667</c:v>
                      </c:pt>
                      <c:pt idx="1969">
                        <c:v>32.833333333333336</c:v>
                      </c:pt>
                      <c:pt idx="1970">
                        <c:v>32.85</c:v>
                      </c:pt>
                      <c:pt idx="1971">
                        <c:v>32.866666666666667</c:v>
                      </c:pt>
                      <c:pt idx="1972">
                        <c:v>32.883333333333333</c:v>
                      </c:pt>
                      <c:pt idx="1973">
                        <c:v>32.9</c:v>
                      </c:pt>
                      <c:pt idx="1974">
                        <c:v>32.916666666666664</c:v>
                      </c:pt>
                      <c:pt idx="1975">
                        <c:v>32.93333333333333</c:v>
                      </c:pt>
                      <c:pt idx="1976">
                        <c:v>32.950000000000003</c:v>
                      </c:pt>
                      <c:pt idx="1977">
                        <c:v>32.966666666666669</c:v>
                      </c:pt>
                      <c:pt idx="1978">
                        <c:v>32.983333333333334</c:v>
                      </c:pt>
                      <c:pt idx="1979">
                        <c:v>33</c:v>
                      </c:pt>
                      <c:pt idx="1980">
                        <c:v>33.016666666666666</c:v>
                      </c:pt>
                      <c:pt idx="1981">
                        <c:v>33.033333333333331</c:v>
                      </c:pt>
                      <c:pt idx="1982">
                        <c:v>33.049999999999997</c:v>
                      </c:pt>
                      <c:pt idx="1983">
                        <c:v>33.06666666666667</c:v>
                      </c:pt>
                      <c:pt idx="1984">
                        <c:v>33.083333333333336</c:v>
                      </c:pt>
                      <c:pt idx="1985">
                        <c:v>33.1</c:v>
                      </c:pt>
                      <c:pt idx="1986">
                        <c:v>33.116666666666667</c:v>
                      </c:pt>
                      <c:pt idx="1987">
                        <c:v>33.133333333333333</c:v>
                      </c:pt>
                      <c:pt idx="1988">
                        <c:v>33.15</c:v>
                      </c:pt>
                      <c:pt idx="1989">
                        <c:v>33.166666666666664</c:v>
                      </c:pt>
                      <c:pt idx="1990">
                        <c:v>33.18333333333333</c:v>
                      </c:pt>
                      <c:pt idx="1991">
                        <c:v>33.200000000000003</c:v>
                      </c:pt>
                      <c:pt idx="1992">
                        <c:v>33.216666666666669</c:v>
                      </c:pt>
                      <c:pt idx="1993">
                        <c:v>33.233333333333334</c:v>
                      </c:pt>
                      <c:pt idx="1994">
                        <c:v>33.25</c:v>
                      </c:pt>
                      <c:pt idx="1995">
                        <c:v>33.266666666666666</c:v>
                      </c:pt>
                      <c:pt idx="1996">
                        <c:v>33.283333333333331</c:v>
                      </c:pt>
                      <c:pt idx="1997">
                        <c:v>33.299999999999997</c:v>
                      </c:pt>
                      <c:pt idx="1998">
                        <c:v>33.31666666666667</c:v>
                      </c:pt>
                      <c:pt idx="1999">
                        <c:v>33.333333333333336</c:v>
                      </c:pt>
                      <c:pt idx="2000">
                        <c:v>33.35</c:v>
                      </c:pt>
                      <c:pt idx="2001">
                        <c:v>33.366666666666667</c:v>
                      </c:pt>
                      <c:pt idx="2002">
                        <c:v>33.383333333333333</c:v>
                      </c:pt>
                      <c:pt idx="2003">
                        <c:v>33.4</c:v>
                      </c:pt>
                      <c:pt idx="2004">
                        <c:v>33.416666666666664</c:v>
                      </c:pt>
                      <c:pt idx="2005">
                        <c:v>33.43333333333333</c:v>
                      </c:pt>
                      <c:pt idx="2006">
                        <c:v>33.450000000000003</c:v>
                      </c:pt>
                      <c:pt idx="2007">
                        <c:v>33.466666666666669</c:v>
                      </c:pt>
                      <c:pt idx="2008">
                        <c:v>33.483333333333334</c:v>
                      </c:pt>
                      <c:pt idx="2009">
                        <c:v>33.5</c:v>
                      </c:pt>
                      <c:pt idx="2010">
                        <c:v>33.516666666666666</c:v>
                      </c:pt>
                      <c:pt idx="2011">
                        <c:v>33.533333333333331</c:v>
                      </c:pt>
                      <c:pt idx="2012">
                        <c:v>33.549999999999997</c:v>
                      </c:pt>
                      <c:pt idx="2013">
                        <c:v>33.56666666666667</c:v>
                      </c:pt>
                      <c:pt idx="2014">
                        <c:v>33.583333333333336</c:v>
                      </c:pt>
                      <c:pt idx="2015">
                        <c:v>33.6</c:v>
                      </c:pt>
                      <c:pt idx="2016">
                        <c:v>33.616666666666667</c:v>
                      </c:pt>
                      <c:pt idx="2017">
                        <c:v>33.633333333333333</c:v>
                      </c:pt>
                      <c:pt idx="2018">
                        <c:v>33.65</c:v>
                      </c:pt>
                      <c:pt idx="2019">
                        <c:v>33.666666666666664</c:v>
                      </c:pt>
                      <c:pt idx="2020">
                        <c:v>33.68333333333333</c:v>
                      </c:pt>
                      <c:pt idx="2021">
                        <c:v>33.700000000000003</c:v>
                      </c:pt>
                      <c:pt idx="2022">
                        <c:v>33.716666666666669</c:v>
                      </c:pt>
                      <c:pt idx="2023">
                        <c:v>33.733333333333334</c:v>
                      </c:pt>
                      <c:pt idx="2024">
                        <c:v>33.75</c:v>
                      </c:pt>
                      <c:pt idx="2025">
                        <c:v>33.766666666666666</c:v>
                      </c:pt>
                      <c:pt idx="2026">
                        <c:v>33.783333333333331</c:v>
                      </c:pt>
                      <c:pt idx="2027">
                        <c:v>33.799999999999997</c:v>
                      </c:pt>
                      <c:pt idx="2028">
                        <c:v>33.81666666666667</c:v>
                      </c:pt>
                      <c:pt idx="2029">
                        <c:v>33.833333333333336</c:v>
                      </c:pt>
                      <c:pt idx="2030">
                        <c:v>33.85</c:v>
                      </c:pt>
                      <c:pt idx="2031">
                        <c:v>33.866666666666667</c:v>
                      </c:pt>
                      <c:pt idx="2032">
                        <c:v>33.883333333333333</c:v>
                      </c:pt>
                      <c:pt idx="2033">
                        <c:v>33.9</c:v>
                      </c:pt>
                      <c:pt idx="2034">
                        <c:v>33.916666666666664</c:v>
                      </c:pt>
                      <c:pt idx="2035">
                        <c:v>33.93333333333333</c:v>
                      </c:pt>
                      <c:pt idx="2036">
                        <c:v>33.950000000000003</c:v>
                      </c:pt>
                      <c:pt idx="2037">
                        <c:v>33.966666666666669</c:v>
                      </c:pt>
                      <c:pt idx="2038">
                        <c:v>33.983333333333334</c:v>
                      </c:pt>
                      <c:pt idx="2039">
                        <c:v>34</c:v>
                      </c:pt>
                      <c:pt idx="2040">
                        <c:v>34.016666666666666</c:v>
                      </c:pt>
                      <c:pt idx="2041">
                        <c:v>34.033333333333331</c:v>
                      </c:pt>
                      <c:pt idx="2042">
                        <c:v>34.049999999999997</c:v>
                      </c:pt>
                      <c:pt idx="2043">
                        <c:v>34.06666666666667</c:v>
                      </c:pt>
                      <c:pt idx="2044">
                        <c:v>34.083333333333336</c:v>
                      </c:pt>
                      <c:pt idx="2045">
                        <c:v>34.1</c:v>
                      </c:pt>
                      <c:pt idx="2046">
                        <c:v>34.116666666666667</c:v>
                      </c:pt>
                      <c:pt idx="2047">
                        <c:v>34.133333333333333</c:v>
                      </c:pt>
                      <c:pt idx="2048">
                        <c:v>34.15</c:v>
                      </c:pt>
                      <c:pt idx="2049">
                        <c:v>34.166666666666664</c:v>
                      </c:pt>
                      <c:pt idx="2050">
                        <c:v>34.18333333333333</c:v>
                      </c:pt>
                      <c:pt idx="2051">
                        <c:v>34.200000000000003</c:v>
                      </c:pt>
                      <c:pt idx="2052">
                        <c:v>34.216666666666669</c:v>
                      </c:pt>
                      <c:pt idx="2053">
                        <c:v>34.233333333333334</c:v>
                      </c:pt>
                      <c:pt idx="2054">
                        <c:v>34.25</c:v>
                      </c:pt>
                      <c:pt idx="2055">
                        <c:v>34.266666666666666</c:v>
                      </c:pt>
                      <c:pt idx="2056">
                        <c:v>34.283333333333331</c:v>
                      </c:pt>
                      <c:pt idx="2057">
                        <c:v>34.299999999999997</c:v>
                      </c:pt>
                      <c:pt idx="2058">
                        <c:v>34.31666666666667</c:v>
                      </c:pt>
                      <c:pt idx="2059">
                        <c:v>34.333333333333336</c:v>
                      </c:pt>
                      <c:pt idx="2060">
                        <c:v>34.35</c:v>
                      </c:pt>
                      <c:pt idx="2061">
                        <c:v>34.366666666666667</c:v>
                      </c:pt>
                      <c:pt idx="2062">
                        <c:v>34.383333333333333</c:v>
                      </c:pt>
                      <c:pt idx="2063">
                        <c:v>34.4</c:v>
                      </c:pt>
                      <c:pt idx="2064">
                        <c:v>34.416666666666664</c:v>
                      </c:pt>
                      <c:pt idx="2065">
                        <c:v>34.43333333333333</c:v>
                      </c:pt>
                      <c:pt idx="2066">
                        <c:v>34.450000000000003</c:v>
                      </c:pt>
                      <c:pt idx="2067">
                        <c:v>34.466666666666669</c:v>
                      </c:pt>
                      <c:pt idx="2068">
                        <c:v>34.483333333333334</c:v>
                      </c:pt>
                      <c:pt idx="2069">
                        <c:v>34.5</c:v>
                      </c:pt>
                      <c:pt idx="2070">
                        <c:v>34.516666666666666</c:v>
                      </c:pt>
                      <c:pt idx="2071">
                        <c:v>34.533333333333331</c:v>
                      </c:pt>
                      <c:pt idx="2072">
                        <c:v>34.549999999999997</c:v>
                      </c:pt>
                      <c:pt idx="2073">
                        <c:v>34.56666666666667</c:v>
                      </c:pt>
                      <c:pt idx="2074">
                        <c:v>34.583333333333336</c:v>
                      </c:pt>
                      <c:pt idx="2075">
                        <c:v>34.6</c:v>
                      </c:pt>
                      <c:pt idx="2076">
                        <c:v>34.616666666666667</c:v>
                      </c:pt>
                      <c:pt idx="2077">
                        <c:v>34.633333333333333</c:v>
                      </c:pt>
                      <c:pt idx="2078">
                        <c:v>34.65</c:v>
                      </c:pt>
                      <c:pt idx="2079">
                        <c:v>34.666666666666664</c:v>
                      </c:pt>
                      <c:pt idx="2080">
                        <c:v>34.68333333333333</c:v>
                      </c:pt>
                      <c:pt idx="2081">
                        <c:v>34.700000000000003</c:v>
                      </c:pt>
                      <c:pt idx="2082">
                        <c:v>34.716666666666669</c:v>
                      </c:pt>
                      <c:pt idx="2083">
                        <c:v>34.733333333333334</c:v>
                      </c:pt>
                      <c:pt idx="2084">
                        <c:v>34.75</c:v>
                      </c:pt>
                      <c:pt idx="2085">
                        <c:v>34.766666666666666</c:v>
                      </c:pt>
                      <c:pt idx="2086">
                        <c:v>34.783333333333331</c:v>
                      </c:pt>
                      <c:pt idx="2087">
                        <c:v>34.799999999999997</c:v>
                      </c:pt>
                      <c:pt idx="2088">
                        <c:v>34.81666666666667</c:v>
                      </c:pt>
                      <c:pt idx="2089">
                        <c:v>34.833333333333336</c:v>
                      </c:pt>
                      <c:pt idx="2090">
                        <c:v>34.85</c:v>
                      </c:pt>
                      <c:pt idx="2091">
                        <c:v>34.866666666666667</c:v>
                      </c:pt>
                      <c:pt idx="2092">
                        <c:v>34.883333333333333</c:v>
                      </c:pt>
                      <c:pt idx="2093">
                        <c:v>34.9</c:v>
                      </c:pt>
                      <c:pt idx="2094">
                        <c:v>34.916666666666664</c:v>
                      </c:pt>
                      <c:pt idx="2095">
                        <c:v>34.93333333333333</c:v>
                      </c:pt>
                      <c:pt idx="2096">
                        <c:v>34.950000000000003</c:v>
                      </c:pt>
                      <c:pt idx="2097">
                        <c:v>34.966666666666669</c:v>
                      </c:pt>
                      <c:pt idx="2098">
                        <c:v>34.983333333333334</c:v>
                      </c:pt>
                      <c:pt idx="2099">
                        <c:v>35</c:v>
                      </c:pt>
                      <c:pt idx="2100">
                        <c:v>35.016666666666666</c:v>
                      </c:pt>
                      <c:pt idx="2101">
                        <c:v>35.033333333333331</c:v>
                      </c:pt>
                      <c:pt idx="2102">
                        <c:v>35.049999999999997</c:v>
                      </c:pt>
                      <c:pt idx="2103">
                        <c:v>35.06666666666667</c:v>
                      </c:pt>
                      <c:pt idx="2104">
                        <c:v>35.083333333333336</c:v>
                      </c:pt>
                      <c:pt idx="2105">
                        <c:v>35.1</c:v>
                      </c:pt>
                      <c:pt idx="2106">
                        <c:v>35.116666666666667</c:v>
                      </c:pt>
                      <c:pt idx="2107">
                        <c:v>35.133333333333333</c:v>
                      </c:pt>
                      <c:pt idx="2108">
                        <c:v>35.15</c:v>
                      </c:pt>
                      <c:pt idx="2109">
                        <c:v>35.166666666666664</c:v>
                      </c:pt>
                      <c:pt idx="2110">
                        <c:v>35.18333333333333</c:v>
                      </c:pt>
                      <c:pt idx="2111">
                        <c:v>35.200000000000003</c:v>
                      </c:pt>
                      <c:pt idx="2112">
                        <c:v>35.216666666666669</c:v>
                      </c:pt>
                      <c:pt idx="2113">
                        <c:v>35.233333333333334</c:v>
                      </c:pt>
                      <c:pt idx="2114">
                        <c:v>35.25</c:v>
                      </c:pt>
                      <c:pt idx="2115">
                        <c:v>35.266666666666666</c:v>
                      </c:pt>
                      <c:pt idx="2116">
                        <c:v>35.283333333333331</c:v>
                      </c:pt>
                      <c:pt idx="2117">
                        <c:v>35.299999999999997</c:v>
                      </c:pt>
                      <c:pt idx="2118">
                        <c:v>35.31666666666667</c:v>
                      </c:pt>
                      <c:pt idx="2119">
                        <c:v>35.333333333333336</c:v>
                      </c:pt>
                      <c:pt idx="2120">
                        <c:v>35.35</c:v>
                      </c:pt>
                      <c:pt idx="2121">
                        <c:v>35.366666666666667</c:v>
                      </c:pt>
                      <c:pt idx="2122">
                        <c:v>35.383333333333333</c:v>
                      </c:pt>
                      <c:pt idx="2123">
                        <c:v>35.4</c:v>
                      </c:pt>
                      <c:pt idx="2124">
                        <c:v>35.416666666666664</c:v>
                      </c:pt>
                      <c:pt idx="2125">
                        <c:v>35.43333333333333</c:v>
                      </c:pt>
                      <c:pt idx="2126">
                        <c:v>35.450000000000003</c:v>
                      </c:pt>
                      <c:pt idx="2127">
                        <c:v>35.466666666666669</c:v>
                      </c:pt>
                      <c:pt idx="2128">
                        <c:v>35.483333333333334</c:v>
                      </c:pt>
                      <c:pt idx="2129">
                        <c:v>35.5</c:v>
                      </c:pt>
                      <c:pt idx="2130">
                        <c:v>35.516666666666666</c:v>
                      </c:pt>
                      <c:pt idx="2131">
                        <c:v>35.533333333333331</c:v>
                      </c:pt>
                      <c:pt idx="2132">
                        <c:v>35.549999999999997</c:v>
                      </c:pt>
                      <c:pt idx="2133">
                        <c:v>35.56666666666667</c:v>
                      </c:pt>
                      <c:pt idx="2134">
                        <c:v>35.583333333333336</c:v>
                      </c:pt>
                      <c:pt idx="2135">
                        <c:v>35.6</c:v>
                      </c:pt>
                      <c:pt idx="2136">
                        <c:v>35.616666666666667</c:v>
                      </c:pt>
                      <c:pt idx="2137">
                        <c:v>35.633333333333333</c:v>
                      </c:pt>
                      <c:pt idx="2138">
                        <c:v>35.65</c:v>
                      </c:pt>
                      <c:pt idx="2139">
                        <c:v>35.666666666666664</c:v>
                      </c:pt>
                      <c:pt idx="2140">
                        <c:v>35.68333333333333</c:v>
                      </c:pt>
                      <c:pt idx="2141">
                        <c:v>35.700000000000003</c:v>
                      </c:pt>
                      <c:pt idx="2142">
                        <c:v>35.716666666666669</c:v>
                      </c:pt>
                      <c:pt idx="2143">
                        <c:v>35.733333333333334</c:v>
                      </c:pt>
                      <c:pt idx="2144">
                        <c:v>35.75</c:v>
                      </c:pt>
                      <c:pt idx="2145">
                        <c:v>35.766666666666666</c:v>
                      </c:pt>
                      <c:pt idx="2146">
                        <c:v>35.783333333333331</c:v>
                      </c:pt>
                      <c:pt idx="2147">
                        <c:v>35.799999999999997</c:v>
                      </c:pt>
                      <c:pt idx="2148">
                        <c:v>35.81666666666667</c:v>
                      </c:pt>
                      <c:pt idx="2149">
                        <c:v>35.833333333333336</c:v>
                      </c:pt>
                      <c:pt idx="2150">
                        <c:v>35.85</c:v>
                      </c:pt>
                      <c:pt idx="2151">
                        <c:v>35.866666666666667</c:v>
                      </c:pt>
                      <c:pt idx="2152">
                        <c:v>35.883333333333333</c:v>
                      </c:pt>
                      <c:pt idx="2153">
                        <c:v>35.9</c:v>
                      </c:pt>
                      <c:pt idx="2154">
                        <c:v>35.916666666666664</c:v>
                      </c:pt>
                      <c:pt idx="2155">
                        <c:v>35.93333333333333</c:v>
                      </c:pt>
                      <c:pt idx="2156">
                        <c:v>35.950000000000003</c:v>
                      </c:pt>
                      <c:pt idx="2157">
                        <c:v>35.966666666666669</c:v>
                      </c:pt>
                      <c:pt idx="2158">
                        <c:v>35.983333333333334</c:v>
                      </c:pt>
                      <c:pt idx="2159">
                        <c:v>36</c:v>
                      </c:pt>
                      <c:pt idx="2160">
                        <c:v>36.016666666666666</c:v>
                      </c:pt>
                      <c:pt idx="2161">
                        <c:v>36.033333333333331</c:v>
                      </c:pt>
                      <c:pt idx="2162">
                        <c:v>36.049999999999997</c:v>
                      </c:pt>
                      <c:pt idx="2163">
                        <c:v>36.06666666666667</c:v>
                      </c:pt>
                      <c:pt idx="2164">
                        <c:v>36.083333333333336</c:v>
                      </c:pt>
                      <c:pt idx="2165">
                        <c:v>36.1</c:v>
                      </c:pt>
                      <c:pt idx="2166">
                        <c:v>36.116666666666667</c:v>
                      </c:pt>
                      <c:pt idx="2167">
                        <c:v>36.133333333333333</c:v>
                      </c:pt>
                      <c:pt idx="2168">
                        <c:v>36.15</c:v>
                      </c:pt>
                      <c:pt idx="2169">
                        <c:v>36.166666666666664</c:v>
                      </c:pt>
                      <c:pt idx="2170">
                        <c:v>36.18333333333333</c:v>
                      </c:pt>
                      <c:pt idx="2171">
                        <c:v>36.200000000000003</c:v>
                      </c:pt>
                      <c:pt idx="2172">
                        <c:v>36.216666666666669</c:v>
                      </c:pt>
                      <c:pt idx="2173">
                        <c:v>36.233333333333334</c:v>
                      </c:pt>
                      <c:pt idx="2174">
                        <c:v>36.25</c:v>
                      </c:pt>
                      <c:pt idx="2175">
                        <c:v>36.266666666666666</c:v>
                      </c:pt>
                      <c:pt idx="2176">
                        <c:v>36.283333333333331</c:v>
                      </c:pt>
                      <c:pt idx="2177">
                        <c:v>36.299999999999997</c:v>
                      </c:pt>
                      <c:pt idx="2178">
                        <c:v>36.31666666666667</c:v>
                      </c:pt>
                      <c:pt idx="2179">
                        <c:v>36.333333333333336</c:v>
                      </c:pt>
                      <c:pt idx="2180">
                        <c:v>36.35</c:v>
                      </c:pt>
                      <c:pt idx="2181">
                        <c:v>36.366666666666667</c:v>
                      </c:pt>
                      <c:pt idx="2182">
                        <c:v>36.383333333333333</c:v>
                      </c:pt>
                      <c:pt idx="2183">
                        <c:v>36.4</c:v>
                      </c:pt>
                      <c:pt idx="2184">
                        <c:v>36.416666666666664</c:v>
                      </c:pt>
                      <c:pt idx="2185">
                        <c:v>36.43333333333333</c:v>
                      </c:pt>
                      <c:pt idx="2186">
                        <c:v>36.450000000000003</c:v>
                      </c:pt>
                      <c:pt idx="2187">
                        <c:v>36.466666666666669</c:v>
                      </c:pt>
                      <c:pt idx="2188">
                        <c:v>36.483333333333334</c:v>
                      </c:pt>
                      <c:pt idx="2189">
                        <c:v>36.5</c:v>
                      </c:pt>
                      <c:pt idx="2190">
                        <c:v>36.516666666666666</c:v>
                      </c:pt>
                      <c:pt idx="2191">
                        <c:v>36.533333333333331</c:v>
                      </c:pt>
                      <c:pt idx="2192">
                        <c:v>36.549999999999997</c:v>
                      </c:pt>
                      <c:pt idx="2193">
                        <c:v>36.56666666666667</c:v>
                      </c:pt>
                      <c:pt idx="2194">
                        <c:v>36.583333333333336</c:v>
                      </c:pt>
                      <c:pt idx="2195">
                        <c:v>36.6</c:v>
                      </c:pt>
                      <c:pt idx="2196">
                        <c:v>36.616666666666667</c:v>
                      </c:pt>
                      <c:pt idx="2197">
                        <c:v>36.633333333333333</c:v>
                      </c:pt>
                      <c:pt idx="2198">
                        <c:v>36.65</c:v>
                      </c:pt>
                      <c:pt idx="2199">
                        <c:v>36.666666666666664</c:v>
                      </c:pt>
                      <c:pt idx="2200">
                        <c:v>36.68333333333333</c:v>
                      </c:pt>
                      <c:pt idx="2201">
                        <c:v>36.700000000000003</c:v>
                      </c:pt>
                      <c:pt idx="2202">
                        <c:v>36.716666666666669</c:v>
                      </c:pt>
                      <c:pt idx="2203">
                        <c:v>36.733333333333334</c:v>
                      </c:pt>
                      <c:pt idx="2204">
                        <c:v>36.75</c:v>
                      </c:pt>
                      <c:pt idx="2205">
                        <c:v>36.766666666666666</c:v>
                      </c:pt>
                      <c:pt idx="2206">
                        <c:v>36.783333333333331</c:v>
                      </c:pt>
                      <c:pt idx="2207">
                        <c:v>36.799999999999997</c:v>
                      </c:pt>
                      <c:pt idx="2208">
                        <c:v>36.81666666666667</c:v>
                      </c:pt>
                      <c:pt idx="2209">
                        <c:v>36.833333333333336</c:v>
                      </c:pt>
                      <c:pt idx="2210">
                        <c:v>36.85</c:v>
                      </c:pt>
                      <c:pt idx="2211">
                        <c:v>36.866666666666667</c:v>
                      </c:pt>
                      <c:pt idx="2212">
                        <c:v>36.883333333333333</c:v>
                      </c:pt>
                      <c:pt idx="2213">
                        <c:v>36.9</c:v>
                      </c:pt>
                      <c:pt idx="2214">
                        <c:v>36.916666666666664</c:v>
                      </c:pt>
                      <c:pt idx="2215">
                        <c:v>36.93333333333333</c:v>
                      </c:pt>
                      <c:pt idx="2216">
                        <c:v>36.950000000000003</c:v>
                      </c:pt>
                      <c:pt idx="2217">
                        <c:v>36.966666666666669</c:v>
                      </c:pt>
                      <c:pt idx="2218">
                        <c:v>36.983333333333334</c:v>
                      </c:pt>
                      <c:pt idx="2219">
                        <c:v>37</c:v>
                      </c:pt>
                      <c:pt idx="2220">
                        <c:v>37.016666666666666</c:v>
                      </c:pt>
                      <c:pt idx="2221">
                        <c:v>37.033333333333331</c:v>
                      </c:pt>
                      <c:pt idx="2222">
                        <c:v>37.049999999999997</c:v>
                      </c:pt>
                      <c:pt idx="2223">
                        <c:v>37.06666666666667</c:v>
                      </c:pt>
                      <c:pt idx="2224">
                        <c:v>37.083333333333336</c:v>
                      </c:pt>
                      <c:pt idx="2225">
                        <c:v>37.1</c:v>
                      </c:pt>
                      <c:pt idx="2226">
                        <c:v>37.116666666666667</c:v>
                      </c:pt>
                      <c:pt idx="2227">
                        <c:v>37.133333333333333</c:v>
                      </c:pt>
                      <c:pt idx="2228">
                        <c:v>37.15</c:v>
                      </c:pt>
                      <c:pt idx="2229">
                        <c:v>37.166666666666664</c:v>
                      </c:pt>
                      <c:pt idx="2230">
                        <c:v>37.18333333333333</c:v>
                      </c:pt>
                      <c:pt idx="2231">
                        <c:v>37.200000000000003</c:v>
                      </c:pt>
                      <c:pt idx="2232">
                        <c:v>37.216666666666669</c:v>
                      </c:pt>
                      <c:pt idx="2233">
                        <c:v>37.233333333333334</c:v>
                      </c:pt>
                      <c:pt idx="2234">
                        <c:v>37.25</c:v>
                      </c:pt>
                      <c:pt idx="2235">
                        <c:v>37.266666666666666</c:v>
                      </c:pt>
                      <c:pt idx="2236">
                        <c:v>37.283333333333331</c:v>
                      </c:pt>
                      <c:pt idx="2237">
                        <c:v>37.299999999999997</c:v>
                      </c:pt>
                      <c:pt idx="2238">
                        <c:v>37.31666666666667</c:v>
                      </c:pt>
                      <c:pt idx="2239">
                        <c:v>37.333333333333336</c:v>
                      </c:pt>
                      <c:pt idx="2240">
                        <c:v>37.35</c:v>
                      </c:pt>
                      <c:pt idx="2241">
                        <c:v>37.366666666666667</c:v>
                      </c:pt>
                      <c:pt idx="2242">
                        <c:v>37.383333333333333</c:v>
                      </c:pt>
                      <c:pt idx="2243">
                        <c:v>37.4</c:v>
                      </c:pt>
                      <c:pt idx="2244">
                        <c:v>37.416666666666664</c:v>
                      </c:pt>
                      <c:pt idx="2245">
                        <c:v>37.43333333333333</c:v>
                      </c:pt>
                      <c:pt idx="2246">
                        <c:v>37.450000000000003</c:v>
                      </c:pt>
                      <c:pt idx="2247">
                        <c:v>37.466666666666669</c:v>
                      </c:pt>
                      <c:pt idx="2248">
                        <c:v>37.483333333333334</c:v>
                      </c:pt>
                      <c:pt idx="2249">
                        <c:v>37.5</c:v>
                      </c:pt>
                      <c:pt idx="2250">
                        <c:v>37.516666666666666</c:v>
                      </c:pt>
                      <c:pt idx="2251">
                        <c:v>37.533333333333331</c:v>
                      </c:pt>
                      <c:pt idx="2252">
                        <c:v>37.549999999999997</c:v>
                      </c:pt>
                      <c:pt idx="2253">
                        <c:v>37.56666666666667</c:v>
                      </c:pt>
                      <c:pt idx="2254">
                        <c:v>37.583333333333336</c:v>
                      </c:pt>
                      <c:pt idx="2255">
                        <c:v>37.6</c:v>
                      </c:pt>
                      <c:pt idx="2256">
                        <c:v>37.616666666666667</c:v>
                      </c:pt>
                      <c:pt idx="2257">
                        <c:v>37.633333333333333</c:v>
                      </c:pt>
                      <c:pt idx="2258">
                        <c:v>37.65</c:v>
                      </c:pt>
                      <c:pt idx="2259">
                        <c:v>37.666666666666664</c:v>
                      </c:pt>
                      <c:pt idx="2260">
                        <c:v>37.68333333333333</c:v>
                      </c:pt>
                      <c:pt idx="2261">
                        <c:v>37.700000000000003</c:v>
                      </c:pt>
                      <c:pt idx="2262">
                        <c:v>37.716666666666669</c:v>
                      </c:pt>
                      <c:pt idx="2263">
                        <c:v>37.733333333333334</c:v>
                      </c:pt>
                      <c:pt idx="2264">
                        <c:v>37.75</c:v>
                      </c:pt>
                      <c:pt idx="2265">
                        <c:v>37.766666666666666</c:v>
                      </c:pt>
                      <c:pt idx="2266">
                        <c:v>37.783333333333331</c:v>
                      </c:pt>
                      <c:pt idx="2267">
                        <c:v>37.799999999999997</c:v>
                      </c:pt>
                      <c:pt idx="2268">
                        <c:v>37.81666666666667</c:v>
                      </c:pt>
                      <c:pt idx="2269">
                        <c:v>37.833333333333336</c:v>
                      </c:pt>
                      <c:pt idx="2270">
                        <c:v>37.85</c:v>
                      </c:pt>
                      <c:pt idx="2271">
                        <c:v>37.866666666666667</c:v>
                      </c:pt>
                      <c:pt idx="2272">
                        <c:v>37.883333333333333</c:v>
                      </c:pt>
                      <c:pt idx="2273">
                        <c:v>37.9</c:v>
                      </c:pt>
                      <c:pt idx="2274">
                        <c:v>37.916666666666664</c:v>
                      </c:pt>
                      <c:pt idx="2275">
                        <c:v>37.93333333333333</c:v>
                      </c:pt>
                      <c:pt idx="2276">
                        <c:v>37.950000000000003</c:v>
                      </c:pt>
                      <c:pt idx="2277">
                        <c:v>37.966666666666669</c:v>
                      </c:pt>
                      <c:pt idx="2278">
                        <c:v>37.983333333333334</c:v>
                      </c:pt>
                      <c:pt idx="2279">
                        <c:v>38</c:v>
                      </c:pt>
                      <c:pt idx="2280">
                        <c:v>38.016666666666666</c:v>
                      </c:pt>
                      <c:pt idx="2281">
                        <c:v>38.033333333333331</c:v>
                      </c:pt>
                      <c:pt idx="2282">
                        <c:v>38.049999999999997</c:v>
                      </c:pt>
                      <c:pt idx="2283">
                        <c:v>38.06666666666667</c:v>
                      </c:pt>
                      <c:pt idx="2284">
                        <c:v>38.083333333333336</c:v>
                      </c:pt>
                      <c:pt idx="2285">
                        <c:v>38.1</c:v>
                      </c:pt>
                      <c:pt idx="2286">
                        <c:v>38.116666666666667</c:v>
                      </c:pt>
                      <c:pt idx="2287">
                        <c:v>38.133333333333333</c:v>
                      </c:pt>
                      <c:pt idx="2288">
                        <c:v>38.15</c:v>
                      </c:pt>
                      <c:pt idx="2289">
                        <c:v>38.166666666666664</c:v>
                      </c:pt>
                      <c:pt idx="2290">
                        <c:v>38.18333333333333</c:v>
                      </c:pt>
                      <c:pt idx="2291">
                        <c:v>38.200000000000003</c:v>
                      </c:pt>
                      <c:pt idx="2292">
                        <c:v>38.216666666666669</c:v>
                      </c:pt>
                      <c:pt idx="2293">
                        <c:v>38.233333333333334</c:v>
                      </c:pt>
                      <c:pt idx="2294">
                        <c:v>38.25</c:v>
                      </c:pt>
                      <c:pt idx="2295">
                        <c:v>38.266666666666666</c:v>
                      </c:pt>
                      <c:pt idx="2296">
                        <c:v>38.283333333333331</c:v>
                      </c:pt>
                      <c:pt idx="2297">
                        <c:v>38.299999999999997</c:v>
                      </c:pt>
                      <c:pt idx="2298">
                        <c:v>38.31666666666667</c:v>
                      </c:pt>
                      <c:pt idx="2299">
                        <c:v>38.333333333333336</c:v>
                      </c:pt>
                      <c:pt idx="2300">
                        <c:v>38.35</c:v>
                      </c:pt>
                      <c:pt idx="2301">
                        <c:v>38.366666666666667</c:v>
                      </c:pt>
                      <c:pt idx="2302">
                        <c:v>38.383333333333333</c:v>
                      </c:pt>
                      <c:pt idx="2303">
                        <c:v>38.4</c:v>
                      </c:pt>
                      <c:pt idx="2304">
                        <c:v>38.416666666666664</c:v>
                      </c:pt>
                      <c:pt idx="2305">
                        <c:v>38.43333333333333</c:v>
                      </c:pt>
                      <c:pt idx="2306">
                        <c:v>38.450000000000003</c:v>
                      </c:pt>
                      <c:pt idx="2307">
                        <c:v>38.466666666666669</c:v>
                      </c:pt>
                      <c:pt idx="2308">
                        <c:v>38.483333333333334</c:v>
                      </c:pt>
                      <c:pt idx="2309">
                        <c:v>38.5</c:v>
                      </c:pt>
                      <c:pt idx="2310">
                        <c:v>38.516666666666666</c:v>
                      </c:pt>
                      <c:pt idx="2311">
                        <c:v>38.533333333333331</c:v>
                      </c:pt>
                      <c:pt idx="2312">
                        <c:v>38.549999999999997</c:v>
                      </c:pt>
                      <c:pt idx="2313">
                        <c:v>38.56666666666667</c:v>
                      </c:pt>
                      <c:pt idx="2314">
                        <c:v>38.583333333333336</c:v>
                      </c:pt>
                      <c:pt idx="2315">
                        <c:v>38.6</c:v>
                      </c:pt>
                      <c:pt idx="2316">
                        <c:v>38.616666666666667</c:v>
                      </c:pt>
                      <c:pt idx="2317">
                        <c:v>38.633333333333333</c:v>
                      </c:pt>
                      <c:pt idx="2318">
                        <c:v>38.65</c:v>
                      </c:pt>
                      <c:pt idx="2319">
                        <c:v>38.666666666666664</c:v>
                      </c:pt>
                      <c:pt idx="2320">
                        <c:v>38.68333333333333</c:v>
                      </c:pt>
                      <c:pt idx="2321">
                        <c:v>38.700000000000003</c:v>
                      </c:pt>
                      <c:pt idx="2322">
                        <c:v>38.716666666666669</c:v>
                      </c:pt>
                      <c:pt idx="2323">
                        <c:v>38.733333333333334</c:v>
                      </c:pt>
                      <c:pt idx="2324">
                        <c:v>38.75</c:v>
                      </c:pt>
                      <c:pt idx="2325">
                        <c:v>38.766666666666666</c:v>
                      </c:pt>
                      <c:pt idx="2326">
                        <c:v>38.783333333333331</c:v>
                      </c:pt>
                      <c:pt idx="2327">
                        <c:v>38.799999999999997</c:v>
                      </c:pt>
                      <c:pt idx="2328">
                        <c:v>38.81666666666667</c:v>
                      </c:pt>
                      <c:pt idx="2329">
                        <c:v>38.833333333333336</c:v>
                      </c:pt>
                      <c:pt idx="2330">
                        <c:v>38.85</c:v>
                      </c:pt>
                      <c:pt idx="2331">
                        <c:v>38.866666666666667</c:v>
                      </c:pt>
                      <c:pt idx="2332">
                        <c:v>38.883333333333333</c:v>
                      </c:pt>
                      <c:pt idx="2333">
                        <c:v>38.9</c:v>
                      </c:pt>
                      <c:pt idx="2334">
                        <c:v>38.916666666666664</c:v>
                      </c:pt>
                      <c:pt idx="2335">
                        <c:v>38.93333333333333</c:v>
                      </c:pt>
                      <c:pt idx="2336">
                        <c:v>38.950000000000003</c:v>
                      </c:pt>
                      <c:pt idx="2337">
                        <c:v>38.966666666666669</c:v>
                      </c:pt>
                      <c:pt idx="2338">
                        <c:v>38.983333333333334</c:v>
                      </c:pt>
                      <c:pt idx="2339">
                        <c:v>39</c:v>
                      </c:pt>
                      <c:pt idx="2340">
                        <c:v>39.016666666666666</c:v>
                      </c:pt>
                      <c:pt idx="2341">
                        <c:v>39.033333333333331</c:v>
                      </c:pt>
                      <c:pt idx="2342">
                        <c:v>39.049999999999997</c:v>
                      </c:pt>
                      <c:pt idx="2343">
                        <c:v>39.06666666666667</c:v>
                      </c:pt>
                      <c:pt idx="2344">
                        <c:v>39.083333333333336</c:v>
                      </c:pt>
                      <c:pt idx="2345">
                        <c:v>39.1</c:v>
                      </c:pt>
                      <c:pt idx="2346">
                        <c:v>39.116666666666667</c:v>
                      </c:pt>
                      <c:pt idx="2347">
                        <c:v>39.133333333333333</c:v>
                      </c:pt>
                      <c:pt idx="2348">
                        <c:v>39.15</c:v>
                      </c:pt>
                      <c:pt idx="2349">
                        <c:v>39.166666666666664</c:v>
                      </c:pt>
                      <c:pt idx="2350">
                        <c:v>39.18333333333333</c:v>
                      </c:pt>
                      <c:pt idx="2351">
                        <c:v>39.200000000000003</c:v>
                      </c:pt>
                      <c:pt idx="2352">
                        <c:v>39.216666666666669</c:v>
                      </c:pt>
                      <c:pt idx="2353">
                        <c:v>39.233333333333334</c:v>
                      </c:pt>
                      <c:pt idx="2354">
                        <c:v>39.25</c:v>
                      </c:pt>
                      <c:pt idx="2355">
                        <c:v>39.266666666666666</c:v>
                      </c:pt>
                      <c:pt idx="2356">
                        <c:v>39.283333333333331</c:v>
                      </c:pt>
                      <c:pt idx="2357">
                        <c:v>39.299999999999997</c:v>
                      </c:pt>
                      <c:pt idx="2358">
                        <c:v>39.31666666666667</c:v>
                      </c:pt>
                      <c:pt idx="2359">
                        <c:v>39.333333333333336</c:v>
                      </c:pt>
                      <c:pt idx="2360">
                        <c:v>39.35</c:v>
                      </c:pt>
                      <c:pt idx="2361">
                        <c:v>39.366666666666667</c:v>
                      </c:pt>
                      <c:pt idx="2362">
                        <c:v>39.383333333333333</c:v>
                      </c:pt>
                      <c:pt idx="2363">
                        <c:v>39.4</c:v>
                      </c:pt>
                      <c:pt idx="2364">
                        <c:v>39.416666666666664</c:v>
                      </c:pt>
                      <c:pt idx="2365">
                        <c:v>39.43333333333333</c:v>
                      </c:pt>
                      <c:pt idx="2366">
                        <c:v>39.450000000000003</c:v>
                      </c:pt>
                      <c:pt idx="2367">
                        <c:v>39.466666666666669</c:v>
                      </c:pt>
                      <c:pt idx="2368">
                        <c:v>39.483333333333334</c:v>
                      </c:pt>
                      <c:pt idx="2369">
                        <c:v>39.5</c:v>
                      </c:pt>
                      <c:pt idx="2370">
                        <c:v>39.516666666666666</c:v>
                      </c:pt>
                      <c:pt idx="2371">
                        <c:v>39.533333333333331</c:v>
                      </c:pt>
                      <c:pt idx="2372">
                        <c:v>39.549999999999997</c:v>
                      </c:pt>
                      <c:pt idx="2373">
                        <c:v>39.56666666666667</c:v>
                      </c:pt>
                      <c:pt idx="2374">
                        <c:v>39.583333333333336</c:v>
                      </c:pt>
                      <c:pt idx="2375">
                        <c:v>39.6</c:v>
                      </c:pt>
                      <c:pt idx="2376">
                        <c:v>39.616666666666667</c:v>
                      </c:pt>
                      <c:pt idx="2377">
                        <c:v>39.633333333333333</c:v>
                      </c:pt>
                      <c:pt idx="2378">
                        <c:v>39.65</c:v>
                      </c:pt>
                      <c:pt idx="2379">
                        <c:v>39.666666666666664</c:v>
                      </c:pt>
                      <c:pt idx="2380">
                        <c:v>39.68333333333333</c:v>
                      </c:pt>
                      <c:pt idx="2381">
                        <c:v>39.700000000000003</c:v>
                      </c:pt>
                      <c:pt idx="2382">
                        <c:v>39.716666666666669</c:v>
                      </c:pt>
                      <c:pt idx="2383">
                        <c:v>39.733333333333334</c:v>
                      </c:pt>
                      <c:pt idx="2384">
                        <c:v>39.75</c:v>
                      </c:pt>
                      <c:pt idx="2385">
                        <c:v>39.766666666666666</c:v>
                      </c:pt>
                      <c:pt idx="2386">
                        <c:v>39.783333333333331</c:v>
                      </c:pt>
                      <c:pt idx="2387">
                        <c:v>39.799999999999997</c:v>
                      </c:pt>
                      <c:pt idx="2388">
                        <c:v>39.81666666666667</c:v>
                      </c:pt>
                      <c:pt idx="2389">
                        <c:v>39.833333333333336</c:v>
                      </c:pt>
                      <c:pt idx="2390">
                        <c:v>39.85</c:v>
                      </c:pt>
                      <c:pt idx="2391">
                        <c:v>39.866666666666667</c:v>
                      </c:pt>
                      <c:pt idx="2392">
                        <c:v>39.883333333333333</c:v>
                      </c:pt>
                      <c:pt idx="2393">
                        <c:v>39.9</c:v>
                      </c:pt>
                      <c:pt idx="2394">
                        <c:v>39.916666666666664</c:v>
                      </c:pt>
                      <c:pt idx="2395">
                        <c:v>39.93333333333333</c:v>
                      </c:pt>
                      <c:pt idx="2396">
                        <c:v>39.950000000000003</c:v>
                      </c:pt>
                      <c:pt idx="2397">
                        <c:v>39.966666666666669</c:v>
                      </c:pt>
                      <c:pt idx="2398">
                        <c:v>39.983333333333334</c:v>
                      </c:pt>
                      <c:pt idx="2399">
                        <c:v>40</c:v>
                      </c:pt>
                      <c:pt idx="2400">
                        <c:v>40.016666666666666</c:v>
                      </c:pt>
                      <c:pt idx="2401">
                        <c:v>40.033333333333331</c:v>
                      </c:pt>
                      <c:pt idx="2402">
                        <c:v>40.049999999999997</c:v>
                      </c:pt>
                      <c:pt idx="2403">
                        <c:v>40.06666666666667</c:v>
                      </c:pt>
                      <c:pt idx="2404">
                        <c:v>40.083333333333336</c:v>
                      </c:pt>
                      <c:pt idx="2405">
                        <c:v>40.1</c:v>
                      </c:pt>
                      <c:pt idx="2406">
                        <c:v>40.116666666666667</c:v>
                      </c:pt>
                      <c:pt idx="2407">
                        <c:v>40.133333333333333</c:v>
                      </c:pt>
                      <c:pt idx="2408">
                        <c:v>40.15</c:v>
                      </c:pt>
                      <c:pt idx="2409">
                        <c:v>40.166666666666664</c:v>
                      </c:pt>
                      <c:pt idx="2410">
                        <c:v>40.18333333333333</c:v>
                      </c:pt>
                      <c:pt idx="2411">
                        <c:v>40.200000000000003</c:v>
                      </c:pt>
                      <c:pt idx="2412">
                        <c:v>40.216666666666669</c:v>
                      </c:pt>
                      <c:pt idx="2413">
                        <c:v>40.233333333333334</c:v>
                      </c:pt>
                      <c:pt idx="2414">
                        <c:v>40.25</c:v>
                      </c:pt>
                      <c:pt idx="2415">
                        <c:v>40.266666666666666</c:v>
                      </c:pt>
                      <c:pt idx="2416">
                        <c:v>40.283333333333331</c:v>
                      </c:pt>
                      <c:pt idx="2417">
                        <c:v>40.299999999999997</c:v>
                      </c:pt>
                      <c:pt idx="2418">
                        <c:v>40.31666666666667</c:v>
                      </c:pt>
                      <c:pt idx="2419">
                        <c:v>40.333333333333336</c:v>
                      </c:pt>
                      <c:pt idx="2420">
                        <c:v>40.35</c:v>
                      </c:pt>
                      <c:pt idx="2421">
                        <c:v>40.366666666666667</c:v>
                      </c:pt>
                      <c:pt idx="2422">
                        <c:v>40.383333333333333</c:v>
                      </c:pt>
                      <c:pt idx="2423">
                        <c:v>40.4</c:v>
                      </c:pt>
                      <c:pt idx="2424">
                        <c:v>40.416666666666664</c:v>
                      </c:pt>
                      <c:pt idx="2425">
                        <c:v>40.43333333333333</c:v>
                      </c:pt>
                      <c:pt idx="2426">
                        <c:v>40.450000000000003</c:v>
                      </c:pt>
                      <c:pt idx="2427">
                        <c:v>40.466666666666669</c:v>
                      </c:pt>
                      <c:pt idx="2428">
                        <c:v>40.483333333333334</c:v>
                      </c:pt>
                      <c:pt idx="2429">
                        <c:v>40.5</c:v>
                      </c:pt>
                      <c:pt idx="2430">
                        <c:v>40.516666666666666</c:v>
                      </c:pt>
                      <c:pt idx="2431">
                        <c:v>40.533333333333331</c:v>
                      </c:pt>
                      <c:pt idx="2432">
                        <c:v>40.549999999999997</c:v>
                      </c:pt>
                      <c:pt idx="2433">
                        <c:v>40.56666666666667</c:v>
                      </c:pt>
                      <c:pt idx="2434">
                        <c:v>40.583333333333336</c:v>
                      </c:pt>
                      <c:pt idx="2435">
                        <c:v>40.6</c:v>
                      </c:pt>
                      <c:pt idx="2436">
                        <c:v>40.616666666666667</c:v>
                      </c:pt>
                      <c:pt idx="2437">
                        <c:v>40.633333333333333</c:v>
                      </c:pt>
                      <c:pt idx="2438">
                        <c:v>40.65</c:v>
                      </c:pt>
                      <c:pt idx="2439">
                        <c:v>40.666666666666664</c:v>
                      </c:pt>
                      <c:pt idx="2440">
                        <c:v>40.68333333333333</c:v>
                      </c:pt>
                      <c:pt idx="2441">
                        <c:v>40.700000000000003</c:v>
                      </c:pt>
                      <c:pt idx="2442">
                        <c:v>40.716666666666669</c:v>
                      </c:pt>
                      <c:pt idx="2443">
                        <c:v>40.733333333333334</c:v>
                      </c:pt>
                      <c:pt idx="2444">
                        <c:v>40.75</c:v>
                      </c:pt>
                      <c:pt idx="2445">
                        <c:v>40.766666666666666</c:v>
                      </c:pt>
                      <c:pt idx="2446">
                        <c:v>40.783333333333331</c:v>
                      </c:pt>
                      <c:pt idx="2447">
                        <c:v>40.799999999999997</c:v>
                      </c:pt>
                      <c:pt idx="2448">
                        <c:v>40.81666666666667</c:v>
                      </c:pt>
                      <c:pt idx="2449">
                        <c:v>40.833333333333336</c:v>
                      </c:pt>
                      <c:pt idx="2450">
                        <c:v>40.85</c:v>
                      </c:pt>
                      <c:pt idx="2451">
                        <c:v>40.866666666666667</c:v>
                      </c:pt>
                      <c:pt idx="2452">
                        <c:v>40.883333333333333</c:v>
                      </c:pt>
                      <c:pt idx="2453">
                        <c:v>40.9</c:v>
                      </c:pt>
                      <c:pt idx="2454">
                        <c:v>40.916666666666664</c:v>
                      </c:pt>
                      <c:pt idx="2455">
                        <c:v>40.93333333333333</c:v>
                      </c:pt>
                      <c:pt idx="2456">
                        <c:v>40.950000000000003</c:v>
                      </c:pt>
                      <c:pt idx="2457">
                        <c:v>40.966666666666669</c:v>
                      </c:pt>
                      <c:pt idx="2458">
                        <c:v>40.983333333333334</c:v>
                      </c:pt>
                      <c:pt idx="2459">
                        <c:v>41</c:v>
                      </c:pt>
                      <c:pt idx="2460">
                        <c:v>41.016666666666666</c:v>
                      </c:pt>
                      <c:pt idx="2461">
                        <c:v>41.033333333333331</c:v>
                      </c:pt>
                      <c:pt idx="2462">
                        <c:v>41.05</c:v>
                      </c:pt>
                      <c:pt idx="2463">
                        <c:v>41.06666666666667</c:v>
                      </c:pt>
                      <c:pt idx="2464">
                        <c:v>41.083333333333336</c:v>
                      </c:pt>
                      <c:pt idx="2465">
                        <c:v>41.1</c:v>
                      </c:pt>
                      <c:pt idx="2466">
                        <c:v>41.116666666666667</c:v>
                      </c:pt>
                      <c:pt idx="2467">
                        <c:v>41.133333333333333</c:v>
                      </c:pt>
                      <c:pt idx="2468">
                        <c:v>41.15</c:v>
                      </c:pt>
                      <c:pt idx="2469">
                        <c:v>41.166666666666664</c:v>
                      </c:pt>
                      <c:pt idx="2470">
                        <c:v>41.18333333333333</c:v>
                      </c:pt>
                      <c:pt idx="2471">
                        <c:v>41.2</c:v>
                      </c:pt>
                      <c:pt idx="2472">
                        <c:v>41.216666666666669</c:v>
                      </c:pt>
                      <c:pt idx="2473">
                        <c:v>41.233333333333334</c:v>
                      </c:pt>
                      <c:pt idx="2474">
                        <c:v>41.25</c:v>
                      </c:pt>
                      <c:pt idx="2475">
                        <c:v>41.266666666666666</c:v>
                      </c:pt>
                      <c:pt idx="2476">
                        <c:v>41.283333333333331</c:v>
                      </c:pt>
                      <c:pt idx="2477">
                        <c:v>41.3</c:v>
                      </c:pt>
                      <c:pt idx="2478">
                        <c:v>41.31666666666667</c:v>
                      </c:pt>
                      <c:pt idx="2479">
                        <c:v>41.333333333333336</c:v>
                      </c:pt>
                      <c:pt idx="2480">
                        <c:v>41.35</c:v>
                      </c:pt>
                      <c:pt idx="2481">
                        <c:v>41.366666666666667</c:v>
                      </c:pt>
                      <c:pt idx="2482">
                        <c:v>41.383333333333333</c:v>
                      </c:pt>
                      <c:pt idx="2483">
                        <c:v>41.4</c:v>
                      </c:pt>
                      <c:pt idx="2484">
                        <c:v>41.416666666666664</c:v>
                      </c:pt>
                      <c:pt idx="2485">
                        <c:v>41.43333333333333</c:v>
                      </c:pt>
                      <c:pt idx="2486">
                        <c:v>41.45</c:v>
                      </c:pt>
                      <c:pt idx="2487">
                        <c:v>41.466666666666669</c:v>
                      </c:pt>
                      <c:pt idx="2488">
                        <c:v>41.483333333333334</c:v>
                      </c:pt>
                      <c:pt idx="2489">
                        <c:v>41.5</c:v>
                      </c:pt>
                      <c:pt idx="2490">
                        <c:v>41.516666666666666</c:v>
                      </c:pt>
                      <c:pt idx="2491">
                        <c:v>41.533333333333331</c:v>
                      </c:pt>
                      <c:pt idx="2492">
                        <c:v>41.55</c:v>
                      </c:pt>
                      <c:pt idx="2493">
                        <c:v>41.56666666666667</c:v>
                      </c:pt>
                      <c:pt idx="2494">
                        <c:v>41.583333333333336</c:v>
                      </c:pt>
                      <c:pt idx="2495">
                        <c:v>41.6</c:v>
                      </c:pt>
                      <c:pt idx="2496">
                        <c:v>41.616666666666667</c:v>
                      </c:pt>
                      <c:pt idx="2497">
                        <c:v>41.633333333333333</c:v>
                      </c:pt>
                      <c:pt idx="2498">
                        <c:v>41.65</c:v>
                      </c:pt>
                      <c:pt idx="2499">
                        <c:v>41.666666666666664</c:v>
                      </c:pt>
                      <c:pt idx="2500">
                        <c:v>41.68333333333333</c:v>
                      </c:pt>
                      <c:pt idx="2501">
                        <c:v>41.7</c:v>
                      </c:pt>
                      <c:pt idx="2502">
                        <c:v>41.716666666666669</c:v>
                      </c:pt>
                      <c:pt idx="2503">
                        <c:v>41.733333333333334</c:v>
                      </c:pt>
                      <c:pt idx="2504">
                        <c:v>41.75</c:v>
                      </c:pt>
                      <c:pt idx="2505">
                        <c:v>41.766666666666666</c:v>
                      </c:pt>
                      <c:pt idx="2506">
                        <c:v>41.783333333333331</c:v>
                      </c:pt>
                      <c:pt idx="2507">
                        <c:v>41.8</c:v>
                      </c:pt>
                      <c:pt idx="2508">
                        <c:v>41.81666666666667</c:v>
                      </c:pt>
                      <c:pt idx="2509">
                        <c:v>41.833333333333336</c:v>
                      </c:pt>
                      <c:pt idx="2510">
                        <c:v>41.85</c:v>
                      </c:pt>
                      <c:pt idx="2511">
                        <c:v>41.866666666666667</c:v>
                      </c:pt>
                      <c:pt idx="2512">
                        <c:v>41.883333333333333</c:v>
                      </c:pt>
                      <c:pt idx="2513">
                        <c:v>41.9</c:v>
                      </c:pt>
                      <c:pt idx="2514">
                        <c:v>41.916666666666664</c:v>
                      </c:pt>
                      <c:pt idx="2515">
                        <c:v>41.93333333333333</c:v>
                      </c:pt>
                      <c:pt idx="2516">
                        <c:v>41.95</c:v>
                      </c:pt>
                      <c:pt idx="2517">
                        <c:v>41.966666666666669</c:v>
                      </c:pt>
                      <c:pt idx="2518">
                        <c:v>41.983333333333334</c:v>
                      </c:pt>
                      <c:pt idx="2519">
                        <c:v>42</c:v>
                      </c:pt>
                      <c:pt idx="2520">
                        <c:v>42.016666666666666</c:v>
                      </c:pt>
                      <c:pt idx="2521">
                        <c:v>42.033333333333331</c:v>
                      </c:pt>
                      <c:pt idx="2522">
                        <c:v>42.05</c:v>
                      </c:pt>
                      <c:pt idx="2523">
                        <c:v>42.06666666666667</c:v>
                      </c:pt>
                      <c:pt idx="2524">
                        <c:v>42.083333333333336</c:v>
                      </c:pt>
                      <c:pt idx="2525">
                        <c:v>42.1</c:v>
                      </c:pt>
                      <c:pt idx="2526">
                        <c:v>42.116666666666667</c:v>
                      </c:pt>
                      <c:pt idx="2527">
                        <c:v>42.133333333333333</c:v>
                      </c:pt>
                      <c:pt idx="2528">
                        <c:v>42.15</c:v>
                      </c:pt>
                      <c:pt idx="2529">
                        <c:v>42.166666666666664</c:v>
                      </c:pt>
                      <c:pt idx="2530">
                        <c:v>42.18333333333333</c:v>
                      </c:pt>
                      <c:pt idx="2531">
                        <c:v>42.2</c:v>
                      </c:pt>
                      <c:pt idx="2532">
                        <c:v>42.216666666666669</c:v>
                      </c:pt>
                      <c:pt idx="2533">
                        <c:v>42.233333333333334</c:v>
                      </c:pt>
                      <c:pt idx="2534">
                        <c:v>42.25</c:v>
                      </c:pt>
                      <c:pt idx="2535">
                        <c:v>42.266666666666666</c:v>
                      </c:pt>
                      <c:pt idx="2536">
                        <c:v>42.283333333333331</c:v>
                      </c:pt>
                      <c:pt idx="2537">
                        <c:v>42.3</c:v>
                      </c:pt>
                      <c:pt idx="2538">
                        <c:v>42.31666666666667</c:v>
                      </c:pt>
                      <c:pt idx="2539">
                        <c:v>42.333333333333336</c:v>
                      </c:pt>
                      <c:pt idx="2540">
                        <c:v>42.35</c:v>
                      </c:pt>
                      <c:pt idx="2541">
                        <c:v>42.366666666666667</c:v>
                      </c:pt>
                      <c:pt idx="2542">
                        <c:v>42.383333333333333</c:v>
                      </c:pt>
                      <c:pt idx="2543">
                        <c:v>42.4</c:v>
                      </c:pt>
                      <c:pt idx="2544">
                        <c:v>42.416666666666664</c:v>
                      </c:pt>
                      <c:pt idx="2545">
                        <c:v>42.43333333333333</c:v>
                      </c:pt>
                      <c:pt idx="2546">
                        <c:v>42.45</c:v>
                      </c:pt>
                      <c:pt idx="2547">
                        <c:v>42.466666666666669</c:v>
                      </c:pt>
                      <c:pt idx="2548">
                        <c:v>42.483333333333334</c:v>
                      </c:pt>
                      <c:pt idx="2549">
                        <c:v>42.5</c:v>
                      </c:pt>
                      <c:pt idx="2550">
                        <c:v>42.516666666666666</c:v>
                      </c:pt>
                      <c:pt idx="2551">
                        <c:v>42.533333333333331</c:v>
                      </c:pt>
                      <c:pt idx="2552">
                        <c:v>42.55</c:v>
                      </c:pt>
                      <c:pt idx="2553">
                        <c:v>42.56666666666667</c:v>
                      </c:pt>
                      <c:pt idx="2554">
                        <c:v>42.583333333333336</c:v>
                      </c:pt>
                      <c:pt idx="2555">
                        <c:v>42.6</c:v>
                      </c:pt>
                      <c:pt idx="2556">
                        <c:v>42.616666666666667</c:v>
                      </c:pt>
                      <c:pt idx="2557">
                        <c:v>42.633333333333333</c:v>
                      </c:pt>
                      <c:pt idx="2558">
                        <c:v>42.65</c:v>
                      </c:pt>
                      <c:pt idx="2559">
                        <c:v>42.666666666666664</c:v>
                      </c:pt>
                      <c:pt idx="2560">
                        <c:v>42.68333333333333</c:v>
                      </c:pt>
                      <c:pt idx="2561">
                        <c:v>42.7</c:v>
                      </c:pt>
                      <c:pt idx="2562">
                        <c:v>42.716666666666669</c:v>
                      </c:pt>
                      <c:pt idx="2563">
                        <c:v>42.733333333333334</c:v>
                      </c:pt>
                      <c:pt idx="2564">
                        <c:v>42.75</c:v>
                      </c:pt>
                      <c:pt idx="2565">
                        <c:v>42.766666666666666</c:v>
                      </c:pt>
                      <c:pt idx="2566">
                        <c:v>42.783333333333331</c:v>
                      </c:pt>
                      <c:pt idx="2567">
                        <c:v>42.8</c:v>
                      </c:pt>
                      <c:pt idx="2568">
                        <c:v>42.81666666666667</c:v>
                      </c:pt>
                      <c:pt idx="2569">
                        <c:v>42.833333333333336</c:v>
                      </c:pt>
                      <c:pt idx="2570">
                        <c:v>42.85</c:v>
                      </c:pt>
                      <c:pt idx="2571">
                        <c:v>42.866666666666667</c:v>
                      </c:pt>
                      <c:pt idx="2572">
                        <c:v>42.883333333333333</c:v>
                      </c:pt>
                      <c:pt idx="2573">
                        <c:v>42.9</c:v>
                      </c:pt>
                      <c:pt idx="2574">
                        <c:v>42.916666666666664</c:v>
                      </c:pt>
                      <c:pt idx="2575">
                        <c:v>42.93333333333333</c:v>
                      </c:pt>
                      <c:pt idx="2576">
                        <c:v>42.95</c:v>
                      </c:pt>
                      <c:pt idx="2577">
                        <c:v>42.966666666666669</c:v>
                      </c:pt>
                      <c:pt idx="2578">
                        <c:v>42.983333333333334</c:v>
                      </c:pt>
                      <c:pt idx="2579">
                        <c:v>43</c:v>
                      </c:pt>
                      <c:pt idx="2580">
                        <c:v>43.016666666666666</c:v>
                      </c:pt>
                      <c:pt idx="2581">
                        <c:v>43.033333333333331</c:v>
                      </c:pt>
                      <c:pt idx="2582">
                        <c:v>43.05</c:v>
                      </c:pt>
                      <c:pt idx="2583">
                        <c:v>43.06666666666667</c:v>
                      </c:pt>
                      <c:pt idx="2584">
                        <c:v>43.083333333333336</c:v>
                      </c:pt>
                      <c:pt idx="2585">
                        <c:v>43.1</c:v>
                      </c:pt>
                      <c:pt idx="2586">
                        <c:v>43.116666666666667</c:v>
                      </c:pt>
                      <c:pt idx="2587">
                        <c:v>43.133333333333333</c:v>
                      </c:pt>
                      <c:pt idx="2588">
                        <c:v>43.15</c:v>
                      </c:pt>
                      <c:pt idx="2589">
                        <c:v>43.166666666666664</c:v>
                      </c:pt>
                      <c:pt idx="2590">
                        <c:v>43.18333333333333</c:v>
                      </c:pt>
                      <c:pt idx="2591">
                        <c:v>43.2</c:v>
                      </c:pt>
                      <c:pt idx="2592">
                        <c:v>43.216666666666669</c:v>
                      </c:pt>
                      <c:pt idx="2593">
                        <c:v>43.233333333333334</c:v>
                      </c:pt>
                      <c:pt idx="2594">
                        <c:v>43.25</c:v>
                      </c:pt>
                      <c:pt idx="2595">
                        <c:v>43.266666666666666</c:v>
                      </c:pt>
                      <c:pt idx="2596">
                        <c:v>43.283333333333331</c:v>
                      </c:pt>
                      <c:pt idx="2597">
                        <c:v>43.3</c:v>
                      </c:pt>
                      <c:pt idx="2598">
                        <c:v>43.31666666666667</c:v>
                      </c:pt>
                      <c:pt idx="2599">
                        <c:v>43.333333333333336</c:v>
                      </c:pt>
                      <c:pt idx="2600">
                        <c:v>43.35</c:v>
                      </c:pt>
                      <c:pt idx="2601">
                        <c:v>43.366666666666667</c:v>
                      </c:pt>
                      <c:pt idx="2602">
                        <c:v>43.383333333333333</c:v>
                      </c:pt>
                      <c:pt idx="2603">
                        <c:v>43.4</c:v>
                      </c:pt>
                      <c:pt idx="2604">
                        <c:v>43.416666666666664</c:v>
                      </c:pt>
                      <c:pt idx="2605">
                        <c:v>43.43333333333333</c:v>
                      </c:pt>
                      <c:pt idx="2606">
                        <c:v>43.45</c:v>
                      </c:pt>
                      <c:pt idx="2607">
                        <c:v>43.466666666666669</c:v>
                      </c:pt>
                      <c:pt idx="2608">
                        <c:v>43.483333333333334</c:v>
                      </c:pt>
                      <c:pt idx="2609">
                        <c:v>43.5</c:v>
                      </c:pt>
                      <c:pt idx="2610">
                        <c:v>43.516666666666666</c:v>
                      </c:pt>
                      <c:pt idx="2611">
                        <c:v>43.533333333333331</c:v>
                      </c:pt>
                      <c:pt idx="2612">
                        <c:v>43.55</c:v>
                      </c:pt>
                      <c:pt idx="2613">
                        <c:v>43.56666666666667</c:v>
                      </c:pt>
                      <c:pt idx="2614">
                        <c:v>43.583333333333336</c:v>
                      </c:pt>
                      <c:pt idx="2615">
                        <c:v>43.6</c:v>
                      </c:pt>
                      <c:pt idx="2616">
                        <c:v>43.616666666666667</c:v>
                      </c:pt>
                      <c:pt idx="2617">
                        <c:v>43.633333333333333</c:v>
                      </c:pt>
                      <c:pt idx="2618">
                        <c:v>43.65</c:v>
                      </c:pt>
                      <c:pt idx="2619">
                        <c:v>43.666666666666664</c:v>
                      </c:pt>
                      <c:pt idx="2620">
                        <c:v>43.68333333333333</c:v>
                      </c:pt>
                      <c:pt idx="2621">
                        <c:v>43.7</c:v>
                      </c:pt>
                      <c:pt idx="2622">
                        <c:v>43.716666666666669</c:v>
                      </c:pt>
                      <c:pt idx="2623">
                        <c:v>43.733333333333334</c:v>
                      </c:pt>
                      <c:pt idx="2624">
                        <c:v>43.75</c:v>
                      </c:pt>
                      <c:pt idx="2625">
                        <c:v>43.766666666666666</c:v>
                      </c:pt>
                      <c:pt idx="2626">
                        <c:v>43.783333333333331</c:v>
                      </c:pt>
                      <c:pt idx="2627">
                        <c:v>43.8</c:v>
                      </c:pt>
                      <c:pt idx="2628">
                        <c:v>43.81666666666667</c:v>
                      </c:pt>
                      <c:pt idx="2629">
                        <c:v>43.833333333333336</c:v>
                      </c:pt>
                      <c:pt idx="2630">
                        <c:v>43.85</c:v>
                      </c:pt>
                      <c:pt idx="2631">
                        <c:v>43.866666666666667</c:v>
                      </c:pt>
                      <c:pt idx="2632">
                        <c:v>43.883333333333333</c:v>
                      </c:pt>
                      <c:pt idx="2633">
                        <c:v>43.9</c:v>
                      </c:pt>
                      <c:pt idx="2634">
                        <c:v>43.916666666666664</c:v>
                      </c:pt>
                      <c:pt idx="2635">
                        <c:v>43.93333333333333</c:v>
                      </c:pt>
                      <c:pt idx="2636">
                        <c:v>43.95</c:v>
                      </c:pt>
                      <c:pt idx="2637">
                        <c:v>43.966666666666669</c:v>
                      </c:pt>
                      <c:pt idx="2638">
                        <c:v>43.983333333333334</c:v>
                      </c:pt>
                      <c:pt idx="2639">
                        <c:v>44</c:v>
                      </c:pt>
                      <c:pt idx="2640">
                        <c:v>44.016666666666666</c:v>
                      </c:pt>
                      <c:pt idx="2641">
                        <c:v>44.033333333333331</c:v>
                      </c:pt>
                      <c:pt idx="2642">
                        <c:v>44.05</c:v>
                      </c:pt>
                      <c:pt idx="2643">
                        <c:v>44.06666666666667</c:v>
                      </c:pt>
                      <c:pt idx="2644">
                        <c:v>44.083333333333336</c:v>
                      </c:pt>
                      <c:pt idx="2645">
                        <c:v>44.1</c:v>
                      </c:pt>
                      <c:pt idx="2646">
                        <c:v>44.116666666666667</c:v>
                      </c:pt>
                      <c:pt idx="2647">
                        <c:v>44.133333333333333</c:v>
                      </c:pt>
                      <c:pt idx="2648">
                        <c:v>44.15</c:v>
                      </c:pt>
                      <c:pt idx="2649">
                        <c:v>44.166666666666664</c:v>
                      </c:pt>
                      <c:pt idx="2650">
                        <c:v>44.18333333333333</c:v>
                      </c:pt>
                      <c:pt idx="2651">
                        <c:v>44.2</c:v>
                      </c:pt>
                      <c:pt idx="2652">
                        <c:v>44.216666666666669</c:v>
                      </c:pt>
                      <c:pt idx="2653">
                        <c:v>44.233333333333334</c:v>
                      </c:pt>
                      <c:pt idx="2654">
                        <c:v>44.25</c:v>
                      </c:pt>
                      <c:pt idx="2655">
                        <c:v>44.266666666666666</c:v>
                      </c:pt>
                      <c:pt idx="2656">
                        <c:v>44.283333333333331</c:v>
                      </c:pt>
                      <c:pt idx="2657">
                        <c:v>44.3</c:v>
                      </c:pt>
                      <c:pt idx="2658">
                        <c:v>44.31666666666667</c:v>
                      </c:pt>
                      <c:pt idx="2659">
                        <c:v>44.333333333333336</c:v>
                      </c:pt>
                      <c:pt idx="2660">
                        <c:v>44.35</c:v>
                      </c:pt>
                      <c:pt idx="2661">
                        <c:v>44.366666666666667</c:v>
                      </c:pt>
                      <c:pt idx="2662">
                        <c:v>44.383333333333333</c:v>
                      </c:pt>
                      <c:pt idx="2663">
                        <c:v>44.4</c:v>
                      </c:pt>
                      <c:pt idx="2664">
                        <c:v>44.416666666666664</c:v>
                      </c:pt>
                      <c:pt idx="2665">
                        <c:v>44.43333333333333</c:v>
                      </c:pt>
                      <c:pt idx="2666">
                        <c:v>44.45</c:v>
                      </c:pt>
                      <c:pt idx="2667">
                        <c:v>44.466666666666669</c:v>
                      </c:pt>
                      <c:pt idx="2668">
                        <c:v>44.483333333333334</c:v>
                      </c:pt>
                      <c:pt idx="2669">
                        <c:v>44.5</c:v>
                      </c:pt>
                      <c:pt idx="2670">
                        <c:v>44.516666666666666</c:v>
                      </c:pt>
                      <c:pt idx="2671">
                        <c:v>44.533333333333331</c:v>
                      </c:pt>
                      <c:pt idx="2672">
                        <c:v>44.55</c:v>
                      </c:pt>
                      <c:pt idx="2673">
                        <c:v>44.56666666666667</c:v>
                      </c:pt>
                      <c:pt idx="2674">
                        <c:v>44.583333333333336</c:v>
                      </c:pt>
                      <c:pt idx="2675">
                        <c:v>44.6</c:v>
                      </c:pt>
                      <c:pt idx="2676">
                        <c:v>44.616666666666667</c:v>
                      </c:pt>
                      <c:pt idx="2677">
                        <c:v>44.633333333333333</c:v>
                      </c:pt>
                      <c:pt idx="2678">
                        <c:v>44.65</c:v>
                      </c:pt>
                      <c:pt idx="2679">
                        <c:v>44.666666666666664</c:v>
                      </c:pt>
                      <c:pt idx="2680">
                        <c:v>44.68333333333333</c:v>
                      </c:pt>
                      <c:pt idx="2681">
                        <c:v>44.7</c:v>
                      </c:pt>
                      <c:pt idx="2682">
                        <c:v>44.716666666666669</c:v>
                      </c:pt>
                      <c:pt idx="2683">
                        <c:v>44.733333333333334</c:v>
                      </c:pt>
                      <c:pt idx="2684">
                        <c:v>44.75</c:v>
                      </c:pt>
                      <c:pt idx="2685">
                        <c:v>44.766666666666666</c:v>
                      </c:pt>
                      <c:pt idx="2686">
                        <c:v>44.783333333333331</c:v>
                      </c:pt>
                      <c:pt idx="2687">
                        <c:v>44.8</c:v>
                      </c:pt>
                      <c:pt idx="2688">
                        <c:v>44.81666666666667</c:v>
                      </c:pt>
                      <c:pt idx="2689">
                        <c:v>44.833333333333336</c:v>
                      </c:pt>
                      <c:pt idx="2690">
                        <c:v>44.85</c:v>
                      </c:pt>
                      <c:pt idx="2691">
                        <c:v>44.866666666666667</c:v>
                      </c:pt>
                      <c:pt idx="2692">
                        <c:v>44.883333333333333</c:v>
                      </c:pt>
                      <c:pt idx="2693">
                        <c:v>44.9</c:v>
                      </c:pt>
                      <c:pt idx="2694">
                        <c:v>44.916666666666664</c:v>
                      </c:pt>
                      <c:pt idx="2695">
                        <c:v>44.93333333333333</c:v>
                      </c:pt>
                      <c:pt idx="2696">
                        <c:v>44.95</c:v>
                      </c:pt>
                      <c:pt idx="2697">
                        <c:v>44.966666666666669</c:v>
                      </c:pt>
                      <c:pt idx="2698">
                        <c:v>44.983333333333334</c:v>
                      </c:pt>
                      <c:pt idx="2699">
                        <c:v>45</c:v>
                      </c:pt>
                      <c:pt idx="2700">
                        <c:v>45.016666666666666</c:v>
                      </c:pt>
                      <c:pt idx="2701">
                        <c:v>45.033333333333331</c:v>
                      </c:pt>
                      <c:pt idx="2702">
                        <c:v>45.05</c:v>
                      </c:pt>
                      <c:pt idx="2703">
                        <c:v>45.06666666666667</c:v>
                      </c:pt>
                      <c:pt idx="2704">
                        <c:v>45.083333333333336</c:v>
                      </c:pt>
                      <c:pt idx="2705">
                        <c:v>45.1</c:v>
                      </c:pt>
                      <c:pt idx="2706">
                        <c:v>45.116666666666667</c:v>
                      </c:pt>
                      <c:pt idx="2707">
                        <c:v>45.133333333333333</c:v>
                      </c:pt>
                      <c:pt idx="2708">
                        <c:v>45.15</c:v>
                      </c:pt>
                      <c:pt idx="2709">
                        <c:v>45.166666666666664</c:v>
                      </c:pt>
                      <c:pt idx="2710">
                        <c:v>45.18333333333333</c:v>
                      </c:pt>
                      <c:pt idx="2711">
                        <c:v>45.2</c:v>
                      </c:pt>
                      <c:pt idx="2712">
                        <c:v>45.216666666666669</c:v>
                      </c:pt>
                      <c:pt idx="2713">
                        <c:v>45.233333333333334</c:v>
                      </c:pt>
                      <c:pt idx="2714">
                        <c:v>45.25</c:v>
                      </c:pt>
                      <c:pt idx="2715">
                        <c:v>45.266666666666666</c:v>
                      </c:pt>
                      <c:pt idx="2716">
                        <c:v>45.283333333333331</c:v>
                      </c:pt>
                      <c:pt idx="2717">
                        <c:v>45.3</c:v>
                      </c:pt>
                      <c:pt idx="2718">
                        <c:v>45.31666666666667</c:v>
                      </c:pt>
                      <c:pt idx="2719">
                        <c:v>45.333333333333336</c:v>
                      </c:pt>
                      <c:pt idx="2720">
                        <c:v>45.35</c:v>
                      </c:pt>
                      <c:pt idx="2721">
                        <c:v>45.366666666666667</c:v>
                      </c:pt>
                      <c:pt idx="2722">
                        <c:v>45.383333333333333</c:v>
                      </c:pt>
                      <c:pt idx="2723">
                        <c:v>45.4</c:v>
                      </c:pt>
                      <c:pt idx="2724">
                        <c:v>45.416666666666664</c:v>
                      </c:pt>
                      <c:pt idx="2725">
                        <c:v>45.43333333333333</c:v>
                      </c:pt>
                      <c:pt idx="2726">
                        <c:v>45.45</c:v>
                      </c:pt>
                      <c:pt idx="2727">
                        <c:v>45.466666666666669</c:v>
                      </c:pt>
                      <c:pt idx="2728">
                        <c:v>45.483333333333334</c:v>
                      </c:pt>
                      <c:pt idx="2729">
                        <c:v>45.5</c:v>
                      </c:pt>
                      <c:pt idx="2730">
                        <c:v>45.516666666666666</c:v>
                      </c:pt>
                      <c:pt idx="2731">
                        <c:v>45.533333333333331</c:v>
                      </c:pt>
                      <c:pt idx="2732">
                        <c:v>45.55</c:v>
                      </c:pt>
                      <c:pt idx="2733">
                        <c:v>45.56666666666667</c:v>
                      </c:pt>
                      <c:pt idx="2734">
                        <c:v>45.583333333333336</c:v>
                      </c:pt>
                      <c:pt idx="2735">
                        <c:v>45.6</c:v>
                      </c:pt>
                      <c:pt idx="2736">
                        <c:v>45.616666666666667</c:v>
                      </c:pt>
                      <c:pt idx="2737">
                        <c:v>45.633333333333333</c:v>
                      </c:pt>
                      <c:pt idx="2738">
                        <c:v>45.65</c:v>
                      </c:pt>
                      <c:pt idx="2739">
                        <c:v>45.666666666666664</c:v>
                      </c:pt>
                      <c:pt idx="2740">
                        <c:v>45.68333333333333</c:v>
                      </c:pt>
                      <c:pt idx="2741">
                        <c:v>45.7</c:v>
                      </c:pt>
                      <c:pt idx="2742">
                        <c:v>45.716666666666669</c:v>
                      </c:pt>
                      <c:pt idx="2743">
                        <c:v>45.733333333333334</c:v>
                      </c:pt>
                      <c:pt idx="2744">
                        <c:v>45.75</c:v>
                      </c:pt>
                      <c:pt idx="2745">
                        <c:v>45.766666666666666</c:v>
                      </c:pt>
                      <c:pt idx="2746">
                        <c:v>45.783333333333331</c:v>
                      </c:pt>
                      <c:pt idx="2747">
                        <c:v>45.8</c:v>
                      </c:pt>
                      <c:pt idx="2748">
                        <c:v>45.81666666666667</c:v>
                      </c:pt>
                      <c:pt idx="2749">
                        <c:v>45.833333333333336</c:v>
                      </c:pt>
                      <c:pt idx="2750">
                        <c:v>45.85</c:v>
                      </c:pt>
                      <c:pt idx="2751">
                        <c:v>45.866666666666667</c:v>
                      </c:pt>
                      <c:pt idx="2752">
                        <c:v>45.883333333333333</c:v>
                      </c:pt>
                      <c:pt idx="2753">
                        <c:v>45.9</c:v>
                      </c:pt>
                      <c:pt idx="2754">
                        <c:v>45.916666666666664</c:v>
                      </c:pt>
                      <c:pt idx="2755">
                        <c:v>45.93333333333333</c:v>
                      </c:pt>
                      <c:pt idx="2756">
                        <c:v>45.95</c:v>
                      </c:pt>
                      <c:pt idx="2757">
                        <c:v>45.966666666666669</c:v>
                      </c:pt>
                      <c:pt idx="2758">
                        <c:v>45.983333333333334</c:v>
                      </c:pt>
                      <c:pt idx="2759">
                        <c:v>46</c:v>
                      </c:pt>
                      <c:pt idx="2760">
                        <c:v>46.016666666666666</c:v>
                      </c:pt>
                      <c:pt idx="2761">
                        <c:v>46.033333333333331</c:v>
                      </c:pt>
                      <c:pt idx="2762">
                        <c:v>46.05</c:v>
                      </c:pt>
                      <c:pt idx="2763">
                        <c:v>46.06666666666667</c:v>
                      </c:pt>
                      <c:pt idx="2764">
                        <c:v>46.083333333333336</c:v>
                      </c:pt>
                      <c:pt idx="2765">
                        <c:v>46.1</c:v>
                      </c:pt>
                      <c:pt idx="2766">
                        <c:v>46.116666666666667</c:v>
                      </c:pt>
                      <c:pt idx="2767">
                        <c:v>46.133333333333333</c:v>
                      </c:pt>
                      <c:pt idx="2768">
                        <c:v>46.15</c:v>
                      </c:pt>
                      <c:pt idx="2769">
                        <c:v>46.166666666666664</c:v>
                      </c:pt>
                      <c:pt idx="2770">
                        <c:v>46.18333333333333</c:v>
                      </c:pt>
                      <c:pt idx="2771">
                        <c:v>46.2</c:v>
                      </c:pt>
                      <c:pt idx="2772">
                        <c:v>46.216666666666669</c:v>
                      </c:pt>
                      <c:pt idx="2773">
                        <c:v>46.233333333333334</c:v>
                      </c:pt>
                      <c:pt idx="2774">
                        <c:v>46.25</c:v>
                      </c:pt>
                      <c:pt idx="2775">
                        <c:v>46.266666666666666</c:v>
                      </c:pt>
                      <c:pt idx="2776">
                        <c:v>46.283333333333331</c:v>
                      </c:pt>
                      <c:pt idx="2777">
                        <c:v>46.3</c:v>
                      </c:pt>
                      <c:pt idx="2778">
                        <c:v>46.31666666666667</c:v>
                      </c:pt>
                      <c:pt idx="2779">
                        <c:v>46.333333333333336</c:v>
                      </c:pt>
                      <c:pt idx="2780">
                        <c:v>46.35</c:v>
                      </c:pt>
                      <c:pt idx="2781">
                        <c:v>46.366666666666667</c:v>
                      </c:pt>
                      <c:pt idx="2782">
                        <c:v>46.383333333333333</c:v>
                      </c:pt>
                      <c:pt idx="2783">
                        <c:v>46.4</c:v>
                      </c:pt>
                      <c:pt idx="2784">
                        <c:v>46.416666666666664</c:v>
                      </c:pt>
                      <c:pt idx="2785">
                        <c:v>46.43333333333333</c:v>
                      </c:pt>
                      <c:pt idx="2786">
                        <c:v>46.45</c:v>
                      </c:pt>
                      <c:pt idx="2787">
                        <c:v>46.466666666666669</c:v>
                      </c:pt>
                      <c:pt idx="2788">
                        <c:v>46.483333333333334</c:v>
                      </c:pt>
                      <c:pt idx="2789">
                        <c:v>46.5</c:v>
                      </c:pt>
                      <c:pt idx="2790">
                        <c:v>46.516666666666666</c:v>
                      </c:pt>
                      <c:pt idx="2791">
                        <c:v>46.533333333333331</c:v>
                      </c:pt>
                      <c:pt idx="2792">
                        <c:v>46.55</c:v>
                      </c:pt>
                      <c:pt idx="2793">
                        <c:v>46.56666666666667</c:v>
                      </c:pt>
                      <c:pt idx="2794">
                        <c:v>46.583333333333336</c:v>
                      </c:pt>
                      <c:pt idx="2795">
                        <c:v>46.6</c:v>
                      </c:pt>
                      <c:pt idx="2796">
                        <c:v>46.616666666666667</c:v>
                      </c:pt>
                      <c:pt idx="2797">
                        <c:v>46.633333333333333</c:v>
                      </c:pt>
                      <c:pt idx="2798">
                        <c:v>46.65</c:v>
                      </c:pt>
                      <c:pt idx="2799">
                        <c:v>46.666666666666664</c:v>
                      </c:pt>
                      <c:pt idx="2800">
                        <c:v>46.68333333333333</c:v>
                      </c:pt>
                      <c:pt idx="2801">
                        <c:v>46.7</c:v>
                      </c:pt>
                      <c:pt idx="2802">
                        <c:v>46.716666666666669</c:v>
                      </c:pt>
                      <c:pt idx="2803">
                        <c:v>46.733333333333334</c:v>
                      </c:pt>
                      <c:pt idx="2804">
                        <c:v>46.75</c:v>
                      </c:pt>
                      <c:pt idx="2805">
                        <c:v>46.766666666666666</c:v>
                      </c:pt>
                      <c:pt idx="2806">
                        <c:v>46.783333333333331</c:v>
                      </c:pt>
                      <c:pt idx="2807">
                        <c:v>46.8</c:v>
                      </c:pt>
                      <c:pt idx="2808">
                        <c:v>46.81666666666667</c:v>
                      </c:pt>
                      <c:pt idx="2809">
                        <c:v>46.833333333333336</c:v>
                      </c:pt>
                      <c:pt idx="2810">
                        <c:v>46.85</c:v>
                      </c:pt>
                      <c:pt idx="2811">
                        <c:v>46.866666666666667</c:v>
                      </c:pt>
                      <c:pt idx="2812">
                        <c:v>46.883333333333333</c:v>
                      </c:pt>
                      <c:pt idx="2813">
                        <c:v>46.9</c:v>
                      </c:pt>
                      <c:pt idx="2814">
                        <c:v>46.916666666666664</c:v>
                      </c:pt>
                      <c:pt idx="2815">
                        <c:v>46.93333333333333</c:v>
                      </c:pt>
                      <c:pt idx="2816">
                        <c:v>46.95</c:v>
                      </c:pt>
                      <c:pt idx="2817">
                        <c:v>46.966666666666669</c:v>
                      </c:pt>
                      <c:pt idx="2818">
                        <c:v>46.983333333333334</c:v>
                      </c:pt>
                      <c:pt idx="2819">
                        <c:v>47</c:v>
                      </c:pt>
                      <c:pt idx="2820">
                        <c:v>47.016666666666666</c:v>
                      </c:pt>
                      <c:pt idx="2821">
                        <c:v>47.033333333333331</c:v>
                      </c:pt>
                      <c:pt idx="2822">
                        <c:v>47.05</c:v>
                      </c:pt>
                      <c:pt idx="2823">
                        <c:v>47.06666666666667</c:v>
                      </c:pt>
                      <c:pt idx="2824">
                        <c:v>47.083333333333336</c:v>
                      </c:pt>
                      <c:pt idx="2825">
                        <c:v>47.1</c:v>
                      </c:pt>
                      <c:pt idx="2826">
                        <c:v>47.116666666666667</c:v>
                      </c:pt>
                      <c:pt idx="2827">
                        <c:v>47.133333333333333</c:v>
                      </c:pt>
                      <c:pt idx="2828">
                        <c:v>47.15</c:v>
                      </c:pt>
                      <c:pt idx="2829">
                        <c:v>47.166666666666664</c:v>
                      </c:pt>
                      <c:pt idx="2830">
                        <c:v>47.18333333333333</c:v>
                      </c:pt>
                      <c:pt idx="2831">
                        <c:v>47.2</c:v>
                      </c:pt>
                      <c:pt idx="2832">
                        <c:v>47.216666666666669</c:v>
                      </c:pt>
                      <c:pt idx="2833">
                        <c:v>47.233333333333334</c:v>
                      </c:pt>
                      <c:pt idx="2834">
                        <c:v>47.25</c:v>
                      </c:pt>
                      <c:pt idx="2835">
                        <c:v>47.266666666666666</c:v>
                      </c:pt>
                      <c:pt idx="2836">
                        <c:v>47.283333333333331</c:v>
                      </c:pt>
                      <c:pt idx="2837">
                        <c:v>47.3</c:v>
                      </c:pt>
                      <c:pt idx="2838">
                        <c:v>47.31666666666667</c:v>
                      </c:pt>
                      <c:pt idx="2839">
                        <c:v>47.333333333333336</c:v>
                      </c:pt>
                      <c:pt idx="2840">
                        <c:v>47.35</c:v>
                      </c:pt>
                      <c:pt idx="2841">
                        <c:v>47.366666666666667</c:v>
                      </c:pt>
                      <c:pt idx="2842">
                        <c:v>47.383333333333333</c:v>
                      </c:pt>
                      <c:pt idx="2843">
                        <c:v>47.4</c:v>
                      </c:pt>
                      <c:pt idx="2844">
                        <c:v>47.416666666666664</c:v>
                      </c:pt>
                      <c:pt idx="2845">
                        <c:v>47.43333333333333</c:v>
                      </c:pt>
                      <c:pt idx="2846">
                        <c:v>47.45</c:v>
                      </c:pt>
                      <c:pt idx="2847">
                        <c:v>47.466666666666669</c:v>
                      </c:pt>
                      <c:pt idx="2848">
                        <c:v>47.483333333333334</c:v>
                      </c:pt>
                      <c:pt idx="2849">
                        <c:v>47.5</c:v>
                      </c:pt>
                      <c:pt idx="2850">
                        <c:v>47.516666666666666</c:v>
                      </c:pt>
                      <c:pt idx="2851">
                        <c:v>47.533333333333331</c:v>
                      </c:pt>
                      <c:pt idx="2852">
                        <c:v>47.55</c:v>
                      </c:pt>
                      <c:pt idx="2853">
                        <c:v>47.56666666666667</c:v>
                      </c:pt>
                      <c:pt idx="2854">
                        <c:v>47.583333333333336</c:v>
                      </c:pt>
                      <c:pt idx="2855">
                        <c:v>47.6</c:v>
                      </c:pt>
                      <c:pt idx="2856">
                        <c:v>47.616666666666667</c:v>
                      </c:pt>
                      <c:pt idx="2857">
                        <c:v>47.633333333333333</c:v>
                      </c:pt>
                      <c:pt idx="2858">
                        <c:v>47.65</c:v>
                      </c:pt>
                      <c:pt idx="2859">
                        <c:v>47.666666666666664</c:v>
                      </c:pt>
                      <c:pt idx="2860">
                        <c:v>47.68333333333333</c:v>
                      </c:pt>
                      <c:pt idx="2861">
                        <c:v>47.7</c:v>
                      </c:pt>
                      <c:pt idx="2862">
                        <c:v>47.716666666666669</c:v>
                      </c:pt>
                      <c:pt idx="2863">
                        <c:v>47.733333333333334</c:v>
                      </c:pt>
                      <c:pt idx="2864">
                        <c:v>47.75</c:v>
                      </c:pt>
                      <c:pt idx="2865">
                        <c:v>47.766666666666666</c:v>
                      </c:pt>
                      <c:pt idx="2866">
                        <c:v>47.783333333333331</c:v>
                      </c:pt>
                      <c:pt idx="2867">
                        <c:v>47.8</c:v>
                      </c:pt>
                      <c:pt idx="2868">
                        <c:v>47.81666666666667</c:v>
                      </c:pt>
                      <c:pt idx="2869">
                        <c:v>47.833333333333336</c:v>
                      </c:pt>
                      <c:pt idx="2870">
                        <c:v>47.85</c:v>
                      </c:pt>
                      <c:pt idx="2871">
                        <c:v>47.866666666666667</c:v>
                      </c:pt>
                      <c:pt idx="2872">
                        <c:v>47.883333333333333</c:v>
                      </c:pt>
                      <c:pt idx="2873">
                        <c:v>47.9</c:v>
                      </c:pt>
                      <c:pt idx="2874">
                        <c:v>47.916666666666664</c:v>
                      </c:pt>
                      <c:pt idx="2875">
                        <c:v>47.93333333333333</c:v>
                      </c:pt>
                      <c:pt idx="2876">
                        <c:v>47.95</c:v>
                      </c:pt>
                      <c:pt idx="2877">
                        <c:v>47.966666666666669</c:v>
                      </c:pt>
                      <c:pt idx="2878">
                        <c:v>47.983333333333334</c:v>
                      </c:pt>
                      <c:pt idx="2879">
                        <c:v>48</c:v>
                      </c:pt>
                      <c:pt idx="2880">
                        <c:v>48.016666666666666</c:v>
                      </c:pt>
                      <c:pt idx="2881">
                        <c:v>48.033333333333331</c:v>
                      </c:pt>
                      <c:pt idx="2882">
                        <c:v>48.05</c:v>
                      </c:pt>
                      <c:pt idx="2883">
                        <c:v>48.06666666666667</c:v>
                      </c:pt>
                      <c:pt idx="2884">
                        <c:v>48.083333333333336</c:v>
                      </c:pt>
                      <c:pt idx="2885">
                        <c:v>48.1</c:v>
                      </c:pt>
                      <c:pt idx="2886">
                        <c:v>48.116666666666667</c:v>
                      </c:pt>
                      <c:pt idx="2887">
                        <c:v>48.133333333333333</c:v>
                      </c:pt>
                      <c:pt idx="2888">
                        <c:v>48.15</c:v>
                      </c:pt>
                      <c:pt idx="2889">
                        <c:v>48.166666666666664</c:v>
                      </c:pt>
                      <c:pt idx="2890">
                        <c:v>48.18333333333333</c:v>
                      </c:pt>
                      <c:pt idx="2891">
                        <c:v>48.2</c:v>
                      </c:pt>
                      <c:pt idx="2892">
                        <c:v>48.216666666666669</c:v>
                      </c:pt>
                      <c:pt idx="2893">
                        <c:v>48.233333333333334</c:v>
                      </c:pt>
                      <c:pt idx="2894">
                        <c:v>48.25</c:v>
                      </c:pt>
                      <c:pt idx="2895">
                        <c:v>48.266666666666666</c:v>
                      </c:pt>
                      <c:pt idx="2896">
                        <c:v>48.283333333333331</c:v>
                      </c:pt>
                      <c:pt idx="2897">
                        <c:v>48.3</c:v>
                      </c:pt>
                      <c:pt idx="2898">
                        <c:v>48.31666666666667</c:v>
                      </c:pt>
                      <c:pt idx="2899">
                        <c:v>48.333333333333336</c:v>
                      </c:pt>
                      <c:pt idx="2900">
                        <c:v>48.35</c:v>
                      </c:pt>
                      <c:pt idx="2901">
                        <c:v>48.366666666666667</c:v>
                      </c:pt>
                      <c:pt idx="2902">
                        <c:v>48.383333333333333</c:v>
                      </c:pt>
                      <c:pt idx="2903">
                        <c:v>48.4</c:v>
                      </c:pt>
                      <c:pt idx="2904">
                        <c:v>48.416666666666664</c:v>
                      </c:pt>
                      <c:pt idx="2905">
                        <c:v>48.43333333333333</c:v>
                      </c:pt>
                      <c:pt idx="2906">
                        <c:v>48.45</c:v>
                      </c:pt>
                      <c:pt idx="2907">
                        <c:v>48.466666666666669</c:v>
                      </c:pt>
                      <c:pt idx="2908">
                        <c:v>48.483333333333334</c:v>
                      </c:pt>
                      <c:pt idx="2909">
                        <c:v>48.5</c:v>
                      </c:pt>
                      <c:pt idx="2910">
                        <c:v>48.516666666666666</c:v>
                      </c:pt>
                      <c:pt idx="2911">
                        <c:v>48.533333333333331</c:v>
                      </c:pt>
                      <c:pt idx="2912">
                        <c:v>48.55</c:v>
                      </c:pt>
                      <c:pt idx="2913">
                        <c:v>48.56666666666667</c:v>
                      </c:pt>
                      <c:pt idx="2914">
                        <c:v>48.583333333333336</c:v>
                      </c:pt>
                      <c:pt idx="2915">
                        <c:v>48.6</c:v>
                      </c:pt>
                      <c:pt idx="2916">
                        <c:v>48.616666666666667</c:v>
                      </c:pt>
                      <c:pt idx="2917">
                        <c:v>48.633333333333333</c:v>
                      </c:pt>
                      <c:pt idx="2918">
                        <c:v>48.65</c:v>
                      </c:pt>
                      <c:pt idx="2919">
                        <c:v>48.666666666666664</c:v>
                      </c:pt>
                      <c:pt idx="2920">
                        <c:v>48.68333333333333</c:v>
                      </c:pt>
                      <c:pt idx="2921">
                        <c:v>48.7</c:v>
                      </c:pt>
                      <c:pt idx="2922">
                        <c:v>48.716666666666669</c:v>
                      </c:pt>
                      <c:pt idx="2923">
                        <c:v>48.733333333333334</c:v>
                      </c:pt>
                      <c:pt idx="2924">
                        <c:v>48.75</c:v>
                      </c:pt>
                      <c:pt idx="2925">
                        <c:v>48.766666666666666</c:v>
                      </c:pt>
                      <c:pt idx="2926">
                        <c:v>48.783333333333331</c:v>
                      </c:pt>
                      <c:pt idx="2927">
                        <c:v>48.8</c:v>
                      </c:pt>
                      <c:pt idx="2928">
                        <c:v>48.81666666666667</c:v>
                      </c:pt>
                      <c:pt idx="2929">
                        <c:v>48.833333333333336</c:v>
                      </c:pt>
                      <c:pt idx="2930">
                        <c:v>48.85</c:v>
                      </c:pt>
                      <c:pt idx="2931">
                        <c:v>48.866666666666667</c:v>
                      </c:pt>
                      <c:pt idx="2932">
                        <c:v>48.883333333333333</c:v>
                      </c:pt>
                      <c:pt idx="2933">
                        <c:v>48.9</c:v>
                      </c:pt>
                      <c:pt idx="2934">
                        <c:v>48.916666666666664</c:v>
                      </c:pt>
                      <c:pt idx="2935">
                        <c:v>48.93333333333333</c:v>
                      </c:pt>
                      <c:pt idx="2936">
                        <c:v>48.95</c:v>
                      </c:pt>
                      <c:pt idx="2937">
                        <c:v>48.966666666666669</c:v>
                      </c:pt>
                      <c:pt idx="2938">
                        <c:v>48.983333333333334</c:v>
                      </c:pt>
                      <c:pt idx="2939">
                        <c:v>49</c:v>
                      </c:pt>
                      <c:pt idx="2940">
                        <c:v>49.016666666666666</c:v>
                      </c:pt>
                      <c:pt idx="2941">
                        <c:v>49.033333333333331</c:v>
                      </c:pt>
                      <c:pt idx="2942">
                        <c:v>49.05</c:v>
                      </c:pt>
                      <c:pt idx="2943">
                        <c:v>49.06666666666667</c:v>
                      </c:pt>
                      <c:pt idx="2944">
                        <c:v>49.083333333333336</c:v>
                      </c:pt>
                      <c:pt idx="2945">
                        <c:v>49.1</c:v>
                      </c:pt>
                      <c:pt idx="2946">
                        <c:v>49.116666666666667</c:v>
                      </c:pt>
                      <c:pt idx="2947">
                        <c:v>49.133333333333333</c:v>
                      </c:pt>
                      <c:pt idx="2948">
                        <c:v>49.15</c:v>
                      </c:pt>
                      <c:pt idx="2949">
                        <c:v>49.166666666666664</c:v>
                      </c:pt>
                      <c:pt idx="2950">
                        <c:v>49.18333333333333</c:v>
                      </c:pt>
                      <c:pt idx="2951">
                        <c:v>49.2</c:v>
                      </c:pt>
                      <c:pt idx="2952">
                        <c:v>49.216666666666669</c:v>
                      </c:pt>
                      <c:pt idx="2953">
                        <c:v>49.233333333333334</c:v>
                      </c:pt>
                      <c:pt idx="2954">
                        <c:v>49.25</c:v>
                      </c:pt>
                      <c:pt idx="2955">
                        <c:v>49.266666666666666</c:v>
                      </c:pt>
                      <c:pt idx="2956">
                        <c:v>49.283333333333331</c:v>
                      </c:pt>
                      <c:pt idx="2957">
                        <c:v>49.3</c:v>
                      </c:pt>
                      <c:pt idx="2958">
                        <c:v>49.31666666666667</c:v>
                      </c:pt>
                      <c:pt idx="2959">
                        <c:v>49.333333333333336</c:v>
                      </c:pt>
                      <c:pt idx="2960">
                        <c:v>49.35</c:v>
                      </c:pt>
                      <c:pt idx="2961">
                        <c:v>49.366666666666667</c:v>
                      </c:pt>
                      <c:pt idx="2962">
                        <c:v>49.383333333333333</c:v>
                      </c:pt>
                      <c:pt idx="2963">
                        <c:v>49.4</c:v>
                      </c:pt>
                      <c:pt idx="2964">
                        <c:v>49.416666666666664</c:v>
                      </c:pt>
                      <c:pt idx="2965">
                        <c:v>49.43333333333333</c:v>
                      </c:pt>
                      <c:pt idx="2966">
                        <c:v>49.45</c:v>
                      </c:pt>
                      <c:pt idx="2967">
                        <c:v>49.466666666666669</c:v>
                      </c:pt>
                      <c:pt idx="2968">
                        <c:v>49.483333333333334</c:v>
                      </c:pt>
                      <c:pt idx="2969">
                        <c:v>49.5</c:v>
                      </c:pt>
                      <c:pt idx="2970">
                        <c:v>49.516666666666666</c:v>
                      </c:pt>
                      <c:pt idx="2971">
                        <c:v>49.533333333333331</c:v>
                      </c:pt>
                      <c:pt idx="2972">
                        <c:v>49.55</c:v>
                      </c:pt>
                      <c:pt idx="2973">
                        <c:v>49.56666666666667</c:v>
                      </c:pt>
                      <c:pt idx="2974">
                        <c:v>49.583333333333336</c:v>
                      </c:pt>
                      <c:pt idx="2975">
                        <c:v>49.6</c:v>
                      </c:pt>
                      <c:pt idx="2976">
                        <c:v>49.616666666666667</c:v>
                      </c:pt>
                      <c:pt idx="2977">
                        <c:v>49.633333333333333</c:v>
                      </c:pt>
                      <c:pt idx="2978">
                        <c:v>49.65</c:v>
                      </c:pt>
                      <c:pt idx="2979">
                        <c:v>49.666666666666664</c:v>
                      </c:pt>
                      <c:pt idx="2980">
                        <c:v>49.68333333333333</c:v>
                      </c:pt>
                      <c:pt idx="2981">
                        <c:v>49.7</c:v>
                      </c:pt>
                      <c:pt idx="2982">
                        <c:v>49.716666666666669</c:v>
                      </c:pt>
                      <c:pt idx="2983">
                        <c:v>49.733333333333334</c:v>
                      </c:pt>
                      <c:pt idx="2984">
                        <c:v>49.75</c:v>
                      </c:pt>
                      <c:pt idx="2985">
                        <c:v>49.766666666666666</c:v>
                      </c:pt>
                      <c:pt idx="2986">
                        <c:v>49.783333333333331</c:v>
                      </c:pt>
                      <c:pt idx="2987">
                        <c:v>49.8</c:v>
                      </c:pt>
                      <c:pt idx="2988">
                        <c:v>49.81666666666667</c:v>
                      </c:pt>
                      <c:pt idx="2989">
                        <c:v>49.833333333333336</c:v>
                      </c:pt>
                      <c:pt idx="2990">
                        <c:v>49.85</c:v>
                      </c:pt>
                      <c:pt idx="2991">
                        <c:v>49.866666666666667</c:v>
                      </c:pt>
                      <c:pt idx="2992">
                        <c:v>49.883333333333333</c:v>
                      </c:pt>
                      <c:pt idx="2993">
                        <c:v>49.9</c:v>
                      </c:pt>
                      <c:pt idx="2994">
                        <c:v>49.916666666666664</c:v>
                      </c:pt>
                      <c:pt idx="2995">
                        <c:v>49.93333333333333</c:v>
                      </c:pt>
                      <c:pt idx="2996">
                        <c:v>49.95</c:v>
                      </c:pt>
                      <c:pt idx="2997">
                        <c:v>49.966666666666669</c:v>
                      </c:pt>
                      <c:pt idx="2998">
                        <c:v>49.983333333333334</c:v>
                      </c:pt>
                      <c:pt idx="2999">
                        <c:v>50</c:v>
                      </c:pt>
                      <c:pt idx="3000">
                        <c:v>50.016666666666666</c:v>
                      </c:pt>
                      <c:pt idx="3001">
                        <c:v>50.033333333333331</c:v>
                      </c:pt>
                      <c:pt idx="3002">
                        <c:v>50.05</c:v>
                      </c:pt>
                      <c:pt idx="3003">
                        <c:v>50.06666666666667</c:v>
                      </c:pt>
                      <c:pt idx="3004">
                        <c:v>50.083333333333336</c:v>
                      </c:pt>
                      <c:pt idx="3005">
                        <c:v>50.1</c:v>
                      </c:pt>
                      <c:pt idx="3006">
                        <c:v>50.116666666666667</c:v>
                      </c:pt>
                      <c:pt idx="3007">
                        <c:v>50.133333333333333</c:v>
                      </c:pt>
                      <c:pt idx="3008">
                        <c:v>50.15</c:v>
                      </c:pt>
                      <c:pt idx="3009">
                        <c:v>50.166666666666664</c:v>
                      </c:pt>
                      <c:pt idx="3010">
                        <c:v>50.18333333333333</c:v>
                      </c:pt>
                      <c:pt idx="3011">
                        <c:v>50.2</c:v>
                      </c:pt>
                      <c:pt idx="3012">
                        <c:v>50.216666666666669</c:v>
                      </c:pt>
                      <c:pt idx="3013">
                        <c:v>50.233333333333334</c:v>
                      </c:pt>
                      <c:pt idx="3014">
                        <c:v>50.25</c:v>
                      </c:pt>
                      <c:pt idx="3015">
                        <c:v>50.266666666666666</c:v>
                      </c:pt>
                      <c:pt idx="3016">
                        <c:v>50.283333333333331</c:v>
                      </c:pt>
                      <c:pt idx="3017">
                        <c:v>50.3</c:v>
                      </c:pt>
                      <c:pt idx="3018">
                        <c:v>50.31666666666667</c:v>
                      </c:pt>
                      <c:pt idx="3019">
                        <c:v>50.333333333333336</c:v>
                      </c:pt>
                      <c:pt idx="3020">
                        <c:v>50.35</c:v>
                      </c:pt>
                      <c:pt idx="3021">
                        <c:v>50.366666666666667</c:v>
                      </c:pt>
                      <c:pt idx="3022">
                        <c:v>50.383333333333333</c:v>
                      </c:pt>
                      <c:pt idx="3023">
                        <c:v>50.4</c:v>
                      </c:pt>
                      <c:pt idx="3024">
                        <c:v>50.416666666666664</c:v>
                      </c:pt>
                      <c:pt idx="3025">
                        <c:v>50.43333333333333</c:v>
                      </c:pt>
                      <c:pt idx="3026">
                        <c:v>50.45</c:v>
                      </c:pt>
                      <c:pt idx="3027">
                        <c:v>50.466666666666669</c:v>
                      </c:pt>
                      <c:pt idx="3028">
                        <c:v>50.483333333333334</c:v>
                      </c:pt>
                      <c:pt idx="3029">
                        <c:v>50.5</c:v>
                      </c:pt>
                      <c:pt idx="3030">
                        <c:v>50.516666666666666</c:v>
                      </c:pt>
                      <c:pt idx="3031">
                        <c:v>50.533333333333331</c:v>
                      </c:pt>
                      <c:pt idx="3032">
                        <c:v>50.55</c:v>
                      </c:pt>
                      <c:pt idx="3033">
                        <c:v>50.56666666666667</c:v>
                      </c:pt>
                      <c:pt idx="3034">
                        <c:v>50.583333333333336</c:v>
                      </c:pt>
                      <c:pt idx="3035">
                        <c:v>50.6</c:v>
                      </c:pt>
                      <c:pt idx="3036">
                        <c:v>50.616666666666667</c:v>
                      </c:pt>
                      <c:pt idx="3037">
                        <c:v>50.633333333333333</c:v>
                      </c:pt>
                      <c:pt idx="3038">
                        <c:v>50.65</c:v>
                      </c:pt>
                      <c:pt idx="3039">
                        <c:v>50.666666666666664</c:v>
                      </c:pt>
                      <c:pt idx="3040">
                        <c:v>50.68333333333333</c:v>
                      </c:pt>
                      <c:pt idx="3041">
                        <c:v>50.7</c:v>
                      </c:pt>
                      <c:pt idx="3042">
                        <c:v>50.716666666666669</c:v>
                      </c:pt>
                      <c:pt idx="3043">
                        <c:v>50.733333333333334</c:v>
                      </c:pt>
                      <c:pt idx="3044">
                        <c:v>50.75</c:v>
                      </c:pt>
                      <c:pt idx="3045">
                        <c:v>50.766666666666666</c:v>
                      </c:pt>
                      <c:pt idx="3046">
                        <c:v>50.783333333333331</c:v>
                      </c:pt>
                      <c:pt idx="3047">
                        <c:v>50.8</c:v>
                      </c:pt>
                      <c:pt idx="3048">
                        <c:v>50.81666666666667</c:v>
                      </c:pt>
                      <c:pt idx="3049">
                        <c:v>50.833333333333336</c:v>
                      </c:pt>
                      <c:pt idx="3050">
                        <c:v>50.85</c:v>
                      </c:pt>
                      <c:pt idx="3051">
                        <c:v>50.866666666666667</c:v>
                      </c:pt>
                      <c:pt idx="3052">
                        <c:v>50.883333333333333</c:v>
                      </c:pt>
                      <c:pt idx="3053">
                        <c:v>50.9</c:v>
                      </c:pt>
                      <c:pt idx="3054">
                        <c:v>50.916666666666664</c:v>
                      </c:pt>
                      <c:pt idx="3055">
                        <c:v>50.93333333333333</c:v>
                      </c:pt>
                      <c:pt idx="3056">
                        <c:v>50.95</c:v>
                      </c:pt>
                      <c:pt idx="3057">
                        <c:v>50.966666666666669</c:v>
                      </c:pt>
                      <c:pt idx="3058">
                        <c:v>50.983333333333334</c:v>
                      </c:pt>
                      <c:pt idx="3059">
                        <c:v>51</c:v>
                      </c:pt>
                      <c:pt idx="3060">
                        <c:v>51.016666666666666</c:v>
                      </c:pt>
                      <c:pt idx="3061">
                        <c:v>51.033333333333331</c:v>
                      </c:pt>
                      <c:pt idx="3062">
                        <c:v>51.05</c:v>
                      </c:pt>
                      <c:pt idx="3063">
                        <c:v>51.06666666666667</c:v>
                      </c:pt>
                      <c:pt idx="3064">
                        <c:v>51.083333333333336</c:v>
                      </c:pt>
                      <c:pt idx="3065">
                        <c:v>51.1</c:v>
                      </c:pt>
                      <c:pt idx="3066">
                        <c:v>51.116666666666667</c:v>
                      </c:pt>
                      <c:pt idx="3067">
                        <c:v>51.133333333333333</c:v>
                      </c:pt>
                      <c:pt idx="3068">
                        <c:v>51.15</c:v>
                      </c:pt>
                      <c:pt idx="3069">
                        <c:v>51.166666666666664</c:v>
                      </c:pt>
                      <c:pt idx="3070">
                        <c:v>51.18333333333333</c:v>
                      </c:pt>
                      <c:pt idx="3071">
                        <c:v>51.2</c:v>
                      </c:pt>
                      <c:pt idx="3072">
                        <c:v>51.216666666666669</c:v>
                      </c:pt>
                      <c:pt idx="3073">
                        <c:v>51.233333333333334</c:v>
                      </c:pt>
                      <c:pt idx="3074">
                        <c:v>51.25</c:v>
                      </c:pt>
                      <c:pt idx="3075">
                        <c:v>51.266666666666666</c:v>
                      </c:pt>
                      <c:pt idx="3076">
                        <c:v>51.283333333333331</c:v>
                      </c:pt>
                      <c:pt idx="3077">
                        <c:v>51.3</c:v>
                      </c:pt>
                      <c:pt idx="3078">
                        <c:v>51.31666666666667</c:v>
                      </c:pt>
                      <c:pt idx="3079">
                        <c:v>51.333333333333336</c:v>
                      </c:pt>
                      <c:pt idx="3080">
                        <c:v>51.35</c:v>
                      </c:pt>
                      <c:pt idx="3081">
                        <c:v>51.366666666666667</c:v>
                      </c:pt>
                      <c:pt idx="3082">
                        <c:v>51.383333333333333</c:v>
                      </c:pt>
                      <c:pt idx="3083">
                        <c:v>51.4</c:v>
                      </c:pt>
                      <c:pt idx="3084">
                        <c:v>51.416666666666664</c:v>
                      </c:pt>
                      <c:pt idx="3085">
                        <c:v>51.43333333333333</c:v>
                      </c:pt>
                      <c:pt idx="3086">
                        <c:v>51.45</c:v>
                      </c:pt>
                      <c:pt idx="3087">
                        <c:v>51.466666666666669</c:v>
                      </c:pt>
                      <c:pt idx="3088">
                        <c:v>51.483333333333334</c:v>
                      </c:pt>
                      <c:pt idx="3089">
                        <c:v>51.5</c:v>
                      </c:pt>
                      <c:pt idx="3090">
                        <c:v>51.516666666666666</c:v>
                      </c:pt>
                      <c:pt idx="3091">
                        <c:v>51.533333333333331</c:v>
                      </c:pt>
                      <c:pt idx="3092">
                        <c:v>51.55</c:v>
                      </c:pt>
                      <c:pt idx="3093">
                        <c:v>51.56666666666667</c:v>
                      </c:pt>
                      <c:pt idx="3094">
                        <c:v>51.583333333333336</c:v>
                      </c:pt>
                      <c:pt idx="3095">
                        <c:v>51.6</c:v>
                      </c:pt>
                      <c:pt idx="3096">
                        <c:v>51.616666666666667</c:v>
                      </c:pt>
                      <c:pt idx="3097">
                        <c:v>51.633333333333333</c:v>
                      </c:pt>
                      <c:pt idx="3098">
                        <c:v>51.65</c:v>
                      </c:pt>
                      <c:pt idx="3099">
                        <c:v>51.666666666666664</c:v>
                      </c:pt>
                      <c:pt idx="3100">
                        <c:v>51.68333333333333</c:v>
                      </c:pt>
                      <c:pt idx="3101">
                        <c:v>51.7</c:v>
                      </c:pt>
                      <c:pt idx="3102">
                        <c:v>51.716666666666669</c:v>
                      </c:pt>
                      <c:pt idx="3103">
                        <c:v>51.733333333333334</c:v>
                      </c:pt>
                      <c:pt idx="3104">
                        <c:v>51.75</c:v>
                      </c:pt>
                      <c:pt idx="3105">
                        <c:v>51.766666666666666</c:v>
                      </c:pt>
                      <c:pt idx="3106">
                        <c:v>51.783333333333331</c:v>
                      </c:pt>
                      <c:pt idx="3107">
                        <c:v>51.8</c:v>
                      </c:pt>
                      <c:pt idx="3108">
                        <c:v>51.81666666666667</c:v>
                      </c:pt>
                      <c:pt idx="3109">
                        <c:v>51.833333333333336</c:v>
                      </c:pt>
                      <c:pt idx="3110">
                        <c:v>51.85</c:v>
                      </c:pt>
                      <c:pt idx="3111">
                        <c:v>51.866666666666667</c:v>
                      </c:pt>
                      <c:pt idx="3112">
                        <c:v>51.883333333333333</c:v>
                      </c:pt>
                      <c:pt idx="3113">
                        <c:v>51.9</c:v>
                      </c:pt>
                      <c:pt idx="3114">
                        <c:v>51.916666666666664</c:v>
                      </c:pt>
                      <c:pt idx="3115">
                        <c:v>51.93333333333333</c:v>
                      </c:pt>
                      <c:pt idx="3116">
                        <c:v>51.95</c:v>
                      </c:pt>
                      <c:pt idx="3117">
                        <c:v>51.966666666666669</c:v>
                      </c:pt>
                      <c:pt idx="3118">
                        <c:v>51.983333333333334</c:v>
                      </c:pt>
                      <c:pt idx="3119">
                        <c:v>52</c:v>
                      </c:pt>
                      <c:pt idx="3120">
                        <c:v>52.016666666666666</c:v>
                      </c:pt>
                      <c:pt idx="3121">
                        <c:v>52.033333333333331</c:v>
                      </c:pt>
                      <c:pt idx="3122">
                        <c:v>52.05</c:v>
                      </c:pt>
                      <c:pt idx="3123">
                        <c:v>52.06666666666667</c:v>
                      </c:pt>
                      <c:pt idx="3124">
                        <c:v>52.083333333333336</c:v>
                      </c:pt>
                      <c:pt idx="3125">
                        <c:v>52.1</c:v>
                      </c:pt>
                      <c:pt idx="3126">
                        <c:v>52.116666666666667</c:v>
                      </c:pt>
                      <c:pt idx="3127">
                        <c:v>52.133333333333333</c:v>
                      </c:pt>
                      <c:pt idx="3128">
                        <c:v>52.15</c:v>
                      </c:pt>
                      <c:pt idx="3129">
                        <c:v>52.166666666666664</c:v>
                      </c:pt>
                      <c:pt idx="3130">
                        <c:v>52.18333333333333</c:v>
                      </c:pt>
                      <c:pt idx="3131">
                        <c:v>52.2</c:v>
                      </c:pt>
                      <c:pt idx="3132">
                        <c:v>52.216666666666669</c:v>
                      </c:pt>
                      <c:pt idx="3133">
                        <c:v>52.233333333333334</c:v>
                      </c:pt>
                      <c:pt idx="3134">
                        <c:v>52.25</c:v>
                      </c:pt>
                      <c:pt idx="3135">
                        <c:v>52.266666666666666</c:v>
                      </c:pt>
                      <c:pt idx="3136">
                        <c:v>52.283333333333331</c:v>
                      </c:pt>
                      <c:pt idx="3137">
                        <c:v>52.3</c:v>
                      </c:pt>
                      <c:pt idx="3138">
                        <c:v>52.31666666666667</c:v>
                      </c:pt>
                      <c:pt idx="3139">
                        <c:v>52.333333333333336</c:v>
                      </c:pt>
                      <c:pt idx="3140">
                        <c:v>52.35</c:v>
                      </c:pt>
                      <c:pt idx="3141">
                        <c:v>52.366666666666667</c:v>
                      </c:pt>
                      <c:pt idx="3142">
                        <c:v>52.383333333333333</c:v>
                      </c:pt>
                      <c:pt idx="3143">
                        <c:v>52.4</c:v>
                      </c:pt>
                      <c:pt idx="3144">
                        <c:v>52.416666666666664</c:v>
                      </c:pt>
                      <c:pt idx="3145">
                        <c:v>52.43333333333333</c:v>
                      </c:pt>
                      <c:pt idx="3146">
                        <c:v>52.45</c:v>
                      </c:pt>
                      <c:pt idx="3147">
                        <c:v>52.466666666666669</c:v>
                      </c:pt>
                      <c:pt idx="3148">
                        <c:v>52.483333333333334</c:v>
                      </c:pt>
                      <c:pt idx="3149">
                        <c:v>52.5</c:v>
                      </c:pt>
                      <c:pt idx="3150">
                        <c:v>52.516666666666666</c:v>
                      </c:pt>
                      <c:pt idx="3151">
                        <c:v>52.533333333333331</c:v>
                      </c:pt>
                      <c:pt idx="3152">
                        <c:v>52.55</c:v>
                      </c:pt>
                      <c:pt idx="3153">
                        <c:v>52.56666666666667</c:v>
                      </c:pt>
                      <c:pt idx="3154">
                        <c:v>52.583333333333336</c:v>
                      </c:pt>
                      <c:pt idx="3155">
                        <c:v>52.6</c:v>
                      </c:pt>
                      <c:pt idx="3156">
                        <c:v>52.616666666666667</c:v>
                      </c:pt>
                      <c:pt idx="3157">
                        <c:v>52.633333333333333</c:v>
                      </c:pt>
                      <c:pt idx="3158">
                        <c:v>52.65</c:v>
                      </c:pt>
                      <c:pt idx="3159">
                        <c:v>52.666666666666664</c:v>
                      </c:pt>
                      <c:pt idx="3160">
                        <c:v>52.68333333333333</c:v>
                      </c:pt>
                      <c:pt idx="3161">
                        <c:v>52.7</c:v>
                      </c:pt>
                      <c:pt idx="3162">
                        <c:v>52.716666666666669</c:v>
                      </c:pt>
                      <c:pt idx="3163">
                        <c:v>52.733333333333334</c:v>
                      </c:pt>
                      <c:pt idx="3164">
                        <c:v>52.75</c:v>
                      </c:pt>
                      <c:pt idx="3165">
                        <c:v>52.766666666666666</c:v>
                      </c:pt>
                      <c:pt idx="3166">
                        <c:v>52.783333333333331</c:v>
                      </c:pt>
                      <c:pt idx="3167">
                        <c:v>52.8</c:v>
                      </c:pt>
                      <c:pt idx="3168">
                        <c:v>52.81666666666667</c:v>
                      </c:pt>
                      <c:pt idx="3169">
                        <c:v>52.833333333333336</c:v>
                      </c:pt>
                      <c:pt idx="3170">
                        <c:v>52.85</c:v>
                      </c:pt>
                      <c:pt idx="3171">
                        <c:v>52.866666666666667</c:v>
                      </c:pt>
                      <c:pt idx="3172">
                        <c:v>52.883333333333333</c:v>
                      </c:pt>
                      <c:pt idx="3173">
                        <c:v>52.9</c:v>
                      </c:pt>
                      <c:pt idx="3174">
                        <c:v>52.916666666666664</c:v>
                      </c:pt>
                      <c:pt idx="3175">
                        <c:v>52.93333333333333</c:v>
                      </c:pt>
                      <c:pt idx="3176">
                        <c:v>52.95</c:v>
                      </c:pt>
                      <c:pt idx="3177">
                        <c:v>52.966666666666669</c:v>
                      </c:pt>
                      <c:pt idx="3178">
                        <c:v>52.983333333333334</c:v>
                      </c:pt>
                      <c:pt idx="3179">
                        <c:v>53</c:v>
                      </c:pt>
                      <c:pt idx="3180">
                        <c:v>53.016666666666666</c:v>
                      </c:pt>
                      <c:pt idx="3181">
                        <c:v>53.033333333333331</c:v>
                      </c:pt>
                      <c:pt idx="3182">
                        <c:v>53.05</c:v>
                      </c:pt>
                      <c:pt idx="3183">
                        <c:v>53.06666666666667</c:v>
                      </c:pt>
                      <c:pt idx="3184">
                        <c:v>53.083333333333336</c:v>
                      </c:pt>
                      <c:pt idx="3185">
                        <c:v>53.1</c:v>
                      </c:pt>
                      <c:pt idx="3186">
                        <c:v>53.116666666666667</c:v>
                      </c:pt>
                      <c:pt idx="3187">
                        <c:v>53.133333333333333</c:v>
                      </c:pt>
                      <c:pt idx="3188">
                        <c:v>53.15</c:v>
                      </c:pt>
                      <c:pt idx="3189">
                        <c:v>53.166666666666664</c:v>
                      </c:pt>
                      <c:pt idx="3190">
                        <c:v>53.18333333333333</c:v>
                      </c:pt>
                      <c:pt idx="3191">
                        <c:v>53.2</c:v>
                      </c:pt>
                      <c:pt idx="3192">
                        <c:v>53.216666666666669</c:v>
                      </c:pt>
                      <c:pt idx="3193">
                        <c:v>53.233333333333334</c:v>
                      </c:pt>
                      <c:pt idx="3194">
                        <c:v>53.25</c:v>
                      </c:pt>
                      <c:pt idx="3195">
                        <c:v>53.266666666666666</c:v>
                      </c:pt>
                      <c:pt idx="3196">
                        <c:v>53.283333333333331</c:v>
                      </c:pt>
                      <c:pt idx="3197">
                        <c:v>53.3</c:v>
                      </c:pt>
                      <c:pt idx="3198">
                        <c:v>53.31666666666667</c:v>
                      </c:pt>
                      <c:pt idx="3199">
                        <c:v>53.333333333333336</c:v>
                      </c:pt>
                      <c:pt idx="3200">
                        <c:v>53.35</c:v>
                      </c:pt>
                      <c:pt idx="3201">
                        <c:v>53.366666666666667</c:v>
                      </c:pt>
                      <c:pt idx="3202">
                        <c:v>53.383333333333333</c:v>
                      </c:pt>
                      <c:pt idx="3203">
                        <c:v>53.4</c:v>
                      </c:pt>
                      <c:pt idx="3204">
                        <c:v>53.416666666666664</c:v>
                      </c:pt>
                      <c:pt idx="3205">
                        <c:v>53.43333333333333</c:v>
                      </c:pt>
                      <c:pt idx="3206">
                        <c:v>53.45</c:v>
                      </c:pt>
                      <c:pt idx="3207">
                        <c:v>53.466666666666669</c:v>
                      </c:pt>
                      <c:pt idx="3208">
                        <c:v>53.483333333333334</c:v>
                      </c:pt>
                      <c:pt idx="3209">
                        <c:v>53.5</c:v>
                      </c:pt>
                      <c:pt idx="3210">
                        <c:v>53.516666666666666</c:v>
                      </c:pt>
                      <c:pt idx="3211">
                        <c:v>53.533333333333331</c:v>
                      </c:pt>
                      <c:pt idx="3212">
                        <c:v>53.55</c:v>
                      </c:pt>
                      <c:pt idx="3213">
                        <c:v>53.56666666666667</c:v>
                      </c:pt>
                      <c:pt idx="3214">
                        <c:v>53.583333333333336</c:v>
                      </c:pt>
                      <c:pt idx="3215">
                        <c:v>53.6</c:v>
                      </c:pt>
                      <c:pt idx="3216">
                        <c:v>53.616666666666667</c:v>
                      </c:pt>
                      <c:pt idx="3217">
                        <c:v>53.633333333333333</c:v>
                      </c:pt>
                      <c:pt idx="3218">
                        <c:v>53.65</c:v>
                      </c:pt>
                      <c:pt idx="3219">
                        <c:v>53.666666666666664</c:v>
                      </c:pt>
                      <c:pt idx="3220">
                        <c:v>53.68333333333333</c:v>
                      </c:pt>
                      <c:pt idx="3221">
                        <c:v>53.7</c:v>
                      </c:pt>
                      <c:pt idx="3222">
                        <c:v>53.716666666666669</c:v>
                      </c:pt>
                      <c:pt idx="3223">
                        <c:v>53.733333333333334</c:v>
                      </c:pt>
                      <c:pt idx="3224">
                        <c:v>53.75</c:v>
                      </c:pt>
                      <c:pt idx="3225">
                        <c:v>53.766666666666666</c:v>
                      </c:pt>
                      <c:pt idx="3226">
                        <c:v>53.783333333333331</c:v>
                      </c:pt>
                      <c:pt idx="3227">
                        <c:v>53.8</c:v>
                      </c:pt>
                      <c:pt idx="3228">
                        <c:v>53.81666666666667</c:v>
                      </c:pt>
                      <c:pt idx="3229">
                        <c:v>53.833333333333336</c:v>
                      </c:pt>
                      <c:pt idx="3230">
                        <c:v>53.85</c:v>
                      </c:pt>
                      <c:pt idx="3231">
                        <c:v>53.866666666666667</c:v>
                      </c:pt>
                      <c:pt idx="3232">
                        <c:v>53.883333333333333</c:v>
                      </c:pt>
                      <c:pt idx="3233">
                        <c:v>53.9</c:v>
                      </c:pt>
                      <c:pt idx="3234">
                        <c:v>53.916666666666664</c:v>
                      </c:pt>
                      <c:pt idx="3235">
                        <c:v>53.93333333333333</c:v>
                      </c:pt>
                      <c:pt idx="3236">
                        <c:v>53.95</c:v>
                      </c:pt>
                      <c:pt idx="3237">
                        <c:v>53.966666666666669</c:v>
                      </c:pt>
                      <c:pt idx="3238">
                        <c:v>53.983333333333334</c:v>
                      </c:pt>
                      <c:pt idx="3239">
                        <c:v>54</c:v>
                      </c:pt>
                      <c:pt idx="3240">
                        <c:v>54.016666666666666</c:v>
                      </c:pt>
                      <c:pt idx="3241">
                        <c:v>54.033333333333331</c:v>
                      </c:pt>
                      <c:pt idx="3242">
                        <c:v>54.05</c:v>
                      </c:pt>
                      <c:pt idx="3243">
                        <c:v>54.06666666666667</c:v>
                      </c:pt>
                      <c:pt idx="3244">
                        <c:v>54.083333333333336</c:v>
                      </c:pt>
                      <c:pt idx="3245">
                        <c:v>54.1</c:v>
                      </c:pt>
                      <c:pt idx="3246">
                        <c:v>54.116666666666667</c:v>
                      </c:pt>
                      <c:pt idx="3247">
                        <c:v>54.133333333333333</c:v>
                      </c:pt>
                      <c:pt idx="3248">
                        <c:v>54.15</c:v>
                      </c:pt>
                      <c:pt idx="3249">
                        <c:v>54.166666666666664</c:v>
                      </c:pt>
                      <c:pt idx="3250">
                        <c:v>54.18333333333333</c:v>
                      </c:pt>
                      <c:pt idx="3251">
                        <c:v>54.2</c:v>
                      </c:pt>
                      <c:pt idx="3252">
                        <c:v>54.216666666666669</c:v>
                      </c:pt>
                      <c:pt idx="3253">
                        <c:v>54.233333333333334</c:v>
                      </c:pt>
                      <c:pt idx="3254">
                        <c:v>54.25</c:v>
                      </c:pt>
                      <c:pt idx="3255">
                        <c:v>54.266666666666666</c:v>
                      </c:pt>
                      <c:pt idx="3256">
                        <c:v>54.283333333333331</c:v>
                      </c:pt>
                      <c:pt idx="3257">
                        <c:v>54.3</c:v>
                      </c:pt>
                      <c:pt idx="3258">
                        <c:v>54.31666666666667</c:v>
                      </c:pt>
                      <c:pt idx="3259">
                        <c:v>54.333333333333336</c:v>
                      </c:pt>
                      <c:pt idx="3260">
                        <c:v>54.35</c:v>
                      </c:pt>
                      <c:pt idx="3261">
                        <c:v>54.366666666666667</c:v>
                      </c:pt>
                      <c:pt idx="3262">
                        <c:v>54.383333333333333</c:v>
                      </c:pt>
                      <c:pt idx="3263">
                        <c:v>54.4</c:v>
                      </c:pt>
                      <c:pt idx="3264">
                        <c:v>54.416666666666664</c:v>
                      </c:pt>
                      <c:pt idx="3265">
                        <c:v>54.43333333333333</c:v>
                      </c:pt>
                      <c:pt idx="3266">
                        <c:v>54.45</c:v>
                      </c:pt>
                      <c:pt idx="3267">
                        <c:v>54.466666666666669</c:v>
                      </c:pt>
                      <c:pt idx="3268">
                        <c:v>54.483333333333334</c:v>
                      </c:pt>
                      <c:pt idx="3269">
                        <c:v>54.5</c:v>
                      </c:pt>
                      <c:pt idx="3270">
                        <c:v>54.516666666666666</c:v>
                      </c:pt>
                      <c:pt idx="3271">
                        <c:v>54.533333333333331</c:v>
                      </c:pt>
                      <c:pt idx="3272">
                        <c:v>54.55</c:v>
                      </c:pt>
                      <c:pt idx="3273">
                        <c:v>54.56666666666667</c:v>
                      </c:pt>
                      <c:pt idx="3274">
                        <c:v>54.583333333333336</c:v>
                      </c:pt>
                      <c:pt idx="3275">
                        <c:v>54.6</c:v>
                      </c:pt>
                      <c:pt idx="3276">
                        <c:v>54.616666666666667</c:v>
                      </c:pt>
                      <c:pt idx="3277">
                        <c:v>54.633333333333333</c:v>
                      </c:pt>
                      <c:pt idx="3278">
                        <c:v>54.65</c:v>
                      </c:pt>
                      <c:pt idx="3279">
                        <c:v>54.666666666666664</c:v>
                      </c:pt>
                      <c:pt idx="3280">
                        <c:v>54.68333333333333</c:v>
                      </c:pt>
                      <c:pt idx="3281">
                        <c:v>54.7</c:v>
                      </c:pt>
                      <c:pt idx="3282">
                        <c:v>54.716666666666669</c:v>
                      </c:pt>
                      <c:pt idx="3283">
                        <c:v>54.733333333333334</c:v>
                      </c:pt>
                      <c:pt idx="3284">
                        <c:v>54.75</c:v>
                      </c:pt>
                      <c:pt idx="3285">
                        <c:v>54.766666666666666</c:v>
                      </c:pt>
                      <c:pt idx="3286">
                        <c:v>54.783333333333331</c:v>
                      </c:pt>
                      <c:pt idx="3287">
                        <c:v>54.8</c:v>
                      </c:pt>
                      <c:pt idx="3288">
                        <c:v>54.81666666666667</c:v>
                      </c:pt>
                      <c:pt idx="3289">
                        <c:v>54.833333333333336</c:v>
                      </c:pt>
                      <c:pt idx="3290">
                        <c:v>54.85</c:v>
                      </c:pt>
                      <c:pt idx="3291">
                        <c:v>54.866666666666667</c:v>
                      </c:pt>
                      <c:pt idx="3292">
                        <c:v>54.883333333333333</c:v>
                      </c:pt>
                      <c:pt idx="3293">
                        <c:v>54.9</c:v>
                      </c:pt>
                      <c:pt idx="3294">
                        <c:v>54.916666666666664</c:v>
                      </c:pt>
                      <c:pt idx="3295">
                        <c:v>54.93333333333333</c:v>
                      </c:pt>
                      <c:pt idx="3296">
                        <c:v>54.95</c:v>
                      </c:pt>
                      <c:pt idx="3297">
                        <c:v>54.966666666666669</c:v>
                      </c:pt>
                      <c:pt idx="3298">
                        <c:v>54.983333333333334</c:v>
                      </c:pt>
                      <c:pt idx="3299">
                        <c:v>55</c:v>
                      </c:pt>
                      <c:pt idx="3300">
                        <c:v>55.016666666666666</c:v>
                      </c:pt>
                      <c:pt idx="3301">
                        <c:v>55.033333333333331</c:v>
                      </c:pt>
                      <c:pt idx="3302">
                        <c:v>55.05</c:v>
                      </c:pt>
                      <c:pt idx="3303">
                        <c:v>55.06666666666667</c:v>
                      </c:pt>
                      <c:pt idx="3304">
                        <c:v>55.083333333333336</c:v>
                      </c:pt>
                      <c:pt idx="3305">
                        <c:v>55.1</c:v>
                      </c:pt>
                      <c:pt idx="3306">
                        <c:v>55.116666666666667</c:v>
                      </c:pt>
                      <c:pt idx="3307">
                        <c:v>55.133333333333333</c:v>
                      </c:pt>
                      <c:pt idx="3308">
                        <c:v>55.15</c:v>
                      </c:pt>
                      <c:pt idx="3309">
                        <c:v>55.166666666666664</c:v>
                      </c:pt>
                      <c:pt idx="3310">
                        <c:v>55.18333333333333</c:v>
                      </c:pt>
                      <c:pt idx="3311">
                        <c:v>55.2</c:v>
                      </c:pt>
                      <c:pt idx="3312">
                        <c:v>55.216666666666669</c:v>
                      </c:pt>
                      <c:pt idx="3313">
                        <c:v>55.233333333333334</c:v>
                      </c:pt>
                      <c:pt idx="3314">
                        <c:v>55.25</c:v>
                      </c:pt>
                      <c:pt idx="3315">
                        <c:v>55.266666666666666</c:v>
                      </c:pt>
                      <c:pt idx="3316">
                        <c:v>55.283333333333331</c:v>
                      </c:pt>
                      <c:pt idx="3317">
                        <c:v>55.3</c:v>
                      </c:pt>
                      <c:pt idx="3318">
                        <c:v>55.31666666666667</c:v>
                      </c:pt>
                      <c:pt idx="3319">
                        <c:v>55.333333333333336</c:v>
                      </c:pt>
                      <c:pt idx="3320">
                        <c:v>55.35</c:v>
                      </c:pt>
                      <c:pt idx="3321">
                        <c:v>55.366666666666667</c:v>
                      </c:pt>
                      <c:pt idx="3322">
                        <c:v>55.383333333333333</c:v>
                      </c:pt>
                      <c:pt idx="3323">
                        <c:v>55.4</c:v>
                      </c:pt>
                      <c:pt idx="3324">
                        <c:v>55.416666666666664</c:v>
                      </c:pt>
                      <c:pt idx="3325">
                        <c:v>55.43333333333333</c:v>
                      </c:pt>
                      <c:pt idx="3326">
                        <c:v>55.45</c:v>
                      </c:pt>
                      <c:pt idx="3327">
                        <c:v>55.466666666666669</c:v>
                      </c:pt>
                      <c:pt idx="3328">
                        <c:v>55.483333333333334</c:v>
                      </c:pt>
                      <c:pt idx="3329">
                        <c:v>55.5</c:v>
                      </c:pt>
                      <c:pt idx="3330">
                        <c:v>55.516666666666666</c:v>
                      </c:pt>
                      <c:pt idx="3331">
                        <c:v>55.533333333333331</c:v>
                      </c:pt>
                      <c:pt idx="3332">
                        <c:v>55.55</c:v>
                      </c:pt>
                      <c:pt idx="3333">
                        <c:v>55.56666666666667</c:v>
                      </c:pt>
                      <c:pt idx="3334">
                        <c:v>55.583333333333336</c:v>
                      </c:pt>
                      <c:pt idx="3335">
                        <c:v>55.6</c:v>
                      </c:pt>
                      <c:pt idx="3336">
                        <c:v>55.616666666666667</c:v>
                      </c:pt>
                      <c:pt idx="3337">
                        <c:v>55.633333333333333</c:v>
                      </c:pt>
                      <c:pt idx="3338">
                        <c:v>55.65</c:v>
                      </c:pt>
                      <c:pt idx="3339">
                        <c:v>55.666666666666664</c:v>
                      </c:pt>
                      <c:pt idx="3340">
                        <c:v>55.68333333333333</c:v>
                      </c:pt>
                      <c:pt idx="3341">
                        <c:v>55.7</c:v>
                      </c:pt>
                      <c:pt idx="3342">
                        <c:v>55.716666666666669</c:v>
                      </c:pt>
                      <c:pt idx="3343">
                        <c:v>55.733333333333334</c:v>
                      </c:pt>
                      <c:pt idx="3344">
                        <c:v>55.75</c:v>
                      </c:pt>
                      <c:pt idx="3345">
                        <c:v>55.766666666666666</c:v>
                      </c:pt>
                      <c:pt idx="3346">
                        <c:v>55.783333333333331</c:v>
                      </c:pt>
                      <c:pt idx="3347">
                        <c:v>55.8</c:v>
                      </c:pt>
                      <c:pt idx="3348">
                        <c:v>55.81666666666667</c:v>
                      </c:pt>
                      <c:pt idx="3349">
                        <c:v>55.833333333333336</c:v>
                      </c:pt>
                      <c:pt idx="3350">
                        <c:v>55.85</c:v>
                      </c:pt>
                      <c:pt idx="3351">
                        <c:v>55.866666666666667</c:v>
                      </c:pt>
                      <c:pt idx="3352">
                        <c:v>55.883333333333333</c:v>
                      </c:pt>
                      <c:pt idx="3353">
                        <c:v>55.9</c:v>
                      </c:pt>
                      <c:pt idx="3354">
                        <c:v>55.916666666666664</c:v>
                      </c:pt>
                      <c:pt idx="3355">
                        <c:v>55.93333333333333</c:v>
                      </c:pt>
                      <c:pt idx="3356">
                        <c:v>55.95</c:v>
                      </c:pt>
                      <c:pt idx="3357">
                        <c:v>55.966666666666669</c:v>
                      </c:pt>
                      <c:pt idx="3358">
                        <c:v>55.983333333333334</c:v>
                      </c:pt>
                      <c:pt idx="3359">
                        <c:v>56</c:v>
                      </c:pt>
                      <c:pt idx="3360">
                        <c:v>56.016666666666666</c:v>
                      </c:pt>
                      <c:pt idx="3361">
                        <c:v>56.033333333333331</c:v>
                      </c:pt>
                      <c:pt idx="3362">
                        <c:v>56.05</c:v>
                      </c:pt>
                      <c:pt idx="3363">
                        <c:v>56.06666666666667</c:v>
                      </c:pt>
                      <c:pt idx="3364">
                        <c:v>56.083333333333336</c:v>
                      </c:pt>
                      <c:pt idx="3365">
                        <c:v>56.1</c:v>
                      </c:pt>
                      <c:pt idx="3366">
                        <c:v>56.116666666666667</c:v>
                      </c:pt>
                      <c:pt idx="3367">
                        <c:v>56.133333333333333</c:v>
                      </c:pt>
                      <c:pt idx="3368">
                        <c:v>56.15</c:v>
                      </c:pt>
                      <c:pt idx="3369">
                        <c:v>56.166666666666664</c:v>
                      </c:pt>
                      <c:pt idx="3370">
                        <c:v>56.18333333333333</c:v>
                      </c:pt>
                      <c:pt idx="3371">
                        <c:v>56.2</c:v>
                      </c:pt>
                      <c:pt idx="3372">
                        <c:v>56.216666666666669</c:v>
                      </c:pt>
                      <c:pt idx="3373">
                        <c:v>56.233333333333334</c:v>
                      </c:pt>
                      <c:pt idx="3374">
                        <c:v>56.25</c:v>
                      </c:pt>
                      <c:pt idx="3375">
                        <c:v>56.266666666666666</c:v>
                      </c:pt>
                      <c:pt idx="3376">
                        <c:v>56.283333333333331</c:v>
                      </c:pt>
                      <c:pt idx="3377">
                        <c:v>56.3</c:v>
                      </c:pt>
                      <c:pt idx="3378">
                        <c:v>56.31666666666667</c:v>
                      </c:pt>
                      <c:pt idx="3379">
                        <c:v>56.333333333333336</c:v>
                      </c:pt>
                      <c:pt idx="3380">
                        <c:v>56.35</c:v>
                      </c:pt>
                      <c:pt idx="3381">
                        <c:v>56.366666666666667</c:v>
                      </c:pt>
                      <c:pt idx="3382">
                        <c:v>56.383333333333333</c:v>
                      </c:pt>
                      <c:pt idx="3383">
                        <c:v>56.4</c:v>
                      </c:pt>
                      <c:pt idx="3384">
                        <c:v>56.416666666666664</c:v>
                      </c:pt>
                      <c:pt idx="3385">
                        <c:v>56.43333333333333</c:v>
                      </c:pt>
                      <c:pt idx="3386">
                        <c:v>56.45</c:v>
                      </c:pt>
                      <c:pt idx="3387">
                        <c:v>56.466666666666669</c:v>
                      </c:pt>
                      <c:pt idx="3388">
                        <c:v>56.483333333333334</c:v>
                      </c:pt>
                      <c:pt idx="3389">
                        <c:v>56.5</c:v>
                      </c:pt>
                      <c:pt idx="3390">
                        <c:v>56.516666666666666</c:v>
                      </c:pt>
                      <c:pt idx="3391">
                        <c:v>56.533333333333331</c:v>
                      </c:pt>
                      <c:pt idx="3392">
                        <c:v>56.55</c:v>
                      </c:pt>
                      <c:pt idx="3393">
                        <c:v>56.56666666666667</c:v>
                      </c:pt>
                      <c:pt idx="3394">
                        <c:v>56.583333333333336</c:v>
                      </c:pt>
                      <c:pt idx="3395">
                        <c:v>56.6</c:v>
                      </c:pt>
                      <c:pt idx="3396">
                        <c:v>56.616666666666667</c:v>
                      </c:pt>
                      <c:pt idx="3397">
                        <c:v>56.633333333333333</c:v>
                      </c:pt>
                      <c:pt idx="3398">
                        <c:v>56.65</c:v>
                      </c:pt>
                      <c:pt idx="3399">
                        <c:v>56.666666666666664</c:v>
                      </c:pt>
                      <c:pt idx="3400">
                        <c:v>56.68333333333333</c:v>
                      </c:pt>
                      <c:pt idx="3401">
                        <c:v>56.7</c:v>
                      </c:pt>
                      <c:pt idx="3402">
                        <c:v>56.716666666666669</c:v>
                      </c:pt>
                      <c:pt idx="3403">
                        <c:v>56.733333333333334</c:v>
                      </c:pt>
                      <c:pt idx="3404">
                        <c:v>56.75</c:v>
                      </c:pt>
                      <c:pt idx="3405">
                        <c:v>56.766666666666666</c:v>
                      </c:pt>
                      <c:pt idx="3406">
                        <c:v>56.783333333333331</c:v>
                      </c:pt>
                      <c:pt idx="3407">
                        <c:v>56.8</c:v>
                      </c:pt>
                      <c:pt idx="3408">
                        <c:v>56.81666666666667</c:v>
                      </c:pt>
                      <c:pt idx="3409">
                        <c:v>56.833333333333336</c:v>
                      </c:pt>
                      <c:pt idx="3410">
                        <c:v>56.85</c:v>
                      </c:pt>
                      <c:pt idx="3411">
                        <c:v>56.866666666666667</c:v>
                      </c:pt>
                      <c:pt idx="3412">
                        <c:v>56.883333333333333</c:v>
                      </c:pt>
                      <c:pt idx="3413">
                        <c:v>56.9</c:v>
                      </c:pt>
                      <c:pt idx="3414">
                        <c:v>56.916666666666664</c:v>
                      </c:pt>
                      <c:pt idx="3415">
                        <c:v>56.93333333333333</c:v>
                      </c:pt>
                      <c:pt idx="3416">
                        <c:v>56.95</c:v>
                      </c:pt>
                      <c:pt idx="3417">
                        <c:v>56.966666666666669</c:v>
                      </c:pt>
                      <c:pt idx="3418">
                        <c:v>56.983333333333334</c:v>
                      </c:pt>
                      <c:pt idx="3419">
                        <c:v>57</c:v>
                      </c:pt>
                      <c:pt idx="3420">
                        <c:v>57.016666666666666</c:v>
                      </c:pt>
                      <c:pt idx="3421">
                        <c:v>57.033333333333331</c:v>
                      </c:pt>
                      <c:pt idx="3422">
                        <c:v>57.05</c:v>
                      </c:pt>
                      <c:pt idx="3423">
                        <c:v>57.06666666666667</c:v>
                      </c:pt>
                      <c:pt idx="3424">
                        <c:v>57.083333333333336</c:v>
                      </c:pt>
                      <c:pt idx="3425">
                        <c:v>57.1</c:v>
                      </c:pt>
                      <c:pt idx="3426">
                        <c:v>57.116666666666667</c:v>
                      </c:pt>
                      <c:pt idx="3427">
                        <c:v>57.133333333333333</c:v>
                      </c:pt>
                      <c:pt idx="3428">
                        <c:v>57.15</c:v>
                      </c:pt>
                      <c:pt idx="3429">
                        <c:v>57.166666666666664</c:v>
                      </c:pt>
                      <c:pt idx="3430">
                        <c:v>57.18333333333333</c:v>
                      </c:pt>
                      <c:pt idx="3431">
                        <c:v>57.2</c:v>
                      </c:pt>
                      <c:pt idx="3432">
                        <c:v>57.216666666666669</c:v>
                      </c:pt>
                      <c:pt idx="3433">
                        <c:v>57.233333333333334</c:v>
                      </c:pt>
                      <c:pt idx="3434">
                        <c:v>57.25</c:v>
                      </c:pt>
                      <c:pt idx="3435">
                        <c:v>57.266666666666666</c:v>
                      </c:pt>
                      <c:pt idx="3436">
                        <c:v>57.283333333333331</c:v>
                      </c:pt>
                      <c:pt idx="3437">
                        <c:v>57.3</c:v>
                      </c:pt>
                      <c:pt idx="3438">
                        <c:v>57.31666666666667</c:v>
                      </c:pt>
                      <c:pt idx="3439">
                        <c:v>57.333333333333336</c:v>
                      </c:pt>
                      <c:pt idx="3440">
                        <c:v>57.35</c:v>
                      </c:pt>
                      <c:pt idx="3441">
                        <c:v>57.366666666666667</c:v>
                      </c:pt>
                      <c:pt idx="3442">
                        <c:v>57.383333333333333</c:v>
                      </c:pt>
                      <c:pt idx="3443">
                        <c:v>57.4</c:v>
                      </c:pt>
                      <c:pt idx="3444">
                        <c:v>57.416666666666664</c:v>
                      </c:pt>
                      <c:pt idx="3445">
                        <c:v>57.43333333333333</c:v>
                      </c:pt>
                      <c:pt idx="3446">
                        <c:v>57.45</c:v>
                      </c:pt>
                      <c:pt idx="3447">
                        <c:v>57.466666666666669</c:v>
                      </c:pt>
                      <c:pt idx="3448">
                        <c:v>57.483333333333334</c:v>
                      </c:pt>
                      <c:pt idx="3449">
                        <c:v>57.5</c:v>
                      </c:pt>
                      <c:pt idx="3450">
                        <c:v>57.516666666666666</c:v>
                      </c:pt>
                      <c:pt idx="3451">
                        <c:v>57.533333333333331</c:v>
                      </c:pt>
                      <c:pt idx="3452">
                        <c:v>57.55</c:v>
                      </c:pt>
                      <c:pt idx="3453">
                        <c:v>57.56666666666667</c:v>
                      </c:pt>
                      <c:pt idx="3454">
                        <c:v>57.583333333333336</c:v>
                      </c:pt>
                      <c:pt idx="3455">
                        <c:v>57.6</c:v>
                      </c:pt>
                      <c:pt idx="3456">
                        <c:v>57.616666666666667</c:v>
                      </c:pt>
                      <c:pt idx="3457">
                        <c:v>57.633333333333333</c:v>
                      </c:pt>
                      <c:pt idx="3458">
                        <c:v>57.65</c:v>
                      </c:pt>
                      <c:pt idx="3459">
                        <c:v>57.666666666666664</c:v>
                      </c:pt>
                      <c:pt idx="3460">
                        <c:v>57.68333333333333</c:v>
                      </c:pt>
                      <c:pt idx="3461">
                        <c:v>57.7</c:v>
                      </c:pt>
                      <c:pt idx="3462">
                        <c:v>57.716666666666669</c:v>
                      </c:pt>
                      <c:pt idx="3463">
                        <c:v>57.733333333333334</c:v>
                      </c:pt>
                      <c:pt idx="3464">
                        <c:v>57.75</c:v>
                      </c:pt>
                      <c:pt idx="3465">
                        <c:v>57.766666666666666</c:v>
                      </c:pt>
                      <c:pt idx="3466">
                        <c:v>57.783333333333331</c:v>
                      </c:pt>
                      <c:pt idx="3467">
                        <c:v>57.8</c:v>
                      </c:pt>
                      <c:pt idx="3468">
                        <c:v>57.81666666666667</c:v>
                      </c:pt>
                      <c:pt idx="3469">
                        <c:v>57.833333333333336</c:v>
                      </c:pt>
                      <c:pt idx="3470">
                        <c:v>57.85</c:v>
                      </c:pt>
                      <c:pt idx="3471">
                        <c:v>57.866666666666667</c:v>
                      </c:pt>
                      <c:pt idx="3472">
                        <c:v>57.883333333333333</c:v>
                      </c:pt>
                      <c:pt idx="3473">
                        <c:v>57.9</c:v>
                      </c:pt>
                      <c:pt idx="3474">
                        <c:v>57.916666666666664</c:v>
                      </c:pt>
                      <c:pt idx="3475">
                        <c:v>57.93333333333333</c:v>
                      </c:pt>
                      <c:pt idx="3476">
                        <c:v>57.95</c:v>
                      </c:pt>
                      <c:pt idx="3477">
                        <c:v>57.966666666666669</c:v>
                      </c:pt>
                      <c:pt idx="3478">
                        <c:v>57.983333333333334</c:v>
                      </c:pt>
                      <c:pt idx="3479">
                        <c:v>58</c:v>
                      </c:pt>
                      <c:pt idx="3480">
                        <c:v>58.016666666666666</c:v>
                      </c:pt>
                      <c:pt idx="3481">
                        <c:v>58.033333333333331</c:v>
                      </c:pt>
                      <c:pt idx="3482">
                        <c:v>58.05</c:v>
                      </c:pt>
                      <c:pt idx="3483">
                        <c:v>58.06666666666667</c:v>
                      </c:pt>
                      <c:pt idx="3484">
                        <c:v>58.083333333333336</c:v>
                      </c:pt>
                      <c:pt idx="3485">
                        <c:v>58.1</c:v>
                      </c:pt>
                      <c:pt idx="3486">
                        <c:v>58.116666666666667</c:v>
                      </c:pt>
                      <c:pt idx="3487">
                        <c:v>58.133333333333333</c:v>
                      </c:pt>
                      <c:pt idx="3488">
                        <c:v>58.15</c:v>
                      </c:pt>
                      <c:pt idx="3489">
                        <c:v>58.166666666666664</c:v>
                      </c:pt>
                      <c:pt idx="3490">
                        <c:v>58.18333333333333</c:v>
                      </c:pt>
                      <c:pt idx="3491">
                        <c:v>58.2</c:v>
                      </c:pt>
                      <c:pt idx="3492">
                        <c:v>58.216666666666669</c:v>
                      </c:pt>
                      <c:pt idx="3493">
                        <c:v>58.233333333333334</c:v>
                      </c:pt>
                      <c:pt idx="3494">
                        <c:v>58.25</c:v>
                      </c:pt>
                      <c:pt idx="3495">
                        <c:v>58.266666666666666</c:v>
                      </c:pt>
                      <c:pt idx="3496">
                        <c:v>58.283333333333331</c:v>
                      </c:pt>
                      <c:pt idx="3497">
                        <c:v>58.3</c:v>
                      </c:pt>
                      <c:pt idx="3498">
                        <c:v>58.31666666666667</c:v>
                      </c:pt>
                      <c:pt idx="3499">
                        <c:v>58.333333333333336</c:v>
                      </c:pt>
                      <c:pt idx="3500">
                        <c:v>58.35</c:v>
                      </c:pt>
                      <c:pt idx="3501">
                        <c:v>58.366666666666667</c:v>
                      </c:pt>
                      <c:pt idx="3502">
                        <c:v>58.383333333333333</c:v>
                      </c:pt>
                      <c:pt idx="3503">
                        <c:v>58.4</c:v>
                      </c:pt>
                      <c:pt idx="3504">
                        <c:v>58.416666666666664</c:v>
                      </c:pt>
                      <c:pt idx="3505">
                        <c:v>58.43333333333333</c:v>
                      </c:pt>
                      <c:pt idx="3506">
                        <c:v>58.45</c:v>
                      </c:pt>
                      <c:pt idx="3507">
                        <c:v>58.466666666666669</c:v>
                      </c:pt>
                      <c:pt idx="3508">
                        <c:v>58.483333333333334</c:v>
                      </c:pt>
                      <c:pt idx="3509">
                        <c:v>58.5</c:v>
                      </c:pt>
                      <c:pt idx="3510">
                        <c:v>58.516666666666666</c:v>
                      </c:pt>
                      <c:pt idx="3511">
                        <c:v>58.533333333333331</c:v>
                      </c:pt>
                      <c:pt idx="3512">
                        <c:v>58.55</c:v>
                      </c:pt>
                      <c:pt idx="3513">
                        <c:v>58.56666666666667</c:v>
                      </c:pt>
                      <c:pt idx="3514">
                        <c:v>58.583333333333336</c:v>
                      </c:pt>
                      <c:pt idx="3515">
                        <c:v>58.6</c:v>
                      </c:pt>
                      <c:pt idx="3516">
                        <c:v>58.616666666666667</c:v>
                      </c:pt>
                      <c:pt idx="3517">
                        <c:v>58.633333333333333</c:v>
                      </c:pt>
                      <c:pt idx="3518">
                        <c:v>58.65</c:v>
                      </c:pt>
                      <c:pt idx="3519">
                        <c:v>58.666666666666664</c:v>
                      </c:pt>
                      <c:pt idx="3520">
                        <c:v>58.68333333333333</c:v>
                      </c:pt>
                      <c:pt idx="3521">
                        <c:v>58.7</c:v>
                      </c:pt>
                      <c:pt idx="3522">
                        <c:v>58.716666666666669</c:v>
                      </c:pt>
                      <c:pt idx="3523">
                        <c:v>58.733333333333334</c:v>
                      </c:pt>
                      <c:pt idx="3524">
                        <c:v>58.75</c:v>
                      </c:pt>
                      <c:pt idx="3525">
                        <c:v>58.766666666666666</c:v>
                      </c:pt>
                      <c:pt idx="3526">
                        <c:v>58.783333333333331</c:v>
                      </c:pt>
                      <c:pt idx="3527">
                        <c:v>58.8</c:v>
                      </c:pt>
                      <c:pt idx="3528">
                        <c:v>58.81666666666667</c:v>
                      </c:pt>
                      <c:pt idx="3529">
                        <c:v>58.833333333333336</c:v>
                      </c:pt>
                      <c:pt idx="3530">
                        <c:v>58.85</c:v>
                      </c:pt>
                      <c:pt idx="3531">
                        <c:v>58.866666666666667</c:v>
                      </c:pt>
                      <c:pt idx="3532">
                        <c:v>58.883333333333333</c:v>
                      </c:pt>
                      <c:pt idx="3533">
                        <c:v>58.9</c:v>
                      </c:pt>
                      <c:pt idx="3534">
                        <c:v>58.916666666666664</c:v>
                      </c:pt>
                      <c:pt idx="3535">
                        <c:v>58.93333333333333</c:v>
                      </c:pt>
                      <c:pt idx="3536">
                        <c:v>58.95</c:v>
                      </c:pt>
                      <c:pt idx="3537">
                        <c:v>58.966666666666669</c:v>
                      </c:pt>
                      <c:pt idx="3538">
                        <c:v>58.983333333333334</c:v>
                      </c:pt>
                      <c:pt idx="3539">
                        <c:v>59</c:v>
                      </c:pt>
                      <c:pt idx="3540">
                        <c:v>59.016666666666666</c:v>
                      </c:pt>
                      <c:pt idx="3541">
                        <c:v>59.033333333333331</c:v>
                      </c:pt>
                      <c:pt idx="3542">
                        <c:v>59.05</c:v>
                      </c:pt>
                      <c:pt idx="3543">
                        <c:v>59.06666666666667</c:v>
                      </c:pt>
                      <c:pt idx="3544">
                        <c:v>59.083333333333336</c:v>
                      </c:pt>
                      <c:pt idx="3545">
                        <c:v>59.1</c:v>
                      </c:pt>
                      <c:pt idx="3546">
                        <c:v>59.116666666666667</c:v>
                      </c:pt>
                      <c:pt idx="3547">
                        <c:v>59.133333333333333</c:v>
                      </c:pt>
                      <c:pt idx="3548">
                        <c:v>59.15</c:v>
                      </c:pt>
                      <c:pt idx="3549">
                        <c:v>59.166666666666664</c:v>
                      </c:pt>
                      <c:pt idx="3550">
                        <c:v>59.18333333333333</c:v>
                      </c:pt>
                      <c:pt idx="3551">
                        <c:v>59.2</c:v>
                      </c:pt>
                      <c:pt idx="3552">
                        <c:v>59.216666666666669</c:v>
                      </c:pt>
                      <c:pt idx="3553">
                        <c:v>59.233333333333334</c:v>
                      </c:pt>
                      <c:pt idx="3554">
                        <c:v>59.25</c:v>
                      </c:pt>
                      <c:pt idx="3555">
                        <c:v>59.266666666666666</c:v>
                      </c:pt>
                      <c:pt idx="3556">
                        <c:v>59.283333333333331</c:v>
                      </c:pt>
                      <c:pt idx="3557">
                        <c:v>59.3</c:v>
                      </c:pt>
                      <c:pt idx="3558">
                        <c:v>59.31666666666667</c:v>
                      </c:pt>
                      <c:pt idx="3559">
                        <c:v>59.333333333333336</c:v>
                      </c:pt>
                      <c:pt idx="3560">
                        <c:v>59.35</c:v>
                      </c:pt>
                      <c:pt idx="3561">
                        <c:v>59.366666666666667</c:v>
                      </c:pt>
                      <c:pt idx="3562">
                        <c:v>59.383333333333333</c:v>
                      </c:pt>
                      <c:pt idx="3563">
                        <c:v>59.4</c:v>
                      </c:pt>
                      <c:pt idx="3564">
                        <c:v>59.416666666666664</c:v>
                      </c:pt>
                      <c:pt idx="3565">
                        <c:v>59.43333333333333</c:v>
                      </c:pt>
                      <c:pt idx="3566">
                        <c:v>59.45</c:v>
                      </c:pt>
                      <c:pt idx="3567">
                        <c:v>59.466666666666669</c:v>
                      </c:pt>
                      <c:pt idx="3568">
                        <c:v>59.483333333333334</c:v>
                      </c:pt>
                      <c:pt idx="3569">
                        <c:v>59.5</c:v>
                      </c:pt>
                      <c:pt idx="3570">
                        <c:v>59.516666666666666</c:v>
                      </c:pt>
                      <c:pt idx="3571">
                        <c:v>59.533333333333331</c:v>
                      </c:pt>
                      <c:pt idx="3572">
                        <c:v>59.55</c:v>
                      </c:pt>
                      <c:pt idx="3573">
                        <c:v>59.56666666666667</c:v>
                      </c:pt>
                      <c:pt idx="3574">
                        <c:v>59.583333333333336</c:v>
                      </c:pt>
                      <c:pt idx="3575">
                        <c:v>59.6</c:v>
                      </c:pt>
                      <c:pt idx="3576">
                        <c:v>59.616666666666667</c:v>
                      </c:pt>
                      <c:pt idx="3577">
                        <c:v>59.633333333333333</c:v>
                      </c:pt>
                      <c:pt idx="3578">
                        <c:v>59.65</c:v>
                      </c:pt>
                      <c:pt idx="3579">
                        <c:v>59.666666666666664</c:v>
                      </c:pt>
                      <c:pt idx="3580">
                        <c:v>59.68333333333333</c:v>
                      </c:pt>
                      <c:pt idx="3581">
                        <c:v>59.7</c:v>
                      </c:pt>
                      <c:pt idx="3582">
                        <c:v>59.716666666666669</c:v>
                      </c:pt>
                      <c:pt idx="3583">
                        <c:v>59.733333333333334</c:v>
                      </c:pt>
                      <c:pt idx="3584">
                        <c:v>59.75</c:v>
                      </c:pt>
                      <c:pt idx="3585">
                        <c:v>59.766666666666666</c:v>
                      </c:pt>
                      <c:pt idx="3586">
                        <c:v>59.783333333333331</c:v>
                      </c:pt>
                      <c:pt idx="3587">
                        <c:v>59.8</c:v>
                      </c:pt>
                      <c:pt idx="3588">
                        <c:v>59.81666666666667</c:v>
                      </c:pt>
                      <c:pt idx="3589">
                        <c:v>59.833333333333336</c:v>
                      </c:pt>
                      <c:pt idx="3590">
                        <c:v>59.85</c:v>
                      </c:pt>
                      <c:pt idx="3591">
                        <c:v>59.866666666666667</c:v>
                      </c:pt>
                      <c:pt idx="3592">
                        <c:v>59.883333333333333</c:v>
                      </c:pt>
                      <c:pt idx="3593">
                        <c:v>59.9</c:v>
                      </c:pt>
                      <c:pt idx="3594">
                        <c:v>59.916666666666664</c:v>
                      </c:pt>
                      <c:pt idx="3595">
                        <c:v>59.93333333333333</c:v>
                      </c:pt>
                      <c:pt idx="3596">
                        <c:v>59.95</c:v>
                      </c:pt>
                      <c:pt idx="3597">
                        <c:v>59.966666666666669</c:v>
                      </c:pt>
                      <c:pt idx="3598">
                        <c:v>59.983333333333334</c:v>
                      </c:pt>
                      <c:pt idx="3599">
                        <c:v>60</c:v>
                      </c:pt>
                      <c:pt idx="3600">
                        <c:v>60.016666666666666</c:v>
                      </c:pt>
                      <c:pt idx="3601">
                        <c:v>60.033333333333331</c:v>
                      </c:pt>
                      <c:pt idx="3602">
                        <c:v>60.05</c:v>
                      </c:pt>
                      <c:pt idx="3603">
                        <c:v>60.06666666666667</c:v>
                      </c:pt>
                      <c:pt idx="3604">
                        <c:v>60.083333333333336</c:v>
                      </c:pt>
                      <c:pt idx="3605">
                        <c:v>60.1</c:v>
                      </c:pt>
                      <c:pt idx="3606">
                        <c:v>60.116666666666667</c:v>
                      </c:pt>
                      <c:pt idx="3607">
                        <c:v>60.133333333333333</c:v>
                      </c:pt>
                      <c:pt idx="3608">
                        <c:v>60.15</c:v>
                      </c:pt>
                      <c:pt idx="3609">
                        <c:v>60.166666666666664</c:v>
                      </c:pt>
                      <c:pt idx="3610">
                        <c:v>60.18333333333333</c:v>
                      </c:pt>
                      <c:pt idx="3611">
                        <c:v>60.2</c:v>
                      </c:pt>
                      <c:pt idx="3612">
                        <c:v>60.216666666666669</c:v>
                      </c:pt>
                      <c:pt idx="3613">
                        <c:v>60.233333333333334</c:v>
                      </c:pt>
                      <c:pt idx="3614">
                        <c:v>60.25</c:v>
                      </c:pt>
                      <c:pt idx="3615">
                        <c:v>60.266666666666666</c:v>
                      </c:pt>
                      <c:pt idx="3616">
                        <c:v>60.283333333333331</c:v>
                      </c:pt>
                      <c:pt idx="3617">
                        <c:v>60.3</c:v>
                      </c:pt>
                      <c:pt idx="3618">
                        <c:v>60.31666666666667</c:v>
                      </c:pt>
                      <c:pt idx="3619">
                        <c:v>60.333333333333336</c:v>
                      </c:pt>
                      <c:pt idx="3620">
                        <c:v>60.35</c:v>
                      </c:pt>
                      <c:pt idx="3621">
                        <c:v>60.366666666666667</c:v>
                      </c:pt>
                      <c:pt idx="3622">
                        <c:v>60.383333333333333</c:v>
                      </c:pt>
                      <c:pt idx="3623">
                        <c:v>60.4</c:v>
                      </c:pt>
                      <c:pt idx="3624">
                        <c:v>60.416666666666664</c:v>
                      </c:pt>
                      <c:pt idx="3625">
                        <c:v>60.43333333333333</c:v>
                      </c:pt>
                      <c:pt idx="3626">
                        <c:v>60.45</c:v>
                      </c:pt>
                      <c:pt idx="3627">
                        <c:v>60.466666666666669</c:v>
                      </c:pt>
                      <c:pt idx="3628">
                        <c:v>60.483333333333334</c:v>
                      </c:pt>
                      <c:pt idx="3629">
                        <c:v>60.5</c:v>
                      </c:pt>
                      <c:pt idx="3630">
                        <c:v>60.516666666666666</c:v>
                      </c:pt>
                      <c:pt idx="3631">
                        <c:v>60.533333333333331</c:v>
                      </c:pt>
                      <c:pt idx="3632">
                        <c:v>60.55</c:v>
                      </c:pt>
                      <c:pt idx="3633">
                        <c:v>60.56666666666667</c:v>
                      </c:pt>
                      <c:pt idx="3634">
                        <c:v>60.583333333333336</c:v>
                      </c:pt>
                      <c:pt idx="3635">
                        <c:v>60.6</c:v>
                      </c:pt>
                      <c:pt idx="3636">
                        <c:v>60.616666666666667</c:v>
                      </c:pt>
                      <c:pt idx="3637">
                        <c:v>60.633333333333333</c:v>
                      </c:pt>
                      <c:pt idx="3638">
                        <c:v>60.65</c:v>
                      </c:pt>
                      <c:pt idx="3639">
                        <c:v>60.666666666666664</c:v>
                      </c:pt>
                      <c:pt idx="3640">
                        <c:v>60.68333333333333</c:v>
                      </c:pt>
                      <c:pt idx="3641">
                        <c:v>60.7</c:v>
                      </c:pt>
                      <c:pt idx="3642">
                        <c:v>60.716666666666669</c:v>
                      </c:pt>
                      <c:pt idx="3643">
                        <c:v>60.733333333333334</c:v>
                      </c:pt>
                      <c:pt idx="3644">
                        <c:v>60.75</c:v>
                      </c:pt>
                      <c:pt idx="3645">
                        <c:v>60.766666666666666</c:v>
                      </c:pt>
                      <c:pt idx="3646">
                        <c:v>60.783333333333331</c:v>
                      </c:pt>
                      <c:pt idx="3647">
                        <c:v>60.8</c:v>
                      </c:pt>
                      <c:pt idx="3648">
                        <c:v>60.81666666666667</c:v>
                      </c:pt>
                      <c:pt idx="3649">
                        <c:v>60.833333333333336</c:v>
                      </c:pt>
                      <c:pt idx="3650">
                        <c:v>60.85</c:v>
                      </c:pt>
                      <c:pt idx="3651">
                        <c:v>60.866666666666667</c:v>
                      </c:pt>
                      <c:pt idx="3652">
                        <c:v>60.883333333333333</c:v>
                      </c:pt>
                      <c:pt idx="3653">
                        <c:v>60.9</c:v>
                      </c:pt>
                      <c:pt idx="3654">
                        <c:v>60.916666666666664</c:v>
                      </c:pt>
                      <c:pt idx="3655">
                        <c:v>60.93333333333333</c:v>
                      </c:pt>
                      <c:pt idx="3656">
                        <c:v>60.95</c:v>
                      </c:pt>
                      <c:pt idx="3657">
                        <c:v>60.966666666666669</c:v>
                      </c:pt>
                      <c:pt idx="3658">
                        <c:v>60.983333333333334</c:v>
                      </c:pt>
                      <c:pt idx="3659">
                        <c:v>61</c:v>
                      </c:pt>
                      <c:pt idx="3660">
                        <c:v>61.016666666666666</c:v>
                      </c:pt>
                      <c:pt idx="3661">
                        <c:v>61.033333333333331</c:v>
                      </c:pt>
                      <c:pt idx="3662">
                        <c:v>61.05</c:v>
                      </c:pt>
                      <c:pt idx="3663">
                        <c:v>61.06666666666667</c:v>
                      </c:pt>
                      <c:pt idx="3664">
                        <c:v>61.083333333333336</c:v>
                      </c:pt>
                      <c:pt idx="3665">
                        <c:v>61.1</c:v>
                      </c:pt>
                      <c:pt idx="3666">
                        <c:v>61.116666666666667</c:v>
                      </c:pt>
                      <c:pt idx="3667">
                        <c:v>61.133333333333333</c:v>
                      </c:pt>
                      <c:pt idx="3668">
                        <c:v>61.15</c:v>
                      </c:pt>
                      <c:pt idx="3669">
                        <c:v>61.166666666666664</c:v>
                      </c:pt>
                      <c:pt idx="3670">
                        <c:v>61.18333333333333</c:v>
                      </c:pt>
                      <c:pt idx="3671">
                        <c:v>61.2</c:v>
                      </c:pt>
                      <c:pt idx="3672">
                        <c:v>61.216666666666669</c:v>
                      </c:pt>
                      <c:pt idx="3673">
                        <c:v>61.233333333333334</c:v>
                      </c:pt>
                      <c:pt idx="3674">
                        <c:v>61.25</c:v>
                      </c:pt>
                      <c:pt idx="3675">
                        <c:v>61.266666666666666</c:v>
                      </c:pt>
                      <c:pt idx="3676">
                        <c:v>61.283333333333331</c:v>
                      </c:pt>
                      <c:pt idx="3677">
                        <c:v>61.3</c:v>
                      </c:pt>
                      <c:pt idx="3678">
                        <c:v>61.31666666666667</c:v>
                      </c:pt>
                      <c:pt idx="3679">
                        <c:v>61.333333333333336</c:v>
                      </c:pt>
                      <c:pt idx="3680">
                        <c:v>61.35</c:v>
                      </c:pt>
                      <c:pt idx="3681">
                        <c:v>61.366666666666667</c:v>
                      </c:pt>
                      <c:pt idx="3682">
                        <c:v>61.383333333333333</c:v>
                      </c:pt>
                      <c:pt idx="3683">
                        <c:v>61.4</c:v>
                      </c:pt>
                      <c:pt idx="3684">
                        <c:v>61.416666666666664</c:v>
                      </c:pt>
                      <c:pt idx="3685">
                        <c:v>61.43333333333333</c:v>
                      </c:pt>
                      <c:pt idx="3686">
                        <c:v>61.45</c:v>
                      </c:pt>
                      <c:pt idx="3687">
                        <c:v>61.466666666666669</c:v>
                      </c:pt>
                      <c:pt idx="3688">
                        <c:v>61.483333333333334</c:v>
                      </c:pt>
                      <c:pt idx="3689">
                        <c:v>61.5</c:v>
                      </c:pt>
                      <c:pt idx="3690">
                        <c:v>61.516666666666666</c:v>
                      </c:pt>
                      <c:pt idx="3691">
                        <c:v>61.533333333333331</c:v>
                      </c:pt>
                      <c:pt idx="3692">
                        <c:v>61.55</c:v>
                      </c:pt>
                      <c:pt idx="3693">
                        <c:v>61.56666666666667</c:v>
                      </c:pt>
                      <c:pt idx="3694">
                        <c:v>61.583333333333336</c:v>
                      </c:pt>
                      <c:pt idx="3695">
                        <c:v>61.6</c:v>
                      </c:pt>
                      <c:pt idx="3696">
                        <c:v>61.616666666666667</c:v>
                      </c:pt>
                      <c:pt idx="3697">
                        <c:v>61.633333333333333</c:v>
                      </c:pt>
                      <c:pt idx="3698">
                        <c:v>61.65</c:v>
                      </c:pt>
                      <c:pt idx="3699">
                        <c:v>61.666666666666664</c:v>
                      </c:pt>
                      <c:pt idx="3700">
                        <c:v>61.68333333333333</c:v>
                      </c:pt>
                      <c:pt idx="3701">
                        <c:v>61.7</c:v>
                      </c:pt>
                      <c:pt idx="3702">
                        <c:v>61.716666666666669</c:v>
                      </c:pt>
                      <c:pt idx="3703">
                        <c:v>61.733333333333334</c:v>
                      </c:pt>
                      <c:pt idx="3704">
                        <c:v>61.75</c:v>
                      </c:pt>
                      <c:pt idx="3705">
                        <c:v>61.766666666666666</c:v>
                      </c:pt>
                      <c:pt idx="3706">
                        <c:v>61.783333333333331</c:v>
                      </c:pt>
                      <c:pt idx="3707">
                        <c:v>61.8</c:v>
                      </c:pt>
                      <c:pt idx="3708">
                        <c:v>61.81666666666667</c:v>
                      </c:pt>
                      <c:pt idx="3709">
                        <c:v>61.833333333333336</c:v>
                      </c:pt>
                      <c:pt idx="3710">
                        <c:v>61.85</c:v>
                      </c:pt>
                      <c:pt idx="3711">
                        <c:v>61.866666666666667</c:v>
                      </c:pt>
                      <c:pt idx="3712">
                        <c:v>61.883333333333333</c:v>
                      </c:pt>
                      <c:pt idx="3713">
                        <c:v>61.9</c:v>
                      </c:pt>
                      <c:pt idx="3714">
                        <c:v>61.916666666666664</c:v>
                      </c:pt>
                      <c:pt idx="3715">
                        <c:v>61.93333333333333</c:v>
                      </c:pt>
                      <c:pt idx="3716">
                        <c:v>61.95</c:v>
                      </c:pt>
                      <c:pt idx="3717">
                        <c:v>61.966666666666669</c:v>
                      </c:pt>
                      <c:pt idx="3718">
                        <c:v>61.983333333333334</c:v>
                      </c:pt>
                      <c:pt idx="3719">
                        <c:v>62</c:v>
                      </c:pt>
                      <c:pt idx="3720">
                        <c:v>62.016666666666666</c:v>
                      </c:pt>
                      <c:pt idx="3721">
                        <c:v>62.033333333333331</c:v>
                      </c:pt>
                      <c:pt idx="3722">
                        <c:v>62.05</c:v>
                      </c:pt>
                      <c:pt idx="3723">
                        <c:v>62.06666666666667</c:v>
                      </c:pt>
                      <c:pt idx="3724">
                        <c:v>62.083333333333336</c:v>
                      </c:pt>
                      <c:pt idx="3725">
                        <c:v>62.1</c:v>
                      </c:pt>
                      <c:pt idx="3726">
                        <c:v>62.116666666666667</c:v>
                      </c:pt>
                      <c:pt idx="3727">
                        <c:v>62.133333333333333</c:v>
                      </c:pt>
                      <c:pt idx="3728">
                        <c:v>62.15</c:v>
                      </c:pt>
                      <c:pt idx="3729">
                        <c:v>62.166666666666664</c:v>
                      </c:pt>
                      <c:pt idx="3730">
                        <c:v>62.18333333333333</c:v>
                      </c:pt>
                      <c:pt idx="3731">
                        <c:v>62.2</c:v>
                      </c:pt>
                      <c:pt idx="3732">
                        <c:v>62.216666666666669</c:v>
                      </c:pt>
                      <c:pt idx="3733">
                        <c:v>62.233333333333334</c:v>
                      </c:pt>
                      <c:pt idx="3734">
                        <c:v>62.25</c:v>
                      </c:pt>
                      <c:pt idx="3735">
                        <c:v>62.266666666666666</c:v>
                      </c:pt>
                      <c:pt idx="3736">
                        <c:v>62.283333333333331</c:v>
                      </c:pt>
                      <c:pt idx="3737">
                        <c:v>62.3</c:v>
                      </c:pt>
                      <c:pt idx="3738">
                        <c:v>62.31666666666667</c:v>
                      </c:pt>
                      <c:pt idx="3739">
                        <c:v>62.333333333333336</c:v>
                      </c:pt>
                      <c:pt idx="3740">
                        <c:v>62.35</c:v>
                      </c:pt>
                      <c:pt idx="3741">
                        <c:v>62.366666666666667</c:v>
                      </c:pt>
                      <c:pt idx="3742">
                        <c:v>62.383333333333333</c:v>
                      </c:pt>
                      <c:pt idx="3743">
                        <c:v>62.4</c:v>
                      </c:pt>
                      <c:pt idx="3744">
                        <c:v>62.416666666666664</c:v>
                      </c:pt>
                      <c:pt idx="3745">
                        <c:v>62.43333333333333</c:v>
                      </c:pt>
                      <c:pt idx="3746">
                        <c:v>62.45</c:v>
                      </c:pt>
                      <c:pt idx="3747">
                        <c:v>62.466666666666669</c:v>
                      </c:pt>
                      <c:pt idx="3748">
                        <c:v>62.483333333333334</c:v>
                      </c:pt>
                      <c:pt idx="3749">
                        <c:v>62.5</c:v>
                      </c:pt>
                      <c:pt idx="3750">
                        <c:v>62.516666666666666</c:v>
                      </c:pt>
                      <c:pt idx="3751">
                        <c:v>62.533333333333331</c:v>
                      </c:pt>
                      <c:pt idx="3752">
                        <c:v>62.55</c:v>
                      </c:pt>
                      <c:pt idx="3753">
                        <c:v>62.56666666666667</c:v>
                      </c:pt>
                      <c:pt idx="3754">
                        <c:v>62.583333333333336</c:v>
                      </c:pt>
                      <c:pt idx="3755">
                        <c:v>62.6</c:v>
                      </c:pt>
                      <c:pt idx="3756">
                        <c:v>62.616666666666667</c:v>
                      </c:pt>
                      <c:pt idx="3757">
                        <c:v>62.633333333333333</c:v>
                      </c:pt>
                      <c:pt idx="3758">
                        <c:v>62.65</c:v>
                      </c:pt>
                      <c:pt idx="3759">
                        <c:v>62.666666666666664</c:v>
                      </c:pt>
                      <c:pt idx="3760">
                        <c:v>62.68333333333333</c:v>
                      </c:pt>
                      <c:pt idx="3761">
                        <c:v>62.7</c:v>
                      </c:pt>
                      <c:pt idx="3762">
                        <c:v>62.716666666666669</c:v>
                      </c:pt>
                      <c:pt idx="3763">
                        <c:v>62.733333333333334</c:v>
                      </c:pt>
                      <c:pt idx="3764">
                        <c:v>62.75</c:v>
                      </c:pt>
                      <c:pt idx="3765">
                        <c:v>62.766666666666666</c:v>
                      </c:pt>
                      <c:pt idx="3766">
                        <c:v>62.783333333333331</c:v>
                      </c:pt>
                      <c:pt idx="3767">
                        <c:v>62.8</c:v>
                      </c:pt>
                      <c:pt idx="3768">
                        <c:v>62.81666666666667</c:v>
                      </c:pt>
                      <c:pt idx="3769">
                        <c:v>62.833333333333336</c:v>
                      </c:pt>
                      <c:pt idx="3770">
                        <c:v>62.85</c:v>
                      </c:pt>
                      <c:pt idx="3771">
                        <c:v>62.866666666666667</c:v>
                      </c:pt>
                      <c:pt idx="3772">
                        <c:v>62.883333333333333</c:v>
                      </c:pt>
                      <c:pt idx="3773">
                        <c:v>62.9</c:v>
                      </c:pt>
                      <c:pt idx="3774">
                        <c:v>62.916666666666664</c:v>
                      </c:pt>
                      <c:pt idx="3775">
                        <c:v>62.93333333333333</c:v>
                      </c:pt>
                      <c:pt idx="3776">
                        <c:v>62.95</c:v>
                      </c:pt>
                      <c:pt idx="3777">
                        <c:v>62.966666666666669</c:v>
                      </c:pt>
                      <c:pt idx="3778">
                        <c:v>62.983333333333334</c:v>
                      </c:pt>
                      <c:pt idx="3779">
                        <c:v>63</c:v>
                      </c:pt>
                      <c:pt idx="3780">
                        <c:v>63.016666666666666</c:v>
                      </c:pt>
                      <c:pt idx="3781">
                        <c:v>63.033333333333331</c:v>
                      </c:pt>
                      <c:pt idx="3782">
                        <c:v>63.05</c:v>
                      </c:pt>
                      <c:pt idx="3783">
                        <c:v>63.06666666666667</c:v>
                      </c:pt>
                      <c:pt idx="3784">
                        <c:v>63.083333333333336</c:v>
                      </c:pt>
                      <c:pt idx="3785">
                        <c:v>63.1</c:v>
                      </c:pt>
                      <c:pt idx="3786">
                        <c:v>63.116666666666667</c:v>
                      </c:pt>
                      <c:pt idx="3787">
                        <c:v>63.133333333333333</c:v>
                      </c:pt>
                      <c:pt idx="3788">
                        <c:v>63.15</c:v>
                      </c:pt>
                      <c:pt idx="3789">
                        <c:v>63.166666666666664</c:v>
                      </c:pt>
                      <c:pt idx="3790">
                        <c:v>63.18333333333333</c:v>
                      </c:pt>
                      <c:pt idx="3791">
                        <c:v>63.2</c:v>
                      </c:pt>
                      <c:pt idx="3792">
                        <c:v>63.216666666666669</c:v>
                      </c:pt>
                      <c:pt idx="3793">
                        <c:v>63.233333333333334</c:v>
                      </c:pt>
                      <c:pt idx="3794">
                        <c:v>63.25</c:v>
                      </c:pt>
                      <c:pt idx="3795">
                        <c:v>63.266666666666666</c:v>
                      </c:pt>
                      <c:pt idx="3796">
                        <c:v>63.283333333333331</c:v>
                      </c:pt>
                      <c:pt idx="3797">
                        <c:v>63.3</c:v>
                      </c:pt>
                      <c:pt idx="3798">
                        <c:v>63.31666666666667</c:v>
                      </c:pt>
                      <c:pt idx="3799">
                        <c:v>63.333333333333336</c:v>
                      </c:pt>
                      <c:pt idx="3800">
                        <c:v>63.35</c:v>
                      </c:pt>
                      <c:pt idx="3801">
                        <c:v>63.366666666666667</c:v>
                      </c:pt>
                      <c:pt idx="3802">
                        <c:v>63.383333333333333</c:v>
                      </c:pt>
                      <c:pt idx="3803">
                        <c:v>63.4</c:v>
                      </c:pt>
                      <c:pt idx="3804">
                        <c:v>63.416666666666664</c:v>
                      </c:pt>
                      <c:pt idx="3805">
                        <c:v>63.43333333333333</c:v>
                      </c:pt>
                      <c:pt idx="3806">
                        <c:v>63.45</c:v>
                      </c:pt>
                      <c:pt idx="3807">
                        <c:v>63.466666666666669</c:v>
                      </c:pt>
                      <c:pt idx="3808">
                        <c:v>63.483333333333334</c:v>
                      </c:pt>
                      <c:pt idx="3809">
                        <c:v>63.5</c:v>
                      </c:pt>
                      <c:pt idx="3810">
                        <c:v>63.516666666666666</c:v>
                      </c:pt>
                      <c:pt idx="3811">
                        <c:v>63.533333333333331</c:v>
                      </c:pt>
                      <c:pt idx="3812">
                        <c:v>63.55</c:v>
                      </c:pt>
                      <c:pt idx="3813">
                        <c:v>63.56666666666667</c:v>
                      </c:pt>
                      <c:pt idx="3814">
                        <c:v>63.583333333333336</c:v>
                      </c:pt>
                      <c:pt idx="3815">
                        <c:v>63.6</c:v>
                      </c:pt>
                      <c:pt idx="3816">
                        <c:v>63.616666666666667</c:v>
                      </c:pt>
                      <c:pt idx="3817">
                        <c:v>63.633333333333333</c:v>
                      </c:pt>
                      <c:pt idx="3818">
                        <c:v>63.65</c:v>
                      </c:pt>
                      <c:pt idx="3819">
                        <c:v>63.666666666666664</c:v>
                      </c:pt>
                      <c:pt idx="3820">
                        <c:v>63.68333333333333</c:v>
                      </c:pt>
                      <c:pt idx="3821">
                        <c:v>63.7</c:v>
                      </c:pt>
                      <c:pt idx="3822">
                        <c:v>63.716666666666669</c:v>
                      </c:pt>
                      <c:pt idx="3823">
                        <c:v>63.733333333333334</c:v>
                      </c:pt>
                      <c:pt idx="3824">
                        <c:v>63.75</c:v>
                      </c:pt>
                      <c:pt idx="3825">
                        <c:v>63.766666666666666</c:v>
                      </c:pt>
                      <c:pt idx="3826">
                        <c:v>63.783333333333331</c:v>
                      </c:pt>
                      <c:pt idx="3827">
                        <c:v>63.8</c:v>
                      </c:pt>
                      <c:pt idx="3828">
                        <c:v>63.81666666666667</c:v>
                      </c:pt>
                      <c:pt idx="3829">
                        <c:v>63.833333333333336</c:v>
                      </c:pt>
                      <c:pt idx="3830">
                        <c:v>63.85</c:v>
                      </c:pt>
                      <c:pt idx="3831">
                        <c:v>63.866666666666667</c:v>
                      </c:pt>
                      <c:pt idx="3832">
                        <c:v>63.883333333333333</c:v>
                      </c:pt>
                      <c:pt idx="3833">
                        <c:v>63.9</c:v>
                      </c:pt>
                      <c:pt idx="3834">
                        <c:v>63.916666666666664</c:v>
                      </c:pt>
                      <c:pt idx="3835">
                        <c:v>63.93333333333333</c:v>
                      </c:pt>
                      <c:pt idx="3836">
                        <c:v>63.95</c:v>
                      </c:pt>
                      <c:pt idx="3837">
                        <c:v>63.966666666666669</c:v>
                      </c:pt>
                      <c:pt idx="3838">
                        <c:v>63.983333333333334</c:v>
                      </c:pt>
                      <c:pt idx="3839">
                        <c:v>64</c:v>
                      </c:pt>
                      <c:pt idx="3840">
                        <c:v>64.016666666666666</c:v>
                      </c:pt>
                      <c:pt idx="3841">
                        <c:v>64.033333333333331</c:v>
                      </c:pt>
                      <c:pt idx="3842">
                        <c:v>64.05</c:v>
                      </c:pt>
                      <c:pt idx="3843">
                        <c:v>64.066666666666663</c:v>
                      </c:pt>
                      <c:pt idx="3844">
                        <c:v>64.083333333333329</c:v>
                      </c:pt>
                      <c:pt idx="3845">
                        <c:v>64.099999999999994</c:v>
                      </c:pt>
                      <c:pt idx="3846">
                        <c:v>64.11666666666666</c:v>
                      </c:pt>
                      <c:pt idx="3847">
                        <c:v>64.13333333333334</c:v>
                      </c:pt>
                      <c:pt idx="3848">
                        <c:v>64.150000000000006</c:v>
                      </c:pt>
                      <c:pt idx="3849">
                        <c:v>64.166666666666671</c:v>
                      </c:pt>
                      <c:pt idx="3850">
                        <c:v>64.183333333333337</c:v>
                      </c:pt>
                      <c:pt idx="3851">
                        <c:v>64.2</c:v>
                      </c:pt>
                      <c:pt idx="3852">
                        <c:v>64.216666666666669</c:v>
                      </c:pt>
                      <c:pt idx="3853">
                        <c:v>64.233333333333334</c:v>
                      </c:pt>
                      <c:pt idx="3854">
                        <c:v>64.25</c:v>
                      </c:pt>
                      <c:pt idx="3855">
                        <c:v>64.266666666666666</c:v>
                      </c:pt>
                      <c:pt idx="3856">
                        <c:v>64.283333333333331</c:v>
                      </c:pt>
                      <c:pt idx="3857">
                        <c:v>64.3</c:v>
                      </c:pt>
                      <c:pt idx="3858">
                        <c:v>64.316666666666663</c:v>
                      </c:pt>
                      <c:pt idx="3859">
                        <c:v>64.333333333333329</c:v>
                      </c:pt>
                      <c:pt idx="3860">
                        <c:v>64.349999999999994</c:v>
                      </c:pt>
                      <c:pt idx="3861">
                        <c:v>64.36666666666666</c:v>
                      </c:pt>
                      <c:pt idx="3862">
                        <c:v>64.38333333333334</c:v>
                      </c:pt>
                      <c:pt idx="3863">
                        <c:v>64.400000000000006</c:v>
                      </c:pt>
                      <c:pt idx="3864">
                        <c:v>64.416666666666671</c:v>
                      </c:pt>
                      <c:pt idx="3865">
                        <c:v>64.433333333333337</c:v>
                      </c:pt>
                      <c:pt idx="3866">
                        <c:v>64.45</c:v>
                      </c:pt>
                      <c:pt idx="3867">
                        <c:v>64.466666666666669</c:v>
                      </c:pt>
                      <c:pt idx="3868">
                        <c:v>64.483333333333334</c:v>
                      </c:pt>
                      <c:pt idx="3869">
                        <c:v>64.5</c:v>
                      </c:pt>
                      <c:pt idx="3870">
                        <c:v>64.516666666666666</c:v>
                      </c:pt>
                      <c:pt idx="3871">
                        <c:v>64.533333333333331</c:v>
                      </c:pt>
                      <c:pt idx="3872">
                        <c:v>64.55</c:v>
                      </c:pt>
                      <c:pt idx="3873">
                        <c:v>64.566666666666663</c:v>
                      </c:pt>
                      <c:pt idx="3874">
                        <c:v>64.583333333333329</c:v>
                      </c:pt>
                      <c:pt idx="3875">
                        <c:v>64.599999999999994</c:v>
                      </c:pt>
                      <c:pt idx="3876">
                        <c:v>64.61666666666666</c:v>
                      </c:pt>
                      <c:pt idx="3877">
                        <c:v>64.63333333333334</c:v>
                      </c:pt>
                      <c:pt idx="3878">
                        <c:v>64.650000000000006</c:v>
                      </c:pt>
                      <c:pt idx="3879">
                        <c:v>64.666666666666671</c:v>
                      </c:pt>
                      <c:pt idx="3880">
                        <c:v>64.683333333333337</c:v>
                      </c:pt>
                      <c:pt idx="3881">
                        <c:v>64.7</c:v>
                      </c:pt>
                      <c:pt idx="3882">
                        <c:v>64.716666666666669</c:v>
                      </c:pt>
                      <c:pt idx="3883">
                        <c:v>64.733333333333334</c:v>
                      </c:pt>
                      <c:pt idx="3884">
                        <c:v>64.75</c:v>
                      </c:pt>
                      <c:pt idx="3885">
                        <c:v>64.766666666666666</c:v>
                      </c:pt>
                      <c:pt idx="3886">
                        <c:v>64.783333333333331</c:v>
                      </c:pt>
                      <c:pt idx="3887">
                        <c:v>64.8</c:v>
                      </c:pt>
                      <c:pt idx="3888">
                        <c:v>64.816666666666663</c:v>
                      </c:pt>
                      <c:pt idx="3889">
                        <c:v>64.833333333333329</c:v>
                      </c:pt>
                      <c:pt idx="3890">
                        <c:v>64.849999999999994</c:v>
                      </c:pt>
                      <c:pt idx="3891">
                        <c:v>64.86666666666666</c:v>
                      </c:pt>
                      <c:pt idx="3892">
                        <c:v>64.88333333333334</c:v>
                      </c:pt>
                      <c:pt idx="3893">
                        <c:v>64.900000000000006</c:v>
                      </c:pt>
                      <c:pt idx="3894">
                        <c:v>64.916666666666671</c:v>
                      </c:pt>
                      <c:pt idx="3895">
                        <c:v>64.933333333333337</c:v>
                      </c:pt>
                      <c:pt idx="3896">
                        <c:v>64.95</c:v>
                      </c:pt>
                      <c:pt idx="3897">
                        <c:v>64.966666666666669</c:v>
                      </c:pt>
                      <c:pt idx="3898">
                        <c:v>64.983333333333334</c:v>
                      </c:pt>
                      <c:pt idx="3899">
                        <c:v>65</c:v>
                      </c:pt>
                      <c:pt idx="3900">
                        <c:v>65.016666666666666</c:v>
                      </c:pt>
                      <c:pt idx="3901">
                        <c:v>65.033333333333331</c:v>
                      </c:pt>
                      <c:pt idx="3902">
                        <c:v>65.05</c:v>
                      </c:pt>
                      <c:pt idx="3903">
                        <c:v>65.066666666666663</c:v>
                      </c:pt>
                      <c:pt idx="3904">
                        <c:v>65.083333333333329</c:v>
                      </c:pt>
                      <c:pt idx="3905">
                        <c:v>65.099999999999994</c:v>
                      </c:pt>
                      <c:pt idx="3906">
                        <c:v>65.11666666666666</c:v>
                      </c:pt>
                      <c:pt idx="3907">
                        <c:v>65.13333333333334</c:v>
                      </c:pt>
                      <c:pt idx="3908">
                        <c:v>65.150000000000006</c:v>
                      </c:pt>
                      <c:pt idx="3909">
                        <c:v>65.166666666666671</c:v>
                      </c:pt>
                      <c:pt idx="3910">
                        <c:v>65.183333333333337</c:v>
                      </c:pt>
                      <c:pt idx="3911">
                        <c:v>65.2</c:v>
                      </c:pt>
                      <c:pt idx="3912">
                        <c:v>65.216666666666669</c:v>
                      </c:pt>
                      <c:pt idx="3913">
                        <c:v>65.233333333333334</c:v>
                      </c:pt>
                      <c:pt idx="3914">
                        <c:v>65.25</c:v>
                      </c:pt>
                      <c:pt idx="3915">
                        <c:v>65.266666666666666</c:v>
                      </c:pt>
                      <c:pt idx="3916">
                        <c:v>65.283333333333331</c:v>
                      </c:pt>
                      <c:pt idx="3917">
                        <c:v>65.3</c:v>
                      </c:pt>
                      <c:pt idx="3918">
                        <c:v>65.316666666666663</c:v>
                      </c:pt>
                      <c:pt idx="3919">
                        <c:v>65.333333333333329</c:v>
                      </c:pt>
                      <c:pt idx="3920">
                        <c:v>65.349999999999994</c:v>
                      </c:pt>
                      <c:pt idx="3921">
                        <c:v>65.36666666666666</c:v>
                      </c:pt>
                      <c:pt idx="3922">
                        <c:v>65.38333333333334</c:v>
                      </c:pt>
                      <c:pt idx="3923">
                        <c:v>65.400000000000006</c:v>
                      </c:pt>
                      <c:pt idx="3924">
                        <c:v>65.416666666666671</c:v>
                      </c:pt>
                      <c:pt idx="3925">
                        <c:v>65.433333333333337</c:v>
                      </c:pt>
                      <c:pt idx="3926">
                        <c:v>65.45</c:v>
                      </c:pt>
                      <c:pt idx="3927">
                        <c:v>65.466666666666669</c:v>
                      </c:pt>
                      <c:pt idx="3928">
                        <c:v>65.483333333333334</c:v>
                      </c:pt>
                      <c:pt idx="3929">
                        <c:v>65.5</c:v>
                      </c:pt>
                      <c:pt idx="3930">
                        <c:v>65.516666666666666</c:v>
                      </c:pt>
                      <c:pt idx="3931">
                        <c:v>65.533333333333331</c:v>
                      </c:pt>
                      <c:pt idx="3932">
                        <c:v>65.55</c:v>
                      </c:pt>
                      <c:pt idx="3933">
                        <c:v>65.566666666666663</c:v>
                      </c:pt>
                      <c:pt idx="3934">
                        <c:v>65.583333333333329</c:v>
                      </c:pt>
                      <c:pt idx="3935">
                        <c:v>65.599999999999994</c:v>
                      </c:pt>
                      <c:pt idx="3936">
                        <c:v>65.61666666666666</c:v>
                      </c:pt>
                      <c:pt idx="3937">
                        <c:v>65.63333333333334</c:v>
                      </c:pt>
                      <c:pt idx="3938">
                        <c:v>65.650000000000006</c:v>
                      </c:pt>
                      <c:pt idx="3939">
                        <c:v>65.666666666666671</c:v>
                      </c:pt>
                      <c:pt idx="3940">
                        <c:v>65.683333333333337</c:v>
                      </c:pt>
                      <c:pt idx="3941">
                        <c:v>65.7</c:v>
                      </c:pt>
                      <c:pt idx="3942">
                        <c:v>65.716666666666669</c:v>
                      </c:pt>
                      <c:pt idx="3943">
                        <c:v>65.733333333333334</c:v>
                      </c:pt>
                      <c:pt idx="3944">
                        <c:v>65.75</c:v>
                      </c:pt>
                      <c:pt idx="3945">
                        <c:v>65.766666666666666</c:v>
                      </c:pt>
                      <c:pt idx="3946">
                        <c:v>65.783333333333331</c:v>
                      </c:pt>
                      <c:pt idx="3947">
                        <c:v>65.8</c:v>
                      </c:pt>
                      <c:pt idx="3948">
                        <c:v>65.816666666666663</c:v>
                      </c:pt>
                      <c:pt idx="3949">
                        <c:v>65.833333333333329</c:v>
                      </c:pt>
                      <c:pt idx="3950">
                        <c:v>65.849999999999994</c:v>
                      </c:pt>
                      <c:pt idx="3951">
                        <c:v>65.86666666666666</c:v>
                      </c:pt>
                      <c:pt idx="3952">
                        <c:v>65.88333333333334</c:v>
                      </c:pt>
                      <c:pt idx="3953">
                        <c:v>65.900000000000006</c:v>
                      </c:pt>
                      <c:pt idx="3954">
                        <c:v>65.916666666666671</c:v>
                      </c:pt>
                      <c:pt idx="3955">
                        <c:v>65.933333333333337</c:v>
                      </c:pt>
                      <c:pt idx="3956">
                        <c:v>65.95</c:v>
                      </c:pt>
                      <c:pt idx="3957">
                        <c:v>65.966666666666669</c:v>
                      </c:pt>
                      <c:pt idx="3958">
                        <c:v>65.983333333333334</c:v>
                      </c:pt>
                      <c:pt idx="3959">
                        <c:v>66</c:v>
                      </c:pt>
                      <c:pt idx="3960">
                        <c:v>66.016666666666666</c:v>
                      </c:pt>
                      <c:pt idx="3961">
                        <c:v>66.033333333333331</c:v>
                      </c:pt>
                      <c:pt idx="3962">
                        <c:v>66.05</c:v>
                      </c:pt>
                      <c:pt idx="3963">
                        <c:v>66.066666666666663</c:v>
                      </c:pt>
                      <c:pt idx="3964">
                        <c:v>66.083333333333329</c:v>
                      </c:pt>
                      <c:pt idx="3965">
                        <c:v>66.099999999999994</c:v>
                      </c:pt>
                      <c:pt idx="3966">
                        <c:v>66.11666666666666</c:v>
                      </c:pt>
                      <c:pt idx="3967">
                        <c:v>66.13333333333334</c:v>
                      </c:pt>
                      <c:pt idx="3968">
                        <c:v>66.150000000000006</c:v>
                      </c:pt>
                      <c:pt idx="3969">
                        <c:v>66.166666666666671</c:v>
                      </c:pt>
                      <c:pt idx="3970">
                        <c:v>66.183333333333337</c:v>
                      </c:pt>
                      <c:pt idx="3971">
                        <c:v>66.2</c:v>
                      </c:pt>
                      <c:pt idx="3972">
                        <c:v>66.216666666666669</c:v>
                      </c:pt>
                      <c:pt idx="3973">
                        <c:v>66.233333333333334</c:v>
                      </c:pt>
                      <c:pt idx="3974">
                        <c:v>66.25</c:v>
                      </c:pt>
                      <c:pt idx="3975">
                        <c:v>66.266666666666666</c:v>
                      </c:pt>
                      <c:pt idx="3976">
                        <c:v>66.283333333333331</c:v>
                      </c:pt>
                      <c:pt idx="3977">
                        <c:v>66.3</c:v>
                      </c:pt>
                      <c:pt idx="3978">
                        <c:v>66.316666666666663</c:v>
                      </c:pt>
                      <c:pt idx="3979">
                        <c:v>66.333333333333329</c:v>
                      </c:pt>
                      <c:pt idx="3980">
                        <c:v>66.349999999999994</c:v>
                      </c:pt>
                      <c:pt idx="3981">
                        <c:v>66.36666666666666</c:v>
                      </c:pt>
                      <c:pt idx="3982">
                        <c:v>66.38333333333334</c:v>
                      </c:pt>
                      <c:pt idx="3983">
                        <c:v>66.400000000000006</c:v>
                      </c:pt>
                      <c:pt idx="3984">
                        <c:v>66.416666666666671</c:v>
                      </c:pt>
                      <c:pt idx="3985">
                        <c:v>66.433333333333337</c:v>
                      </c:pt>
                      <c:pt idx="3986">
                        <c:v>66.45</c:v>
                      </c:pt>
                      <c:pt idx="3987">
                        <c:v>66.466666666666669</c:v>
                      </c:pt>
                      <c:pt idx="3988">
                        <c:v>66.483333333333334</c:v>
                      </c:pt>
                      <c:pt idx="3989">
                        <c:v>66.5</c:v>
                      </c:pt>
                      <c:pt idx="3990">
                        <c:v>66.516666666666666</c:v>
                      </c:pt>
                      <c:pt idx="3991">
                        <c:v>66.533333333333331</c:v>
                      </c:pt>
                      <c:pt idx="3992">
                        <c:v>66.55</c:v>
                      </c:pt>
                      <c:pt idx="3993">
                        <c:v>66.566666666666663</c:v>
                      </c:pt>
                      <c:pt idx="3994">
                        <c:v>66.583333333333329</c:v>
                      </c:pt>
                      <c:pt idx="3995">
                        <c:v>66.599999999999994</c:v>
                      </c:pt>
                      <c:pt idx="3996">
                        <c:v>66.61666666666666</c:v>
                      </c:pt>
                      <c:pt idx="3997">
                        <c:v>66.63333333333334</c:v>
                      </c:pt>
                      <c:pt idx="3998">
                        <c:v>66.650000000000006</c:v>
                      </c:pt>
                      <c:pt idx="3999">
                        <c:v>66.666666666666671</c:v>
                      </c:pt>
                      <c:pt idx="4000">
                        <c:v>66.683333333333337</c:v>
                      </c:pt>
                      <c:pt idx="4001">
                        <c:v>66.7</c:v>
                      </c:pt>
                      <c:pt idx="4002">
                        <c:v>66.716666666666669</c:v>
                      </c:pt>
                      <c:pt idx="4003">
                        <c:v>66.733333333333334</c:v>
                      </c:pt>
                      <c:pt idx="4004">
                        <c:v>66.75</c:v>
                      </c:pt>
                      <c:pt idx="4005">
                        <c:v>66.766666666666666</c:v>
                      </c:pt>
                      <c:pt idx="4006">
                        <c:v>66.783333333333331</c:v>
                      </c:pt>
                      <c:pt idx="4007">
                        <c:v>66.8</c:v>
                      </c:pt>
                      <c:pt idx="4008">
                        <c:v>66.816666666666663</c:v>
                      </c:pt>
                      <c:pt idx="4009">
                        <c:v>66.833333333333329</c:v>
                      </c:pt>
                      <c:pt idx="4010">
                        <c:v>66.849999999999994</c:v>
                      </c:pt>
                      <c:pt idx="4011">
                        <c:v>66.86666666666666</c:v>
                      </c:pt>
                      <c:pt idx="4012">
                        <c:v>66.88333333333334</c:v>
                      </c:pt>
                      <c:pt idx="4013">
                        <c:v>66.900000000000006</c:v>
                      </c:pt>
                      <c:pt idx="4014">
                        <c:v>66.916666666666671</c:v>
                      </c:pt>
                      <c:pt idx="4015">
                        <c:v>66.933333333333337</c:v>
                      </c:pt>
                      <c:pt idx="4016">
                        <c:v>66.95</c:v>
                      </c:pt>
                      <c:pt idx="4017">
                        <c:v>66.966666666666669</c:v>
                      </c:pt>
                      <c:pt idx="4018">
                        <c:v>66.983333333333334</c:v>
                      </c:pt>
                      <c:pt idx="4019">
                        <c:v>67</c:v>
                      </c:pt>
                      <c:pt idx="4020">
                        <c:v>67.016666666666666</c:v>
                      </c:pt>
                      <c:pt idx="4021">
                        <c:v>67.033333333333331</c:v>
                      </c:pt>
                      <c:pt idx="4022">
                        <c:v>67.05</c:v>
                      </c:pt>
                      <c:pt idx="4023">
                        <c:v>67.066666666666663</c:v>
                      </c:pt>
                      <c:pt idx="4024">
                        <c:v>67.083333333333329</c:v>
                      </c:pt>
                      <c:pt idx="4025">
                        <c:v>67.099999999999994</c:v>
                      </c:pt>
                      <c:pt idx="4026">
                        <c:v>67.11666666666666</c:v>
                      </c:pt>
                      <c:pt idx="4027">
                        <c:v>67.13333333333334</c:v>
                      </c:pt>
                      <c:pt idx="4028">
                        <c:v>67.150000000000006</c:v>
                      </c:pt>
                      <c:pt idx="4029">
                        <c:v>67.166666666666671</c:v>
                      </c:pt>
                      <c:pt idx="4030">
                        <c:v>67.183333333333337</c:v>
                      </c:pt>
                      <c:pt idx="4031">
                        <c:v>67.2</c:v>
                      </c:pt>
                      <c:pt idx="4032">
                        <c:v>67.216666666666669</c:v>
                      </c:pt>
                      <c:pt idx="4033">
                        <c:v>67.233333333333334</c:v>
                      </c:pt>
                      <c:pt idx="4034">
                        <c:v>67.25</c:v>
                      </c:pt>
                      <c:pt idx="4035">
                        <c:v>67.266666666666666</c:v>
                      </c:pt>
                      <c:pt idx="4036">
                        <c:v>67.283333333333331</c:v>
                      </c:pt>
                      <c:pt idx="4037">
                        <c:v>67.3</c:v>
                      </c:pt>
                      <c:pt idx="4038">
                        <c:v>67.316666666666663</c:v>
                      </c:pt>
                      <c:pt idx="4039">
                        <c:v>67.333333333333329</c:v>
                      </c:pt>
                      <c:pt idx="4040">
                        <c:v>67.349999999999994</c:v>
                      </c:pt>
                      <c:pt idx="4041">
                        <c:v>67.36666666666666</c:v>
                      </c:pt>
                      <c:pt idx="4042">
                        <c:v>67.38333333333334</c:v>
                      </c:pt>
                      <c:pt idx="4043">
                        <c:v>67.400000000000006</c:v>
                      </c:pt>
                      <c:pt idx="4044">
                        <c:v>67.416666666666671</c:v>
                      </c:pt>
                      <c:pt idx="4045">
                        <c:v>67.433333333333337</c:v>
                      </c:pt>
                      <c:pt idx="4046">
                        <c:v>67.45</c:v>
                      </c:pt>
                      <c:pt idx="4047">
                        <c:v>67.466666666666669</c:v>
                      </c:pt>
                      <c:pt idx="4048">
                        <c:v>67.483333333333334</c:v>
                      </c:pt>
                      <c:pt idx="4049">
                        <c:v>67.5</c:v>
                      </c:pt>
                      <c:pt idx="4050">
                        <c:v>67.516666666666666</c:v>
                      </c:pt>
                      <c:pt idx="4051">
                        <c:v>67.533333333333331</c:v>
                      </c:pt>
                      <c:pt idx="4052">
                        <c:v>67.55</c:v>
                      </c:pt>
                      <c:pt idx="4053">
                        <c:v>67.566666666666663</c:v>
                      </c:pt>
                      <c:pt idx="4054">
                        <c:v>67.583333333333329</c:v>
                      </c:pt>
                      <c:pt idx="4055">
                        <c:v>67.599999999999994</c:v>
                      </c:pt>
                      <c:pt idx="4056">
                        <c:v>67.61666666666666</c:v>
                      </c:pt>
                      <c:pt idx="4057">
                        <c:v>67.63333333333334</c:v>
                      </c:pt>
                      <c:pt idx="4058">
                        <c:v>67.650000000000006</c:v>
                      </c:pt>
                      <c:pt idx="4059">
                        <c:v>67.666666666666671</c:v>
                      </c:pt>
                      <c:pt idx="4060">
                        <c:v>67.683333333333337</c:v>
                      </c:pt>
                      <c:pt idx="4061">
                        <c:v>67.7</c:v>
                      </c:pt>
                      <c:pt idx="4062">
                        <c:v>67.716666666666669</c:v>
                      </c:pt>
                      <c:pt idx="4063">
                        <c:v>67.733333333333334</c:v>
                      </c:pt>
                      <c:pt idx="4064">
                        <c:v>67.75</c:v>
                      </c:pt>
                      <c:pt idx="4065">
                        <c:v>67.766666666666666</c:v>
                      </c:pt>
                      <c:pt idx="4066">
                        <c:v>67.783333333333331</c:v>
                      </c:pt>
                      <c:pt idx="4067">
                        <c:v>67.8</c:v>
                      </c:pt>
                      <c:pt idx="4068">
                        <c:v>67.816666666666663</c:v>
                      </c:pt>
                      <c:pt idx="4069">
                        <c:v>67.833333333333329</c:v>
                      </c:pt>
                      <c:pt idx="4070">
                        <c:v>67.849999999999994</c:v>
                      </c:pt>
                      <c:pt idx="4071">
                        <c:v>67.86666666666666</c:v>
                      </c:pt>
                      <c:pt idx="4072">
                        <c:v>67.88333333333334</c:v>
                      </c:pt>
                      <c:pt idx="4073">
                        <c:v>67.900000000000006</c:v>
                      </c:pt>
                      <c:pt idx="4074">
                        <c:v>67.916666666666671</c:v>
                      </c:pt>
                      <c:pt idx="4075">
                        <c:v>67.933333333333337</c:v>
                      </c:pt>
                      <c:pt idx="4076">
                        <c:v>67.95</c:v>
                      </c:pt>
                      <c:pt idx="4077">
                        <c:v>67.966666666666669</c:v>
                      </c:pt>
                      <c:pt idx="4078">
                        <c:v>67.983333333333334</c:v>
                      </c:pt>
                      <c:pt idx="4079">
                        <c:v>68</c:v>
                      </c:pt>
                      <c:pt idx="4080">
                        <c:v>68.016666666666666</c:v>
                      </c:pt>
                      <c:pt idx="4081">
                        <c:v>68.033333333333331</c:v>
                      </c:pt>
                      <c:pt idx="4082">
                        <c:v>68.05</c:v>
                      </c:pt>
                      <c:pt idx="4083">
                        <c:v>68.066666666666663</c:v>
                      </c:pt>
                      <c:pt idx="4084">
                        <c:v>68.083333333333329</c:v>
                      </c:pt>
                      <c:pt idx="4085">
                        <c:v>68.099999999999994</c:v>
                      </c:pt>
                      <c:pt idx="4086">
                        <c:v>68.11666666666666</c:v>
                      </c:pt>
                      <c:pt idx="4087">
                        <c:v>68.13333333333334</c:v>
                      </c:pt>
                      <c:pt idx="4088">
                        <c:v>68.150000000000006</c:v>
                      </c:pt>
                      <c:pt idx="4089">
                        <c:v>68.166666666666671</c:v>
                      </c:pt>
                      <c:pt idx="4090">
                        <c:v>68.183333333333337</c:v>
                      </c:pt>
                      <c:pt idx="4091">
                        <c:v>68.2</c:v>
                      </c:pt>
                      <c:pt idx="4092">
                        <c:v>68.216666666666669</c:v>
                      </c:pt>
                      <c:pt idx="4093">
                        <c:v>68.233333333333334</c:v>
                      </c:pt>
                      <c:pt idx="4094">
                        <c:v>68.25</c:v>
                      </c:pt>
                      <c:pt idx="4095">
                        <c:v>68.266666666666666</c:v>
                      </c:pt>
                      <c:pt idx="4096">
                        <c:v>68.283333333333331</c:v>
                      </c:pt>
                      <c:pt idx="4097">
                        <c:v>68.3</c:v>
                      </c:pt>
                      <c:pt idx="4098">
                        <c:v>68.316666666666663</c:v>
                      </c:pt>
                      <c:pt idx="4099">
                        <c:v>68.333333333333329</c:v>
                      </c:pt>
                      <c:pt idx="4100">
                        <c:v>68.349999999999994</c:v>
                      </c:pt>
                      <c:pt idx="4101">
                        <c:v>68.36666666666666</c:v>
                      </c:pt>
                      <c:pt idx="4102">
                        <c:v>68.38333333333334</c:v>
                      </c:pt>
                      <c:pt idx="4103">
                        <c:v>68.400000000000006</c:v>
                      </c:pt>
                      <c:pt idx="4104">
                        <c:v>68.416666666666671</c:v>
                      </c:pt>
                      <c:pt idx="4105">
                        <c:v>68.433333333333337</c:v>
                      </c:pt>
                      <c:pt idx="4106">
                        <c:v>68.45</c:v>
                      </c:pt>
                      <c:pt idx="4107">
                        <c:v>68.466666666666669</c:v>
                      </c:pt>
                      <c:pt idx="4108">
                        <c:v>68.483333333333334</c:v>
                      </c:pt>
                      <c:pt idx="4109">
                        <c:v>68.5</c:v>
                      </c:pt>
                      <c:pt idx="4110">
                        <c:v>68.516666666666666</c:v>
                      </c:pt>
                      <c:pt idx="4111">
                        <c:v>68.533333333333331</c:v>
                      </c:pt>
                      <c:pt idx="4112">
                        <c:v>68.55</c:v>
                      </c:pt>
                      <c:pt idx="4113">
                        <c:v>68.566666666666663</c:v>
                      </c:pt>
                      <c:pt idx="4114">
                        <c:v>68.583333333333329</c:v>
                      </c:pt>
                      <c:pt idx="4115">
                        <c:v>68.599999999999994</c:v>
                      </c:pt>
                      <c:pt idx="4116">
                        <c:v>68.61666666666666</c:v>
                      </c:pt>
                      <c:pt idx="4117">
                        <c:v>68.63333333333334</c:v>
                      </c:pt>
                      <c:pt idx="4118">
                        <c:v>68.650000000000006</c:v>
                      </c:pt>
                      <c:pt idx="4119">
                        <c:v>68.666666666666671</c:v>
                      </c:pt>
                      <c:pt idx="4120">
                        <c:v>68.683333333333337</c:v>
                      </c:pt>
                      <c:pt idx="4121">
                        <c:v>68.7</c:v>
                      </c:pt>
                      <c:pt idx="4122">
                        <c:v>68.716666666666669</c:v>
                      </c:pt>
                      <c:pt idx="4123">
                        <c:v>68.733333333333334</c:v>
                      </c:pt>
                      <c:pt idx="4124">
                        <c:v>68.75</c:v>
                      </c:pt>
                      <c:pt idx="4125">
                        <c:v>68.766666666666666</c:v>
                      </c:pt>
                      <c:pt idx="4126">
                        <c:v>68.783333333333331</c:v>
                      </c:pt>
                      <c:pt idx="4127">
                        <c:v>68.8</c:v>
                      </c:pt>
                      <c:pt idx="4128">
                        <c:v>68.816666666666663</c:v>
                      </c:pt>
                      <c:pt idx="4129">
                        <c:v>68.833333333333329</c:v>
                      </c:pt>
                      <c:pt idx="4130">
                        <c:v>68.849999999999994</c:v>
                      </c:pt>
                      <c:pt idx="4131">
                        <c:v>68.86666666666666</c:v>
                      </c:pt>
                      <c:pt idx="4132">
                        <c:v>68.88333333333334</c:v>
                      </c:pt>
                      <c:pt idx="4133">
                        <c:v>68.900000000000006</c:v>
                      </c:pt>
                      <c:pt idx="4134">
                        <c:v>68.916666666666671</c:v>
                      </c:pt>
                      <c:pt idx="4135">
                        <c:v>68.933333333333337</c:v>
                      </c:pt>
                      <c:pt idx="4136">
                        <c:v>68.95</c:v>
                      </c:pt>
                      <c:pt idx="4137">
                        <c:v>68.966666666666669</c:v>
                      </c:pt>
                      <c:pt idx="4138">
                        <c:v>68.983333333333334</c:v>
                      </c:pt>
                      <c:pt idx="4139">
                        <c:v>69</c:v>
                      </c:pt>
                      <c:pt idx="4140">
                        <c:v>69.016666666666666</c:v>
                      </c:pt>
                      <c:pt idx="4141">
                        <c:v>69.033333333333331</c:v>
                      </c:pt>
                      <c:pt idx="4142">
                        <c:v>69.05</c:v>
                      </c:pt>
                      <c:pt idx="4143">
                        <c:v>69.066666666666663</c:v>
                      </c:pt>
                      <c:pt idx="4144">
                        <c:v>69.083333333333329</c:v>
                      </c:pt>
                      <c:pt idx="4145">
                        <c:v>69.099999999999994</c:v>
                      </c:pt>
                      <c:pt idx="4146">
                        <c:v>69.11666666666666</c:v>
                      </c:pt>
                      <c:pt idx="4147">
                        <c:v>69.13333333333334</c:v>
                      </c:pt>
                      <c:pt idx="4148">
                        <c:v>69.150000000000006</c:v>
                      </c:pt>
                      <c:pt idx="4149">
                        <c:v>69.166666666666671</c:v>
                      </c:pt>
                      <c:pt idx="4150">
                        <c:v>69.183333333333337</c:v>
                      </c:pt>
                      <c:pt idx="4151">
                        <c:v>69.2</c:v>
                      </c:pt>
                      <c:pt idx="4152">
                        <c:v>69.216666666666669</c:v>
                      </c:pt>
                      <c:pt idx="4153">
                        <c:v>69.233333333333334</c:v>
                      </c:pt>
                      <c:pt idx="4154">
                        <c:v>69.25</c:v>
                      </c:pt>
                      <c:pt idx="4155">
                        <c:v>69.266666666666666</c:v>
                      </c:pt>
                      <c:pt idx="4156">
                        <c:v>69.283333333333331</c:v>
                      </c:pt>
                      <c:pt idx="4157">
                        <c:v>69.3</c:v>
                      </c:pt>
                      <c:pt idx="4158">
                        <c:v>69.316666666666663</c:v>
                      </c:pt>
                      <c:pt idx="4159">
                        <c:v>69.333333333333329</c:v>
                      </c:pt>
                      <c:pt idx="4160">
                        <c:v>69.349999999999994</c:v>
                      </c:pt>
                      <c:pt idx="4161">
                        <c:v>69.36666666666666</c:v>
                      </c:pt>
                      <c:pt idx="4162">
                        <c:v>69.38333333333334</c:v>
                      </c:pt>
                      <c:pt idx="4163">
                        <c:v>69.400000000000006</c:v>
                      </c:pt>
                      <c:pt idx="4164">
                        <c:v>69.416666666666671</c:v>
                      </c:pt>
                      <c:pt idx="4165">
                        <c:v>69.433333333333337</c:v>
                      </c:pt>
                      <c:pt idx="4166">
                        <c:v>69.45</c:v>
                      </c:pt>
                      <c:pt idx="4167">
                        <c:v>69.466666666666669</c:v>
                      </c:pt>
                      <c:pt idx="4168">
                        <c:v>69.483333333333334</c:v>
                      </c:pt>
                      <c:pt idx="4169">
                        <c:v>69.5</c:v>
                      </c:pt>
                      <c:pt idx="4170">
                        <c:v>69.516666666666666</c:v>
                      </c:pt>
                      <c:pt idx="4171">
                        <c:v>69.533333333333331</c:v>
                      </c:pt>
                      <c:pt idx="4172">
                        <c:v>69.55</c:v>
                      </c:pt>
                      <c:pt idx="4173">
                        <c:v>69.566666666666663</c:v>
                      </c:pt>
                      <c:pt idx="4174">
                        <c:v>69.583333333333329</c:v>
                      </c:pt>
                      <c:pt idx="4175">
                        <c:v>69.599999999999994</c:v>
                      </c:pt>
                      <c:pt idx="4176">
                        <c:v>69.61666666666666</c:v>
                      </c:pt>
                      <c:pt idx="4177">
                        <c:v>69.63333333333334</c:v>
                      </c:pt>
                      <c:pt idx="4178">
                        <c:v>69.650000000000006</c:v>
                      </c:pt>
                      <c:pt idx="4179">
                        <c:v>69.666666666666671</c:v>
                      </c:pt>
                      <c:pt idx="4180">
                        <c:v>69.683333333333337</c:v>
                      </c:pt>
                      <c:pt idx="4181">
                        <c:v>69.7</c:v>
                      </c:pt>
                      <c:pt idx="4182">
                        <c:v>69.716666666666669</c:v>
                      </c:pt>
                      <c:pt idx="4183">
                        <c:v>69.733333333333334</c:v>
                      </c:pt>
                      <c:pt idx="4184">
                        <c:v>69.75</c:v>
                      </c:pt>
                      <c:pt idx="4185">
                        <c:v>69.766666666666666</c:v>
                      </c:pt>
                      <c:pt idx="4186">
                        <c:v>69.783333333333331</c:v>
                      </c:pt>
                      <c:pt idx="4187">
                        <c:v>69.8</c:v>
                      </c:pt>
                      <c:pt idx="4188">
                        <c:v>69.816666666666663</c:v>
                      </c:pt>
                      <c:pt idx="4189">
                        <c:v>69.833333333333329</c:v>
                      </c:pt>
                      <c:pt idx="4190">
                        <c:v>69.849999999999994</c:v>
                      </c:pt>
                      <c:pt idx="4191">
                        <c:v>69.86666666666666</c:v>
                      </c:pt>
                      <c:pt idx="4192">
                        <c:v>69.88333333333334</c:v>
                      </c:pt>
                      <c:pt idx="4193">
                        <c:v>69.900000000000006</c:v>
                      </c:pt>
                      <c:pt idx="4194">
                        <c:v>69.916666666666671</c:v>
                      </c:pt>
                      <c:pt idx="4195">
                        <c:v>69.933333333333337</c:v>
                      </c:pt>
                      <c:pt idx="4196">
                        <c:v>69.95</c:v>
                      </c:pt>
                      <c:pt idx="4197">
                        <c:v>69.966666666666669</c:v>
                      </c:pt>
                      <c:pt idx="4198">
                        <c:v>69.983333333333334</c:v>
                      </c:pt>
                      <c:pt idx="4199">
                        <c:v>70</c:v>
                      </c:pt>
                      <c:pt idx="4200">
                        <c:v>70.016666666666666</c:v>
                      </c:pt>
                      <c:pt idx="4201">
                        <c:v>70.033333333333331</c:v>
                      </c:pt>
                      <c:pt idx="4202">
                        <c:v>70.05</c:v>
                      </c:pt>
                      <c:pt idx="4203">
                        <c:v>70.066666666666663</c:v>
                      </c:pt>
                      <c:pt idx="4204">
                        <c:v>70.083333333333329</c:v>
                      </c:pt>
                      <c:pt idx="4205">
                        <c:v>70.099999999999994</c:v>
                      </c:pt>
                      <c:pt idx="4206">
                        <c:v>70.11666666666666</c:v>
                      </c:pt>
                      <c:pt idx="4207">
                        <c:v>70.13333333333334</c:v>
                      </c:pt>
                      <c:pt idx="4208">
                        <c:v>70.150000000000006</c:v>
                      </c:pt>
                      <c:pt idx="4209">
                        <c:v>70.166666666666671</c:v>
                      </c:pt>
                      <c:pt idx="4210">
                        <c:v>70.183333333333337</c:v>
                      </c:pt>
                      <c:pt idx="4211">
                        <c:v>70.2</c:v>
                      </c:pt>
                      <c:pt idx="4212">
                        <c:v>70.216666666666669</c:v>
                      </c:pt>
                      <c:pt idx="4213">
                        <c:v>70.233333333333334</c:v>
                      </c:pt>
                      <c:pt idx="4214">
                        <c:v>70.25</c:v>
                      </c:pt>
                      <c:pt idx="4215">
                        <c:v>70.266666666666666</c:v>
                      </c:pt>
                      <c:pt idx="4216">
                        <c:v>70.283333333333331</c:v>
                      </c:pt>
                      <c:pt idx="4217">
                        <c:v>70.3</c:v>
                      </c:pt>
                      <c:pt idx="4218">
                        <c:v>70.316666666666663</c:v>
                      </c:pt>
                      <c:pt idx="4219">
                        <c:v>70.333333333333329</c:v>
                      </c:pt>
                      <c:pt idx="4220">
                        <c:v>70.349999999999994</c:v>
                      </c:pt>
                      <c:pt idx="4221">
                        <c:v>70.36666666666666</c:v>
                      </c:pt>
                      <c:pt idx="4222">
                        <c:v>70.38333333333334</c:v>
                      </c:pt>
                      <c:pt idx="4223">
                        <c:v>70.400000000000006</c:v>
                      </c:pt>
                      <c:pt idx="4224">
                        <c:v>70.416666666666671</c:v>
                      </c:pt>
                      <c:pt idx="4225">
                        <c:v>70.433333333333337</c:v>
                      </c:pt>
                      <c:pt idx="4226">
                        <c:v>70.45</c:v>
                      </c:pt>
                      <c:pt idx="4227">
                        <c:v>70.466666666666669</c:v>
                      </c:pt>
                      <c:pt idx="4228">
                        <c:v>70.483333333333334</c:v>
                      </c:pt>
                      <c:pt idx="4229">
                        <c:v>70.5</c:v>
                      </c:pt>
                      <c:pt idx="4230">
                        <c:v>70.516666666666666</c:v>
                      </c:pt>
                      <c:pt idx="4231">
                        <c:v>70.533333333333331</c:v>
                      </c:pt>
                      <c:pt idx="4232">
                        <c:v>70.55</c:v>
                      </c:pt>
                      <c:pt idx="4233">
                        <c:v>70.566666666666663</c:v>
                      </c:pt>
                      <c:pt idx="4234">
                        <c:v>70.583333333333329</c:v>
                      </c:pt>
                      <c:pt idx="4235">
                        <c:v>70.599999999999994</c:v>
                      </c:pt>
                      <c:pt idx="4236">
                        <c:v>70.61666666666666</c:v>
                      </c:pt>
                      <c:pt idx="4237">
                        <c:v>70.63333333333334</c:v>
                      </c:pt>
                      <c:pt idx="4238">
                        <c:v>70.650000000000006</c:v>
                      </c:pt>
                      <c:pt idx="4239">
                        <c:v>70.666666666666671</c:v>
                      </c:pt>
                      <c:pt idx="4240">
                        <c:v>70.683333333333337</c:v>
                      </c:pt>
                      <c:pt idx="4241">
                        <c:v>70.7</c:v>
                      </c:pt>
                      <c:pt idx="4242">
                        <c:v>70.716666666666669</c:v>
                      </c:pt>
                      <c:pt idx="4243">
                        <c:v>70.733333333333334</c:v>
                      </c:pt>
                      <c:pt idx="4244">
                        <c:v>70.75</c:v>
                      </c:pt>
                      <c:pt idx="4245">
                        <c:v>70.766666666666666</c:v>
                      </c:pt>
                      <c:pt idx="4246">
                        <c:v>70.783333333333331</c:v>
                      </c:pt>
                      <c:pt idx="4247">
                        <c:v>70.8</c:v>
                      </c:pt>
                      <c:pt idx="4248">
                        <c:v>70.816666666666663</c:v>
                      </c:pt>
                      <c:pt idx="4249">
                        <c:v>70.833333333333329</c:v>
                      </c:pt>
                      <c:pt idx="4250">
                        <c:v>70.849999999999994</c:v>
                      </c:pt>
                      <c:pt idx="4251">
                        <c:v>70.86666666666666</c:v>
                      </c:pt>
                      <c:pt idx="4252">
                        <c:v>70.88333333333334</c:v>
                      </c:pt>
                      <c:pt idx="4253">
                        <c:v>70.900000000000006</c:v>
                      </c:pt>
                      <c:pt idx="4254">
                        <c:v>70.916666666666671</c:v>
                      </c:pt>
                      <c:pt idx="4255">
                        <c:v>70.933333333333337</c:v>
                      </c:pt>
                      <c:pt idx="4256">
                        <c:v>70.95</c:v>
                      </c:pt>
                      <c:pt idx="4257">
                        <c:v>70.966666666666669</c:v>
                      </c:pt>
                      <c:pt idx="4258">
                        <c:v>70.983333333333334</c:v>
                      </c:pt>
                      <c:pt idx="4259">
                        <c:v>71</c:v>
                      </c:pt>
                      <c:pt idx="4260">
                        <c:v>71.016666666666666</c:v>
                      </c:pt>
                      <c:pt idx="4261">
                        <c:v>71.033333333333331</c:v>
                      </c:pt>
                      <c:pt idx="4262">
                        <c:v>71.05</c:v>
                      </c:pt>
                      <c:pt idx="4263">
                        <c:v>71.066666666666663</c:v>
                      </c:pt>
                      <c:pt idx="4264">
                        <c:v>71.083333333333329</c:v>
                      </c:pt>
                      <c:pt idx="4265">
                        <c:v>71.099999999999994</c:v>
                      </c:pt>
                      <c:pt idx="4266">
                        <c:v>71.11666666666666</c:v>
                      </c:pt>
                      <c:pt idx="4267">
                        <c:v>71.13333333333334</c:v>
                      </c:pt>
                      <c:pt idx="4268">
                        <c:v>71.150000000000006</c:v>
                      </c:pt>
                      <c:pt idx="4269">
                        <c:v>71.166666666666671</c:v>
                      </c:pt>
                      <c:pt idx="4270">
                        <c:v>71.183333333333337</c:v>
                      </c:pt>
                      <c:pt idx="4271">
                        <c:v>71.2</c:v>
                      </c:pt>
                      <c:pt idx="4272">
                        <c:v>71.216666666666669</c:v>
                      </c:pt>
                      <c:pt idx="4273">
                        <c:v>71.233333333333334</c:v>
                      </c:pt>
                      <c:pt idx="4274">
                        <c:v>71.25</c:v>
                      </c:pt>
                      <c:pt idx="4275">
                        <c:v>71.266666666666666</c:v>
                      </c:pt>
                      <c:pt idx="4276">
                        <c:v>71.283333333333331</c:v>
                      </c:pt>
                      <c:pt idx="4277">
                        <c:v>71.3</c:v>
                      </c:pt>
                      <c:pt idx="4278">
                        <c:v>71.316666666666663</c:v>
                      </c:pt>
                      <c:pt idx="4279">
                        <c:v>71.333333333333329</c:v>
                      </c:pt>
                      <c:pt idx="4280">
                        <c:v>71.349999999999994</c:v>
                      </c:pt>
                      <c:pt idx="4281">
                        <c:v>71.36666666666666</c:v>
                      </c:pt>
                      <c:pt idx="4282">
                        <c:v>71.38333333333334</c:v>
                      </c:pt>
                      <c:pt idx="4283">
                        <c:v>71.400000000000006</c:v>
                      </c:pt>
                      <c:pt idx="4284">
                        <c:v>71.416666666666671</c:v>
                      </c:pt>
                      <c:pt idx="4285">
                        <c:v>71.433333333333337</c:v>
                      </c:pt>
                      <c:pt idx="4286">
                        <c:v>71.45</c:v>
                      </c:pt>
                      <c:pt idx="4287">
                        <c:v>71.466666666666669</c:v>
                      </c:pt>
                      <c:pt idx="4288">
                        <c:v>71.483333333333334</c:v>
                      </c:pt>
                      <c:pt idx="4289">
                        <c:v>71.5</c:v>
                      </c:pt>
                      <c:pt idx="4290">
                        <c:v>71.516666666666666</c:v>
                      </c:pt>
                      <c:pt idx="4291">
                        <c:v>71.533333333333331</c:v>
                      </c:pt>
                      <c:pt idx="4292">
                        <c:v>71.55</c:v>
                      </c:pt>
                      <c:pt idx="4293">
                        <c:v>71.566666666666663</c:v>
                      </c:pt>
                      <c:pt idx="4294">
                        <c:v>71.583333333333329</c:v>
                      </c:pt>
                      <c:pt idx="4295">
                        <c:v>71.599999999999994</c:v>
                      </c:pt>
                      <c:pt idx="4296">
                        <c:v>71.61666666666666</c:v>
                      </c:pt>
                      <c:pt idx="4297">
                        <c:v>71.63333333333334</c:v>
                      </c:pt>
                      <c:pt idx="4298">
                        <c:v>71.650000000000006</c:v>
                      </c:pt>
                      <c:pt idx="4299">
                        <c:v>71.666666666666671</c:v>
                      </c:pt>
                      <c:pt idx="4300">
                        <c:v>71.683333333333337</c:v>
                      </c:pt>
                      <c:pt idx="4301">
                        <c:v>71.7</c:v>
                      </c:pt>
                      <c:pt idx="4302">
                        <c:v>71.716666666666669</c:v>
                      </c:pt>
                      <c:pt idx="4303">
                        <c:v>71.733333333333334</c:v>
                      </c:pt>
                      <c:pt idx="4304">
                        <c:v>71.75</c:v>
                      </c:pt>
                      <c:pt idx="4305">
                        <c:v>71.766666666666666</c:v>
                      </c:pt>
                      <c:pt idx="4306">
                        <c:v>71.783333333333331</c:v>
                      </c:pt>
                      <c:pt idx="4307">
                        <c:v>71.8</c:v>
                      </c:pt>
                      <c:pt idx="4308">
                        <c:v>71.816666666666663</c:v>
                      </c:pt>
                      <c:pt idx="4309">
                        <c:v>71.833333333333329</c:v>
                      </c:pt>
                      <c:pt idx="4310">
                        <c:v>71.849999999999994</c:v>
                      </c:pt>
                      <c:pt idx="4311">
                        <c:v>71.86666666666666</c:v>
                      </c:pt>
                      <c:pt idx="4312">
                        <c:v>71.88333333333334</c:v>
                      </c:pt>
                      <c:pt idx="4313">
                        <c:v>71.900000000000006</c:v>
                      </c:pt>
                      <c:pt idx="4314">
                        <c:v>71.916666666666671</c:v>
                      </c:pt>
                      <c:pt idx="4315">
                        <c:v>71.933333333333337</c:v>
                      </c:pt>
                      <c:pt idx="4316">
                        <c:v>71.95</c:v>
                      </c:pt>
                      <c:pt idx="4317">
                        <c:v>71.966666666666669</c:v>
                      </c:pt>
                      <c:pt idx="4318">
                        <c:v>71.983333333333334</c:v>
                      </c:pt>
                      <c:pt idx="4319">
                        <c:v>72</c:v>
                      </c:pt>
                      <c:pt idx="4320">
                        <c:v>72.016666666666666</c:v>
                      </c:pt>
                      <c:pt idx="4321">
                        <c:v>72.033333333333331</c:v>
                      </c:pt>
                      <c:pt idx="4322">
                        <c:v>72.05</c:v>
                      </c:pt>
                      <c:pt idx="4323">
                        <c:v>72.066666666666663</c:v>
                      </c:pt>
                      <c:pt idx="4324">
                        <c:v>72.083333333333329</c:v>
                      </c:pt>
                      <c:pt idx="4325">
                        <c:v>72.099999999999994</c:v>
                      </c:pt>
                      <c:pt idx="4326">
                        <c:v>72.11666666666666</c:v>
                      </c:pt>
                      <c:pt idx="4327">
                        <c:v>72.13333333333334</c:v>
                      </c:pt>
                      <c:pt idx="4328">
                        <c:v>72.150000000000006</c:v>
                      </c:pt>
                      <c:pt idx="4329">
                        <c:v>72.166666666666671</c:v>
                      </c:pt>
                      <c:pt idx="4330">
                        <c:v>72.183333333333337</c:v>
                      </c:pt>
                      <c:pt idx="4331">
                        <c:v>72.2</c:v>
                      </c:pt>
                      <c:pt idx="4332">
                        <c:v>72.216666666666669</c:v>
                      </c:pt>
                      <c:pt idx="4333">
                        <c:v>72.233333333333334</c:v>
                      </c:pt>
                      <c:pt idx="4334">
                        <c:v>72.25</c:v>
                      </c:pt>
                      <c:pt idx="4335">
                        <c:v>72.266666666666666</c:v>
                      </c:pt>
                      <c:pt idx="4336">
                        <c:v>72.283333333333331</c:v>
                      </c:pt>
                      <c:pt idx="4337">
                        <c:v>72.3</c:v>
                      </c:pt>
                      <c:pt idx="4338">
                        <c:v>72.316666666666663</c:v>
                      </c:pt>
                      <c:pt idx="4339">
                        <c:v>72.333333333333329</c:v>
                      </c:pt>
                      <c:pt idx="4340">
                        <c:v>72.349999999999994</c:v>
                      </c:pt>
                      <c:pt idx="4341">
                        <c:v>72.36666666666666</c:v>
                      </c:pt>
                      <c:pt idx="4342">
                        <c:v>72.38333333333334</c:v>
                      </c:pt>
                      <c:pt idx="4343">
                        <c:v>72.400000000000006</c:v>
                      </c:pt>
                      <c:pt idx="4344">
                        <c:v>72.416666666666671</c:v>
                      </c:pt>
                      <c:pt idx="4345">
                        <c:v>72.433333333333337</c:v>
                      </c:pt>
                      <c:pt idx="4346">
                        <c:v>72.45</c:v>
                      </c:pt>
                      <c:pt idx="4347">
                        <c:v>72.466666666666669</c:v>
                      </c:pt>
                      <c:pt idx="4348">
                        <c:v>72.483333333333334</c:v>
                      </c:pt>
                      <c:pt idx="4349">
                        <c:v>72.5</c:v>
                      </c:pt>
                      <c:pt idx="4350">
                        <c:v>72.516666666666666</c:v>
                      </c:pt>
                      <c:pt idx="4351">
                        <c:v>72.533333333333331</c:v>
                      </c:pt>
                      <c:pt idx="4352">
                        <c:v>72.55</c:v>
                      </c:pt>
                      <c:pt idx="4353">
                        <c:v>72.566666666666663</c:v>
                      </c:pt>
                      <c:pt idx="4354">
                        <c:v>72.583333333333329</c:v>
                      </c:pt>
                      <c:pt idx="4355">
                        <c:v>72.599999999999994</c:v>
                      </c:pt>
                      <c:pt idx="4356">
                        <c:v>72.61666666666666</c:v>
                      </c:pt>
                      <c:pt idx="4357">
                        <c:v>72.63333333333334</c:v>
                      </c:pt>
                      <c:pt idx="4358">
                        <c:v>72.650000000000006</c:v>
                      </c:pt>
                      <c:pt idx="4359">
                        <c:v>72.666666666666671</c:v>
                      </c:pt>
                      <c:pt idx="4360">
                        <c:v>72.683333333333337</c:v>
                      </c:pt>
                      <c:pt idx="4361">
                        <c:v>72.7</c:v>
                      </c:pt>
                      <c:pt idx="4362">
                        <c:v>72.716666666666669</c:v>
                      </c:pt>
                      <c:pt idx="4363">
                        <c:v>72.733333333333334</c:v>
                      </c:pt>
                      <c:pt idx="4364">
                        <c:v>72.75</c:v>
                      </c:pt>
                      <c:pt idx="4365">
                        <c:v>72.766666666666666</c:v>
                      </c:pt>
                      <c:pt idx="4366">
                        <c:v>72.783333333333331</c:v>
                      </c:pt>
                      <c:pt idx="4367">
                        <c:v>72.8</c:v>
                      </c:pt>
                      <c:pt idx="4368">
                        <c:v>72.816666666666663</c:v>
                      </c:pt>
                      <c:pt idx="4369">
                        <c:v>72.833333333333329</c:v>
                      </c:pt>
                      <c:pt idx="4370">
                        <c:v>72.849999999999994</c:v>
                      </c:pt>
                      <c:pt idx="4371">
                        <c:v>72.86666666666666</c:v>
                      </c:pt>
                      <c:pt idx="4372">
                        <c:v>72.88333333333334</c:v>
                      </c:pt>
                      <c:pt idx="4373">
                        <c:v>72.900000000000006</c:v>
                      </c:pt>
                      <c:pt idx="4374">
                        <c:v>72.916666666666671</c:v>
                      </c:pt>
                      <c:pt idx="4375">
                        <c:v>72.933333333333337</c:v>
                      </c:pt>
                      <c:pt idx="4376">
                        <c:v>72.95</c:v>
                      </c:pt>
                      <c:pt idx="4377">
                        <c:v>72.966666666666669</c:v>
                      </c:pt>
                      <c:pt idx="4378">
                        <c:v>72.983333333333334</c:v>
                      </c:pt>
                      <c:pt idx="4379">
                        <c:v>73</c:v>
                      </c:pt>
                      <c:pt idx="4380">
                        <c:v>73.016666666666666</c:v>
                      </c:pt>
                      <c:pt idx="4381">
                        <c:v>73.033333333333331</c:v>
                      </c:pt>
                      <c:pt idx="4382">
                        <c:v>73.05</c:v>
                      </c:pt>
                      <c:pt idx="4383">
                        <c:v>73.066666666666663</c:v>
                      </c:pt>
                      <c:pt idx="4384">
                        <c:v>73.083333333333329</c:v>
                      </c:pt>
                      <c:pt idx="4385">
                        <c:v>73.099999999999994</c:v>
                      </c:pt>
                      <c:pt idx="4386">
                        <c:v>73.11666666666666</c:v>
                      </c:pt>
                      <c:pt idx="4387">
                        <c:v>73.13333333333334</c:v>
                      </c:pt>
                      <c:pt idx="4388">
                        <c:v>73.150000000000006</c:v>
                      </c:pt>
                      <c:pt idx="4389">
                        <c:v>73.166666666666671</c:v>
                      </c:pt>
                      <c:pt idx="4390">
                        <c:v>73.183333333333337</c:v>
                      </c:pt>
                      <c:pt idx="4391">
                        <c:v>73.2</c:v>
                      </c:pt>
                      <c:pt idx="4392">
                        <c:v>73.216666666666669</c:v>
                      </c:pt>
                      <c:pt idx="4393">
                        <c:v>73.233333333333334</c:v>
                      </c:pt>
                      <c:pt idx="4394">
                        <c:v>73.25</c:v>
                      </c:pt>
                      <c:pt idx="4395">
                        <c:v>73.266666666666666</c:v>
                      </c:pt>
                      <c:pt idx="4396">
                        <c:v>73.283333333333331</c:v>
                      </c:pt>
                      <c:pt idx="4397">
                        <c:v>73.3</c:v>
                      </c:pt>
                      <c:pt idx="4398">
                        <c:v>73.316666666666663</c:v>
                      </c:pt>
                      <c:pt idx="4399">
                        <c:v>73.333333333333329</c:v>
                      </c:pt>
                      <c:pt idx="4400">
                        <c:v>73.349999999999994</c:v>
                      </c:pt>
                      <c:pt idx="4401">
                        <c:v>73.36666666666666</c:v>
                      </c:pt>
                      <c:pt idx="4402">
                        <c:v>73.38333333333334</c:v>
                      </c:pt>
                      <c:pt idx="4403">
                        <c:v>73.400000000000006</c:v>
                      </c:pt>
                      <c:pt idx="4404">
                        <c:v>73.416666666666671</c:v>
                      </c:pt>
                      <c:pt idx="4405">
                        <c:v>73.433333333333337</c:v>
                      </c:pt>
                      <c:pt idx="4406">
                        <c:v>73.45</c:v>
                      </c:pt>
                      <c:pt idx="4407">
                        <c:v>73.466666666666669</c:v>
                      </c:pt>
                      <c:pt idx="4408">
                        <c:v>73.483333333333334</c:v>
                      </c:pt>
                      <c:pt idx="4409">
                        <c:v>73.5</c:v>
                      </c:pt>
                      <c:pt idx="4410">
                        <c:v>73.516666666666666</c:v>
                      </c:pt>
                      <c:pt idx="4411">
                        <c:v>73.533333333333331</c:v>
                      </c:pt>
                      <c:pt idx="4412">
                        <c:v>73.55</c:v>
                      </c:pt>
                      <c:pt idx="4413">
                        <c:v>73.566666666666663</c:v>
                      </c:pt>
                      <c:pt idx="4414">
                        <c:v>73.583333333333329</c:v>
                      </c:pt>
                      <c:pt idx="4415">
                        <c:v>73.599999999999994</c:v>
                      </c:pt>
                      <c:pt idx="4416">
                        <c:v>73.61666666666666</c:v>
                      </c:pt>
                      <c:pt idx="4417">
                        <c:v>73.63333333333334</c:v>
                      </c:pt>
                      <c:pt idx="4418">
                        <c:v>73.650000000000006</c:v>
                      </c:pt>
                      <c:pt idx="4419">
                        <c:v>73.666666666666671</c:v>
                      </c:pt>
                      <c:pt idx="4420">
                        <c:v>73.683333333333337</c:v>
                      </c:pt>
                      <c:pt idx="4421">
                        <c:v>73.7</c:v>
                      </c:pt>
                      <c:pt idx="4422">
                        <c:v>73.716666666666669</c:v>
                      </c:pt>
                      <c:pt idx="4423">
                        <c:v>73.733333333333334</c:v>
                      </c:pt>
                      <c:pt idx="4424">
                        <c:v>73.75</c:v>
                      </c:pt>
                      <c:pt idx="4425">
                        <c:v>73.766666666666666</c:v>
                      </c:pt>
                      <c:pt idx="4426">
                        <c:v>73.783333333333331</c:v>
                      </c:pt>
                      <c:pt idx="4427">
                        <c:v>73.8</c:v>
                      </c:pt>
                      <c:pt idx="4428">
                        <c:v>73.816666666666663</c:v>
                      </c:pt>
                      <c:pt idx="4429">
                        <c:v>73.833333333333329</c:v>
                      </c:pt>
                      <c:pt idx="4430">
                        <c:v>73.849999999999994</c:v>
                      </c:pt>
                      <c:pt idx="4431">
                        <c:v>73.86666666666666</c:v>
                      </c:pt>
                      <c:pt idx="4432">
                        <c:v>73.88333333333334</c:v>
                      </c:pt>
                      <c:pt idx="4433">
                        <c:v>73.900000000000006</c:v>
                      </c:pt>
                      <c:pt idx="4434">
                        <c:v>73.916666666666671</c:v>
                      </c:pt>
                      <c:pt idx="4435">
                        <c:v>73.933333333333337</c:v>
                      </c:pt>
                      <c:pt idx="4436">
                        <c:v>73.95</c:v>
                      </c:pt>
                      <c:pt idx="4437">
                        <c:v>73.966666666666669</c:v>
                      </c:pt>
                      <c:pt idx="4438">
                        <c:v>73.983333333333334</c:v>
                      </c:pt>
                      <c:pt idx="4439">
                        <c:v>74</c:v>
                      </c:pt>
                      <c:pt idx="4440">
                        <c:v>74.016666666666666</c:v>
                      </c:pt>
                      <c:pt idx="4441">
                        <c:v>74.033333333333331</c:v>
                      </c:pt>
                      <c:pt idx="4442">
                        <c:v>74.05</c:v>
                      </c:pt>
                      <c:pt idx="4443">
                        <c:v>74.066666666666663</c:v>
                      </c:pt>
                      <c:pt idx="4444">
                        <c:v>74.083333333333329</c:v>
                      </c:pt>
                      <c:pt idx="4445">
                        <c:v>74.099999999999994</c:v>
                      </c:pt>
                      <c:pt idx="4446">
                        <c:v>74.11666666666666</c:v>
                      </c:pt>
                      <c:pt idx="4447">
                        <c:v>74.13333333333334</c:v>
                      </c:pt>
                      <c:pt idx="4448">
                        <c:v>74.150000000000006</c:v>
                      </c:pt>
                      <c:pt idx="4449">
                        <c:v>74.166666666666671</c:v>
                      </c:pt>
                      <c:pt idx="4450">
                        <c:v>74.183333333333337</c:v>
                      </c:pt>
                      <c:pt idx="4451">
                        <c:v>74.2</c:v>
                      </c:pt>
                      <c:pt idx="4452">
                        <c:v>74.216666666666669</c:v>
                      </c:pt>
                      <c:pt idx="4453">
                        <c:v>74.233333333333334</c:v>
                      </c:pt>
                      <c:pt idx="4454">
                        <c:v>74.25</c:v>
                      </c:pt>
                      <c:pt idx="4455">
                        <c:v>74.266666666666666</c:v>
                      </c:pt>
                      <c:pt idx="4456">
                        <c:v>74.283333333333331</c:v>
                      </c:pt>
                      <c:pt idx="4457">
                        <c:v>74.3</c:v>
                      </c:pt>
                      <c:pt idx="4458">
                        <c:v>74.316666666666663</c:v>
                      </c:pt>
                      <c:pt idx="4459">
                        <c:v>74.333333333333329</c:v>
                      </c:pt>
                      <c:pt idx="4460">
                        <c:v>74.349999999999994</c:v>
                      </c:pt>
                      <c:pt idx="4461">
                        <c:v>74.36666666666666</c:v>
                      </c:pt>
                      <c:pt idx="4462">
                        <c:v>74.38333333333334</c:v>
                      </c:pt>
                      <c:pt idx="4463">
                        <c:v>74.400000000000006</c:v>
                      </c:pt>
                      <c:pt idx="4464">
                        <c:v>74.416666666666671</c:v>
                      </c:pt>
                      <c:pt idx="4465">
                        <c:v>74.433333333333337</c:v>
                      </c:pt>
                      <c:pt idx="4466">
                        <c:v>74.45</c:v>
                      </c:pt>
                      <c:pt idx="4467">
                        <c:v>74.466666666666669</c:v>
                      </c:pt>
                      <c:pt idx="4468">
                        <c:v>74.483333333333334</c:v>
                      </c:pt>
                      <c:pt idx="4469">
                        <c:v>74.5</c:v>
                      </c:pt>
                      <c:pt idx="4470">
                        <c:v>74.516666666666666</c:v>
                      </c:pt>
                      <c:pt idx="4471">
                        <c:v>74.533333333333331</c:v>
                      </c:pt>
                      <c:pt idx="4472">
                        <c:v>74.55</c:v>
                      </c:pt>
                      <c:pt idx="4473">
                        <c:v>74.566666666666663</c:v>
                      </c:pt>
                      <c:pt idx="4474">
                        <c:v>74.583333333333329</c:v>
                      </c:pt>
                      <c:pt idx="4475">
                        <c:v>74.599999999999994</c:v>
                      </c:pt>
                      <c:pt idx="4476">
                        <c:v>74.61666666666666</c:v>
                      </c:pt>
                      <c:pt idx="4477">
                        <c:v>74.63333333333334</c:v>
                      </c:pt>
                      <c:pt idx="4478">
                        <c:v>74.650000000000006</c:v>
                      </c:pt>
                      <c:pt idx="4479">
                        <c:v>74.666666666666671</c:v>
                      </c:pt>
                      <c:pt idx="4480">
                        <c:v>74.683333333333337</c:v>
                      </c:pt>
                      <c:pt idx="4481">
                        <c:v>74.7</c:v>
                      </c:pt>
                      <c:pt idx="4482">
                        <c:v>74.716666666666669</c:v>
                      </c:pt>
                      <c:pt idx="4483">
                        <c:v>74.733333333333334</c:v>
                      </c:pt>
                      <c:pt idx="4484">
                        <c:v>74.75</c:v>
                      </c:pt>
                      <c:pt idx="4485">
                        <c:v>74.766666666666666</c:v>
                      </c:pt>
                      <c:pt idx="4486">
                        <c:v>74.783333333333331</c:v>
                      </c:pt>
                      <c:pt idx="4487">
                        <c:v>74.8</c:v>
                      </c:pt>
                      <c:pt idx="4488">
                        <c:v>74.816666666666663</c:v>
                      </c:pt>
                      <c:pt idx="4489">
                        <c:v>74.833333333333329</c:v>
                      </c:pt>
                      <c:pt idx="4490">
                        <c:v>74.849999999999994</c:v>
                      </c:pt>
                      <c:pt idx="4491">
                        <c:v>74.86666666666666</c:v>
                      </c:pt>
                      <c:pt idx="4492">
                        <c:v>74.88333333333334</c:v>
                      </c:pt>
                      <c:pt idx="4493">
                        <c:v>74.900000000000006</c:v>
                      </c:pt>
                      <c:pt idx="4494">
                        <c:v>74.916666666666671</c:v>
                      </c:pt>
                      <c:pt idx="4495">
                        <c:v>74.933333333333337</c:v>
                      </c:pt>
                      <c:pt idx="4496">
                        <c:v>74.95</c:v>
                      </c:pt>
                      <c:pt idx="4497">
                        <c:v>74.966666666666669</c:v>
                      </c:pt>
                      <c:pt idx="4498">
                        <c:v>74.983333333333334</c:v>
                      </c:pt>
                      <c:pt idx="4499">
                        <c:v>75</c:v>
                      </c:pt>
                      <c:pt idx="4500">
                        <c:v>75.016666666666666</c:v>
                      </c:pt>
                      <c:pt idx="4501">
                        <c:v>75.033333333333331</c:v>
                      </c:pt>
                      <c:pt idx="4502">
                        <c:v>75.05</c:v>
                      </c:pt>
                      <c:pt idx="4503">
                        <c:v>75.066666666666663</c:v>
                      </c:pt>
                      <c:pt idx="4504">
                        <c:v>75.083333333333329</c:v>
                      </c:pt>
                      <c:pt idx="4505">
                        <c:v>75.099999999999994</c:v>
                      </c:pt>
                      <c:pt idx="4506">
                        <c:v>75.11666666666666</c:v>
                      </c:pt>
                      <c:pt idx="4507">
                        <c:v>75.13333333333334</c:v>
                      </c:pt>
                      <c:pt idx="4508">
                        <c:v>75.150000000000006</c:v>
                      </c:pt>
                      <c:pt idx="4509">
                        <c:v>75.166666666666671</c:v>
                      </c:pt>
                      <c:pt idx="4510">
                        <c:v>75.183333333333337</c:v>
                      </c:pt>
                      <c:pt idx="4511">
                        <c:v>75.2</c:v>
                      </c:pt>
                      <c:pt idx="4512">
                        <c:v>75.216666666666669</c:v>
                      </c:pt>
                      <c:pt idx="4513">
                        <c:v>75.233333333333334</c:v>
                      </c:pt>
                      <c:pt idx="4514">
                        <c:v>75.25</c:v>
                      </c:pt>
                      <c:pt idx="4515">
                        <c:v>75.266666666666666</c:v>
                      </c:pt>
                      <c:pt idx="4516">
                        <c:v>75.283333333333331</c:v>
                      </c:pt>
                      <c:pt idx="4517">
                        <c:v>75.3</c:v>
                      </c:pt>
                      <c:pt idx="4518">
                        <c:v>75.316666666666663</c:v>
                      </c:pt>
                      <c:pt idx="4519">
                        <c:v>75.333333333333329</c:v>
                      </c:pt>
                      <c:pt idx="4520">
                        <c:v>75.349999999999994</c:v>
                      </c:pt>
                      <c:pt idx="4521">
                        <c:v>75.36666666666666</c:v>
                      </c:pt>
                      <c:pt idx="4522">
                        <c:v>75.38333333333334</c:v>
                      </c:pt>
                      <c:pt idx="4523">
                        <c:v>75.400000000000006</c:v>
                      </c:pt>
                      <c:pt idx="4524">
                        <c:v>75.416666666666671</c:v>
                      </c:pt>
                      <c:pt idx="4525">
                        <c:v>75.433333333333337</c:v>
                      </c:pt>
                      <c:pt idx="4526">
                        <c:v>75.45</c:v>
                      </c:pt>
                      <c:pt idx="4527">
                        <c:v>75.466666666666669</c:v>
                      </c:pt>
                      <c:pt idx="4528">
                        <c:v>75.483333333333334</c:v>
                      </c:pt>
                      <c:pt idx="4529">
                        <c:v>75.5</c:v>
                      </c:pt>
                      <c:pt idx="4530">
                        <c:v>75.516666666666666</c:v>
                      </c:pt>
                      <c:pt idx="4531">
                        <c:v>75.533333333333331</c:v>
                      </c:pt>
                      <c:pt idx="4532">
                        <c:v>75.55</c:v>
                      </c:pt>
                      <c:pt idx="4533">
                        <c:v>75.566666666666663</c:v>
                      </c:pt>
                      <c:pt idx="4534">
                        <c:v>75.583333333333329</c:v>
                      </c:pt>
                      <c:pt idx="4535">
                        <c:v>75.599999999999994</c:v>
                      </c:pt>
                      <c:pt idx="4536">
                        <c:v>75.61666666666666</c:v>
                      </c:pt>
                      <c:pt idx="4537">
                        <c:v>75.63333333333334</c:v>
                      </c:pt>
                      <c:pt idx="4538">
                        <c:v>75.650000000000006</c:v>
                      </c:pt>
                      <c:pt idx="4539">
                        <c:v>75.666666666666671</c:v>
                      </c:pt>
                      <c:pt idx="4540">
                        <c:v>75.683333333333337</c:v>
                      </c:pt>
                      <c:pt idx="4541">
                        <c:v>75.7</c:v>
                      </c:pt>
                      <c:pt idx="4542">
                        <c:v>75.716666666666669</c:v>
                      </c:pt>
                      <c:pt idx="4543">
                        <c:v>75.733333333333334</c:v>
                      </c:pt>
                      <c:pt idx="4544">
                        <c:v>75.75</c:v>
                      </c:pt>
                      <c:pt idx="4545">
                        <c:v>75.766666666666666</c:v>
                      </c:pt>
                      <c:pt idx="4546">
                        <c:v>75.783333333333331</c:v>
                      </c:pt>
                      <c:pt idx="4547">
                        <c:v>75.8</c:v>
                      </c:pt>
                      <c:pt idx="4548">
                        <c:v>75.816666666666663</c:v>
                      </c:pt>
                      <c:pt idx="4549">
                        <c:v>75.833333333333329</c:v>
                      </c:pt>
                      <c:pt idx="4550">
                        <c:v>75.849999999999994</c:v>
                      </c:pt>
                      <c:pt idx="4551">
                        <c:v>75.86666666666666</c:v>
                      </c:pt>
                      <c:pt idx="4552">
                        <c:v>75.88333333333334</c:v>
                      </c:pt>
                      <c:pt idx="4553">
                        <c:v>75.900000000000006</c:v>
                      </c:pt>
                      <c:pt idx="4554">
                        <c:v>75.916666666666671</c:v>
                      </c:pt>
                      <c:pt idx="4555">
                        <c:v>75.933333333333337</c:v>
                      </c:pt>
                      <c:pt idx="4556">
                        <c:v>75.95</c:v>
                      </c:pt>
                      <c:pt idx="4557">
                        <c:v>75.966666666666669</c:v>
                      </c:pt>
                      <c:pt idx="4558">
                        <c:v>75.983333333333334</c:v>
                      </c:pt>
                      <c:pt idx="4559">
                        <c:v>76</c:v>
                      </c:pt>
                      <c:pt idx="4560">
                        <c:v>76.016666666666666</c:v>
                      </c:pt>
                      <c:pt idx="4561">
                        <c:v>76.033333333333331</c:v>
                      </c:pt>
                      <c:pt idx="4562">
                        <c:v>76.05</c:v>
                      </c:pt>
                      <c:pt idx="4563">
                        <c:v>76.066666666666663</c:v>
                      </c:pt>
                      <c:pt idx="4564">
                        <c:v>76.083333333333329</c:v>
                      </c:pt>
                      <c:pt idx="4565">
                        <c:v>76.099999999999994</c:v>
                      </c:pt>
                      <c:pt idx="4566">
                        <c:v>76.11666666666666</c:v>
                      </c:pt>
                      <c:pt idx="4567">
                        <c:v>76.13333333333334</c:v>
                      </c:pt>
                      <c:pt idx="4568">
                        <c:v>76.150000000000006</c:v>
                      </c:pt>
                      <c:pt idx="4569">
                        <c:v>76.166666666666671</c:v>
                      </c:pt>
                      <c:pt idx="4570">
                        <c:v>76.183333333333337</c:v>
                      </c:pt>
                      <c:pt idx="4571">
                        <c:v>76.2</c:v>
                      </c:pt>
                      <c:pt idx="4572">
                        <c:v>76.216666666666669</c:v>
                      </c:pt>
                      <c:pt idx="4573">
                        <c:v>76.233333333333334</c:v>
                      </c:pt>
                      <c:pt idx="4574">
                        <c:v>76.25</c:v>
                      </c:pt>
                      <c:pt idx="4575">
                        <c:v>76.266666666666666</c:v>
                      </c:pt>
                      <c:pt idx="4576">
                        <c:v>76.283333333333331</c:v>
                      </c:pt>
                      <c:pt idx="4577">
                        <c:v>76.3</c:v>
                      </c:pt>
                      <c:pt idx="4578">
                        <c:v>76.316666666666663</c:v>
                      </c:pt>
                      <c:pt idx="4579">
                        <c:v>76.333333333333329</c:v>
                      </c:pt>
                      <c:pt idx="4580">
                        <c:v>76.349999999999994</c:v>
                      </c:pt>
                      <c:pt idx="4581">
                        <c:v>76.36666666666666</c:v>
                      </c:pt>
                      <c:pt idx="4582">
                        <c:v>76.38333333333334</c:v>
                      </c:pt>
                      <c:pt idx="4583">
                        <c:v>76.400000000000006</c:v>
                      </c:pt>
                      <c:pt idx="4584">
                        <c:v>76.416666666666671</c:v>
                      </c:pt>
                      <c:pt idx="4585">
                        <c:v>76.433333333333337</c:v>
                      </c:pt>
                      <c:pt idx="4586">
                        <c:v>76.45</c:v>
                      </c:pt>
                      <c:pt idx="4587">
                        <c:v>76.466666666666669</c:v>
                      </c:pt>
                      <c:pt idx="4588">
                        <c:v>76.483333333333334</c:v>
                      </c:pt>
                      <c:pt idx="4589">
                        <c:v>76.5</c:v>
                      </c:pt>
                      <c:pt idx="4590">
                        <c:v>76.516666666666666</c:v>
                      </c:pt>
                      <c:pt idx="4591">
                        <c:v>76.533333333333331</c:v>
                      </c:pt>
                      <c:pt idx="4592">
                        <c:v>76.55</c:v>
                      </c:pt>
                      <c:pt idx="4593">
                        <c:v>76.566666666666663</c:v>
                      </c:pt>
                      <c:pt idx="4594">
                        <c:v>76.583333333333329</c:v>
                      </c:pt>
                      <c:pt idx="4595">
                        <c:v>76.599999999999994</c:v>
                      </c:pt>
                      <c:pt idx="4596">
                        <c:v>76.61666666666666</c:v>
                      </c:pt>
                      <c:pt idx="4597">
                        <c:v>76.63333333333334</c:v>
                      </c:pt>
                      <c:pt idx="4598">
                        <c:v>76.650000000000006</c:v>
                      </c:pt>
                      <c:pt idx="4599">
                        <c:v>76.666666666666671</c:v>
                      </c:pt>
                      <c:pt idx="4600">
                        <c:v>76.683333333333337</c:v>
                      </c:pt>
                      <c:pt idx="4601">
                        <c:v>76.7</c:v>
                      </c:pt>
                      <c:pt idx="4602">
                        <c:v>76.716666666666669</c:v>
                      </c:pt>
                      <c:pt idx="4603">
                        <c:v>76.733333333333334</c:v>
                      </c:pt>
                      <c:pt idx="4604">
                        <c:v>76.75</c:v>
                      </c:pt>
                      <c:pt idx="4605">
                        <c:v>76.766666666666666</c:v>
                      </c:pt>
                      <c:pt idx="4606">
                        <c:v>76.783333333333331</c:v>
                      </c:pt>
                      <c:pt idx="4607">
                        <c:v>76.8</c:v>
                      </c:pt>
                      <c:pt idx="4608">
                        <c:v>76.816666666666663</c:v>
                      </c:pt>
                      <c:pt idx="4609">
                        <c:v>76.833333333333329</c:v>
                      </c:pt>
                      <c:pt idx="4610">
                        <c:v>76.849999999999994</c:v>
                      </c:pt>
                      <c:pt idx="4611">
                        <c:v>76.86666666666666</c:v>
                      </c:pt>
                      <c:pt idx="4612">
                        <c:v>76.88333333333334</c:v>
                      </c:pt>
                      <c:pt idx="4613">
                        <c:v>76.900000000000006</c:v>
                      </c:pt>
                      <c:pt idx="4614">
                        <c:v>76.916666666666671</c:v>
                      </c:pt>
                      <c:pt idx="4615">
                        <c:v>76.933333333333337</c:v>
                      </c:pt>
                      <c:pt idx="4616">
                        <c:v>76.95</c:v>
                      </c:pt>
                      <c:pt idx="4617">
                        <c:v>76.966666666666669</c:v>
                      </c:pt>
                      <c:pt idx="4618">
                        <c:v>76.983333333333334</c:v>
                      </c:pt>
                      <c:pt idx="4619">
                        <c:v>77</c:v>
                      </c:pt>
                      <c:pt idx="4620">
                        <c:v>77.016666666666666</c:v>
                      </c:pt>
                      <c:pt idx="4621">
                        <c:v>77.033333333333331</c:v>
                      </c:pt>
                      <c:pt idx="4622">
                        <c:v>77.05</c:v>
                      </c:pt>
                      <c:pt idx="4623">
                        <c:v>77.066666666666663</c:v>
                      </c:pt>
                      <c:pt idx="4624">
                        <c:v>77.083333333333329</c:v>
                      </c:pt>
                      <c:pt idx="4625">
                        <c:v>77.099999999999994</c:v>
                      </c:pt>
                      <c:pt idx="4626">
                        <c:v>77.11666666666666</c:v>
                      </c:pt>
                      <c:pt idx="4627">
                        <c:v>77.13333333333334</c:v>
                      </c:pt>
                      <c:pt idx="4628">
                        <c:v>77.150000000000006</c:v>
                      </c:pt>
                      <c:pt idx="4629">
                        <c:v>77.166666666666671</c:v>
                      </c:pt>
                      <c:pt idx="4630">
                        <c:v>77.183333333333337</c:v>
                      </c:pt>
                      <c:pt idx="4631">
                        <c:v>77.2</c:v>
                      </c:pt>
                      <c:pt idx="4632">
                        <c:v>77.216666666666669</c:v>
                      </c:pt>
                      <c:pt idx="4633">
                        <c:v>77.233333333333334</c:v>
                      </c:pt>
                      <c:pt idx="4634">
                        <c:v>77.25</c:v>
                      </c:pt>
                      <c:pt idx="4635">
                        <c:v>77.266666666666666</c:v>
                      </c:pt>
                      <c:pt idx="4636">
                        <c:v>77.283333333333331</c:v>
                      </c:pt>
                      <c:pt idx="4637">
                        <c:v>77.3</c:v>
                      </c:pt>
                      <c:pt idx="4638">
                        <c:v>77.316666666666663</c:v>
                      </c:pt>
                      <c:pt idx="4639">
                        <c:v>77.333333333333329</c:v>
                      </c:pt>
                      <c:pt idx="4640">
                        <c:v>77.349999999999994</c:v>
                      </c:pt>
                      <c:pt idx="4641">
                        <c:v>77.36666666666666</c:v>
                      </c:pt>
                      <c:pt idx="4642">
                        <c:v>77.38333333333334</c:v>
                      </c:pt>
                      <c:pt idx="4643">
                        <c:v>77.400000000000006</c:v>
                      </c:pt>
                      <c:pt idx="4644">
                        <c:v>77.416666666666671</c:v>
                      </c:pt>
                      <c:pt idx="4645">
                        <c:v>77.433333333333337</c:v>
                      </c:pt>
                      <c:pt idx="4646">
                        <c:v>77.45</c:v>
                      </c:pt>
                      <c:pt idx="4647">
                        <c:v>77.466666666666669</c:v>
                      </c:pt>
                      <c:pt idx="4648">
                        <c:v>77.483333333333334</c:v>
                      </c:pt>
                      <c:pt idx="4649">
                        <c:v>77.5</c:v>
                      </c:pt>
                      <c:pt idx="4650">
                        <c:v>77.516666666666666</c:v>
                      </c:pt>
                      <c:pt idx="4651">
                        <c:v>77.533333333333331</c:v>
                      </c:pt>
                      <c:pt idx="4652">
                        <c:v>77.55</c:v>
                      </c:pt>
                      <c:pt idx="4653">
                        <c:v>77.566666666666663</c:v>
                      </c:pt>
                      <c:pt idx="4654">
                        <c:v>77.583333333333329</c:v>
                      </c:pt>
                      <c:pt idx="4655">
                        <c:v>77.599999999999994</c:v>
                      </c:pt>
                      <c:pt idx="4656">
                        <c:v>77.61666666666666</c:v>
                      </c:pt>
                      <c:pt idx="4657">
                        <c:v>77.63333333333334</c:v>
                      </c:pt>
                      <c:pt idx="4658">
                        <c:v>77.650000000000006</c:v>
                      </c:pt>
                      <c:pt idx="4659">
                        <c:v>77.666666666666671</c:v>
                      </c:pt>
                      <c:pt idx="4660">
                        <c:v>77.683333333333337</c:v>
                      </c:pt>
                      <c:pt idx="4661">
                        <c:v>77.7</c:v>
                      </c:pt>
                      <c:pt idx="4662">
                        <c:v>77.716666666666669</c:v>
                      </c:pt>
                      <c:pt idx="4663">
                        <c:v>77.733333333333334</c:v>
                      </c:pt>
                      <c:pt idx="4664">
                        <c:v>77.75</c:v>
                      </c:pt>
                      <c:pt idx="4665">
                        <c:v>77.766666666666666</c:v>
                      </c:pt>
                      <c:pt idx="4666">
                        <c:v>77.783333333333331</c:v>
                      </c:pt>
                      <c:pt idx="4667">
                        <c:v>77.8</c:v>
                      </c:pt>
                      <c:pt idx="4668">
                        <c:v>77.816666666666663</c:v>
                      </c:pt>
                      <c:pt idx="4669">
                        <c:v>77.833333333333329</c:v>
                      </c:pt>
                      <c:pt idx="4670">
                        <c:v>77.849999999999994</c:v>
                      </c:pt>
                      <c:pt idx="4671">
                        <c:v>77.86666666666666</c:v>
                      </c:pt>
                      <c:pt idx="4672">
                        <c:v>77.88333333333334</c:v>
                      </c:pt>
                      <c:pt idx="4673">
                        <c:v>77.900000000000006</c:v>
                      </c:pt>
                      <c:pt idx="4674">
                        <c:v>77.916666666666671</c:v>
                      </c:pt>
                      <c:pt idx="4675">
                        <c:v>77.933333333333337</c:v>
                      </c:pt>
                      <c:pt idx="4676">
                        <c:v>77.95</c:v>
                      </c:pt>
                      <c:pt idx="4677">
                        <c:v>77.966666666666669</c:v>
                      </c:pt>
                      <c:pt idx="4678">
                        <c:v>77.983333333333334</c:v>
                      </c:pt>
                      <c:pt idx="4679">
                        <c:v>78</c:v>
                      </c:pt>
                      <c:pt idx="4680">
                        <c:v>78.016666666666666</c:v>
                      </c:pt>
                      <c:pt idx="4681">
                        <c:v>78.033333333333331</c:v>
                      </c:pt>
                      <c:pt idx="4682">
                        <c:v>78.05</c:v>
                      </c:pt>
                      <c:pt idx="4683">
                        <c:v>78.066666666666663</c:v>
                      </c:pt>
                      <c:pt idx="4684">
                        <c:v>78.083333333333329</c:v>
                      </c:pt>
                      <c:pt idx="4685">
                        <c:v>78.099999999999994</c:v>
                      </c:pt>
                      <c:pt idx="4686">
                        <c:v>78.11666666666666</c:v>
                      </c:pt>
                      <c:pt idx="4687">
                        <c:v>78.13333333333334</c:v>
                      </c:pt>
                      <c:pt idx="4688">
                        <c:v>78.150000000000006</c:v>
                      </c:pt>
                      <c:pt idx="4689">
                        <c:v>78.166666666666671</c:v>
                      </c:pt>
                      <c:pt idx="4690">
                        <c:v>78.183333333333337</c:v>
                      </c:pt>
                      <c:pt idx="4691">
                        <c:v>78.2</c:v>
                      </c:pt>
                      <c:pt idx="4692">
                        <c:v>78.216666666666669</c:v>
                      </c:pt>
                      <c:pt idx="4693">
                        <c:v>78.233333333333334</c:v>
                      </c:pt>
                      <c:pt idx="4694">
                        <c:v>78.25</c:v>
                      </c:pt>
                      <c:pt idx="4695">
                        <c:v>78.266666666666666</c:v>
                      </c:pt>
                      <c:pt idx="4696">
                        <c:v>78.283333333333331</c:v>
                      </c:pt>
                      <c:pt idx="4697">
                        <c:v>78.3</c:v>
                      </c:pt>
                      <c:pt idx="4698">
                        <c:v>78.316666666666663</c:v>
                      </c:pt>
                      <c:pt idx="4699">
                        <c:v>78.333333333333329</c:v>
                      </c:pt>
                      <c:pt idx="4700">
                        <c:v>78.349999999999994</c:v>
                      </c:pt>
                      <c:pt idx="4701">
                        <c:v>78.36666666666666</c:v>
                      </c:pt>
                      <c:pt idx="4702">
                        <c:v>78.38333333333334</c:v>
                      </c:pt>
                      <c:pt idx="4703">
                        <c:v>78.400000000000006</c:v>
                      </c:pt>
                      <c:pt idx="4704">
                        <c:v>78.416666666666671</c:v>
                      </c:pt>
                      <c:pt idx="4705">
                        <c:v>78.433333333333337</c:v>
                      </c:pt>
                      <c:pt idx="4706">
                        <c:v>78.45</c:v>
                      </c:pt>
                      <c:pt idx="4707">
                        <c:v>78.466666666666669</c:v>
                      </c:pt>
                      <c:pt idx="4708">
                        <c:v>78.483333333333334</c:v>
                      </c:pt>
                      <c:pt idx="4709">
                        <c:v>78.5</c:v>
                      </c:pt>
                      <c:pt idx="4710">
                        <c:v>78.516666666666666</c:v>
                      </c:pt>
                      <c:pt idx="4711">
                        <c:v>78.533333333333331</c:v>
                      </c:pt>
                      <c:pt idx="4712">
                        <c:v>78.55</c:v>
                      </c:pt>
                      <c:pt idx="4713">
                        <c:v>78.566666666666663</c:v>
                      </c:pt>
                      <c:pt idx="4714">
                        <c:v>78.583333333333329</c:v>
                      </c:pt>
                      <c:pt idx="4715">
                        <c:v>78.599999999999994</c:v>
                      </c:pt>
                      <c:pt idx="4716">
                        <c:v>78.61666666666666</c:v>
                      </c:pt>
                      <c:pt idx="4717">
                        <c:v>78.63333333333334</c:v>
                      </c:pt>
                      <c:pt idx="4718">
                        <c:v>78.650000000000006</c:v>
                      </c:pt>
                      <c:pt idx="4719">
                        <c:v>78.666666666666671</c:v>
                      </c:pt>
                      <c:pt idx="4720">
                        <c:v>78.683333333333337</c:v>
                      </c:pt>
                      <c:pt idx="4721">
                        <c:v>78.7</c:v>
                      </c:pt>
                      <c:pt idx="4722">
                        <c:v>78.716666666666669</c:v>
                      </c:pt>
                      <c:pt idx="4723">
                        <c:v>78.733333333333334</c:v>
                      </c:pt>
                      <c:pt idx="4724">
                        <c:v>78.75</c:v>
                      </c:pt>
                      <c:pt idx="4725">
                        <c:v>78.766666666666666</c:v>
                      </c:pt>
                      <c:pt idx="4726">
                        <c:v>78.783333333333331</c:v>
                      </c:pt>
                      <c:pt idx="4727">
                        <c:v>78.8</c:v>
                      </c:pt>
                      <c:pt idx="4728">
                        <c:v>78.816666666666663</c:v>
                      </c:pt>
                      <c:pt idx="4729">
                        <c:v>78.833333333333329</c:v>
                      </c:pt>
                      <c:pt idx="4730">
                        <c:v>78.849999999999994</c:v>
                      </c:pt>
                      <c:pt idx="4731">
                        <c:v>78.86666666666666</c:v>
                      </c:pt>
                      <c:pt idx="4732">
                        <c:v>78.88333333333334</c:v>
                      </c:pt>
                      <c:pt idx="4733">
                        <c:v>78.900000000000006</c:v>
                      </c:pt>
                      <c:pt idx="4734">
                        <c:v>78.916666666666671</c:v>
                      </c:pt>
                      <c:pt idx="4735">
                        <c:v>78.933333333333337</c:v>
                      </c:pt>
                      <c:pt idx="4736">
                        <c:v>78.95</c:v>
                      </c:pt>
                      <c:pt idx="4737">
                        <c:v>78.966666666666669</c:v>
                      </c:pt>
                      <c:pt idx="4738">
                        <c:v>78.983333333333334</c:v>
                      </c:pt>
                      <c:pt idx="4739">
                        <c:v>79</c:v>
                      </c:pt>
                      <c:pt idx="4740">
                        <c:v>79.016666666666666</c:v>
                      </c:pt>
                      <c:pt idx="4741">
                        <c:v>79.033333333333331</c:v>
                      </c:pt>
                      <c:pt idx="4742">
                        <c:v>79.05</c:v>
                      </c:pt>
                      <c:pt idx="4743">
                        <c:v>79.066666666666663</c:v>
                      </c:pt>
                      <c:pt idx="4744">
                        <c:v>79.083333333333329</c:v>
                      </c:pt>
                      <c:pt idx="4745">
                        <c:v>79.099999999999994</c:v>
                      </c:pt>
                      <c:pt idx="4746">
                        <c:v>79.11666666666666</c:v>
                      </c:pt>
                      <c:pt idx="4747">
                        <c:v>79.13333333333334</c:v>
                      </c:pt>
                      <c:pt idx="4748">
                        <c:v>79.150000000000006</c:v>
                      </c:pt>
                      <c:pt idx="4749">
                        <c:v>79.166666666666671</c:v>
                      </c:pt>
                      <c:pt idx="4750">
                        <c:v>79.183333333333337</c:v>
                      </c:pt>
                      <c:pt idx="4751">
                        <c:v>79.2</c:v>
                      </c:pt>
                      <c:pt idx="4752">
                        <c:v>79.216666666666669</c:v>
                      </c:pt>
                      <c:pt idx="4753">
                        <c:v>79.233333333333334</c:v>
                      </c:pt>
                      <c:pt idx="4754">
                        <c:v>79.25</c:v>
                      </c:pt>
                      <c:pt idx="4755">
                        <c:v>79.266666666666666</c:v>
                      </c:pt>
                      <c:pt idx="4756">
                        <c:v>79.283333333333331</c:v>
                      </c:pt>
                      <c:pt idx="4757">
                        <c:v>79.3</c:v>
                      </c:pt>
                      <c:pt idx="4758">
                        <c:v>79.316666666666663</c:v>
                      </c:pt>
                      <c:pt idx="4759">
                        <c:v>79.333333333333329</c:v>
                      </c:pt>
                      <c:pt idx="4760">
                        <c:v>79.349999999999994</c:v>
                      </c:pt>
                      <c:pt idx="4761">
                        <c:v>79.36666666666666</c:v>
                      </c:pt>
                      <c:pt idx="4762">
                        <c:v>79.38333333333334</c:v>
                      </c:pt>
                      <c:pt idx="4763">
                        <c:v>79.400000000000006</c:v>
                      </c:pt>
                      <c:pt idx="4764">
                        <c:v>79.416666666666671</c:v>
                      </c:pt>
                      <c:pt idx="4765">
                        <c:v>79.433333333333337</c:v>
                      </c:pt>
                      <c:pt idx="4766">
                        <c:v>79.45</c:v>
                      </c:pt>
                      <c:pt idx="4767">
                        <c:v>79.466666666666669</c:v>
                      </c:pt>
                      <c:pt idx="4768">
                        <c:v>79.483333333333334</c:v>
                      </c:pt>
                      <c:pt idx="4769">
                        <c:v>79.5</c:v>
                      </c:pt>
                      <c:pt idx="4770">
                        <c:v>79.516666666666666</c:v>
                      </c:pt>
                      <c:pt idx="4771">
                        <c:v>79.533333333333331</c:v>
                      </c:pt>
                      <c:pt idx="4772">
                        <c:v>79.55</c:v>
                      </c:pt>
                      <c:pt idx="4773">
                        <c:v>79.566666666666663</c:v>
                      </c:pt>
                      <c:pt idx="4774">
                        <c:v>79.583333333333329</c:v>
                      </c:pt>
                      <c:pt idx="4775">
                        <c:v>79.599999999999994</c:v>
                      </c:pt>
                      <c:pt idx="4776">
                        <c:v>79.61666666666666</c:v>
                      </c:pt>
                      <c:pt idx="4777">
                        <c:v>79.63333333333334</c:v>
                      </c:pt>
                      <c:pt idx="4778">
                        <c:v>79.650000000000006</c:v>
                      </c:pt>
                      <c:pt idx="4779">
                        <c:v>79.666666666666671</c:v>
                      </c:pt>
                      <c:pt idx="4780">
                        <c:v>79.683333333333337</c:v>
                      </c:pt>
                      <c:pt idx="4781">
                        <c:v>79.7</c:v>
                      </c:pt>
                      <c:pt idx="4782">
                        <c:v>79.716666666666669</c:v>
                      </c:pt>
                      <c:pt idx="4783">
                        <c:v>79.733333333333334</c:v>
                      </c:pt>
                      <c:pt idx="4784">
                        <c:v>79.75</c:v>
                      </c:pt>
                      <c:pt idx="4785">
                        <c:v>79.766666666666666</c:v>
                      </c:pt>
                      <c:pt idx="4786">
                        <c:v>79.783333333333331</c:v>
                      </c:pt>
                      <c:pt idx="4787">
                        <c:v>79.8</c:v>
                      </c:pt>
                      <c:pt idx="4788">
                        <c:v>79.816666666666663</c:v>
                      </c:pt>
                      <c:pt idx="4789">
                        <c:v>79.833333333333329</c:v>
                      </c:pt>
                      <c:pt idx="4790">
                        <c:v>79.849999999999994</c:v>
                      </c:pt>
                      <c:pt idx="4791">
                        <c:v>79.86666666666666</c:v>
                      </c:pt>
                      <c:pt idx="4792">
                        <c:v>79.88333333333334</c:v>
                      </c:pt>
                      <c:pt idx="4793">
                        <c:v>79.900000000000006</c:v>
                      </c:pt>
                      <c:pt idx="4794">
                        <c:v>79.916666666666671</c:v>
                      </c:pt>
                      <c:pt idx="4795">
                        <c:v>79.933333333333337</c:v>
                      </c:pt>
                      <c:pt idx="4796">
                        <c:v>79.95</c:v>
                      </c:pt>
                      <c:pt idx="4797">
                        <c:v>79.966666666666669</c:v>
                      </c:pt>
                      <c:pt idx="4798">
                        <c:v>79.983333333333334</c:v>
                      </c:pt>
                      <c:pt idx="4799">
                        <c:v>80</c:v>
                      </c:pt>
                      <c:pt idx="4800">
                        <c:v>80.016666666666666</c:v>
                      </c:pt>
                      <c:pt idx="4801">
                        <c:v>80.033333333333331</c:v>
                      </c:pt>
                      <c:pt idx="4802">
                        <c:v>80.05</c:v>
                      </c:pt>
                      <c:pt idx="4803">
                        <c:v>80.066666666666663</c:v>
                      </c:pt>
                      <c:pt idx="4804">
                        <c:v>80.083333333333329</c:v>
                      </c:pt>
                      <c:pt idx="4805">
                        <c:v>80.099999999999994</c:v>
                      </c:pt>
                      <c:pt idx="4806">
                        <c:v>80.11666666666666</c:v>
                      </c:pt>
                      <c:pt idx="4807">
                        <c:v>80.13333333333334</c:v>
                      </c:pt>
                      <c:pt idx="4808">
                        <c:v>80.150000000000006</c:v>
                      </c:pt>
                      <c:pt idx="4809">
                        <c:v>80.166666666666671</c:v>
                      </c:pt>
                      <c:pt idx="4810">
                        <c:v>80.183333333333337</c:v>
                      </c:pt>
                      <c:pt idx="4811">
                        <c:v>80.2</c:v>
                      </c:pt>
                      <c:pt idx="4812">
                        <c:v>80.216666666666669</c:v>
                      </c:pt>
                      <c:pt idx="4813">
                        <c:v>80.233333333333334</c:v>
                      </c:pt>
                      <c:pt idx="4814">
                        <c:v>80.25</c:v>
                      </c:pt>
                      <c:pt idx="4815">
                        <c:v>80.266666666666666</c:v>
                      </c:pt>
                      <c:pt idx="4816">
                        <c:v>80.283333333333331</c:v>
                      </c:pt>
                      <c:pt idx="4817">
                        <c:v>80.3</c:v>
                      </c:pt>
                      <c:pt idx="4818">
                        <c:v>80.316666666666663</c:v>
                      </c:pt>
                      <c:pt idx="4819">
                        <c:v>80.333333333333329</c:v>
                      </c:pt>
                      <c:pt idx="4820">
                        <c:v>80.349999999999994</c:v>
                      </c:pt>
                      <c:pt idx="4821">
                        <c:v>80.36666666666666</c:v>
                      </c:pt>
                      <c:pt idx="4822">
                        <c:v>80.38333333333334</c:v>
                      </c:pt>
                      <c:pt idx="4823">
                        <c:v>80.400000000000006</c:v>
                      </c:pt>
                      <c:pt idx="4824">
                        <c:v>80.416666666666671</c:v>
                      </c:pt>
                      <c:pt idx="4825">
                        <c:v>80.433333333333337</c:v>
                      </c:pt>
                      <c:pt idx="4826">
                        <c:v>80.45</c:v>
                      </c:pt>
                      <c:pt idx="4827">
                        <c:v>80.466666666666669</c:v>
                      </c:pt>
                      <c:pt idx="4828">
                        <c:v>80.483333333333334</c:v>
                      </c:pt>
                      <c:pt idx="4829">
                        <c:v>80.5</c:v>
                      </c:pt>
                      <c:pt idx="4830">
                        <c:v>80.516666666666666</c:v>
                      </c:pt>
                      <c:pt idx="4831">
                        <c:v>80.533333333333331</c:v>
                      </c:pt>
                      <c:pt idx="4832">
                        <c:v>80.55</c:v>
                      </c:pt>
                      <c:pt idx="4833">
                        <c:v>80.566666666666663</c:v>
                      </c:pt>
                      <c:pt idx="4834">
                        <c:v>80.583333333333329</c:v>
                      </c:pt>
                      <c:pt idx="4835">
                        <c:v>80.599999999999994</c:v>
                      </c:pt>
                      <c:pt idx="4836">
                        <c:v>80.61666666666666</c:v>
                      </c:pt>
                      <c:pt idx="4837">
                        <c:v>80.63333333333334</c:v>
                      </c:pt>
                      <c:pt idx="4838">
                        <c:v>80.650000000000006</c:v>
                      </c:pt>
                      <c:pt idx="4839">
                        <c:v>80.666666666666671</c:v>
                      </c:pt>
                      <c:pt idx="4840">
                        <c:v>80.683333333333337</c:v>
                      </c:pt>
                      <c:pt idx="4841">
                        <c:v>80.7</c:v>
                      </c:pt>
                      <c:pt idx="4842">
                        <c:v>80.716666666666669</c:v>
                      </c:pt>
                      <c:pt idx="4843">
                        <c:v>80.733333333333334</c:v>
                      </c:pt>
                      <c:pt idx="4844">
                        <c:v>80.75</c:v>
                      </c:pt>
                      <c:pt idx="4845">
                        <c:v>80.766666666666666</c:v>
                      </c:pt>
                      <c:pt idx="4846">
                        <c:v>80.783333333333331</c:v>
                      </c:pt>
                      <c:pt idx="4847">
                        <c:v>80.8</c:v>
                      </c:pt>
                      <c:pt idx="4848">
                        <c:v>80.816666666666663</c:v>
                      </c:pt>
                      <c:pt idx="4849">
                        <c:v>80.833333333333329</c:v>
                      </c:pt>
                      <c:pt idx="4850">
                        <c:v>80.849999999999994</c:v>
                      </c:pt>
                      <c:pt idx="4851">
                        <c:v>80.86666666666666</c:v>
                      </c:pt>
                      <c:pt idx="4852">
                        <c:v>80.88333333333334</c:v>
                      </c:pt>
                      <c:pt idx="4853">
                        <c:v>80.900000000000006</c:v>
                      </c:pt>
                      <c:pt idx="4854">
                        <c:v>80.916666666666671</c:v>
                      </c:pt>
                      <c:pt idx="4855">
                        <c:v>80.933333333333337</c:v>
                      </c:pt>
                      <c:pt idx="4856">
                        <c:v>80.95</c:v>
                      </c:pt>
                      <c:pt idx="4857">
                        <c:v>80.966666666666669</c:v>
                      </c:pt>
                      <c:pt idx="4858">
                        <c:v>80.983333333333334</c:v>
                      </c:pt>
                      <c:pt idx="4859">
                        <c:v>81</c:v>
                      </c:pt>
                      <c:pt idx="4860">
                        <c:v>81.016666666666666</c:v>
                      </c:pt>
                      <c:pt idx="4861">
                        <c:v>81.033333333333331</c:v>
                      </c:pt>
                      <c:pt idx="4862">
                        <c:v>81.05</c:v>
                      </c:pt>
                      <c:pt idx="4863">
                        <c:v>81.066666666666663</c:v>
                      </c:pt>
                      <c:pt idx="4864">
                        <c:v>81.083333333333329</c:v>
                      </c:pt>
                      <c:pt idx="4865">
                        <c:v>81.099999999999994</c:v>
                      </c:pt>
                      <c:pt idx="4866">
                        <c:v>81.11666666666666</c:v>
                      </c:pt>
                      <c:pt idx="4867">
                        <c:v>81.13333333333334</c:v>
                      </c:pt>
                      <c:pt idx="4868">
                        <c:v>81.150000000000006</c:v>
                      </c:pt>
                      <c:pt idx="4869">
                        <c:v>81.166666666666671</c:v>
                      </c:pt>
                      <c:pt idx="4870">
                        <c:v>81.183333333333337</c:v>
                      </c:pt>
                      <c:pt idx="4871">
                        <c:v>81.2</c:v>
                      </c:pt>
                      <c:pt idx="4872">
                        <c:v>81.216666666666669</c:v>
                      </c:pt>
                      <c:pt idx="4873">
                        <c:v>81.233333333333334</c:v>
                      </c:pt>
                      <c:pt idx="4874">
                        <c:v>81.25</c:v>
                      </c:pt>
                      <c:pt idx="4875">
                        <c:v>81.266666666666666</c:v>
                      </c:pt>
                      <c:pt idx="4876">
                        <c:v>81.283333333333331</c:v>
                      </c:pt>
                      <c:pt idx="4877">
                        <c:v>81.3</c:v>
                      </c:pt>
                      <c:pt idx="4878">
                        <c:v>81.316666666666663</c:v>
                      </c:pt>
                      <c:pt idx="4879">
                        <c:v>81.333333333333329</c:v>
                      </c:pt>
                      <c:pt idx="4880">
                        <c:v>81.349999999999994</c:v>
                      </c:pt>
                      <c:pt idx="4881">
                        <c:v>81.36666666666666</c:v>
                      </c:pt>
                      <c:pt idx="4882">
                        <c:v>81.38333333333334</c:v>
                      </c:pt>
                      <c:pt idx="4883">
                        <c:v>81.400000000000006</c:v>
                      </c:pt>
                      <c:pt idx="4884">
                        <c:v>81.416666666666671</c:v>
                      </c:pt>
                      <c:pt idx="4885">
                        <c:v>81.433333333333337</c:v>
                      </c:pt>
                      <c:pt idx="4886">
                        <c:v>81.45</c:v>
                      </c:pt>
                      <c:pt idx="4887">
                        <c:v>81.466666666666669</c:v>
                      </c:pt>
                      <c:pt idx="4888">
                        <c:v>81.483333333333334</c:v>
                      </c:pt>
                      <c:pt idx="4889">
                        <c:v>81.5</c:v>
                      </c:pt>
                      <c:pt idx="4890">
                        <c:v>81.516666666666666</c:v>
                      </c:pt>
                      <c:pt idx="4891">
                        <c:v>81.533333333333331</c:v>
                      </c:pt>
                      <c:pt idx="4892">
                        <c:v>81.55</c:v>
                      </c:pt>
                      <c:pt idx="4893">
                        <c:v>81.566666666666663</c:v>
                      </c:pt>
                      <c:pt idx="4894">
                        <c:v>81.583333333333329</c:v>
                      </c:pt>
                      <c:pt idx="4895">
                        <c:v>81.599999999999994</c:v>
                      </c:pt>
                      <c:pt idx="4896">
                        <c:v>81.61666666666666</c:v>
                      </c:pt>
                      <c:pt idx="4897">
                        <c:v>81.63333333333334</c:v>
                      </c:pt>
                      <c:pt idx="4898">
                        <c:v>81.650000000000006</c:v>
                      </c:pt>
                      <c:pt idx="4899">
                        <c:v>81.666666666666671</c:v>
                      </c:pt>
                      <c:pt idx="4900">
                        <c:v>81.683333333333337</c:v>
                      </c:pt>
                      <c:pt idx="4901">
                        <c:v>81.7</c:v>
                      </c:pt>
                      <c:pt idx="4902">
                        <c:v>81.716666666666669</c:v>
                      </c:pt>
                      <c:pt idx="4903">
                        <c:v>81.733333333333334</c:v>
                      </c:pt>
                      <c:pt idx="4904">
                        <c:v>81.75</c:v>
                      </c:pt>
                      <c:pt idx="4905">
                        <c:v>81.766666666666666</c:v>
                      </c:pt>
                      <c:pt idx="4906">
                        <c:v>81.783333333333331</c:v>
                      </c:pt>
                      <c:pt idx="4907">
                        <c:v>81.8</c:v>
                      </c:pt>
                      <c:pt idx="4908">
                        <c:v>81.816666666666663</c:v>
                      </c:pt>
                      <c:pt idx="4909">
                        <c:v>81.833333333333329</c:v>
                      </c:pt>
                      <c:pt idx="4910">
                        <c:v>81.849999999999994</c:v>
                      </c:pt>
                      <c:pt idx="4911">
                        <c:v>81.86666666666666</c:v>
                      </c:pt>
                      <c:pt idx="4912">
                        <c:v>81.88333333333334</c:v>
                      </c:pt>
                      <c:pt idx="4913">
                        <c:v>81.900000000000006</c:v>
                      </c:pt>
                      <c:pt idx="4914">
                        <c:v>81.916666666666671</c:v>
                      </c:pt>
                      <c:pt idx="4915">
                        <c:v>81.933333333333337</c:v>
                      </c:pt>
                      <c:pt idx="4916">
                        <c:v>81.95</c:v>
                      </c:pt>
                      <c:pt idx="4917">
                        <c:v>81.966666666666669</c:v>
                      </c:pt>
                      <c:pt idx="4918">
                        <c:v>81.983333333333334</c:v>
                      </c:pt>
                      <c:pt idx="4919">
                        <c:v>82</c:v>
                      </c:pt>
                      <c:pt idx="4920">
                        <c:v>82.016666666666666</c:v>
                      </c:pt>
                      <c:pt idx="4921">
                        <c:v>82.033333333333331</c:v>
                      </c:pt>
                      <c:pt idx="4922">
                        <c:v>82.05</c:v>
                      </c:pt>
                      <c:pt idx="4923">
                        <c:v>82.066666666666663</c:v>
                      </c:pt>
                      <c:pt idx="4924">
                        <c:v>82.083333333333329</c:v>
                      </c:pt>
                      <c:pt idx="4925">
                        <c:v>82.1</c:v>
                      </c:pt>
                      <c:pt idx="4926">
                        <c:v>82.11666666666666</c:v>
                      </c:pt>
                      <c:pt idx="4927">
                        <c:v>82.13333333333334</c:v>
                      </c:pt>
                      <c:pt idx="4928">
                        <c:v>82.15</c:v>
                      </c:pt>
                      <c:pt idx="4929">
                        <c:v>82.166666666666671</c:v>
                      </c:pt>
                      <c:pt idx="4930">
                        <c:v>82.183333333333337</c:v>
                      </c:pt>
                      <c:pt idx="4931">
                        <c:v>82.2</c:v>
                      </c:pt>
                      <c:pt idx="4932">
                        <c:v>82.216666666666669</c:v>
                      </c:pt>
                      <c:pt idx="4933">
                        <c:v>82.233333333333334</c:v>
                      </c:pt>
                      <c:pt idx="4934">
                        <c:v>82.25</c:v>
                      </c:pt>
                      <c:pt idx="4935">
                        <c:v>82.266666666666666</c:v>
                      </c:pt>
                      <c:pt idx="4936">
                        <c:v>82.283333333333331</c:v>
                      </c:pt>
                      <c:pt idx="4937">
                        <c:v>82.3</c:v>
                      </c:pt>
                      <c:pt idx="4938">
                        <c:v>82.316666666666663</c:v>
                      </c:pt>
                      <c:pt idx="4939">
                        <c:v>82.333333333333329</c:v>
                      </c:pt>
                      <c:pt idx="4940">
                        <c:v>82.35</c:v>
                      </c:pt>
                      <c:pt idx="4941">
                        <c:v>82.36666666666666</c:v>
                      </c:pt>
                      <c:pt idx="4942">
                        <c:v>82.38333333333334</c:v>
                      </c:pt>
                      <c:pt idx="4943">
                        <c:v>82.4</c:v>
                      </c:pt>
                      <c:pt idx="4944">
                        <c:v>82.416666666666671</c:v>
                      </c:pt>
                      <c:pt idx="4945">
                        <c:v>82.433333333333337</c:v>
                      </c:pt>
                      <c:pt idx="4946">
                        <c:v>82.45</c:v>
                      </c:pt>
                      <c:pt idx="4947">
                        <c:v>82.466666666666669</c:v>
                      </c:pt>
                      <c:pt idx="4948">
                        <c:v>82.483333333333334</c:v>
                      </c:pt>
                      <c:pt idx="4949">
                        <c:v>82.5</c:v>
                      </c:pt>
                      <c:pt idx="4950">
                        <c:v>82.516666666666666</c:v>
                      </c:pt>
                      <c:pt idx="4951">
                        <c:v>82.533333333333331</c:v>
                      </c:pt>
                      <c:pt idx="4952">
                        <c:v>82.55</c:v>
                      </c:pt>
                      <c:pt idx="4953">
                        <c:v>82.566666666666663</c:v>
                      </c:pt>
                      <c:pt idx="4954">
                        <c:v>82.583333333333329</c:v>
                      </c:pt>
                      <c:pt idx="4955">
                        <c:v>82.6</c:v>
                      </c:pt>
                      <c:pt idx="4956">
                        <c:v>82.61666666666666</c:v>
                      </c:pt>
                      <c:pt idx="4957">
                        <c:v>82.63333333333334</c:v>
                      </c:pt>
                      <c:pt idx="4958">
                        <c:v>82.65</c:v>
                      </c:pt>
                      <c:pt idx="4959">
                        <c:v>82.666666666666671</c:v>
                      </c:pt>
                      <c:pt idx="4960">
                        <c:v>82.683333333333337</c:v>
                      </c:pt>
                      <c:pt idx="4961">
                        <c:v>82.7</c:v>
                      </c:pt>
                      <c:pt idx="4962">
                        <c:v>82.716666666666669</c:v>
                      </c:pt>
                      <c:pt idx="4963">
                        <c:v>82.733333333333334</c:v>
                      </c:pt>
                      <c:pt idx="4964">
                        <c:v>82.75</c:v>
                      </c:pt>
                      <c:pt idx="4965">
                        <c:v>82.766666666666666</c:v>
                      </c:pt>
                      <c:pt idx="4966">
                        <c:v>82.783333333333331</c:v>
                      </c:pt>
                      <c:pt idx="4967">
                        <c:v>82.8</c:v>
                      </c:pt>
                      <c:pt idx="4968">
                        <c:v>82.816666666666663</c:v>
                      </c:pt>
                      <c:pt idx="4969">
                        <c:v>82.833333333333329</c:v>
                      </c:pt>
                      <c:pt idx="4970">
                        <c:v>82.85</c:v>
                      </c:pt>
                      <c:pt idx="4971">
                        <c:v>82.86666666666666</c:v>
                      </c:pt>
                      <c:pt idx="4972">
                        <c:v>82.88333333333334</c:v>
                      </c:pt>
                      <c:pt idx="4973">
                        <c:v>82.9</c:v>
                      </c:pt>
                      <c:pt idx="4974">
                        <c:v>82.916666666666671</c:v>
                      </c:pt>
                      <c:pt idx="4975">
                        <c:v>82.933333333333337</c:v>
                      </c:pt>
                      <c:pt idx="4976">
                        <c:v>82.95</c:v>
                      </c:pt>
                      <c:pt idx="4977">
                        <c:v>82.966666666666669</c:v>
                      </c:pt>
                      <c:pt idx="4978">
                        <c:v>82.983333333333334</c:v>
                      </c:pt>
                      <c:pt idx="4979">
                        <c:v>83</c:v>
                      </c:pt>
                      <c:pt idx="4980">
                        <c:v>83.016666666666666</c:v>
                      </c:pt>
                      <c:pt idx="4981">
                        <c:v>83.033333333333331</c:v>
                      </c:pt>
                      <c:pt idx="4982">
                        <c:v>83.05</c:v>
                      </c:pt>
                      <c:pt idx="4983">
                        <c:v>83.066666666666663</c:v>
                      </c:pt>
                      <c:pt idx="4984">
                        <c:v>83.083333333333329</c:v>
                      </c:pt>
                      <c:pt idx="4985">
                        <c:v>83.1</c:v>
                      </c:pt>
                      <c:pt idx="4986">
                        <c:v>83.11666666666666</c:v>
                      </c:pt>
                      <c:pt idx="4987">
                        <c:v>83.13333333333334</c:v>
                      </c:pt>
                      <c:pt idx="4988">
                        <c:v>83.15</c:v>
                      </c:pt>
                      <c:pt idx="4989">
                        <c:v>83.166666666666671</c:v>
                      </c:pt>
                      <c:pt idx="4990">
                        <c:v>83.183333333333337</c:v>
                      </c:pt>
                      <c:pt idx="4991">
                        <c:v>83.2</c:v>
                      </c:pt>
                      <c:pt idx="4992">
                        <c:v>83.216666666666669</c:v>
                      </c:pt>
                      <c:pt idx="4993">
                        <c:v>83.233333333333334</c:v>
                      </c:pt>
                      <c:pt idx="4994">
                        <c:v>83.25</c:v>
                      </c:pt>
                      <c:pt idx="4995">
                        <c:v>83.266666666666666</c:v>
                      </c:pt>
                      <c:pt idx="4996">
                        <c:v>83.283333333333331</c:v>
                      </c:pt>
                      <c:pt idx="4997">
                        <c:v>83.3</c:v>
                      </c:pt>
                      <c:pt idx="4998">
                        <c:v>83.316666666666663</c:v>
                      </c:pt>
                      <c:pt idx="4999">
                        <c:v>83.333333333333329</c:v>
                      </c:pt>
                      <c:pt idx="5000">
                        <c:v>83.35</c:v>
                      </c:pt>
                      <c:pt idx="5001">
                        <c:v>83.36666666666666</c:v>
                      </c:pt>
                      <c:pt idx="5002">
                        <c:v>83.38333333333334</c:v>
                      </c:pt>
                      <c:pt idx="5003">
                        <c:v>83.4</c:v>
                      </c:pt>
                      <c:pt idx="5004">
                        <c:v>83.416666666666671</c:v>
                      </c:pt>
                      <c:pt idx="5005">
                        <c:v>83.433333333333337</c:v>
                      </c:pt>
                      <c:pt idx="5006">
                        <c:v>83.45</c:v>
                      </c:pt>
                      <c:pt idx="5007">
                        <c:v>83.466666666666669</c:v>
                      </c:pt>
                      <c:pt idx="5008">
                        <c:v>83.483333333333334</c:v>
                      </c:pt>
                      <c:pt idx="5009">
                        <c:v>83.5</c:v>
                      </c:pt>
                      <c:pt idx="5010">
                        <c:v>83.516666666666666</c:v>
                      </c:pt>
                      <c:pt idx="5011">
                        <c:v>83.533333333333331</c:v>
                      </c:pt>
                      <c:pt idx="5012">
                        <c:v>83.55</c:v>
                      </c:pt>
                      <c:pt idx="5013">
                        <c:v>83.566666666666663</c:v>
                      </c:pt>
                      <c:pt idx="5014">
                        <c:v>83.583333333333329</c:v>
                      </c:pt>
                      <c:pt idx="5015">
                        <c:v>83.6</c:v>
                      </c:pt>
                      <c:pt idx="5016">
                        <c:v>83.61666666666666</c:v>
                      </c:pt>
                      <c:pt idx="5017">
                        <c:v>83.63333333333334</c:v>
                      </c:pt>
                      <c:pt idx="5018">
                        <c:v>83.65</c:v>
                      </c:pt>
                      <c:pt idx="5019">
                        <c:v>83.666666666666671</c:v>
                      </c:pt>
                      <c:pt idx="5020">
                        <c:v>83.683333333333337</c:v>
                      </c:pt>
                      <c:pt idx="5021">
                        <c:v>83.7</c:v>
                      </c:pt>
                      <c:pt idx="5022">
                        <c:v>83.716666666666669</c:v>
                      </c:pt>
                      <c:pt idx="5023">
                        <c:v>83.733333333333334</c:v>
                      </c:pt>
                      <c:pt idx="5024">
                        <c:v>83.75</c:v>
                      </c:pt>
                      <c:pt idx="5025">
                        <c:v>83.766666666666666</c:v>
                      </c:pt>
                      <c:pt idx="5026">
                        <c:v>83.783333333333331</c:v>
                      </c:pt>
                      <c:pt idx="5027">
                        <c:v>83.8</c:v>
                      </c:pt>
                      <c:pt idx="5028">
                        <c:v>83.816666666666663</c:v>
                      </c:pt>
                      <c:pt idx="5029">
                        <c:v>83.833333333333329</c:v>
                      </c:pt>
                      <c:pt idx="5030">
                        <c:v>83.85</c:v>
                      </c:pt>
                      <c:pt idx="5031">
                        <c:v>83.86666666666666</c:v>
                      </c:pt>
                      <c:pt idx="5032">
                        <c:v>83.88333333333334</c:v>
                      </c:pt>
                      <c:pt idx="5033">
                        <c:v>83.9</c:v>
                      </c:pt>
                      <c:pt idx="5034">
                        <c:v>83.916666666666671</c:v>
                      </c:pt>
                      <c:pt idx="5035">
                        <c:v>83.933333333333337</c:v>
                      </c:pt>
                      <c:pt idx="5036">
                        <c:v>83.95</c:v>
                      </c:pt>
                      <c:pt idx="5037">
                        <c:v>83.966666666666669</c:v>
                      </c:pt>
                      <c:pt idx="5038">
                        <c:v>83.983333333333334</c:v>
                      </c:pt>
                      <c:pt idx="5039">
                        <c:v>84</c:v>
                      </c:pt>
                      <c:pt idx="5040">
                        <c:v>84.016666666666666</c:v>
                      </c:pt>
                      <c:pt idx="5041">
                        <c:v>84.033333333333331</c:v>
                      </c:pt>
                      <c:pt idx="5042">
                        <c:v>84.05</c:v>
                      </c:pt>
                      <c:pt idx="5043">
                        <c:v>84.066666666666663</c:v>
                      </c:pt>
                      <c:pt idx="5044">
                        <c:v>84.083333333333329</c:v>
                      </c:pt>
                      <c:pt idx="5045">
                        <c:v>84.1</c:v>
                      </c:pt>
                      <c:pt idx="5046">
                        <c:v>84.11666666666666</c:v>
                      </c:pt>
                      <c:pt idx="5047">
                        <c:v>84.13333333333334</c:v>
                      </c:pt>
                      <c:pt idx="5048">
                        <c:v>84.15</c:v>
                      </c:pt>
                      <c:pt idx="5049">
                        <c:v>84.166666666666671</c:v>
                      </c:pt>
                      <c:pt idx="5050">
                        <c:v>84.183333333333337</c:v>
                      </c:pt>
                      <c:pt idx="5051">
                        <c:v>84.2</c:v>
                      </c:pt>
                      <c:pt idx="5052">
                        <c:v>84.216666666666669</c:v>
                      </c:pt>
                      <c:pt idx="5053">
                        <c:v>84.233333333333334</c:v>
                      </c:pt>
                      <c:pt idx="5054">
                        <c:v>84.25</c:v>
                      </c:pt>
                      <c:pt idx="5055">
                        <c:v>84.266666666666666</c:v>
                      </c:pt>
                      <c:pt idx="5056">
                        <c:v>84.283333333333331</c:v>
                      </c:pt>
                      <c:pt idx="5057">
                        <c:v>84.3</c:v>
                      </c:pt>
                      <c:pt idx="5058">
                        <c:v>84.316666666666663</c:v>
                      </c:pt>
                      <c:pt idx="5059">
                        <c:v>84.333333333333329</c:v>
                      </c:pt>
                      <c:pt idx="5060">
                        <c:v>84.35</c:v>
                      </c:pt>
                      <c:pt idx="5061">
                        <c:v>84.36666666666666</c:v>
                      </c:pt>
                      <c:pt idx="5062">
                        <c:v>84.38333333333334</c:v>
                      </c:pt>
                      <c:pt idx="5063">
                        <c:v>84.4</c:v>
                      </c:pt>
                      <c:pt idx="5064">
                        <c:v>84.416666666666671</c:v>
                      </c:pt>
                      <c:pt idx="5065">
                        <c:v>84.433333333333337</c:v>
                      </c:pt>
                      <c:pt idx="5066">
                        <c:v>84.45</c:v>
                      </c:pt>
                      <c:pt idx="5067">
                        <c:v>84.466666666666669</c:v>
                      </c:pt>
                      <c:pt idx="5068">
                        <c:v>84.483333333333334</c:v>
                      </c:pt>
                      <c:pt idx="5069">
                        <c:v>84.5</c:v>
                      </c:pt>
                      <c:pt idx="5070">
                        <c:v>84.516666666666666</c:v>
                      </c:pt>
                      <c:pt idx="5071">
                        <c:v>84.533333333333331</c:v>
                      </c:pt>
                      <c:pt idx="5072">
                        <c:v>84.55</c:v>
                      </c:pt>
                      <c:pt idx="5073">
                        <c:v>84.566666666666663</c:v>
                      </c:pt>
                      <c:pt idx="5074">
                        <c:v>84.583333333333329</c:v>
                      </c:pt>
                      <c:pt idx="5075">
                        <c:v>84.6</c:v>
                      </c:pt>
                      <c:pt idx="5076">
                        <c:v>84.61666666666666</c:v>
                      </c:pt>
                      <c:pt idx="5077">
                        <c:v>84.63333333333334</c:v>
                      </c:pt>
                      <c:pt idx="5078">
                        <c:v>84.65</c:v>
                      </c:pt>
                      <c:pt idx="5079">
                        <c:v>84.666666666666671</c:v>
                      </c:pt>
                      <c:pt idx="5080">
                        <c:v>84.683333333333337</c:v>
                      </c:pt>
                      <c:pt idx="5081">
                        <c:v>84.7</c:v>
                      </c:pt>
                      <c:pt idx="5082">
                        <c:v>84.716666666666669</c:v>
                      </c:pt>
                      <c:pt idx="5083">
                        <c:v>84.733333333333334</c:v>
                      </c:pt>
                      <c:pt idx="5084">
                        <c:v>84.75</c:v>
                      </c:pt>
                      <c:pt idx="5085">
                        <c:v>84.766666666666666</c:v>
                      </c:pt>
                      <c:pt idx="5086">
                        <c:v>84.783333333333331</c:v>
                      </c:pt>
                      <c:pt idx="5087">
                        <c:v>84.8</c:v>
                      </c:pt>
                      <c:pt idx="5088">
                        <c:v>84.816666666666663</c:v>
                      </c:pt>
                      <c:pt idx="5089">
                        <c:v>84.833333333333329</c:v>
                      </c:pt>
                      <c:pt idx="5090">
                        <c:v>84.85</c:v>
                      </c:pt>
                      <c:pt idx="5091">
                        <c:v>84.86666666666666</c:v>
                      </c:pt>
                      <c:pt idx="5092">
                        <c:v>84.88333333333334</c:v>
                      </c:pt>
                      <c:pt idx="5093">
                        <c:v>84.9</c:v>
                      </c:pt>
                      <c:pt idx="5094">
                        <c:v>84.916666666666671</c:v>
                      </c:pt>
                      <c:pt idx="5095">
                        <c:v>84.933333333333337</c:v>
                      </c:pt>
                      <c:pt idx="5096">
                        <c:v>84.95</c:v>
                      </c:pt>
                      <c:pt idx="5097">
                        <c:v>84.966666666666669</c:v>
                      </c:pt>
                      <c:pt idx="5098">
                        <c:v>84.983333333333334</c:v>
                      </c:pt>
                      <c:pt idx="5099">
                        <c:v>85</c:v>
                      </c:pt>
                      <c:pt idx="5100">
                        <c:v>85.016666666666666</c:v>
                      </c:pt>
                      <c:pt idx="5101">
                        <c:v>85.033333333333331</c:v>
                      </c:pt>
                      <c:pt idx="5102">
                        <c:v>85.05</c:v>
                      </c:pt>
                      <c:pt idx="5103">
                        <c:v>85.066666666666663</c:v>
                      </c:pt>
                      <c:pt idx="5104">
                        <c:v>85.083333333333329</c:v>
                      </c:pt>
                      <c:pt idx="5105">
                        <c:v>85.1</c:v>
                      </c:pt>
                      <c:pt idx="5106">
                        <c:v>85.11666666666666</c:v>
                      </c:pt>
                      <c:pt idx="5107">
                        <c:v>85.13333333333334</c:v>
                      </c:pt>
                      <c:pt idx="5108">
                        <c:v>85.15</c:v>
                      </c:pt>
                      <c:pt idx="5109">
                        <c:v>85.166666666666671</c:v>
                      </c:pt>
                      <c:pt idx="5110">
                        <c:v>85.183333333333337</c:v>
                      </c:pt>
                      <c:pt idx="5111">
                        <c:v>85.2</c:v>
                      </c:pt>
                      <c:pt idx="5112">
                        <c:v>85.216666666666669</c:v>
                      </c:pt>
                      <c:pt idx="5113">
                        <c:v>85.233333333333334</c:v>
                      </c:pt>
                      <c:pt idx="5114">
                        <c:v>85.25</c:v>
                      </c:pt>
                      <c:pt idx="5115">
                        <c:v>85.266666666666666</c:v>
                      </c:pt>
                      <c:pt idx="5116">
                        <c:v>85.283333333333331</c:v>
                      </c:pt>
                      <c:pt idx="5117">
                        <c:v>85.3</c:v>
                      </c:pt>
                      <c:pt idx="5118">
                        <c:v>85.316666666666663</c:v>
                      </c:pt>
                      <c:pt idx="5119">
                        <c:v>85.333333333333329</c:v>
                      </c:pt>
                      <c:pt idx="5120">
                        <c:v>85.35</c:v>
                      </c:pt>
                      <c:pt idx="5121">
                        <c:v>85.36666666666666</c:v>
                      </c:pt>
                      <c:pt idx="5122">
                        <c:v>85.38333333333334</c:v>
                      </c:pt>
                      <c:pt idx="5123">
                        <c:v>85.4</c:v>
                      </c:pt>
                      <c:pt idx="5124">
                        <c:v>85.416666666666671</c:v>
                      </c:pt>
                      <c:pt idx="5125">
                        <c:v>85.433333333333337</c:v>
                      </c:pt>
                      <c:pt idx="5126">
                        <c:v>85.45</c:v>
                      </c:pt>
                      <c:pt idx="5127">
                        <c:v>85.466666666666669</c:v>
                      </c:pt>
                      <c:pt idx="5128">
                        <c:v>85.483333333333334</c:v>
                      </c:pt>
                      <c:pt idx="5129">
                        <c:v>85.5</c:v>
                      </c:pt>
                      <c:pt idx="5130">
                        <c:v>85.516666666666666</c:v>
                      </c:pt>
                      <c:pt idx="5131">
                        <c:v>85.533333333333331</c:v>
                      </c:pt>
                      <c:pt idx="5132">
                        <c:v>85.55</c:v>
                      </c:pt>
                      <c:pt idx="5133">
                        <c:v>85.566666666666663</c:v>
                      </c:pt>
                      <c:pt idx="5134">
                        <c:v>85.583333333333329</c:v>
                      </c:pt>
                      <c:pt idx="5135">
                        <c:v>85.6</c:v>
                      </c:pt>
                      <c:pt idx="5136">
                        <c:v>85.61666666666666</c:v>
                      </c:pt>
                      <c:pt idx="5137">
                        <c:v>85.63333333333334</c:v>
                      </c:pt>
                      <c:pt idx="5138">
                        <c:v>85.65</c:v>
                      </c:pt>
                      <c:pt idx="5139">
                        <c:v>85.666666666666671</c:v>
                      </c:pt>
                      <c:pt idx="5140">
                        <c:v>85.683333333333337</c:v>
                      </c:pt>
                      <c:pt idx="5141">
                        <c:v>85.7</c:v>
                      </c:pt>
                      <c:pt idx="5142">
                        <c:v>85.716666666666669</c:v>
                      </c:pt>
                      <c:pt idx="5143">
                        <c:v>85.733333333333334</c:v>
                      </c:pt>
                      <c:pt idx="5144">
                        <c:v>85.75</c:v>
                      </c:pt>
                      <c:pt idx="5145">
                        <c:v>85.766666666666666</c:v>
                      </c:pt>
                      <c:pt idx="5146">
                        <c:v>85.783333333333331</c:v>
                      </c:pt>
                      <c:pt idx="5147">
                        <c:v>85.8</c:v>
                      </c:pt>
                      <c:pt idx="5148">
                        <c:v>85.816666666666663</c:v>
                      </c:pt>
                      <c:pt idx="5149">
                        <c:v>85.833333333333329</c:v>
                      </c:pt>
                      <c:pt idx="5150">
                        <c:v>85.85</c:v>
                      </c:pt>
                      <c:pt idx="5151">
                        <c:v>85.86666666666666</c:v>
                      </c:pt>
                      <c:pt idx="5152">
                        <c:v>85.88333333333334</c:v>
                      </c:pt>
                      <c:pt idx="5153">
                        <c:v>85.9</c:v>
                      </c:pt>
                      <c:pt idx="5154">
                        <c:v>85.916666666666671</c:v>
                      </c:pt>
                      <c:pt idx="5155">
                        <c:v>85.933333333333337</c:v>
                      </c:pt>
                      <c:pt idx="5156">
                        <c:v>85.95</c:v>
                      </c:pt>
                      <c:pt idx="5157">
                        <c:v>85.966666666666669</c:v>
                      </c:pt>
                      <c:pt idx="5158">
                        <c:v>85.983333333333334</c:v>
                      </c:pt>
                      <c:pt idx="5159">
                        <c:v>86</c:v>
                      </c:pt>
                      <c:pt idx="5160">
                        <c:v>86.016666666666666</c:v>
                      </c:pt>
                      <c:pt idx="5161">
                        <c:v>86.033333333333331</c:v>
                      </c:pt>
                      <c:pt idx="5162">
                        <c:v>86.05</c:v>
                      </c:pt>
                      <c:pt idx="5163">
                        <c:v>86.066666666666663</c:v>
                      </c:pt>
                      <c:pt idx="5164">
                        <c:v>86.083333333333329</c:v>
                      </c:pt>
                      <c:pt idx="5165">
                        <c:v>86.1</c:v>
                      </c:pt>
                      <c:pt idx="5166">
                        <c:v>86.11666666666666</c:v>
                      </c:pt>
                      <c:pt idx="5167">
                        <c:v>86.13333333333334</c:v>
                      </c:pt>
                      <c:pt idx="5168">
                        <c:v>86.15</c:v>
                      </c:pt>
                      <c:pt idx="5169">
                        <c:v>86.166666666666671</c:v>
                      </c:pt>
                      <c:pt idx="5170">
                        <c:v>86.183333333333337</c:v>
                      </c:pt>
                      <c:pt idx="5171">
                        <c:v>86.2</c:v>
                      </c:pt>
                      <c:pt idx="5172">
                        <c:v>86.216666666666669</c:v>
                      </c:pt>
                      <c:pt idx="5173">
                        <c:v>86.233333333333334</c:v>
                      </c:pt>
                      <c:pt idx="5174">
                        <c:v>86.25</c:v>
                      </c:pt>
                      <c:pt idx="5175">
                        <c:v>86.266666666666666</c:v>
                      </c:pt>
                      <c:pt idx="5176">
                        <c:v>86.283333333333331</c:v>
                      </c:pt>
                      <c:pt idx="5177">
                        <c:v>86.3</c:v>
                      </c:pt>
                      <c:pt idx="5178">
                        <c:v>86.316666666666663</c:v>
                      </c:pt>
                      <c:pt idx="5179">
                        <c:v>86.333333333333329</c:v>
                      </c:pt>
                      <c:pt idx="5180">
                        <c:v>86.35</c:v>
                      </c:pt>
                      <c:pt idx="5181">
                        <c:v>86.36666666666666</c:v>
                      </c:pt>
                      <c:pt idx="5182">
                        <c:v>86.38333333333334</c:v>
                      </c:pt>
                      <c:pt idx="5183">
                        <c:v>86.4</c:v>
                      </c:pt>
                      <c:pt idx="5184">
                        <c:v>86.416666666666671</c:v>
                      </c:pt>
                      <c:pt idx="5185">
                        <c:v>86.433333333333337</c:v>
                      </c:pt>
                      <c:pt idx="5186">
                        <c:v>86.45</c:v>
                      </c:pt>
                      <c:pt idx="5187">
                        <c:v>86.466666666666669</c:v>
                      </c:pt>
                      <c:pt idx="5188">
                        <c:v>86.483333333333334</c:v>
                      </c:pt>
                      <c:pt idx="5189">
                        <c:v>86.5</c:v>
                      </c:pt>
                      <c:pt idx="5190">
                        <c:v>86.516666666666666</c:v>
                      </c:pt>
                      <c:pt idx="5191">
                        <c:v>86.533333333333331</c:v>
                      </c:pt>
                      <c:pt idx="5192">
                        <c:v>86.55</c:v>
                      </c:pt>
                      <c:pt idx="5193">
                        <c:v>86.566666666666663</c:v>
                      </c:pt>
                      <c:pt idx="5194">
                        <c:v>86.583333333333329</c:v>
                      </c:pt>
                      <c:pt idx="5195">
                        <c:v>86.6</c:v>
                      </c:pt>
                      <c:pt idx="5196">
                        <c:v>86.61666666666666</c:v>
                      </c:pt>
                      <c:pt idx="5197">
                        <c:v>86.63333333333334</c:v>
                      </c:pt>
                      <c:pt idx="5198">
                        <c:v>86.65</c:v>
                      </c:pt>
                      <c:pt idx="5199">
                        <c:v>86.666666666666671</c:v>
                      </c:pt>
                      <c:pt idx="5200">
                        <c:v>86.683333333333337</c:v>
                      </c:pt>
                      <c:pt idx="5201">
                        <c:v>86.7</c:v>
                      </c:pt>
                      <c:pt idx="5202">
                        <c:v>86.716666666666669</c:v>
                      </c:pt>
                      <c:pt idx="5203">
                        <c:v>86.733333333333334</c:v>
                      </c:pt>
                      <c:pt idx="5204">
                        <c:v>86.75</c:v>
                      </c:pt>
                      <c:pt idx="5205">
                        <c:v>86.766666666666666</c:v>
                      </c:pt>
                      <c:pt idx="5206">
                        <c:v>86.783333333333331</c:v>
                      </c:pt>
                      <c:pt idx="5207">
                        <c:v>86.8</c:v>
                      </c:pt>
                      <c:pt idx="5208">
                        <c:v>86.816666666666663</c:v>
                      </c:pt>
                      <c:pt idx="5209">
                        <c:v>86.833333333333329</c:v>
                      </c:pt>
                      <c:pt idx="5210">
                        <c:v>86.85</c:v>
                      </c:pt>
                      <c:pt idx="5211">
                        <c:v>86.86666666666666</c:v>
                      </c:pt>
                      <c:pt idx="5212">
                        <c:v>86.88333333333334</c:v>
                      </c:pt>
                      <c:pt idx="5213">
                        <c:v>86.9</c:v>
                      </c:pt>
                      <c:pt idx="5214">
                        <c:v>86.916666666666671</c:v>
                      </c:pt>
                      <c:pt idx="5215">
                        <c:v>86.933333333333337</c:v>
                      </c:pt>
                      <c:pt idx="5216">
                        <c:v>86.95</c:v>
                      </c:pt>
                      <c:pt idx="5217">
                        <c:v>86.966666666666669</c:v>
                      </c:pt>
                      <c:pt idx="5218">
                        <c:v>86.983333333333334</c:v>
                      </c:pt>
                      <c:pt idx="5219">
                        <c:v>87</c:v>
                      </c:pt>
                      <c:pt idx="5220">
                        <c:v>87.016666666666666</c:v>
                      </c:pt>
                      <c:pt idx="5221">
                        <c:v>87.033333333333331</c:v>
                      </c:pt>
                      <c:pt idx="5222">
                        <c:v>87.05</c:v>
                      </c:pt>
                      <c:pt idx="5223">
                        <c:v>87.066666666666663</c:v>
                      </c:pt>
                      <c:pt idx="5224">
                        <c:v>87.083333333333329</c:v>
                      </c:pt>
                      <c:pt idx="5225">
                        <c:v>87.1</c:v>
                      </c:pt>
                      <c:pt idx="5226">
                        <c:v>87.11666666666666</c:v>
                      </c:pt>
                      <c:pt idx="5227">
                        <c:v>87.13333333333334</c:v>
                      </c:pt>
                      <c:pt idx="5228">
                        <c:v>87.15</c:v>
                      </c:pt>
                      <c:pt idx="5229">
                        <c:v>87.166666666666671</c:v>
                      </c:pt>
                      <c:pt idx="5230">
                        <c:v>87.183333333333337</c:v>
                      </c:pt>
                      <c:pt idx="5231">
                        <c:v>87.2</c:v>
                      </c:pt>
                      <c:pt idx="5232">
                        <c:v>87.216666666666669</c:v>
                      </c:pt>
                      <c:pt idx="5233">
                        <c:v>87.233333333333334</c:v>
                      </c:pt>
                      <c:pt idx="5234">
                        <c:v>87.25</c:v>
                      </c:pt>
                      <c:pt idx="5235">
                        <c:v>87.266666666666666</c:v>
                      </c:pt>
                      <c:pt idx="5236">
                        <c:v>87.283333333333331</c:v>
                      </c:pt>
                      <c:pt idx="5237">
                        <c:v>87.3</c:v>
                      </c:pt>
                      <c:pt idx="5238">
                        <c:v>87.316666666666663</c:v>
                      </c:pt>
                      <c:pt idx="5239">
                        <c:v>87.333333333333329</c:v>
                      </c:pt>
                      <c:pt idx="5240">
                        <c:v>87.35</c:v>
                      </c:pt>
                      <c:pt idx="5241">
                        <c:v>87.36666666666666</c:v>
                      </c:pt>
                      <c:pt idx="5242">
                        <c:v>87.38333333333334</c:v>
                      </c:pt>
                      <c:pt idx="5243">
                        <c:v>87.4</c:v>
                      </c:pt>
                      <c:pt idx="5244">
                        <c:v>87.416666666666671</c:v>
                      </c:pt>
                      <c:pt idx="5245">
                        <c:v>87.433333333333337</c:v>
                      </c:pt>
                      <c:pt idx="5246">
                        <c:v>87.45</c:v>
                      </c:pt>
                      <c:pt idx="5247">
                        <c:v>87.466666666666669</c:v>
                      </c:pt>
                      <c:pt idx="5248">
                        <c:v>87.483333333333334</c:v>
                      </c:pt>
                      <c:pt idx="5249">
                        <c:v>87.5</c:v>
                      </c:pt>
                      <c:pt idx="5250">
                        <c:v>87.516666666666666</c:v>
                      </c:pt>
                      <c:pt idx="5251">
                        <c:v>87.533333333333331</c:v>
                      </c:pt>
                      <c:pt idx="5252">
                        <c:v>87.55</c:v>
                      </c:pt>
                      <c:pt idx="5253">
                        <c:v>87.566666666666663</c:v>
                      </c:pt>
                      <c:pt idx="5254">
                        <c:v>87.583333333333329</c:v>
                      </c:pt>
                      <c:pt idx="5255">
                        <c:v>87.6</c:v>
                      </c:pt>
                      <c:pt idx="5256">
                        <c:v>87.61666666666666</c:v>
                      </c:pt>
                      <c:pt idx="5257">
                        <c:v>87.63333333333334</c:v>
                      </c:pt>
                      <c:pt idx="5258">
                        <c:v>87.65</c:v>
                      </c:pt>
                      <c:pt idx="5259">
                        <c:v>87.666666666666671</c:v>
                      </c:pt>
                      <c:pt idx="5260">
                        <c:v>87.683333333333337</c:v>
                      </c:pt>
                      <c:pt idx="5261">
                        <c:v>87.7</c:v>
                      </c:pt>
                      <c:pt idx="5262">
                        <c:v>87.716666666666669</c:v>
                      </c:pt>
                      <c:pt idx="5263">
                        <c:v>87.733333333333334</c:v>
                      </c:pt>
                      <c:pt idx="5264">
                        <c:v>87.75</c:v>
                      </c:pt>
                      <c:pt idx="5265">
                        <c:v>87.766666666666666</c:v>
                      </c:pt>
                      <c:pt idx="5266">
                        <c:v>87.783333333333331</c:v>
                      </c:pt>
                      <c:pt idx="5267">
                        <c:v>87.8</c:v>
                      </c:pt>
                      <c:pt idx="5268">
                        <c:v>87.816666666666663</c:v>
                      </c:pt>
                      <c:pt idx="5269">
                        <c:v>87.833333333333329</c:v>
                      </c:pt>
                      <c:pt idx="5270">
                        <c:v>87.85</c:v>
                      </c:pt>
                      <c:pt idx="5271">
                        <c:v>87.86666666666666</c:v>
                      </c:pt>
                      <c:pt idx="5272">
                        <c:v>87.88333333333334</c:v>
                      </c:pt>
                      <c:pt idx="5273">
                        <c:v>87.9</c:v>
                      </c:pt>
                      <c:pt idx="5274">
                        <c:v>87.916666666666671</c:v>
                      </c:pt>
                      <c:pt idx="5275">
                        <c:v>87.933333333333337</c:v>
                      </c:pt>
                      <c:pt idx="5276">
                        <c:v>87.95</c:v>
                      </c:pt>
                      <c:pt idx="5277">
                        <c:v>87.966666666666669</c:v>
                      </c:pt>
                      <c:pt idx="5278">
                        <c:v>87.983333333333334</c:v>
                      </c:pt>
                      <c:pt idx="5279">
                        <c:v>88</c:v>
                      </c:pt>
                      <c:pt idx="5280">
                        <c:v>88.016666666666666</c:v>
                      </c:pt>
                      <c:pt idx="5281">
                        <c:v>88.033333333333331</c:v>
                      </c:pt>
                      <c:pt idx="5282">
                        <c:v>88.05</c:v>
                      </c:pt>
                      <c:pt idx="5283">
                        <c:v>88.066666666666663</c:v>
                      </c:pt>
                      <c:pt idx="5284">
                        <c:v>88.083333333333329</c:v>
                      </c:pt>
                      <c:pt idx="5285">
                        <c:v>88.1</c:v>
                      </c:pt>
                      <c:pt idx="5286">
                        <c:v>88.11666666666666</c:v>
                      </c:pt>
                      <c:pt idx="5287">
                        <c:v>88.13333333333334</c:v>
                      </c:pt>
                      <c:pt idx="5288">
                        <c:v>88.15</c:v>
                      </c:pt>
                      <c:pt idx="5289">
                        <c:v>88.166666666666671</c:v>
                      </c:pt>
                      <c:pt idx="5290">
                        <c:v>88.183333333333337</c:v>
                      </c:pt>
                      <c:pt idx="5291">
                        <c:v>88.2</c:v>
                      </c:pt>
                      <c:pt idx="5292">
                        <c:v>88.216666666666669</c:v>
                      </c:pt>
                      <c:pt idx="5293">
                        <c:v>88.233333333333334</c:v>
                      </c:pt>
                      <c:pt idx="5294">
                        <c:v>88.25</c:v>
                      </c:pt>
                      <c:pt idx="5295">
                        <c:v>88.266666666666666</c:v>
                      </c:pt>
                      <c:pt idx="5296">
                        <c:v>88.283333333333331</c:v>
                      </c:pt>
                      <c:pt idx="5297">
                        <c:v>88.3</c:v>
                      </c:pt>
                      <c:pt idx="5298">
                        <c:v>88.316666666666663</c:v>
                      </c:pt>
                      <c:pt idx="5299">
                        <c:v>88.333333333333329</c:v>
                      </c:pt>
                      <c:pt idx="5300">
                        <c:v>88.35</c:v>
                      </c:pt>
                      <c:pt idx="5301">
                        <c:v>88.36666666666666</c:v>
                      </c:pt>
                      <c:pt idx="5302">
                        <c:v>88.38333333333334</c:v>
                      </c:pt>
                      <c:pt idx="5303">
                        <c:v>88.4</c:v>
                      </c:pt>
                      <c:pt idx="5304">
                        <c:v>88.416666666666671</c:v>
                      </c:pt>
                      <c:pt idx="5305">
                        <c:v>88.433333333333337</c:v>
                      </c:pt>
                      <c:pt idx="5306">
                        <c:v>88.45</c:v>
                      </c:pt>
                      <c:pt idx="5307">
                        <c:v>88.466666666666669</c:v>
                      </c:pt>
                      <c:pt idx="5308">
                        <c:v>88.483333333333334</c:v>
                      </c:pt>
                      <c:pt idx="5309">
                        <c:v>88.5</c:v>
                      </c:pt>
                      <c:pt idx="5310">
                        <c:v>88.516666666666666</c:v>
                      </c:pt>
                      <c:pt idx="5311">
                        <c:v>88.533333333333331</c:v>
                      </c:pt>
                      <c:pt idx="5312">
                        <c:v>88.55</c:v>
                      </c:pt>
                      <c:pt idx="5313">
                        <c:v>88.566666666666663</c:v>
                      </c:pt>
                      <c:pt idx="5314">
                        <c:v>88.583333333333329</c:v>
                      </c:pt>
                      <c:pt idx="5315">
                        <c:v>88.6</c:v>
                      </c:pt>
                      <c:pt idx="5316">
                        <c:v>88.61666666666666</c:v>
                      </c:pt>
                      <c:pt idx="5317">
                        <c:v>88.63333333333334</c:v>
                      </c:pt>
                      <c:pt idx="5318">
                        <c:v>88.65</c:v>
                      </c:pt>
                      <c:pt idx="5319">
                        <c:v>88.666666666666671</c:v>
                      </c:pt>
                      <c:pt idx="5320">
                        <c:v>88.683333333333337</c:v>
                      </c:pt>
                      <c:pt idx="5321">
                        <c:v>88.7</c:v>
                      </c:pt>
                      <c:pt idx="5322">
                        <c:v>88.716666666666669</c:v>
                      </c:pt>
                      <c:pt idx="5323">
                        <c:v>88.733333333333334</c:v>
                      </c:pt>
                      <c:pt idx="5324">
                        <c:v>88.75</c:v>
                      </c:pt>
                      <c:pt idx="5325">
                        <c:v>88.766666666666666</c:v>
                      </c:pt>
                      <c:pt idx="5326">
                        <c:v>88.783333333333331</c:v>
                      </c:pt>
                      <c:pt idx="5327">
                        <c:v>88.8</c:v>
                      </c:pt>
                      <c:pt idx="5328">
                        <c:v>88.816666666666663</c:v>
                      </c:pt>
                      <c:pt idx="5329">
                        <c:v>88.833333333333329</c:v>
                      </c:pt>
                      <c:pt idx="5330">
                        <c:v>88.85</c:v>
                      </c:pt>
                      <c:pt idx="5331">
                        <c:v>88.86666666666666</c:v>
                      </c:pt>
                      <c:pt idx="5332">
                        <c:v>88.88333333333334</c:v>
                      </c:pt>
                      <c:pt idx="5333">
                        <c:v>88.9</c:v>
                      </c:pt>
                      <c:pt idx="5334">
                        <c:v>88.916666666666671</c:v>
                      </c:pt>
                      <c:pt idx="5335">
                        <c:v>88.933333333333337</c:v>
                      </c:pt>
                      <c:pt idx="5336">
                        <c:v>88.95</c:v>
                      </c:pt>
                      <c:pt idx="5337">
                        <c:v>88.966666666666669</c:v>
                      </c:pt>
                      <c:pt idx="5338">
                        <c:v>88.983333333333334</c:v>
                      </c:pt>
                      <c:pt idx="5339">
                        <c:v>89</c:v>
                      </c:pt>
                      <c:pt idx="5340">
                        <c:v>89.016666666666666</c:v>
                      </c:pt>
                      <c:pt idx="5341">
                        <c:v>89.033333333333331</c:v>
                      </c:pt>
                      <c:pt idx="5342">
                        <c:v>89.05</c:v>
                      </c:pt>
                      <c:pt idx="5343">
                        <c:v>89.066666666666663</c:v>
                      </c:pt>
                      <c:pt idx="5344">
                        <c:v>89.083333333333329</c:v>
                      </c:pt>
                      <c:pt idx="5345">
                        <c:v>89.1</c:v>
                      </c:pt>
                      <c:pt idx="5346">
                        <c:v>89.11666666666666</c:v>
                      </c:pt>
                      <c:pt idx="5347">
                        <c:v>89.13333333333334</c:v>
                      </c:pt>
                      <c:pt idx="5348">
                        <c:v>89.15</c:v>
                      </c:pt>
                      <c:pt idx="5349">
                        <c:v>89.166666666666671</c:v>
                      </c:pt>
                      <c:pt idx="5350">
                        <c:v>89.183333333333337</c:v>
                      </c:pt>
                      <c:pt idx="5351">
                        <c:v>89.2</c:v>
                      </c:pt>
                      <c:pt idx="5352">
                        <c:v>89.216666666666669</c:v>
                      </c:pt>
                      <c:pt idx="5353">
                        <c:v>89.233333333333334</c:v>
                      </c:pt>
                      <c:pt idx="5354">
                        <c:v>89.25</c:v>
                      </c:pt>
                      <c:pt idx="5355">
                        <c:v>89.266666666666666</c:v>
                      </c:pt>
                      <c:pt idx="5356">
                        <c:v>89.283333333333331</c:v>
                      </c:pt>
                      <c:pt idx="5357">
                        <c:v>89.3</c:v>
                      </c:pt>
                      <c:pt idx="5358">
                        <c:v>89.316666666666663</c:v>
                      </c:pt>
                      <c:pt idx="5359">
                        <c:v>89.333333333333329</c:v>
                      </c:pt>
                      <c:pt idx="5360">
                        <c:v>89.35</c:v>
                      </c:pt>
                      <c:pt idx="5361">
                        <c:v>89.36666666666666</c:v>
                      </c:pt>
                      <c:pt idx="5362">
                        <c:v>89.38333333333334</c:v>
                      </c:pt>
                      <c:pt idx="5363">
                        <c:v>89.4</c:v>
                      </c:pt>
                      <c:pt idx="5364">
                        <c:v>89.416666666666671</c:v>
                      </c:pt>
                      <c:pt idx="5365">
                        <c:v>89.433333333333337</c:v>
                      </c:pt>
                      <c:pt idx="5366">
                        <c:v>89.45</c:v>
                      </c:pt>
                      <c:pt idx="5367">
                        <c:v>89.466666666666669</c:v>
                      </c:pt>
                      <c:pt idx="5368">
                        <c:v>89.483333333333334</c:v>
                      </c:pt>
                      <c:pt idx="5369">
                        <c:v>89.5</c:v>
                      </c:pt>
                      <c:pt idx="5370">
                        <c:v>89.516666666666666</c:v>
                      </c:pt>
                      <c:pt idx="5371">
                        <c:v>89.533333333333331</c:v>
                      </c:pt>
                      <c:pt idx="5372">
                        <c:v>89.55</c:v>
                      </c:pt>
                      <c:pt idx="5373">
                        <c:v>89.566666666666663</c:v>
                      </c:pt>
                      <c:pt idx="5374">
                        <c:v>89.583333333333329</c:v>
                      </c:pt>
                      <c:pt idx="5375">
                        <c:v>89.6</c:v>
                      </c:pt>
                      <c:pt idx="5376">
                        <c:v>89.61666666666666</c:v>
                      </c:pt>
                      <c:pt idx="5377">
                        <c:v>89.63333333333334</c:v>
                      </c:pt>
                      <c:pt idx="5378">
                        <c:v>89.65</c:v>
                      </c:pt>
                      <c:pt idx="5379">
                        <c:v>89.666666666666671</c:v>
                      </c:pt>
                      <c:pt idx="5380">
                        <c:v>89.683333333333337</c:v>
                      </c:pt>
                      <c:pt idx="5381">
                        <c:v>89.7</c:v>
                      </c:pt>
                      <c:pt idx="5382">
                        <c:v>89.716666666666669</c:v>
                      </c:pt>
                      <c:pt idx="5383">
                        <c:v>89.733333333333334</c:v>
                      </c:pt>
                      <c:pt idx="5384">
                        <c:v>89.75</c:v>
                      </c:pt>
                      <c:pt idx="5385">
                        <c:v>89.766666666666666</c:v>
                      </c:pt>
                      <c:pt idx="5386">
                        <c:v>89.783333333333331</c:v>
                      </c:pt>
                      <c:pt idx="5387">
                        <c:v>89.8</c:v>
                      </c:pt>
                      <c:pt idx="5388">
                        <c:v>89.816666666666663</c:v>
                      </c:pt>
                      <c:pt idx="5389">
                        <c:v>89.833333333333329</c:v>
                      </c:pt>
                      <c:pt idx="5390">
                        <c:v>89.85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'[ZnO parameters ottobre 2023.xlsx]Foglio1'!$K$9:$K$5399</c15:sqref>
                        </c15:formulaRef>
                      </c:ext>
                    </c:extLst>
                    <c:numCache>
                      <c:formatCode>General</c:formatCode>
                      <c:ptCount val="5391"/>
                      <c:pt idx="0">
                        <c:v>54.793100000000003</c:v>
                      </c:pt>
                      <c:pt idx="1">
                        <c:v>54.784059999999997</c:v>
                      </c:pt>
                      <c:pt idx="2">
                        <c:v>54.793100000000003</c:v>
                      </c:pt>
                      <c:pt idx="3">
                        <c:v>54.83831</c:v>
                      </c:pt>
                      <c:pt idx="4">
                        <c:v>54.793100000000003</c:v>
                      </c:pt>
                      <c:pt idx="5">
                        <c:v>54.802140000000001</c:v>
                      </c:pt>
                      <c:pt idx="6">
                        <c:v>54.793100000000003</c:v>
                      </c:pt>
                      <c:pt idx="7">
                        <c:v>54.802140000000001</c:v>
                      </c:pt>
                      <c:pt idx="8">
                        <c:v>54.820219999999999</c:v>
                      </c:pt>
                      <c:pt idx="9">
                        <c:v>54.81118</c:v>
                      </c:pt>
                      <c:pt idx="10">
                        <c:v>54.784059999999997</c:v>
                      </c:pt>
                      <c:pt idx="11">
                        <c:v>54.793100000000003</c:v>
                      </c:pt>
                      <c:pt idx="12">
                        <c:v>54.784059999999997</c:v>
                      </c:pt>
                      <c:pt idx="13">
                        <c:v>54.83831</c:v>
                      </c:pt>
                      <c:pt idx="14">
                        <c:v>54.784059999999997</c:v>
                      </c:pt>
                      <c:pt idx="15">
                        <c:v>54.856400000000001</c:v>
                      </c:pt>
                      <c:pt idx="16">
                        <c:v>54.793100000000003</c:v>
                      </c:pt>
                      <c:pt idx="17">
                        <c:v>54.820219999999999</c:v>
                      </c:pt>
                      <c:pt idx="18">
                        <c:v>54.829270000000001</c:v>
                      </c:pt>
                      <c:pt idx="19">
                        <c:v>54.81118</c:v>
                      </c:pt>
                      <c:pt idx="20">
                        <c:v>54.820219999999999</c:v>
                      </c:pt>
                      <c:pt idx="21">
                        <c:v>54.83831</c:v>
                      </c:pt>
                      <c:pt idx="22">
                        <c:v>54.784059999999997</c:v>
                      </c:pt>
                      <c:pt idx="23">
                        <c:v>54.793100000000003</c:v>
                      </c:pt>
                      <c:pt idx="24">
                        <c:v>54.820219999999999</c:v>
                      </c:pt>
                      <c:pt idx="25">
                        <c:v>54.83831</c:v>
                      </c:pt>
                      <c:pt idx="26">
                        <c:v>54.829270000000001</c:v>
                      </c:pt>
                      <c:pt idx="27">
                        <c:v>54.784059999999997</c:v>
                      </c:pt>
                      <c:pt idx="28">
                        <c:v>54.775019999999998</c:v>
                      </c:pt>
                      <c:pt idx="29">
                        <c:v>54.802140000000001</c:v>
                      </c:pt>
                      <c:pt idx="30">
                        <c:v>54.793100000000003</c:v>
                      </c:pt>
                      <c:pt idx="31">
                        <c:v>54.765970000000003</c:v>
                      </c:pt>
                      <c:pt idx="32">
                        <c:v>54.820219999999999</c:v>
                      </c:pt>
                      <c:pt idx="33">
                        <c:v>54.784059999999997</c:v>
                      </c:pt>
                      <c:pt idx="34">
                        <c:v>54.793100000000003</c:v>
                      </c:pt>
                      <c:pt idx="35">
                        <c:v>54.820219999999999</c:v>
                      </c:pt>
                      <c:pt idx="36">
                        <c:v>54.874479999999998</c:v>
                      </c:pt>
                      <c:pt idx="37">
                        <c:v>54.83831</c:v>
                      </c:pt>
                      <c:pt idx="38">
                        <c:v>54.793100000000003</c:v>
                      </c:pt>
                      <c:pt idx="39">
                        <c:v>54.83831</c:v>
                      </c:pt>
                      <c:pt idx="40">
                        <c:v>54.81118</c:v>
                      </c:pt>
                      <c:pt idx="41">
                        <c:v>54.81118</c:v>
                      </c:pt>
                      <c:pt idx="42">
                        <c:v>54.802140000000001</c:v>
                      </c:pt>
                      <c:pt idx="43">
                        <c:v>54.820219999999999</c:v>
                      </c:pt>
                      <c:pt idx="44">
                        <c:v>54.820219999999999</c:v>
                      </c:pt>
                      <c:pt idx="45">
                        <c:v>54.775019999999998</c:v>
                      </c:pt>
                      <c:pt idx="46">
                        <c:v>54.81118</c:v>
                      </c:pt>
                      <c:pt idx="47">
                        <c:v>54.910649999999997</c:v>
                      </c:pt>
                      <c:pt idx="48">
                        <c:v>54.81118</c:v>
                      </c:pt>
                      <c:pt idx="49">
                        <c:v>54.802140000000001</c:v>
                      </c:pt>
                      <c:pt idx="50">
                        <c:v>54.81118</c:v>
                      </c:pt>
                      <c:pt idx="51">
                        <c:v>54.81118</c:v>
                      </c:pt>
                      <c:pt idx="52">
                        <c:v>54.829270000000001</c:v>
                      </c:pt>
                      <c:pt idx="53">
                        <c:v>54.793100000000003</c:v>
                      </c:pt>
                      <c:pt idx="54">
                        <c:v>54.793100000000003</c:v>
                      </c:pt>
                      <c:pt idx="55">
                        <c:v>54.829270000000001</c:v>
                      </c:pt>
                      <c:pt idx="56">
                        <c:v>54.829270000000001</c:v>
                      </c:pt>
                      <c:pt idx="57">
                        <c:v>54.81118</c:v>
                      </c:pt>
                      <c:pt idx="58">
                        <c:v>54.820219999999999</c:v>
                      </c:pt>
                      <c:pt idx="59">
                        <c:v>54.820219999999999</c:v>
                      </c:pt>
                      <c:pt idx="60">
                        <c:v>54.820219999999999</c:v>
                      </c:pt>
                      <c:pt idx="61">
                        <c:v>54.793100000000003</c:v>
                      </c:pt>
                      <c:pt idx="62">
                        <c:v>54.793100000000003</c:v>
                      </c:pt>
                      <c:pt idx="63">
                        <c:v>54.793100000000003</c:v>
                      </c:pt>
                      <c:pt idx="64">
                        <c:v>54.765970000000003</c:v>
                      </c:pt>
                      <c:pt idx="65">
                        <c:v>54.829270000000001</c:v>
                      </c:pt>
                      <c:pt idx="66">
                        <c:v>54.820219999999999</c:v>
                      </c:pt>
                      <c:pt idx="67">
                        <c:v>54.820219999999999</c:v>
                      </c:pt>
                      <c:pt idx="68">
                        <c:v>54.829270000000001</c:v>
                      </c:pt>
                      <c:pt idx="69">
                        <c:v>54.83831</c:v>
                      </c:pt>
                      <c:pt idx="70">
                        <c:v>54.81118</c:v>
                      </c:pt>
                      <c:pt idx="71">
                        <c:v>54.829270000000001</c:v>
                      </c:pt>
                      <c:pt idx="72">
                        <c:v>54.784059999999997</c:v>
                      </c:pt>
                      <c:pt idx="73">
                        <c:v>54.820219999999999</c:v>
                      </c:pt>
                      <c:pt idx="74">
                        <c:v>54.874479999999998</c:v>
                      </c:pt>
                      <c:pt idx="75">
                        <c:v>54.81118</c:v>
                      </c:pt>
                      <c:pt idx="76">
                        <c:v>54.756929999999997</c:v>
                      </c:pt>
                      <c:pt idx="77">
                        <c:v>54.820219999999999</c:v>
                      </c:pt>
                      <c:pt idx="78">
                        <c:v>54.775019999999998</c:v>
                      </c:pt>
                      <c:pt idx="79">
                        <c:v>54.820219999999999</c:v>
                      </c:pt>
                      <c:pt idx="80">
                        <c:v>54.81118</c:v>
                      </c:pt>
                      <c:pt idx="81">
                        <c:v>54.775019999999998</c:v>
                      </c:pt>
                      <c:pt idx="82">
                        <c:v>54.820219999999999</c:v>
                      </c:pt>
                      <c:pt idx="83">
                        <c:v>54.83831</c:v>
                      </c:pt>
                      <c:pt idx="84">
                        <c:v>54.784059999999997</c:v>
                      </c:pt>
                      <c:pt idx="85">
                        <c:v>54.820219999999999</c:v>
                      </c:pt>
                      <c:pt idx="86">
                        <c:v>54.793100000000003</c:v>
                      </c:pt>
                      <c:pt idx="87">
                        <c:v>54.775019999999998</c:v>
                      </c:pt>
                      <c:pt idx="88">
                        <c:v>54.820219999999999</c:v>
                      </c:pt>
                      <c:pt idx="89">
                        <c:v>54.81118</c:v>
                      </c:pt>
                      <c:pt idx="90">
                        <c:v>54.802140000000001</c:v>
                      </c:pt>
                      <c:pt idx="91">
                        <c:v>54.802140000000001</c:v>
                      </c:pt>
                      <c:pt idx="92">
                        <c:v>54.784059999999997</c:v>
                      </c:pt>
                      <c:pt idx="93">
                        <c:v>54.820219999999999</c:v>
                      </c:pt>
                      <c:pt idx="94">
                        <c:v>54.847349999999999</c:v>
                      </c:pt>
                      <c:pt idx="95">
                        <c:v>54.829270000000001</c:v>
                      </c:pt>
                      <c:pt idx="96">
                        <c:v>54.802140000000001</c:v>
                      </c:pt>
                      <c:pt idx="97">
                        <c:v>54.784059999999997</c:v>
                      </c:pt>
                      <c:pt idx="98">
                        <c:v>54.820219999999999</c:v>
                      </c:pt>
                      <c:pt idx="99">
                        <c:v>54.793100000000003</c:v>
                      </c:pt>
                      <c:pt idx="100">
                        <c:v>54.802140000000001</c:v>
                      </c:pt>
                      <c:pt idx="101">
                        <c:v>54.820219999999999</c:v>
                      </c:pt>
                      <c:pt idx="102">
                        <c:v>54.81118</c:v>
                      </c:pt>
                      <c:pt idx="103">
                        <c:v>54.756929999999997</c:v>
                      </c:pt>
                      <c:pt idx="104">
                        <c:v>54.793100000000003</c:v>
                      </c:pt>
                      <c:pt idx="105">
                        <c:v>54.81118</c:v>
                      </c:pt>
                      <c:pt idx="106">
                        <c:v>54.765970000000003</c:v>
                      </c:pt>
                      <c:pt idx="107">
                        <c:v>54.820219999999999</c:v>
                      </c:pt>
                      <c:pt idx="108">
                        <c:v>54.765970000000003</c:v>
                      </c:pt>
                      <c:pt idx="109">
                        <c:v>54.820219999999999</c:v>
                      </c:pt>
                      <c:pt idx="110">
                        <c:v>54.802140000000001</c:v>
                      </c:pt>
                      <c:pt idx="111">
                        <c:v>54.784059999999997</c:v>
                      </c:pt>
                      <c:pt idx="112">
                        <c:v>54.829270000000001</c:v>
                      </c:pt>
                      <c:pt idx="113">
                        <c:v>54.784059999999997</c:v>
                      </c:pt>
                      <c:pt idx="114">
                        <c:v>54.793100000000003</c:v>
                      </c:pt>
                      <c:pt idx="115">
                        <c:v>54.793100000000003</c:v>
                      </c:pt>
                      <c:pt idx="116">
                        <c:v>54.775019999999998</c:v>
                      </c:pt>
                      <c:pt idx="117">
                        <c:v>54.83831</c:v>
                      </c:pt>
                      <c:pt idx="118">
                        <c:v>54.765970000000003</c:v>
                      </c:pt>
                      <c:pt idx="119">
                        <c:v>54.793100000000003</c:v>
                      </c:pt>
                      <c:pt idx="120">
                        <c:v>54.793100000000003</c:v>
                      </c:pt>
                      <c:pt idx="121">
                        <c:v>54.81118</c:v>
                      </c:pt>
                      <c:pt idx="122">
                        <c:v>54.793100000000003</c:v>
                      </c:pt>
                      <c:pt idx="123">
                        <c:v>54.747889999999998</c:v>
                      </c:pt>
                      <c:pt idx="124">
                        <c:v>54.784059999999997</c:v>
                      </c:pt>
                      <c:pt idx="125">
                        <c:v>54.784059999999997</c:v>
                      </c:pt>
                      <c:pt idx="126">
                        <c:v>54.847349999999999</c:v>
                      </c:pt>
                      <c:pt idx="127">
                        <c:v>54.793100000000003</c:v>
                      </c:pt>
                      <c:pt idx="128">
                        <c:v>54.793100000000003</c:v>
                      </c:pt>
                      <c:pt idx="129">
                        <c:v>54.793100000000003</c:v>
                      </c:pt>
                      <c:pt idx="130">
                        <c:v>54.83831</c:v>
                      </c:pt>
                      <c:pt idx="131">
                        <c:v>54.802140000000001</c:v>
                      </c:pt>
                      <c:pt idx="132">
                        <c:v>54.793100000000003</c:v>
                      </c:pt>
                      <c:pt idx="133">
                        <c:v>54.829270000000001</c:v>
                      </c:pt>
                      <c:pt idx="134">
                        <c:v>54.784059999999997</c:v>
                      </c:pt>
                      <c:pt idx="135">
                        <c:v>54.775019999999998</c:v>
                      </c:pt>
                      <c:pt idx="136">
                        <c:v>54.802140000000001</c:v>
                      </c:pt>
                      <c:pt idx="137">
                        <c:v>54.802140000000001</c:v>
                      </c:pt>
                      <c:pt idx="138">
                        <c:v>54.802140000000001</c:v>
                      </c:pt>
                      <c:pt idx="139">
                        <c:v>54.83831</c:v>
                      </c:pt>
                      <c:pt idx="140">
                        <c:v>54.81118</c:v>
                      </c:pt>
                      <c:pt idx="141">
                        <c:v>54.802140000000001</c:v>
                      </c:pt>
                      <c:pt idx="142">
                        <c:v>54.775019999999998</c:v>
                      </c:pt>
                      <c:pt idx="143">
                        <c:v>54.86544</c:v>
                      </c:pt>
                      <c:pt idx="144">
                        <c:v>54.793100000000003</c:v>
                      </c:pt>
                      <c:pt idx="145">
                        <c:v>54.847349999999999</c:v>
                      </c:pt>
                      <c:pt idx="146">
                        <c:v>54.83831</c:v>
                      </c:pt>
                      <c:pt idx="147">
                        <c:v>54.802140000000001</c:v>
                      </c:pt>
                      <c:pt idx="148">
                        <c:v>54.83831</c:v>
                      </c:pt>
                      <c:pt idx="149">
                        <c:v>54.910649999999997</c:v>
                      </c:pt>
                      <c:pt idx="150">
                        <c:v>54.83831</c:v>
                      </c:pt>
                      <c:pt idx="151">
                        <c:v>54.829270000000001</c:v>
                      </c:pt>
                      <c:pt idx="152">
                        <c:v>54.820219999999999</c:v>
                      </c:pt>
                      <c:pt idx="153">
                        <c:v>54.847349999999999</c:v>
                      </c:pt>
                      <c:pt idx="154">
                        <c:v>54.874479999999998</c:v>
                      </c:pt>
                      <c:pt idx="155">
                        <c:v>54.874479999999998</c:v>
                      </c:pt>
                      <c:pt idx="156">
                        <c:v>54.86544</c:v>
                      </c:pt>
                      <c:pt idx="157">
                        <c:v>54.86544</c:v>
                      </c:pt>
                      <c:pt idx="158">
                        <c:v>54.847349999999999</c:v>
                      </c:pt>
                      <c:pt idx="159">
                        <c:v>54.883519999999997</c:v>
                      </c:pt>
                      <c:pt idx="160">
                        <c:v>54.86544</c:v>
                      </c:pt>
                      <c:pt idx="161">
                        <c:v>54.847349999999999</c:v>
                      </c:pt>
                      <c:pt idx="162">
                        <c:v>54.874479999999998</c:v>
                      </c:pt>
                      <c:pt idx="163">
                        <c:v>54.910649999999997</c:v>
                      </c:pt>
                      <c:pt idx="164">
                        <c:v>54.892560000000003</c:v>
                      </c:pt>
                      <c:pt idx="165">
                        <c:v>54.919690000000003</c:v>
                      </c:pt>
                      <c:pt idx="166">
                        <c:v>54.883519999999997</c:v>
                      </c:pt>
                      <c:pt idx="167">
                        <c:v>54.883519999999997</c:v>
                      </c:pt>
                      <c:pt idx="168">
                        <c:v>54.928730000000002</c:v>
                      </c:pt>
                      <c:pt idx="169">
                        <c:v>54.86544</c:v>
                      </c:pt>
                      <c:pt idx="170">
                        <c:v>54.955860000000001</c:v>
                      </c:pt>
                      <c:pt idx="171">
                        <c:v>54.883519999999997</c:v>
                      </c:pt>
                      <c:pt idx="172">
                        <c:v>54.93777</c:v>
                      </c:pt>
                      <c:pt idx="173">
                        <c:v>54.928730000000002</c:v>
                      </c:pt>
                      <c:pt idx="174">
                        <c:v>54.9649</c:v>
                      </c:pt>
                      <c:pt idx="175">
                        <c:v>54.910649999999997</c:v>
                      </c:pt>
                      <c:pt idx="176">
                        <c:v>54.955860000000001</c:v>
                      </c:pt>
                      <c:pt idx="177">
                        <c:v>54.910649999999997</c:v>
                      </c:pt>
                      <c:pt idx="178">
                        <c:v>54.928730000000002</c:v>
                      </c:pt>
                      <c:pt idx="179">
                        <c:v>54.982990000000001</c:v>
                      </c:pt>
                      <c:pt idx="180">
                        <c:v>54.9649</c:v>
                      </c:pt>
                      <c:pt idx="181">
                        <c:v>55.001069999999999</c:v>
                      </c:pt>
                      <c:pt idx="182">
                        <c:v>55.001069999999999</c:v>
                      </c:pt>
                      <c:pt idx="183">
                        <c:v>54.982990000000001</c:v>
                      </c:pt>
                      <c:pt idx="184">
                        <c:v>54.982990000000001</c:v>
                      </c:pt>
                      <c:pt idx="185">
                        <c:v>55.028199999999998</c:v>
                      </c:pt>
                      <c:pt idx="186">
                        <c:v>55.001069999999999</c:v>
                      </c:pt>
                      <c:pt idx="187">
                        <c:v>55.010109999999997</c:v>
                      </c:pt>
                      <c:pt idx="188">
                        <c:v>55.001069999999999</c:v>
                      </c:pt>
                      <c:pt idx="189">
                        <c:v>55.019159999999999</c:v>
                      </c:pt>
                      <c:pt idx="190">
                        <c:v>55.082450000000001</c:v>
                      </c:pt>
                      <c:pt idx="191">
                        <c:v>55.046280000000003</c:v>
                      </c:pt>
                      <c:pt idx="192">
                        <c:v>55.091500000000003</c:v>
                      </c:pt>
                      <c:pt idx="193">
                        <c:v>55.100540000000002</c:v>
                      </c:pt>
                      <c:pt idx="194">
                        <c:v>55.037239999999997</c:v>
                      </c:pt>
                      <c:pt idx="195">
                        <c:v>55.091500000000003</c:v>
                      </c:pt>
                      <c:pt idx="196">
                        <c:v>55.073410000000003</c:v>
                      </c:pt>
                      <c:pt idx="197">
                        <c:v>55.055320000000002</c:v>
                      </c:pt>
                      <c:pt idx="198">
                        <c:v>55.172870000000003</c:v>
                      </c:pt>
                      <c:pt idx="199">
                        <c:v>55.082450000000001</c:v>
                      </c:pt>
                      <c:pt idx="200">
                        <c:v>55.082450000000001</c:v>
                      </c:pt>
                      <c:pt idx="201">
                        <c:v>55.055320000000002</c:v>
                      </c:pt>
                      <c:pt idx="202">
                        <c:v>55.073410000000003</c:v>
                      </c:pt>
                      <c:pt idx="203">
                        <c:v>55.091500000000003</c:v>
                      </c:pt>
                      <c:pt idx="204">
                        <c:v>55.109580000000001</c:v>
                      </c:pt>
                      <c:pt idx="205">
                        <c:v>55.136699999999998</c:v>
                      </c:pt>
                      <c:pt idx="206">
                        <c:v>55.11862</c:v>
                      </c:pt>
                      <c:pt idx="207">
                        <c:v>55.127659999999999</c:v>
                      </c:pt>
                      <c:pt idx="208">
                        <c:v>55.190959999999997</c:v>
                      </c:pt>
                      <c:pt idx="209">
                        <c:v>55.11862</c:v>
                      </c:pt>
                      <c:pt idx="210">
                        <c:v>55.127659999999999</c:v>
                      </c:pt>
                      <c:pt idx="211">
                        <c:v>55.11862</c:v>
                      </c:pt>
                      <c:pt idx="212">
                        <c:v>55.136699999999998</c:v>
                      </c:pt>
                      <c:pt idx="213">
                        <c:v>55.163829999999997</c:v>
                      </c:pt>
                      <c:pt idx="214">
                        <c:v>55.163829999999997</c:v>
                      </c:pt>
                      <c:pt idx="215">
                        <c:v>55.181919999999998</c:v>
                      </c:pt>
                      <c:pt idx="216">
                        <c:v>55.136699999999998</c:v>
                      </c:pt>
                      <c:pt idx="217">
                        <c:v>55.218089999999997</c:v>
                      </c:pt>
                      <c:pt idx="218">
                        <c:v>55.172870000000003</c:v>
                      </c:pt>
                      <c:pt idx="219">
                        <c:v>55.127659999999999</c:v>
                      </c:pt>
                      <c:pt idx="220">
                        <c:v>55.172870000000003</c:v>
                      </c:pt>
                      <c:pt idx="221">
                        <c:v>55.14575</c:v>
                      </c:pt>
                      <c:pt idx="222">
                        <c:v>55.154789999999998</c:v>
                      </c:pt>
                      <c:pt idx="223">
                        <c:v>55.2</c:v>
                      </c:pt>
                      <c:pt idx="224">
                        <c:v>55.209040000000002</c:v>
                      </c:pt>
                      <c:pt idx="225">
                        <c:v>55.14575</c:v>
                      </c:pt>
                      <c:pt idx="226">
                        <c:v>55.154789999999998</c:v>
                      </c:pt>
                      <c:pt idx="227">
                        <c:v>55.172870000000003</c:v>
                      </c:pt>
                      <c:pt idx="228">
                        <c:v>55.154789999999998</c:v>
                      </c:pt>
                      <c:pt idx="229">
                        <c:v>55.172870000000003</c:v>
                      </c:pt>
                      <c:pt idx="230">
                        <c:v>55.172870000000003</c:v>
                      </c:pt>
                      <c:pt idx="231">
                        <c:v>55.2</c:v>
                      </c:pt>
                      <c:pt idx="232">
                        <c:v>55.163829999999997</c:v>
                      </c:pt>
                      <c:pt idx="233">
                        <c:v>55.14575</c:v>
                      </c:pt>
                      <c:pt idx="234">
                        <c:v>55.172870000000003</c:v>
                      </c:pt>
                      <c:pt idx="235">
                        <c:v>55.14575</c:v>
                      </c:pt>
                      <c:pt idx="236">
                        <c:v>55.218089999999997</c:v>
                      </c:pt>
                      <c:pt idx="237">
                        <c:v>55.172870000000003</c:v>
                      </c:pt>
                      <c:pt idx="238">
                        <c:v>55.172870000000003</c:v>
                      </c:pt>
                      <c:pt idx="239">
                        <c:v>55.154789999999998</c:v>
                      </c:pt>
                      <c:pt idx="240">
                        <c:v>55.2</c:v>
                      </c:pt>
                      <c:pt idx="241">
                        <c:v>55.263300000000001</c:v>
                      </c:pt>
                      <c:pt idx="242">
                        <c:v>55.181919999999998</c:v>
                      </c:pt>
                      <c:pt idx="243">
                        <c:v>55.209040000000002</c:v>
                      </c:pt>
                      <c:pt idx="244">
                        <c:v>55.163829999999997</c:v>
                      </c:pt>
                      <c:pt idx="245">
                        <c:v>55.181919999999998</c:v>
                      </c:pt>
                      <c:pt idx="246">
                        <c:v>55.154789999999998</c:v>
                      </c:pt>
                      <c:pt idx="247">
                        <c:v>55.163829999999997</c:v>
                      </c:pt>
                      <c:pt idx="248">
                        <c:v>55.263300000000001</c:v>
                      </c:pt>
                      <c:pt idx="249">
                        <c:v>55.218089999999997</c:v>
                      </c:pt>
                      <c:pt idx="250">
                        <c:v>55.227130000000002</c:v>
                      </c:pt>
                      <c:pt idx="251">
                        <c:v>55.181919999999998</c:v>
                      </c:pt>
                      <c:pt idx="252">
                        <c:v>55.227130000000002</c:v>
                      </c:pt>
                      <c:pt idx="253">
                        <c:v>55.209040000000002</c:v>
                      </c:pt>
                      <c:pt idx="254">
                        <c:v>55.2</c:v>
                      </c:pt>
                      <c:pt idx="255">
                        <c:v>55.172870000000003</c:v>
                      </c:pt>
                      <c:pt idx="256">
                        <c:v>55.227130000000002</c:v>
                      </c:pt>
                      <c:pt idx="257">
                        <c:v>55.24521</c:v>
                      </c:pt>
                      <c:pt idx="258">
                        <c:v>55.27234</c:v>
                      </c:pt>
                      <c:pt idx="259">
                        <c:v>55.236170000000001</c:v>
                      </c:pt>
                      <c:pt idx="260">
                        <c:v>55.2</c:v>
                      </c:pt>
                      <c:pt idx="261">
                        <c:v>55.181919999999998</c:v>
                      </c:pt>
                      <c:pt idx="262">
                        <c:v>55.190959999999997</c:v>
                      </c:pt>
                      <c:pt idx="263">
                        <c:v>55.2</c:v>
                      </c:pt>
                      <c:pt idx="264">
                        <c:v>55.190959999999997</c:v>
                      </c:pt>
                      <c:pt idx="265">
                        <c:v>55.181919999999998</c:v>
                      </c:pt>
                      <c:pt idx="266">
                        <c:v>55.227130000000002</c:v>
                      </c:pt>
                      <c:pt idx="267">
                        <c:v>55.2</c:v>
                      </c:pt>
                      <c:pt idx="268">
                        <c:v>55.172870000000003</c:v>
                      </c:pt>
                      <c:pt idx="269">
                        <c:v>55.209040000000002</c:v>
                      </c:pt>
                      <c:pt idx="270">
                        <c:v>55.2</c:v>
                      </c:pt>
                      <c:pt idx="271">
                        <c:v>55.218089999999997</c:v>
                      </c:pt>
                      <c:pt idx="272">
                        <c:v>55.236170000000001</c:v>
                      </c:pt>
                      <c:pt idx="273">
                        <c:v>55.317549999999997</c:v>
                      </c:pt>
                      <c:pt idx="274">
                        <c:v>55.218089999999997</c:v>
                      </c:pt>
                      <c:pt idx="275">
                        <c:v>55.236170000000001</c:v>
                      </c:pt>
                      <c:pt idx="276">
                        <c:v>55.2</c:v>
                      </c:pt>
                      <c:pt idx="277">
                        <c:v>55.299469999999999</c:v>
                      </c:pt>
                      <c:pt idx="278">
                        <c:v>55.236170000000001</c:v>
                      </c:pt>
                      <c:pt idx="279">
                        <c:v>55.290419999999997</c:v>
                      </c:pt>
                      <c:pt idx="280">
                        <c:v>55.24521</c:v>
                      </c:pt>
                      <c:pt idx="281">
                        <c:v>55.254249999999999</c:v>
                      </c:pt>
                      <c:pt idx="282">
                        <c:v>55.227130000000002</c:v>
                      </c:pt>
                      <c:pt idx="283">
                        <c:v>55.2</c:v>
                      </c:pt>
                      <c:pt idx="284">
                        <c:v>55.27234</c:v>
                      </c:pt>
                      <c:pt idx="285">
                        <c:v>55.27234</c:v>
                      </c:pt>
                      <c:pt idx="286">
                        <c:v>55.227130000000002</c:v>
                      </c:pt>
                      <c:pt idx="287">
                        <c:v>55.24521</c:v>
                      </c:pt>
                      <c:pt idx="288">
                        <c:v>55.27234</c:v>
                      </c:pt>
                      <c:pt idx="289">
                        <c:v>55.263300000000001</c:v>
                      </c:pt>
                      <c:pt idx="290">
                        <c:v>55.236170000000001</c:v>
                      </c:pt>
                      <c:pt idx="291">
                        <c:v>55.209040000000002</c:v>
                      </c:pt>
                      <c:pt idx="292">
                        <c:v>55.281379999999999</c:v>
                      </c:pt>
                      <c:pt idx="293">
                        <c:v>55.209040000000002</c:v>
                      </c:pt>
                      <c:pt idx="294">
                        <c:v>55.299469999999999</c:v>
                      </c:pt>
                      <c:pt idx="295">
                        <c:v>55.236170000000001</c:v>
                      </c:pt>
                      <c:pt idx="296">
                        <c:v>55.254249999999999</c:v>
                      </c:pt>
                      <c:pt idx="297">
                        <c:v>55.218089999999997</c:v>
                      </c:pt>
                      <c:pt idx="298">
                        <c:v>55.263300000000001</c:v>
                      </c:pt>
                      <c:pt idx="299">
                        <c:v>55.236170000000001</c:v>
                      </c:pt>
                      <c:pt idx="300">
                        <c:v>55.24521</c:v>
                      </c:pt>
                      <c:pt idx="301">
                        <c:v>55.317549999999997</c:v>
                      </c:pt>
                      <c:pt idx="302">
                        <c:v>55.209040000000002</c:v>
                      </c:pt>
                      <c:pt idx="303">
                        <c:v>55.317549999999997</c:v>
                      </c:pt>
                      <c:pt idx="304">
                        <c:v>55.227130000000002</c:v>
                      </c:pt>
                      <c:pt idx="305">
                        <c:v>55.236170000000001</c:v>
                      </c:pt>
                      <c:pt idx="306">
                        <c:v>55.299469999999999</c:v>
                      </c:pt>
                      <c:pt idx="307">
                        <c:v>55.308509999999998</c:v>
                      </c:pt>
                      <c:pt idx="308">
                        <c:v>55.236170000000001</c:v>
                      </c:pt>
                      <c:pt idx="309">
                        <c:v>55.317549999999997</c:v>
                      </c:pt>
                      <c:pt idx="310">
                        <c:v>55.236170000000001</c:v>
                      </c:pt>
                      <c:pt idx="311">
                        <c:v>55.2</c:v>
                      </c:pt>
                      <c:pt idx="312">
                        <c:v>55.27234</c:v>
                      </c:pt>
                      <c:pt idx="313">
                        <c:v>55.227130000000002</c:v>
                      </c:pt>
                      <c:pt idx="314">
                        <c:v>55.236170000000001</c:v>
                      </c:pt>
                      <c:pt idx="315">
                        <c:v>55.299469999999999</c:v>
                      </c:pt>
                      <c:pt idx="316">
                        <c:v>55.263300000000001</c:v>
                      </c:pt>
                      <c:pt idx="317">
                        <c:v>55.227130000000002</c:v>
                      </c:pt>
                      <c:pt idx="318">
                        <c:v>55.263300000000001</c:v>
                      </c:pt>
                      <c:pt idx="319">
                        <c:v>55.236170000000001</c:v>
                      </c:pt>
                      <c:pt idx="320">
                        <c:v>55.236170000000001</c:v>
                      </c:pt>
                      <c:pt idx="321">
                        <c:v>55.227130000000002</c:v>
                      </c:pt>
                      <c:pt idx="322">
                        <c:v>55.236170000000001</c:v>
                      </c:pt>
                      <c:pt idx="323">
                        <c:v>55.24521</c:v>
                      </c:pt>
                      <c:pt idx="324">
                        <c:v>55.236170000000001</c:v>
                      </c:pt>
                      <c:pt idx="325">
                        <c:v>55.27234</c:v>
                      </c:pt>
                      <c:pt idx="326">
                        <c:v>55.236170000000001</c:v>
                      </c:pt>
                      <c:pt idx="327">
                        <c:v>55.27234</c:v>
                      </c:pt>
                      <c:pt idx="328">
                        <c:v>55.335639999999998</c:v>
                      </c:pt>
                      <c:pt idx="329">
                        <c:v>55.254249999999999</c:v>
                      </c:pt>
                      <c:pt idx="330">
                        <c:v>55.254249999999999</c:v>
                      </c:pt>
                      <c:pt idx="331">
                        <c:v>55.254249999999999</c:v>
                      </c:pt>
                      <c:pt idx="332">
                        <c:v>55.227130000000002</c:v>
                      </c:pt>
                      <c:pt idx="333">
                        <c:v>55.24521</c:v>
                      </c:pt>
                      <c:pt idx="334">
                        <c:v>55.281379999999999</c:v>
                      </c:pt>
                      <c:pt idx="335">
                        <c:v>55.27234</c:v>
                      </c:pt>
                      <c:pt idx="336">
                        <c:v>55.254249999999999</c:v>
                      </c:pt>
                      <c:pt idx="337">
                        <c:v>55.254249999999999</c:v>
                      </c:pt>
                      <c:pt idx="338">
                        <c:v>55.27234</c:v>
                      </c:pt>
                      <c:pt idx="339">
                        <c:v>55.281379999999999</c:v>
                      </c:pt>
                      <c:pt idx="340">
                        <c:v>55.24521</c:v>
                      </c:pt>
                      <c:pt idx="341">
                        <c:v>55.308509999999998</c:v>
                      </c:pt>
                      <c:pt idx="342">
                        <c:v>55.254249999999999</c:v>
                      </c:pt>
                      <c:pt idx="343">
                        <c:v>55.236170000000001</c:v>
                      </c:pt>
                      <c:pt idx="344">
                        <c:v>55.299469999999999</c:v>
                      </c:pt>
                      <c:pt idx="345">
                        <c:v>55.290419999999997</c:v>
                      </c:pt>
                      <c:pt idx="346">
                        <c:v>55.24521</c:v>
                      </c:pt>
                      <c:pt idx="347">
                        <c:v>55.308509999999998</c:v>
                      </c:pt>
                      <c:pt idx="348">
                        <c:v>55.254249999999999</c:v>
                      </c:pt>
                      <c:pt idx="349">
                        <c:v>55.317549999999997</c:v>
                      </c:pt>
                      <c:pt idx="350">
                        <c:v>55.24521</c:v>
                      </c:pt>
                      <c:pt idx="351">
                        <c:v>55.236170000000001</c:v>
                      </c:pt>
                      <c:pt idx="352">
                        <c:v>55.263300000000001</c:v>
                      </c:pt>
                      <c:pt idx="353">
                        <c:v>55.263300000000001</c:v>
                      </c:pt>
                      <c:pt idx="354">
                        <c:v>55.27234</c:v>
                      </c:pt>
                      <c:pt idx="355">
                        <c:v>55.27234</c:v>
                      </c:pt>
                      <c:pt idx="356">
                        <c:v>55.281379999999999</c:v>
                      </c:pt>
                      <c:pt idx="357">
                        <c:v>55.27234</c:v>
                      </c:pt>
                      <c:pt idx="358">
                        <c:v>55.263300000000001</c:v>
                      </c:pt>
                      <c:pt idx="359">
                        <c:v>55.281379999999999</c:v>
                      </c:pt>
                      <c:pt idx="360">
                        <c:v>55.263300000000001</c:v>
                      </c:pt>
                      <c:pt idx="361">
                        <c:v>55.236170000000001</c:v>
                      </c:pt>
                      <c:pt idx="362">
                        <c:v>55.227130000000002</c:v>
                      </c:pt>
                      <c:pt idx="363">
                        <c:v>55.27234</c:v>
                      </c:pt>
                      <c:pt idx="364">
                        <c:v>55.236170000000001</c:v>
                      </c:pt>
                      <c:pt idx="365">
                        <c:v>55.236170000000001</c:v>
                      </c:pt>
                      <c:pt idx="366">
                        <c:v>55.254249999999999</c:v>
                      </c:pt>
                      <c:pt idx="367">
                        <c:v>55.24521</c:v>
                      </c:pt>
                      <c:pt idx="368">
                        <c:v>55.317549999999997</c:v>
                      </c:pt>
                      <c:pt idx="369">
                        <c:v>55.236170000000001</c:v>
                      </c:pt>
                      <c:pt idx="370">
                        <c:v>55.290419999999997</c:v>
                      </c:pt>
                      <c:pt idx="371">
                        <c:v>55.281379999999999</c:v>
                      </c:pt>
                      <c:pt idx="372">
                        <c:v>55.236170000000001</c:v>
                      </c:pt>
                      <c:pt idx="373">
                        <c:v>55.27234</c:v>
                      </c:pt>
                      <c:pt idx="374">
                        <c:v>55.254249999999999</c:v>
                      </c:pt>
                      <c:pt idx="375">
                        <c:v>55.281379999999999</c:v>
                      </c:pt>
                      <c:pt idx="376">
                        <c:v>55.353720000000003</c:v>
                      </c:pt>
                      <c:pt idx="377">
                        <c:v>55.227130000000002</c:v>
                      </c:pt>
                      <c:pt idx="378">
                        <c:v>55.24521</c:v>
                      </c:pt>
                      <c:pt idx="379">
                        <c:v>55.263300000000001</c:v>
                      </c:pt>
                      <c:pt idx="380">
                        <c:v>55.281379999999999</c:v>
                      </c:pt>
                      <c:pt idx="381">
                        <c:v>55.27234</c:v>
                      </c:pt>
                      <c:pt idx="382">
                        <c:v>55.254249999999999</c:v>
                      </c:pt>
                      <c:pt idx="383">
                        <c:v>55.263300000000001</c:v>
                      </c:pt>
                      <c:pt idx="384">
                        <c:v>55.236170000000001</c:v>
                      </c:pt>
                      <c:pt idx="385">
                        <c:v>55.236170000000001</c:v>
                      </c:pt>
                      <c:pt idx="386">
                        <c:v>55.254249999999999</c:v>
                      </c:pt>
                      <c:pt idx="387">
                        <c:v>55.227130000000002</c:v>
                      </c:pt>
                      <c:pt idx="388">
                        <c:v>55.24521</c:v>
                      </c:pt>
                      <c:pt idx="389">
                        <c:v>55.27234</c:v>
                      </c:pt>
                      <c:pt idx="390">
                        <c:v>55.236170000000001</c:v>
                      </c:pt>
                      <c:pt idx="391">
                        <c:v>55.24521</c:v>
                      </c:pt>
                      <c:pt idx="392">
                        <c:v>55.24521</c:v>
                      </c:pt>
                      <c:pt idx="393">
                        <c:v>55.308509999999998</c:v>
                      </c:pt>
                      <c:pt idx="394">
                        <c:v>55.281379999999999</c:v>
                      </c:pt>
                      <c:pt idx="395">
                        <c:v>55.24521</c:v>
                      </c:pt>
                      <c:pt idx="396">
                        <c:v>55.24521</c:v>
                      </c:pt>
                      <c:pt idx="397">
                        <c:v>55.299469999999999</c:v>
                      </c:pt>
                      <c:pt idx="398">
                        <c:v>55.290419999999997</c:v>
                      </c:pt>
                      <c:pt idx="399">
                        <c:v>55.254249999999999</c:v>
                      </c:pt>
                      <c:pt idx="400">
                        <c:v>55.263300000000001</c:v>
                      </c:pt>
                      <c:pt idx="401">
                        <c:v>55.236170000000001</c:v>
                      </c:pt>
                      <c:pt idx="402">
                        <c:v>55.27234</c:v>
                      </c:pt>
                      <c:pt idx="403">
                        <c:v>55.24521</c:v>
                      </c:pt>
                      <c:pt idx="404">
                        <c:v>55.281379999999999</c:v>
                      </c:pt>
                      <c:pt idx="405">
                        <c:v>55.236170000000001</c:v>
                      </c:pt>
                      <c:pt idx="406">
                        <c:v>55.254249999999999</c:v>
                      </c:pt>
                      <c:pt idx="407">
                        <c:v>55.290419999999997</c:v>
                      </c:pt>
                      <c:pt idx="408">
                        <c:v>55.263300000000001</c:v>
                      </c:pt>
                      <c:pt idx="409">
                        <c:v>55.254249999999999</c:v>
                      </c:pt>
                      <c:pt idx="410">
                        <c:v>55.24521</c:v>
                      </c:pt>
                      <c:pt idx="411">
                        <c:v>55.263300000000001</c:v>
                      </c:pt>
                      <c:pt idx="412">
                        <c:v>55.263300000000001</c:v>
                      </c:pt>
                      <c:pt idx="413">
                        <c:v>55.254249999999999</c:v>
                      </c:pt>
                      <c:pt idx="414">
                        <c:v>55.227130000000002</c:v>
                      </c:pt>
                      <c:pt idx="415">
                        <c:v>55.254249999999999</c:v>
                      </c:pt>
                      <c:pt idx="416">
                        <c:v>55.281379999999999</c:v>
                      </c:pt>
                      <c:pt idx="417">
                        <c:v>55.27234</c:v>
                      </c:pt>
                      <c:pt idx="418">
                        <c:v>55.299469999999999</c:v>
                      </c:pt>
                      <c:pt idx="419">
                        <c:v>55.263300000000001</c:v>
                      </c:pt>
                      <c:pt idx="420">
                        <c:v>55.290419999999997</c:v>
                      </c:pt>
                      <c:pt idx="421">
                        <c:v>55.254249999999999</c:v>
                      </c:pt>
                      <c:pt idx="422">
                        <c:v>55.27234</c:v>
                      </c:pt>
                      <c:pt idx="423">
                        <c:v>55.254249999999999</c:v>
                      </c:pt>
                      <c:pt idx="424">
                        <c:v>55.263300000000001</c:v>
                      </c:pt>
                      <c:pt idx="425">
                        <c:v>55.263300000000001</c:v>
                      </c:pt>
                      <c:pt idx="426">
                        <c:v>55.24521</c:v>
                      </c:pt>
                      <c:pt idx="427">
                        <c:v>55.24521</c:v>
                      </c:pt>
                      <c:pt idx="428">
                        <c:v>55.308509999999998</c:v>
                      </c:pt>
                      <c:pt idx="429">
                        <c:v>55.299469999999999</c:v>
                      </c:pt>
                      <c:pt idx="430">
                        <c:v>55.263300000000001</c:v>
                      </c:pt>
                      <c:pt idx="431">
                        <c:v>55.263300000000001</c:v>
                      </c:pt>
                      <c:pt idx="432">
                        <c:v>55.218089999999997</c:v>
                      </c:pt>
                      <c:pt idx="433">
                        <c:v>55.236170000000001</c:v>
                      </c:pt>
                      <c:pt idx="434">
                        <c:v>55.24521</c:v>
                      </c:pt>
                      <c:pt idx="435">
                        <c:v>55.236170000000001</c:v>
                      </c:pt>
                      <c:pt idx="436">
                        <c:v>55.263300000000001</c:v>
                      </c:pt>
                      <c:pt idx="437">
                        <c:v>55.24521</c:v>
                      </c:pt>
                      <c:pt idx="438">
                        <c:v>55.236170000000001</c:v>
                      </c:pt>
                      <c:pt idx="439">
                        <c:v>55.308509999999998</c:v>
                      </c:pt>
                      <c:pt idx="440">
                        <c:v>55.263300000000001</c:v>
                      </c:pt>
                      <c:pt idx="441">
                        <c:v>55.281379999999999</c:v>
                      </c:pt>
                      <c:pt idx="442">
                        <c:v>55.27234</c:v>
                      </c:pt>
                      <c:pt idx="443">
                        <c:v>55.27234</c:v>
                      </c:pt>
                      <c:pt idx="444">
                        <c:v>55.281379999999999</c:v>
                      </c:pt>
                      <c:pt idx="445">
                        <c:v>55.27234</c:v>
                      </c:pt>
                      <c:pt idx="446">
                        <c:v>55.24521</c:v>
                      </c:pt>
                      <c:pt idx="447">
                        <c:v>55.24521</c:v>
                      </c:pt>
                      <c:pt idx="448">
                        <c:v>55.299469999999999</c:v>
                      </c:pt>
                      <c:pt idx="449">
                        <c:v>55.290419999999997</c:v>
                      </c:pt>
                      <c:pt idx="450">
                        <c:v>55.236170000000001</c:v>
                      </c:pt>
                      <c:pt idx="451">
                        <c:v>55.281379999999999</c:v>
                      </c:pt>
                      <c:pt idx="452">
                        <c:v>55.290419999999997</c:v>
                      </c:pt>
                      <c:pt idx="453">
                        <c:v>55.27234</c:v>
                      </c:pt>
                      <c:pt idx="454">
                        <c:v>55.236170000000001</c:v>
                      </c:pt>
                      <c:pt idx="455">
                        <c:v>55.24521</c:v>
                      </c:pt>
                      <c:pt idx="456">
                        <c:v>55.254249999999999</c:v>
                      </c:pt>
                      <c:pt idx="457">
                        <c:v>55.263300000000001</c:v>
                      </c:pt>
                      <c:pt idx="458">
                        <c:v>55.27234</c:v>
                      </c:pt>
                      <c:pt idx="459">
                        <c:v>55.227130000000002</c:v>
                      </c:pt>
                      <c:pt idx="460">
                        <c:v>55.24521</c:v>
                      </c:pt>
                      <c:pt idx="461">
                        <c:v>55.308509999999998</c:v>
                      </c:pt>
                      <c:pt idx="462">
                        <c:v>55.254249999999999</c:v>
                      </c:pt>
                      <c:pt idx="463">
                        <c:v>55.317549999999997</c:v>
                      </c:pt>
                      <c:pt idx="464">
                        <c:v>55.236170000000001</c:v>
                      </c:pt>
                      <c:pt idx="465">
                        <c:v>55.263300000000001</c:v>
                      </c:pt>
                      <c:pt idx="466">
                        <c:v>55.308509999999998</c:v>
                      </c:pt>
                      <c:pt idx="467">
                        <c:v>55.27234</c:v>
                      </c:pt>
                      <c:pt idx="468">
                        <c:v>55.218089999999997</c:v>
                      </c:pt>
                      <c:pt idx="469">
                        <c:v>55.281379999999999</c:v>
                      </c:pt>
                      <c:pt idx="470">
                        <c:v>55.27234</c:v>
                      </c:pt>
                      <c:pt idx="471">
                        <c:v>55.254249999999999</c:v>
                      </c:pt>
                      <c:pt idx="472">
                        <c:v>55.281379999999999</c:v>
                      </c:pt>
                      <c:pt idx="473">
                        <c:v>55.24521</c:v>
                      </c:pt>
                      <c:pt idx="474">
                        <c:v>55.27234</c:v>
                      </c:pt>
                      <c:pt idx="475">
                        <c:v>55.317549999999997</c:v>
                      </c:pt>
                      <c:pt idx="476">
                        <c:v>55.281379999999999</c:v>
                      </c:pt>
                      <c:pt idx="477">
                        <c:v>55.254249999999999</c:v>
                      </c:pt>
                      <c:pt idx="478">
                        <c:v>55.27234</c:v>
                      </c:pt>
                      <c:pt idx="479">
                        <c:v>55.326590000000003</c:v>
                      </c:pt>
                      <c:pt idx="480">
                        <c:v>55.281379999999999</c:v>
                      </c:pt>
                      <c:pt idx="481">
                        <c:v>55.236170000000001</c:v>
                      </c:pt>
                      <c:pt idx="482">
                        <c:v>55.27234</c:v>
                      </c:pt>
                      <c:pt idx="483">
                        <c:v>55.218089999999997</c:v>
                      </c:pt>
                      <c:pt idx="484">
                        <c:v>55.236170000000001</c:v>
                      </c:pt>
                      <c:pt idx="485">
                        <c:v>55.236170000000001</c:v>
                      </c:pt>
                      <c:pt idx="486">
                        <c:v>55.227130000000002</c:v>
                      </c:pt>
                      <c:pt idx="487">
                        <c:v>55.263300000000001</c:v>
                      </c:pt>
                      <c:pt idx="488">
                        <c:v>55.317549999999997</c:v>
                      </c:pt>
                      <c:pt idx="489">
                        <c:v>55.263300000000001</c:v>
                      </c:pt>
                      <c:pt idx="490">
                        <c:v>55.263300000000001</c:v>
                      </c:pt>
                      <c:pt idx="491">
                        <c:v>55.27234</c:v>
                      </c:pt>
                      <c:pt idx="492">
                        <c:v>55.236170000000001</c:v>
                      </c:pt>
                      <c:pt idx="493">
                        <c:v>55.290419999999997</c:v>
                      </c:pt>
                      <c:pt idx="494">
                        <c:v>55.254249999999999</c:v>
                      </c:pt>
                      <c:pt idx="495">
                        <c:v>55.236170000000001</c:v>
                      </c:pt>
                      <c:pt idx="496">
                        <c:v>55.24521</c:v>
                      </c:pt>
                      <c:pt idx="497">
                        <c:v>55.24521</c:v>
                      </c:pt>
                      <c:pt idx="498">
                        <c:v>55.263300000000001</c:v>
                      </c:pt>
                      <c:pt idx="499">
                        <c:v>55.317549999999997</c:v>
                      </c:pt>
                      <c:pt idx="500">
                        <c:v>55.263300000000001</c:v>
                      </c:pt>
                      <c:pt idx="501">
                        <c:v>55.290419999999997</c:v>
                      </c:pt>
                      <c:pt idx="502">
                        <c:v>55.263300000000001</c:v>
                      </c:pt>
                      <c:pt idx="503">
                        <c:v>55.24521</c:v>
                      </c:pt>
                      <c:pt idx="504">
                        <c:v>55.281379999999999</c:v>
                      </c:pt>
                      <c:pt idx="505">
                        <c:v>55.227130000000002</c:v>
                      </c:pt>
                      <c:pt idx="506">
                        <c:v>55.236170000000001</c:v>
                      </c:pt>
                      <c:pt idx="507">
                        <c:v>55.299469999999999</c:v>
                      </c:pt>
                      <c:pt idx="508">
                        <c:v>55.263300000000001</c:v>
                      </c:pt>
                      <c:pt idx="509">
                        <c:v>55.27234</c:v>
                      </c:pt>
                      <c:pt idx="510">
                        <c:v>55.308509999999998</c:v>
                      </c:pt>
                      <c:pt idx="511">
                        <c:v>55.326590000000003</c:v>
                      </c:pt>
                      <c:pt idx="512">
                        <c:v>55.263300000000001</c:v>
                      </c:pt>
                      <c:pt idx="513">
                        <c:v>55.236170000000001</c:v>
                      </c:pt>
                      <c:pt idx="514">
                        <c:v>55.24521</c:v>
                      </c:pt>
                      <c:pt idx="515">
                        <c:v>55.281379999999999</c:v>
                      </c:pt>
                      <c:pt idx="516">
                        <c:v>55.227130000000002</c:v>
                      </c:pt>
                      <c:pt idx="517">
                        <c:v>55.27234</c:v>
                      </c:pt>
                      <c:pt idx="518">
                        <c:v>55.263300000000001</c:v>
                      </c:pt>
                      <c:pt idx="519">
                        <c:v>55.281379999999999</c:v>
                      </c:pt>
                      <c:pt idx="520">
                        <c:v>55.218089999999997</c:v>
                      </c:pt>
                      <c:pt idx="521">
                        <c:v>55.263300000000001</c:v>
                      </c:pt>
                      <c:pt idx="522">
                        <c:v>55.227130000000002</c:v>
                      </c:pt>
                      <c:pt idx="523">
                        <c:v>55.281379999999999</c:v>
                      </c:pt>
                      <c:pt idx="524">
                        <c:v>55.281379999999999</c:v>
                      </c:pt>
                      <c:pt idx="525">
                        <c:v>55.27234</c:v>
                      </c:pt>
                      <c:pt idx="526">
                        <c:v>55.236170000000001</c:v>
                      </c:pt>
                      <c:pt idx="527">
                        <c:v>55.236170000000001</c:v>
                      </c:pt>
                      <c:pt idx="528">
                        <c:v>55.227130000000002</c:v>
                      </c:pt>
                      <c:pt idx="529">
                        <c:v>55.218089999999997</c:v>
                      </c:pt>
                      <c:pt idx="530">
                        <c:v>55.281379999999999</c:v>
                      </c:pt>
                      <c:pt idx="531">
                        <c:v>55.254249999999999</c:v>
                      </c:pt>
                      <c:pt idx="532">
                        <c:v>55.263300000000001</c:v>
                      </c:pt>
                      <c:pt idx="533">
                        <c:v>55.218089999999997</c:v>
                      </c:pt>
                      <c:pt idx="534">
                        <c:v>55.236170000000001</c:v>
                      </c:pt>
                      <c:pt idx="535">
                        <c:v>55.24521</c:v>
                      </c:pt>
                      <c:pt idx="536">
                        <c:v>55.290419999999997</c:v>
                      </c:pt>
                      <c:pt idx="537">
                        <c:v>55.24521</c:v>
                      </c:pt>
                      <c:pt idx="538">
                        <c:v>55.290419999999997</c:v>
                      </c:pt>
                      <c:pt idx="539">
                        <c:v>55.290419999999997</c:v>
                      </c:pt>
                      <c:pt idx="540">
                        <c:v>55.344679999999997</c:v>
                      </c:pt>
                      <c:pt idx="541">
                        <c:v>55.227130000000002</c:v>
                      </c:pt>
                      <c:pt idx="542">
                        <c:v>55.326590000000003</c:v>
                      </c:pt>
                      <c:pt idx="543">
                        <c:v>55.236170000000001</c:v>
                      </c:pt>
                      <c:pt idx="544">
                        <c:v>55.299469999999999</c:v>
                      </c:pt>
                      <c:pt idx="545">
                        <c:v>55.254249999999999</c:v>
                      </c:pt>
                      <c:pt idx="546">
                        <c:v>55.263300000000001</c:v>
                      </c:pt>
                      <c:pt idx="547">
                        <c:v>55.24521</c:v>
                      </c:pt>
                      <c:pt idx="548">
                        <c:v>55.254249999999999</c:v>
                      </c:pt>
                      <c:pt idx="549">
                        <c:v>55.263300000000001</c:v>
                      </c:pt>
                      <c:pt idx="550">
                        <c:v>55.254249999999999</c:v>
                      </c:pt>
                      <c:pt idx="551">
                        <c:v>55.27234</c:v>
                      </c:pt>
                      <c:pt idx="552">
                        <c:v>55.24521</c:v>
                      </c:pt>
                      <c:pt idx="553">
                        <c:v>55.227130000000002</c:v>
                      </c:pt>
                      <c:pt idx="554">
                        <c:v>55.299469999999999</c:v>
                      </c:pt>
                      <c:pt idx="555">
                        <c:v>55.263300000000001</c:v>
                      </c:pt>
                      <c:pt idx="556">
                        <c:v>55.281379999999999</c:v>
                      </c:pt>
                      <c:pt idx="557">
                        <c:v>55.263300000000001</c:v>
                      </c:pt>
                      <c:pt idx="558">
                        <c:v>55.299469999999999</c:v>
                      </c:pt>
                      <c:pt idx="559">
                        <c:v>55.24521</c:v>
                      </c:pt>
                      <c:pt idx="560">
                        <c:v>55.290419999999997</c:v>
                      </c:pt>
                      <c:pt idx="561">
                        <c:v>55.335639999999998</c:v>
                      </c:pt>
                      <c:pt idx="562">
                        <c:v>55.24521</c:v>
                      </c:pt>
                      <c:pt idx="563">
                        <c:v>55.263300000000001</c:v>
                      </c:pt>
                      <c:pt idx="564">
                        <c:v>55.236170000000001</c:v>
                      </c:pt>
                      <c:pt idx="565">
                        <c:v>55.263300000000001</c:v>
                      </c:pt>
                      <c:pt idx="566">
                        <c:v>55.290419999999997</c:v>
                      </c:pt>
                      <c:pt idx="567">
                        <c:v>55.227130000000002</c:v>
                      </c:pt>
                      <c:pt idx="568">
                        <c:v>55.27234</c:v>
                      </c:pt>
                      <c:pt idx="569">
                        <c:v>55.27234</c:v>
                      </c:pt>
                      <c:pt idx="570">
                        <c:v>55.236170000000001</c:v>
                      </c:pt>
                      <c:pt idx="571">
                        <c:v>55.281379999999999</c:v>
                      </c:pt>
                      <c:pt idx="572">
                        <c:v>55.254249999999999</c:v>
                      </c:pt>
                      <c:pt idx="573">
                        <c:v>55.263300000000001</c:v>
                      </c:pt>
                      <c:pt idx="574">
                        <c:v>55.254249999999999</c:v>
                      </c:pt>
                      <c:pt idx="575">
                        <c:v>55.317549999999997</c:v>
                      </c:pt>
                      <c:pt idx="576">
                        <c:v>55.281379999999999</c:v>
                      </c:pt>
                      <c:pt idx="577">
                        <c:v>55.263300000000001</c:v>
                      </c:pt>
                      <c:pt idx="578">
                        <c:v>55.281379999999999</c:v>
                      </c:pt>
                      <c:pt idx="579">
                        <c:v>55.27234</c:v>
                      </c:pt>
                      <c:pt idx="580">
                        <c:v>55.290419999999997</c:v>
                      </c:pt>
                      <c:pt idx="581">
                        <c:v>55.236170000000001</c:v>
                      </c:pt>
                      <c:pt idx="582">
                        <c:v>55.236170000000001</c:v>
                      </c:pt>
                      <c:pt idx="583">
                        <c:v>55.27234</c:v>
                      </c:pt>
                      <c:pt idx="584">
                        <c:v>55.236170000000001</c:v>
                      </c:pt>
                      <c:pt idx="585">
                        <c:v>55.227130000000002</c:v>
                      </c:pt>
                      <c:pt idx="586">
                        <c:v>55.308509999999998</c:v>
                      </c:pt>
                      <c:pt idx="587">
                        <c:v>55.290419999999997</c:v>
                      </c:pt>
                      <c:pt idx="588">
                        <c:v>55.27234</c:v>
                      </c:pt>
                      <c:pt idx="589">
                        <c:v>55.335639999999998</c:v>
                      </c:pt>
                      <c:pt idx="590">
                        <c:v>55.24521</c:v>
                      </c:pt>
                      <c:pt idx="591">
                        <c:v>55.263300000000001</c:v>
                      </c:pt>
                      <c:pt idx="592">
                        <c:v>55.236170000000001</c:v>
                      </c:pt>
                      <c:pt idx="593">
                        <c:v>55.27234</c:v>
                      </c:pt>
                      <c:pt idx="594">
                        <c:v>55.236170000000001</c:v>
                      </c:pt>
                      <c:pt idx="595">
                        <c:v>55.24521</c:v>
                      </c:pt>
                      <c:pt idx="596">
                        <c:v>55.254249999999999</c:v>
                      </c:pt>
                      <c:pt idx="597">
                        <c:v>55.299469999999999</c:v>
                      </c:pt>
                      <c:pt idx="598">
                        <c:v>55.299469999999999</c:v>
                      </c:pt>
                      <c:pt idx="599">
                        <c:v>55.263300000000001</c:v>
                      </c:pt>
                      <c:pt idx="600">
                        <c:v>55.227130000000002</c:v>
                      </c:pt>
                      <c:pt idx="601">
                        <c:v>55.27234</c:v>
                      </c:pt>
                      <c:pt idx="602">
                        <c:v>55.236170000000001</c:v>
                      </c:pt>
                      <c:pt idx="603">
                        <c:v>55.263300000000001</c:v>
                      </c:pt>
                      <c:pt idx="604">
                        <c:v>55.27234</c:v>
                      </c:pt>
                      <c:pt idx="605">
                        <c:v>55.263300000000001</c:v>
                      </c:pt>
                      <c:pt idx="606">
                        <c:v>55.290419999999997</c:v>
                      </c:pt>
                      <c:pt idx="607">
                        <c:v>55.299469999999999</c:v>
                      </c:pt>
                      <c:pt idx="608">
                        <c:v>55.254249999999999</c:v>
                      </c:pt>
                      <c:pt idx="609">
                        <c:v>55.27234</c:v>
                      </c:pt>
                      <c:pt idx="610">
                        <c:v>55.254249999999999</c:v>
                      </c:pt>
                      <c:pt idx="611">
                        <c:v>55.263300000000001</c:v>
                      </c:pt>
                      <c:pt idx="612">
                        <c:v>55.254249999999999</c:v>
                      </c:pt>
                      <c:pt idx="613">
                        <c:v>55.299469999999999</c:v>
                      </c:pt>
                      <c:pt idx="614">
                        <c:v>55.236170000000001</c:v>
                      </c:pt>
                      <c:pt idx="615">
                        <c:v>55.27234</c:v>
                      </c:pt>
                      <c:pt idx="616">
                        <c:v>55.317549999999997</c:v>
                      </c:pt>
                      <c:pt idx="617">
                        <c:v>55.254249999999999</c:v>
                      </c:pt>
                      <c:pt idx="618">
                        <c:v>55.27234</c:v>
                      </c:pt>
                      <c:pt idx="619">
                        <c:v>55.263300000000001</c:v>
                      </c:pt>
                      <c:pt idx="620">
                        <c:v>55.290419999999997</c:v>
                      </c:pt>
                      <c:pt idx="621">
                        <c:v>55.299469999999999</c:v>
                      </c:pt>
                      <c:pt idx="622">
                        <c:v>55.27234</c:v>
                      </c:pt>
                      <c:pt idx="623">
                        <c:v>55.290419999999997</c:v>
                      </c:pt>
                      <c:pt idx="624">
                        <c:v>55.24521</c:v>
                      </c:pt>
                      <c:pt idx="625">
                        <c:v>55.326590000000003</c:v>
                      </c:pt>
                      <c:pt idx="626">
                        <c:v>55.281379999999999</c:v>
                      </c:pt>
                      <c:pt idx="627">
                        <c:v>55.263300000000001</c:v>
                      </c:pt>
                      <c:pt idx="628">
                        <c:v>55.281379999999999</c:v>
                      </c:pt>
                      <c:pt idx="629">
                        <c:v>55.236170000000001</c:v>
                      </c:pt>
                      <c:pt idx="630">
                        <c:v>55.24521</c:v>
                      </c:pt>
                      <c:pt idx="631">
                        <c:v>55.299469999999999</c:v>
                      </c:pt>
                      <c:pt idx="632">
                        <c:v>55.263300000000001</c:v>
                      </c:pt>
                      <c:pt idx="633">
                        <c:v>55.263300000000001</c:v>
                      </c:pt>
                      <c:pt idx="634">
                        <c:v>55.227130000000002</c:v>
                      </c:pt>
                      <c:pt idx="635">
                        <c:v>55.263300000000001</c:v>
                      </c:pt>
                      <c:pt idx="636">
                        <c:v>55.24521</c:v>
                      </c:pt>
                      <c:pt idx="637">
                        <c:v>55.254249999999999</c:v>
                      </c:pt>
                      <c:pt idx="638">
                        <c:v>55.281379999999999</c:v>
                      </c:pt>
                      <c:pt idx="639">
                        <c:v>55.27234</c:v>
                      </c:pt>
                      <c:pt idx="640">
                        <c:v>55.236170000000001</c:v>
                      </c:pt>
                      <c:pt idx="641">
                        <c:v>55.263300000000001</c:v>
                      </c:pt>
                      <c:pt idx="642">
                        <c:v>55.290419999999997</c:v>
                      </c:pt>
                      <c:pt idx="643">
                        <c:v>55.24521</c:v>
                      </c:pt>
                      <c:pt idx="644">
                        <c:v>55.254249999999999</c:v>
                      </c:pt>
                      <c:pt idx="645">
                        <c:v>55.290419999999997</c:v>
                      </c:pt>
                      <c:pt idx="646">
                        <c:v>55.263300000000001</c:v>
                      </c:pt>
                      <c:pt idx="647">
                        <c:v>55.236170000000001</c:v>
                      </c:pt>
                      <c:pt idx="648">
                        <c:v>55.24521</c:v>
                      </c:pt>
                      <c:pt idx="649">
                        <c:v>55.263300000000001</c:v>
                      </c:pt>
                      <c:pt idx="650">
                        <c:v>55.326590000000003</c:v>
                      </c:pt>
                      <c:pt idx="651">
                        <c:v>55.254249999999999</c:v>
                      </c:pt>
                      <c:pt idx="652">
                        <c:v>55.290419999999997</c:v>
                      </c:pt>
                      <c:pt idx="653">
                        <c:v>55.281379999999999</c:v>
                      </c:pt>
                      <c:pt idx="654">
                        <c:v>55.27234</c:v>
                      </c:pt>
                      <c:pt idx="655">
                        <c:v>55.27234</c:v>
                      </c:pt>
                      <c:pt idx="656">
                        <c:v>55.236170000000001</c:v>
                      </c:pt>
                      <c:pt idx="657">
                        <c:v>55.308509999999998</c:v>
                      </c:pt>
                      <c:pt idx="658">
                        <c:v>55.308509999999998</c:v>
                      </c:pt>
                      <c:pt idx="659">
                        <c:v>55.227130000000002</c:v>
                      </c:pt>
                      <c:pt idx="660">
                        <c:v>55.27234</c:v>
                      </c:pt>
                      <c:pt idx="661">
                        <c:v>55.24521</c:v>
                      </c:pt>
                      <c:pt idx="662">
                        <c:v>55.299469999999999</c:v>
                      </c:pt>
                      <c:pt idx="663">
                        <c:v>55.227130000000002</c:v>
                      </c:pt>
                      <c:pt idx="664">
                        <c:v>55.24521</c:v>
                      </c:pt>
                      <c:pt idx="665">
                        <c:v>55.263300000000001</c:v>
                      </c:pt>
                      <c:pt idx="666">
                        <c:v>55.254249999999999</c:v>
                      </c:pt>
                      <c:pt idx="667">
                        <c:v>55.27234</c:v>
                      </c:pt>
                      <c:pt idx="668">
                        <c:v>55.27234</c:v>
                      </c:pt>
                      <c:pt idx="669">
                        <c:v>55.317549999999997</c:v>
                      </c:pt>
                      <c:pt idx="670">
                        <c:v>55.308509999999998</c:v>
                      </c:pt>
                      <c:pt idx="671">
                        <c:v>55.254249999999999</c:v>
                      </c:pt>
                      <c:pt idx="672">
                        <c:v>55.227130000000002</c:v>
                      </c:pt>
                      <c:pt idx="673">
                        <c:v>55.227130000000002</c:v>
                      </c:pt>
                      <c:pt idx="674">
                        <c:v>55.24521</c:v>
                      </c:pt>
                      <c:pt idx="675">
                        <c:v>55.27234</c:v>
                      </c:pt>
                      <c:pt idx="676">
                        <c:v>55.281379999999999</c:v>
                      </c:pt>
                      <c:pt idx="677">
                        <c:v>55.24521</c:v>
                      </c:pt>
                      <c:pt idx="678">
                        <c:v>55.236170000000001</c:v>
                      </c:pt>
                      <c:pt idx="679">
                        <c:v>55.227130000000002</c:v>
                      </c:pt>
                      <c:pt idx="680">
                        <c:v>55.290419999999997</c:v>
                      </c:pt>
                      <c:pt idx="681">
                        <c:v>55.27234</c:v>
                      </c:pt>
                      <c:pt idx="682">
                        <c:v>55.27234</c:v>
                      </c:pt>
                      <c:pt idx="683">
                        <c:v>55.335639999999998</c:v>
                      </c:pt>
                      <c:pt idx="684">
                        <c:v>55.254249999999999</c:v>
                      </c:pt>
                      <c:pt idx="685">
                        <c:v>55.254249999999999</c:v>
                      </c:pt>
                      <c:pt idx="686">
                        <c:v>55.281379999999999</c:v>
                      </c:pt>
                      <c:pt idx="687">
                        <c:v>55.254249999999999</c:v>
                      </c:pt>
                      <c:pt idx="688">
                        <c:v>55.254249999999999</c:v>
                      </c:pt>
                      <c:pt idx="689">
                        <c:v>55.24521</c:v>
                      </c:pt>
                      <c:pt idx="690">
                        <c:v>55.218089999999997</c:v>
                      </c:pt>
                      <c:pt idx="691">
                        <c:v>55.236170000000001</c:v>
                      </c:pt>
                      <c:pt idx="692">
                        <c:v>55.362760000000002</c:v>
                      </c:pt>
                      <c:pt idx="693">
                        <c:v>55.24521</c:v>
                      </c:pt>
                      <c:pt idx="694">
                        <c:v>55.236170000000001</c:v>
                      </c:pt>
                      <c:pt idx="695">
                        <c:v>55.263300000000001</c:v>
                      </c:pt>
                      <c:pt idx="696">
                        <c:v>55.317549999999997</c:v>
                      </c:pt>
                      <c:pt idx="697">
                        <c:v>55.24521</c:v>
                      </c:pt>
                      <c:pt idx="698">
                        <c:v>55.27234</c:v>
                      </c:pt>
                      <c:pt idx="699">
                        <c:v>55.227130000000002</c:v>
                      </c:pt>
                      <c:pt idx="700">
                        <c:v>55.281379999999999</c:v>
                      </c:pt>
                      <c:pt idx="701">
                        <c:v>55.24521</c:v>
                      </c:pt>
                      <c:pt idx="702">
                        <c:v>55.317549999999997</c:v>
                      </c:pt>
                      <c:pt idx="703">
                        <c:v>55.290419999999997</c:v>
                      </c:pt>
                      <c:pt idx="704">
                        <c:v>55.281379999999999</c:v>
                      </c:pt>
                      <c:pt idx="705">
                        <c:v>55.281379999999999</c:v>
                      </c:pt>
                      <c:pt idx="706">
                        <c:v>55.227130000000002</c:v>
                      </c:pt>
                      <c:pt idx="707">
                        <c:v>55.227130000000002</c:v>
                      </c:pt>
                      <c:pt idx="708">
                        <c:v>55.254249999999999</c:v>
                      </c:pt>
                      <c:pt idx="709">
                        <c:v>55.263300000000001</c:v>
                      </c:pt>
                      <c:pt idx="710">
                        <c:v>55.236170000000001</c:v>
                      </c:pt>
                      <c:pt idx="711">
                        <c:v>55.263300000000001</c:v>
                      </c:pt>
                      <c:pt idx="712">
                        <c:v>55.236170000000001</c:v>
                      </c:pt>
                      <c:pt idx="713">
                        <c:v>55.236170000000001</c:v>
                      </c:pt>
                      <c:pt idx="714">
                        <c:v>55.308509999999998</c:v>
                      </c:pt>
                      <c:pt idx="715">
                        <c:v>55.236170000000001</c:v>
                      </c:pt>
                      <c:pt idx="716">
                        <c:v>55.254249999999999</c:v>
                      </c:pt>
                      <c:pt idx="717">
                        <c:v>55.24521</c:v>
                      </c:pt>
                      <c:pt idx="718">
                        <c:v>55.254249999999999</c:v>
                      </c:pt>
                      <c:pt idx="719">
                        <c:v>55.299469999999999</c:v>
                      </c:pt>
                      <c:pt idx="720">
                        <c:v>55.263300000000001</c:v>
                      </c:pt>
                      <c:pt idx="721">
                        <c:v>55.290419999999997</c:v>
                      </c:pt>
                      <c:pt idx="722">
                        <c:v>55.24521</c:v>
                      </c:pt>
                      <c:pt idx="723">
                        <c:v>55.27234</c:v>
                      </c:pt>
                      <c:pt idx="724">
                        <c:v>55.281379999999999</c:v>
                      </c:pt>
                      <c:pt idx="725">
                        <c:v>55.27234</c:v>
                      </c:pt>
                      <c:pt idx="726">
                        <c:v>55.27234</c:v>
                      </c:pt>
                      <c:pt idx="727">
                        <c:v>55.308509999999998</c:v>
                      </c:pt>
                      <c:pt idx="728">
                        <c:v>55.317549999999997</c:v>
                      </c:pt>
                      <c:pt idx="729">
                        <c:v>55.317549999999997</c:v>
                      </c:pt>
                      <c:pt idx="730">
                        <c:v>55.236170000000001</c:v>
                      </c:pt>
                      <c:pt idx="731">
                        <c:v>55.254249999999999</c:v>
                      </c:pt>
                      <c:pt idx="732">
                        <c:v>55.254249999999999</c:v>
                      </c:pt>
                      <c:pt idx="733">
                        <c:v>55.281379999999999</c:v>
                      </c:pt>
                      <c:pt idx="734">
                        <c:v>55.317549999999997</c:v>
                      </c:pt>
                      <c:pt idx="735">
                        <c:v>55.254249999999999</c:v>
                      </c:pt>
                      <c:pt idx="736">
                        <c:v>55.27234</c:v>
                      </c:pt>
                      <c:pt idx="737">
                        <c:v>55.24521</c:v>
                      </c:pt>
                      <c:pt idx="738">
                        <c:v>55.281379999999999</c:v>
                      </c:pt>
                      <c:pt idx="739">
                        <c:v>55.218089999999997</c:v>
                      </c:pt>
                      <c:pt idx="740">
                        <c:v>55.227130000000002</c:v>
                      </c:pt>
                      <c:pt idx="741">
                        <c:v>55.290419999999997</c:v>
                      </c:pt>
                      <c:pt idx="742">
                        <c:v>55.27234</c:v>
                      </c:pt>
                      <c:pt idx="743">
                        <c:v>55.24521</c:v>
                      </c:pt>
                      <c:pt idx="744">
                        <c:v>55.254249999999999</c:v>
                      </c:pt>
                      <c:pt idx="745">
                        <c:v>55.236170000000001</c:v>
                      </c:pt>
                      <c:pt idx="746">
                        <c:v>55.27234</c:v>
                      </c:pt>
                      <c:pt idx="747">
                        <c:v>55.263300000000001</c:v>
                      </c:pt>
                      <c:pt idx="748">
                        <c:v>55.281379999999999</c:v>
                      </c:pt>
                      <c:pt idx="749">
                        <c:v>55.24521</c:v>
                      </c:pt>
                      <c:pt idx="750">
                        <c:v>55.263300000000001</c:v>
                      </c:pt>
                      <c:pt idx="751">
                        <c:v>55.254249999999999</c:v>
                      </c:pt>
                      <c:pt idx="752">
                        <c:v>55.24521</c:v>
                      </c:pt>
                      <c:pt idx="753">
                        <c:v>55.290419999999997</c:v>
                      </c:pt>
                      <c:pt idx="754">
                        <c:v>55.281379999999999</c:v>
                      </c:pt>
                      <c:pt idx="755">
                        <c:v>55.281379999999999</c:v>
                      </c:pt>
                      <c:pt idx="756">
                        <c:v>55.254249999999999</c:v>
                      </c:pt>
                      <c:pt idx="757">
                        <c:v>55.27234</c:v>
                      </c:pt>
                      <c:pt idx="758">
                        <c:v>55.263300000000001</c:v>
                      </c:pt>
                      <c:pt idx="759">
                        <c:v>55.290419999999997</c:v>
                      </c:pt>
                      <c:pt idx="760">
                        <c:v>55.263300000000001</c:v>
                      </c:pt>
                      <c:pt idx="761">
                        <c:v>55.24521</c:v>
                      </c:pt>
                      <c:pt idx="762">
                        <c:v>55.263300000000001</c:v>
                      </c:pt>
                      <c:pt idx="763">
                        <c:v>55.254249999999999</c:v>
                      </c:pt>
                      <c:pt idx="764">
                        <c:v>55.27234</c:v>
                      </c:pt>
                      <c:pt idx="765">
                        <c:v>55.24521</c:v>
                      </c:pt>
                      <c:pt idx="766">
                        <c:v>55.227130000000002</c:v>
                      </c:pt>
                      <c:pt idx="767">
                        <c:v>55.24521</c:v>
                      </c:pt>
                      <c:pt idx="768">
                        <c:v>55.290419999999997</c:v>
                      </c:pt>
                      <c:pt idx="769">
                        <c:v>55.317549999999997</c:v>
                      </c:pt>
                      <c:pt idx="770">
                        <c:v>55.281379999999999</c:v>
                      </c:pt>
                      <c:pt idx="771">
                        <c:v>55.254249999999999</c:v>
                      </c:pt>
                      <c:pt idx="772">
                        <c:v>55.236170000000001</c:v>
                      </c:pt>
                      <c:pt idx="773">
                        <c:v>55.236170000000001</c:v>
                      </c:pt>
                      <c:pt idx="774">
                        <c:v>55.236170000000001</c:v>
                      </c:pt>
                      <c:pt idx="775">
                        <c:v>55.263300000000001</c:v>
                      </c:pt>
                      <c:pt idx="776">
                        <c:v>55.263300000000001</c:v>
                      </c:pt>
                      <c:pt idx="777">
                        <c:v>55.236170000000001</c:v>
                      </c:pt>
                      <c:pt idx="778">
                        <c:v>55.236170000000001</c:v>
                      </c:pt>
                      <c:pt idx="779">
                        <c:v>55.263300000000001</c:v>
                      </c:pt>
                      <c:pt idx="780">
                        <c:v>55.27234</c:v>
                      </c:pt>
                      <c:pt idx="781">
                        <c:v>55.263300000000001</c:v>
                      </c:pt>
                      <c:pt idx="782">
                        <c:v>55.27234</c:v>
                      </c:pt>
                      <c:pt idx="783">
                        <c:v>55.27234</c:v>
                      </c:pt>
                      <c:pt idx="784">
                        <c:v>55.263300000000001</c:v>
                      </c:pt>
                      <c:pt idx="785">
                        <c:v>55.263300000000001</c:v>
                      </c:pt>
                      <c:pt idx="786">
                        <c:v>55.281379999999999</c:v>
                      </c:pt>
                      <c:pt idx="787">
                        <c:v>55.27234</c:v>
                      </c:pt>
                      <c:pt idx="788">
                        <c:v>55.308509999999998</c:v>
                      </c:pt>
                      <c:pt idx="789">
                        <c:v>55.27234</c:v>
                      </c:pt>
                      <c:pt idx="790">
                        <c:v>55.236170000000001</c:v>
                      </c:pt>
                      <c:pt idx="791">
                        <c:v>55.335639999999998</c:v>
                      </c:pt>
                      <c:pt idx="792">
                        <c:v>55.281379999999999</c:v>
                      </c:pt>
                      <c:pt idx="793">
                        <c:v>55.236170000000001</c:v>
                      </c:pt>
                      <c:pt idx="794">
                        <c:v>55.227130000000002</c:v>
                      </c:pt>
                      <c:pt idx="795">
                        <c:v>55.254249999999999</c:v>
                      </c:pt>
                      <c:pt idx="796">
                        <c:v>55.227130000000002</c:v>
                      </c:pt>
                      <c:pt idx="797">
                        <c:v>55.24521</c:v>
                      </c:pt>
                      <c:pt idx="798">
                        <c:v>55.290419999999997</c:v>
                      </c:pt>
                      <c:pt idx="799">
                        <c:v>55.263300000000001</c:v>
                      </c:pt>
                      <c:pt idx="800">
                        <c:v>55.24521</c:v>
                      </c:pt>
                      <c:pt idx="801">
                        <c:v>55.236170000000001</c:v>
                      </c:pt>
                      <c:pt idx="802">
                        <c:v>55.254249999999999</c:v>
                      </c:pt>
                      <c:pt idx="803">
                        <c:v>55.236170000000001</c:v>
                      </c:pt>
                      <c:pt idx="804">
                        <c:v>55.254249999999999</c:v>
                      </c:pt>
                      <c:pt idx="805">
                        <c:v>55.254249999999999</c:v>
                      </c:pt>
                      <c:pt idx="806">
                        <c:v>55.281379999999999</c:v>
                      </c:pt>
                      <c:pt idx="807">
                        <c:v>55.24521</c:v>
                      </c:pt>
                      <c:pt idx="808">
                        <c:v>55.236170000000001</c:v>
                      </c:pt>
                      <c:pt idx="809">
                        <c:v>55.24521</c:v>
                      </c:pt>
                      <c:pt idx="810">
                        <c:v>55.281379999999999</c:v>
                      </c:pt>
                      <c:pt idx="811">
                        <c:v>55.236170000000001</c:v>
                      </c:pt>
                      <c:pt idx="812">
                        <c:v>55.299469999999999</c:v>
                      </c:pt>
                      <c:pt idx="813">
                        <c:v>55.254249999999999</c:v>
                      </c:pt>
                      <c:pt idx="814">
                        <c:v>55.254249999999999</c:v>
                      </c:pt>
                      <c:pt idx="815">
                        <c:v>55.281379999999999</c:v>
                      </c:pt>
                      <c:pt idx="816">
                        <c:v>55.27234</c:v>
                      </c:pt>
                      <c:pt idx="817">
                        <c:v>55.24521</c:v>
                      </c:pt>
                      <c:pt idx="818">
                        <c:v>55.263300000000001</c:v>
                      </c:pt>
                      <c:pt idx="819">
                        <c:v>55.263300000000001</c:v>
                      </c:pt>
                      <c:pt idx="820">
                        <c:v>55.254249999999999</c:v>
                      </c:pt>
                      <c:pt idx="821">
                        <c:v>55.263300000000001</c:v>
                      </c:pt>
                      <c:pt idx="822">
                        <c:v>55.27234</c:v>
                      </c:pt>
                      <c:pt idx="823">
                        <c:v>55.290419999999997</c:v>
                      </c:pt>
                      <c:pt idx="824">
                        <c:v>55.326590000000003</c:v>
                      </c:pt>
                      <c:pt idx="825">
                        <c:v>55.24521</c:v>
                      </c:pt>
                      <c:pt idx="826">
                        <c:v>55.290419999999997</c:v>
                      </c:pt>
                      <c:pt idx="827">
                        <c:v>55.24521</c:v>
                      </c:pt>
                      <c:pt idx="828">
                        <c:v>55.227130000000002</c:v>
                      </c:pt>
                      <c:pt idx="829">
                        <c:v>55.236170000000001</c:v>
                      </c:pt>
                      <c:pt idx="830">
                        <c:v>55.263300000000001</c:v>
                      </c:pt>
                      <c:pt idx="831">
                        <c:v>55.263300000000001</c:v>
                      </c:pt>
                      <c:pt idx="832">
                        <c:v>55.254249999999999</c:v>
                      </c:pt>
                      <c:pt idx="833">
                        <c:v>55.236170000000001</c:v>
                      </c:pt>
                      <c:pt idx="834">
                        <c:v>55.236170000000001</c:v>
                      </c:pt>
                      <c:pt idx="835">
                        <c:v>55.236170000000001</c:v>
                      </c:pt>
                      <c:pt idx="836">
                        <c:v>55.254249999999999</c:v>
                      </c:pt>
                      <c:pt idx="837">
                        <c:v>55.254249999999999</c:v>
                      </c:pt>
                      <c:pt idx="838">
                        <c:v>55.299469999999999</c:v>
                      </c:pt>
                      <c:pt idx="839">
                        <c:v>55.290419999999997</c:v>
                      </c:pt>
                      <c:pt idx="840">
                        <c:v>55.24521</c:v>
                      </c:pt>
                      <c:pt idx="841">
                        <c:v>55.326590000000003</c:v>
                      </c:pt>
                      <c:pt idx="842">
                        <c:v>55.227130000000002</c:v>
                      </c:pt>
                      <c:pt idx="843">
                        <c:v>55.254249999999999</c:v>
                      </c:pt>
                      <c:pt idx="844">
                        <c:v>55.236170000000001</c:v>
                      </c:pt>
                      <c:pt idx="845">
                        <c:v>55.27234</c:v>
                      </c:pt>
                      <c:pt idx="846">
                        <c:v>55.263300000000001</c:v>
                      </c:pt>
                      <c:pt idx="847">
                        <c:v>55.362760000000002</c:v>
                      </c:pt>
                      <c:pt idx="848">
                        <c:v>55.27234</c:v>
                      </c:pt>
                      <c:pt idx="849">
                        <c:v>55.326590000000003</c:v>
                      </c:pt>
                      <c:pt idx="850">
                        <c:v>55.236170000000001</c:v>
                      </c:pt>
                      <c:pt idx="851">
                        <c:v>55.227130000000002</c:v>
                      </c:pt>
                      <c:pt idx="852">
                        <c:v>55.254249999999999</c:v>
                      </c:pt>
                      <c:pt idx="853">
                        <c:v>55.281379999999999</c:v>
                      </c:pt>
                      <c:pt idx="854">
                        <c:v>55.299469999999999</c:v>
                      </c:pt>
                      <c:pt idx="855">
                        <c:v>55.335639999999998</c:v>
                      </c:pt>
                      <c:pt idx="856">
                        <c:v>55.24521</c:v>
                      </c:pt>
                      <c:pt idx="857">
                        <c:v>55.209040000000002</c:v>
                      </c:pt>
                      <c:pt idx="858">
                        <c:v>55.263300000000001</c:v>
                      </c:pt>
                      <c:pt idx="859">
                        <c:v>55.281379999999999</c:v>
                      </c:pt>
                      <c:pt idx="860">
                        <c:v>55.236170000000001</c:v>
                      </c:pt>
                      <c:pt idx="861">
                        <c:v>55.218089999999997</c:v>
                      </c:pt>
                      <c:pt idx="862">
                        <c:v>55.236170000000001</c:v>
                      </c:pt>
                      <c:pt idx="863">
                        <c:v>55.27234</c:v>
                      </c:pt>
                      <c:pt idx="864">
                        <c:v>55.254249999999999</c:v>
                      </c:pt>
                      <c:pt idx="865">
                        <c:v>55.290419999999997</c:v>
                      </c:pt>
                      <c:pt idx="866">
                        <c:v>55.263300000000001</c:v>
                      </c:pt>
                      <c:pt idx="867">
                        <c:v>55.24521</c:v>
                      </c:pt>
                      <c:pt idx="868">
                        <c:v>55.254249999999999</c:v>
                      </c:pt>
                      <c:pt idx="869">
                        <c:v>55.27234</c:v>
                      </c:pt>
                      <c:pt idx="870">
                        <c:v>55.263300000000001</c:v>
                      </c:pt>
                      <c:pt idx="871">
                        <c:v>55.254249999999999</c:v>
                      </c:pt>
                      <c:pt idx="872">
                        <c:v>55.27234</c:v>
                      </c:pt>
                      <c:pt idx="873">
                        <c:v>55.353720000000003</c:v>
                      </c:pt>
                      <c:pt idx="874">
                        <c:v>55.281379999999999</c:v>
                      </c:pt>
                      <c:pt idx="875">
                        <c:v>55.227130000000002</c:v>
                      </c:pt>
                      <c:pt idx="876">
                        <c:v>55.27234</c:v>
                      </c:pt>
                      <c:pt idx="877">
                        <c:v>55.254249999999999</c:v>
                      </c:pt>
                      <c:pt idx="878">
                        <c:v>55.227130000000002</c:v>
                      </c:pt>
                      <c:pt idx="879">
                        <c:v>55.263300000000001</c:v>
                      </c:pt>
                      <c:pt idx="880">
                        <c:v>55.281379999999999</c:v>
                      </c:pt>
                      <c:pt idx="881">
                        <c:v>55.326590000000003</c:v>
                      </c:pt>
                      <c:pt idx="882">
                        <c:v>55.263300000000001</c:v>
                      </c:pt>
                      <c:pt idx="883">
                        <c:v>55.218089999999997</c:v>
                      </c:pt>
                      <c:pt idx="884">
                        <c:v>55.254249999999999</c:v>
                      </c:pt>
                      <c:pt idx="885">
                        <c:v>55.281379999999999</c:v>
                      </c:pt>
                      <c:pt idx="886">
                        <c:v>55.317549999999997</c:v>
                      </c:pt>
                      <c:pt idx="887">
                        <c:v>55.218089999999997</c:v>
                      </c:pt>
                      <c:pt idx="888">
                        <c:v>55.281379999999999</c:v>
                      </c:pt>
                      <c:pt idx="889">
                        <c:v>55.281379999999999</c:v>
                      </c:pt>
                      <c:pt idx="890">
                        <c:v>55.263300000000001</c:v>
                      </c:pt>
                      <c:pt idx="891">
                        <c:v>55.290419999999997</c:v>
                      </c:pt>
                      <c:pt idx="892">
                        <c:v>55.308509999999998</c:v>
                      </c:pt>
                      <c:pt idx="893">
                        <c:v>55.263300000000001</c:v>
                      </c:pt>
                      <c:pt idx="894">
                        <c:v>55.24521</c:v>
                      </c:pt>
                      <c:pt idx="895">
                        <c:v>55.236170000000001</c:v>
                      </c:pt>
                      <c:pt idx="896">
                        <c:v>55.27234</c:v>
                      </c:pt>
                      <c:pt idx="897">
                        <c:v>55.281379999999999</c:v>
                      </c:pt>
                      <c:pt idx="898">
                        <c:v>55.27234</c:v>
                      </c:pt>
                      <c:pt idx="899">
                        <c:v>55.27234</c:v>
                      </c:pt>
                      <c:pt idx="900">
                        <c:v>55.299469999999999</c:v>
                      </c:pt>
                      <c:pt idx="901">
                        <c:v>55.254249999999999</c:v>
                      </c:pt>
                      <c:pt idx="902">
                        <c:v>55.236170000000001</c:v>
                      </c:pt>
                      <c:pt idx="903">
                        <c:v>55.254249999999999</c:v>
                      </c:pt>
                      <c:pt idx="904">
                        <c:v>55.254249999999999</c:v>
                      </c:pt>
                      <c:pt idx="905">
                        <c:v>55.227130000000002</c:v>
                      </c:pt>
                      <c:pt idx="906">
                        <c:v>55.227130000000002</c:v>
                      </c:pt>
                      <c:pt idx="907">
                        <c:v>55.27234</c:v>
                      </c:pt>
                      <c:pt idx="908">
                        <c:v>55.27234</c:v>
                      </c:pt>
                      <c:pt idx="909">
                        <c:v>55.24521</c:v>
                      </c:pt>
                      <c:pt idx="910">
                        <c:v>55.24521</c:v>
                      </c:pt>
                      <c:pt idx="911">
                        <c:v>55.299469999999999</c:v>
                      </c:pt>
                      <c:pt idx="912">
                        <c:v>55.281379999999999</c:v>
                      </c:pt>
                      <c:pt idx="913">
                        <c:v>55.254249999999999</c:v>
                      </c:pt>
                      <c:pt idx="914">
                        <c:v>55.24521</c:v>
                      </c:pt>
                      <c:pt idx="915">
                        <c:v>55.290419999999997</c:v>
                      </c:pt>
                      <c:pt idx="916">
                        <c:v>55.281379999999999</c:v>
                      </c:pt>
                      <c:pt idx="917">
                        <c:v>55.254249999999999</c:v>
                      </c:pt>
                      <c:pt idx="918">
                        <c:v>55.263300000000001</c:v>
                      </c:pt>
                      <c:pt idx="919">
                        <c:v>55.236170000000001</c:v>
                      </c:pt>
                      <c:pt idx="920">
                        <c:v>55.24521</c:v>
                      </c:pt>
                      <c:pt idx="921">
                        <c:v>55.281379999999999</c:v>
                      </c:pt>
                      <c:pt idx="922">
                        <c:v>55.308509999999998</c:v>
                      </c:pt>
                      <c:pt idx="923">
                        <c:v>55.308509999999998</c:v>
                      </c:pt>
                      <c:pt idx="924">
                        <c:v>55.227130000000002</c:v>
                      </c:pt>
                      <c:pt idx="925">
                        <c:v>55.227130000000002</c:v>
                      </c:pt>
                      <c:pt idx="926">
                        <c:v>55.24521</c:v>
                      </c:pt>
                      <c:pt idx="927">
                        <c:v>55.24521</c:v>
                      </c:pt>
                      <c:pt idx="928">
                        <c:v>55.263300000000001</c:v>
                      </c:pt>
                      <c:pt idx="929">
                        <c:v>55.290419999999997</c:v>
                      </c:pt>
                      <c:pt idx="930">
                        <c:v>55.299469999999999</c:v>
                      </c:pt>
                      <c:pt idx="931">
                        <c:v>55.263300000000001</c:v>
                      </c:pt>
                      <c:pt idx="932">
                        <c:v>55.236170000000001</c:v>
                      </c:pt>
                      <c:pt idx="933">
                        <c:v>55.236170000000001</c:v>
                      </c:pt>
                      <c:pt idx="934">
                        <c:v>55.24521</c:v>
                      </c:pt>
                      <c:pt idx="935">
                        <c:v>55.236170000000001</c:v>
                      </c:pt>
                      <c:pt idx="936">
                        <c:v>55.290419999999997</c:v>
                      </c:pt>
                      <c:pt idx="937">
                        <c:v>55.308509999999998</c:v>
                      </c:pt>
                      <c:pt idx="938">
                        <c:v>55.24521</c:v>
                      </c:pt>
                      <c:pt idx="939">
                        <c:v>55.317549999999997</c:v>
                      </c:pt>
                      <c:pt idx="940">
                        <c:v>55.263300000000001</c:v>
                      </c:pt>
                      <c:pt idx="941">
                        <c:v>55.263300000000001</c:v>
                      </c:pt>
                      <c:pt idx="942">
                        <c:v>55.254249999999999</c:v>
                      </c:pt>
                      <c:pt idx="943">
                        <c:v>55.236170000000001</c:v>
                      </c:pt>
                      <c:pt idx="944">
                        <c:v>55.27234</c:v>
                      </c:pt>
                      <c:pt idx="945">
                        <c:v>55.308509999999998</c:v>
                      </c:pt>
                      <c:pt idx="946">
                        <c:v>55.27234</c:v>
                      </c:pt>
                      <c:pt idx="947">
                        <c:v>55.281379999999999</c:v>
                      </c:pt>
                      <c:pt idx="948">
                        <c:v>55.254249999999999</c:v>
                      </c:pt>
                      <c:pt idx="949">
                        <c:v>55.317549999999997</c:v>
                      </c:pt>
                      <c:pt idx="950">
                        <c:v>55.281379999999999</c:v>
                      </c:pt>
                      <c:pt idx="951">
                        <c:v>55.263300000000001</c:v>
                      </c:pt>
                      <c:pt idx="952">
                        <c:v>55.227130000000002</c:v>
                      </c:pt>
                      <c:pt idx="953">
                        <c:v>55.24521</c:v>
                      </c:pt>
                      <c:pt idx="954">
                        <c:v>55.227130000000002</c:v>
                      </c:pt>
                      <c:pt idx="955">
                        <c:v>55.263300000000001</c:v>
                      </c:pt>
                      <c:pt idx="956">
                        <c:v>55.236170000000001</c:v>
                      </c:pt>
                      <c:pt idx="957">
                        <c:v>55.236170000000001</c:v>
                      </c:pt>
                      <c:pt idx="958">
                        <c:v>55.254249999999999</c:v>
                      </c:pt>
                      <c:pt idx="959">
                        <c:v>55.227130000000002</c:v>
                      </c:pt>
                      <c:pt idx="960">
                        <c:v>55.254249999999999</c:v>
                      </c:pt>
                      <c:pt idx="961">
                        <c:v>55.236170000000001</c:v>
                      </c:pt>
                      <c:pt idx="962">
                        <c:v>55.308509999999998</c:v>
                      </c:pt>
                      <c:pt idx="963">
                        <c:v>55.254249999999999</c:v>
                      </c:pt>
                      <c:pt idx="964">
                        <c:v>55.24521</c:v>
                      </c:pt>
                      <c:pt idx="965">
                        <c:v>55.24521</c:v>
                      </c:pt>
                      <c:pt idx="966">
                        <c:v>55.263300000000001</c:v>
                      </c:pt>
                      <c:pt idx="967">
                        <c:v>55.290419999999997</c:v>
                      </c:pt>
                      <c:pt idx="968">
                        <c:v>55.227130000000002</c:v>
                      </c:pt>
                      <c:pt idx="969">
                        <c:v>55.281379999999999</c:v>
                      </c:pt>
                      <c:pt idx="970">
                        <c:v>55.227130000000002</c:v>
                      </c:pt>
                      <c:pt idx="971">
                        <c:v>55.308509999999998</c:v>
                      </c:pt>
                      <c:pt idx="972">
                        <c:v>55.236170000000001</c:v>
                      </c:pt>
                      <c:pt idx="973">
                        <c:v>55.27234</c:v>
                      </c:pt>
                      <c:pt idx="974">
                        <c:v>55.236170000000001</c:v>
                      </c:pt>
                      <c:pt idx="975">
                        <c:v>55.218089999999997</c:v>
                      </c:pt>
                      <c:pt idx="976">
                        <c:v>55.227130000000002</c:v>
                      </c:pt>
                      <c:pt idx="977">
                        <c:v>55.236170000000001</c:v>
                      </c:pt>
                      <c:pt idx="978">
                        <c:v>55.254249999999999</c:v>
                      </c:pt>
                      <c:pt idx="979">
                        <c:v>55.24521</c:v>
                      </c:pt>
                      <c:pt idx="980">
                        <c:v>55.236170000000001</c:v>
                      </c:pt>
                      <c:pt idx="981">
                        <c:v>55.227130000000002</c:v>
                      </c:pt>
                      <c:pt idx="982">
                        <c:v>55.299469999999999</c:v>
                      </c:pt>
                      <c:pt idx="983">
                        <c:v>55.335639999999998</c:v>
                      </c:pt>
                      <c:pt idx="984">
                        <c:v>55.227130000000002</c:v>
                      </c:pt>
                      <c:pt idx="985">
                        <c:v>55.24521</c:v>
                      </c:pt>
                      <c:pt idx="986">
                        <c:v>55.27234</c:v>
                      </c:pt>
                      <c:pt idx="987">
                        <c:v>55.254249999999999</c:v>
                      </c:pt>
                      <c:pt idx="988">
                        <c:v>55.299469999999999</c:v>
                      </c:pt>
                      <c:pt idx="989">
                        <c:v>55.254249999999999</c:v>
                      </c:pt>
                      <c:pt idx="990">
                        <c:v>55.263300000000001</c:v>
                      </c:pt>
                      <c:pt idx="991">
                        <c:v>55.263300000000001</c:v>
                      </c:pt>
                      <c:pt idx="992">
                        <c:v>55.263300000000001</c:v>
                      </c:pt>
                      <c:pt idx="993">
                        <c:v>55.254249999999999</c:v>
                      </c:pt>
                      <c:pt idx="994">
                        <c:v>55.263300000000001</c:v>
                      </c:pt>
                      <c:pt idx="995">
                        <c:v>55.263300000000001</c:v>
                      </c:pt>
                      <c:pt idx="996">
                        <c:v>55.24521</c:v>
                      </c:pt>
                      <c:pt idx="997">
                        <c:v>55.308509999999998</c:v>
                      </c:pt>
                      <c:pt idx="998">
                        <c:v>55.299469999999999</c:v>
                      </c:pt>
                      <c:pt idx="999">
                        <c:v>55.317549999999997</c:v>
                      </c:pt>
                      <c:pt idx="1000">
                        <c:v>55.254249999999999</c:v>
                      </c:pt>
                      <c:pt idx="1001">
                        <c:v>55.236170000000001</c:v>
                      </c:pt>
                      <c:pt idx="1002">
                        <c:v>55.24521</c:v>
                      </c:pt>
                      <c:pt idx="1003">
                        <c:v>55.24521</c:v>
                      </c:pt>
                      <c:pt idx="1004">
                        <c:v>55.281379999999999</c:v>
                      </c:pt>
                      <c:pt idx="1005">
                        <c:v>55.254249999999999</c:v>
                      </c:pt>
                      <c:pt idx="1006">
                        <c:v>55.227130000000002</c:v>
                      </c:pt>
                      <c:pt idx="1007">
                        <c:v>55.24521</c:v>
                      </c:pt>
                      <c:pt idx="1008">
                        <c:v>55.308509999999998</c:v>
                      </c:pt>
                      <c:pt idx="1009">
                        <c:v>55.236170000000001</c:v>
                      </c:pt>
                      <c:pt idx="1010">
                        <c:v>55.227130000000002</c:v>
                      </c:pt>
                      <c:pt idx="1011">
                        <c:v>55.227130000000002</c:v>
                      </c:pt>
                      <c:pt idx="1012">
                        <c:v>55.27234</c:v>
                      </c:pt>
                      <c:pt idx="1013">
                        <c:v>55.281379999999999</c:v>
                      </c:pt>
                      <c:pt idx="1014">
                        <c:v>55.299469999999999</c:v>
                      </c:pt>
                      <c:pt idx="1015">
                        <c:v>55.263300000000001</c:v>
                      </c:pt>
                      <c:pt idx="1016">
                        <c:v>55.254249999999999</c:v>
                      </c:pt>
                      <c:pt idx="1017">
                        <c:v>55.24521</c:v>
                      </c:pt>
                      <c:pt idx="1018">
                        <c:v>55.27234</c:v>
                      </c:pt>
                      <c:pt idx="1019">
                        <c:v>55.24521</c:v>
                      </c:pt>
                      <c:pt idx="1020">
                        <c:v>55.254249999999999</c:v>
                      </c:pt>
                      <c:pt idx="1021">
                        <c:v>55.27234</c:v>
                      </c:pt>
                      <c:pt idx="1022">
                        <c:v>55.27234</c:v>
                      </c:pt>
                      <c:pt idx="1023">
                        <c:v>55.254249999999999</c:v>
                      </c:pt>
                      <c:pt idx="1024">
                        <c:v>55.27234</c:v>
                      </c:pt>
                      <c:pt idx="1025">
                        <c:v>55.227130000000002</c:v>
                      </c:pt>
                      <c:pt idx="1026">
                        <c:v>55.27234</c:v>
                      </c:pt>
                      <c:pt idx="1027">
                        <c:v>55.281379999999999</c:v>
                      </c:pt>
                      <c:pt idx="1028">
                        <c:v>55.236170000000001</c:v>
                      </c:pt>
                      <c:pt idx="1029">
                        <c:v>55.236170000000001</c:v>
                      </c:pt>
                      <c:pt idx="1030">
                        <c:v>55.24521</c:v>
                      </c:pt>
                      <c:pt idx="1031">
                        <c:v>55.263300000000001</c:v>
                      </c:pt>
                      <c:pt idx="1032">
                        <c:v>55.236170000000001</c:v>
                      </c:pt>
                      <c:pt idx="1033">
                        <c:v>55.24521</c:v>
                      </c:pt>
                      <c:pt idx="1034">
                        <c:v>55.254249999999999</c:v>
                      </c:pt>
                      <c:pt idx="1035">
                        <c:v>55.281379999999999</c:v>
                      </c:pt>
                      <c:pt idx="1036">
                        <c:v>55.254249999999999</c:v>
                      </c:pt>
                      <c:pt idx="1037">
                        <c:v>55.24521</c:v>
                      </c:pt>
                      <c:pt idx="1038">
                        <c:v>55.24521</c:v>
                      </c:pt>
                      <c:pt idx="1039">
                        <c:v>55.263300000000001</c:v>
                      </c:pt>
                      <c:pt idx="1040">
                        <c:v>55.27234</c:v>
                      </c:pt>
                      <c:pt idx="1041">
                        <c:v>55.308509999999998</c:v>
                      </c:pt>
                      <c:pt idx="1042">
                        <c:v>55.299469999999999</c:v>
                      </c:pt>
                      <c:pt idx="1043">
                        <c:v>55.27234</c:v>
                      </c:pt>
                      <c:pt idx="1044">
                        <c:v>55.281379999999999</c:v>
                      </c:pt>
                      <c:pt idx="1045">
                        <c:v>55.236170000000001</c:v>
                      </c:pt>
                      <c:pt idx="1046">
                        <c:v>55.24521</c:v>
                      </c:pt>
                      <c:pt idx="1047">
                        <c:v>55.236170000000001</c:v>
                      </c:pt>
                      <c:pt idx="1048">
                        <c:v>55.281379999999999</c:v>
                      </c:pt>
                      <c:pt idx="1049">
                        <c:v>55.299469999999999</c:v>
                      </c:pt>
                      <c:pt idx="1050">
                        <c:v>55.263300000000001</c:v>
                      </c:pt>
                      <c:pt idx="1051">
                        <c:v>55.317549999999997</c:v>
                      </c:pt>
                      <c:pt idx="1052">
                        <c:v>55.24521</c:v>
                      </c:pt>
                      <c:pt idx="1053">
                        <c:v>55.236170000000001</c:v>
                      </c:pt>
                      <c:pt idx="1054">
                        <c:v>55.24521</c:v>
                      </c:pt>
                      <c:pt idx="1055">
                        <c:v>55.254249999999999</c:v>
                      </c:pt>
                      <c:pt idx="1056">
                        <c:v>55.227130000000002</c:v>
                      </c:pt>
                      <c:pt idx="1057">
                        <c:v>55.299469999999999</c:v>
                      </c:pt>
                      <c:pt idx="1058">
                        <c:v>55.299469999999999</c:v>
                      </c:pt>
                      <c:pt idx="1059">
                        <c:v>55.27234</c:v>
                      </c:pt>
                      <c:pt idx="1060">
                        <c:v>55.317549999999997</c:v>
                      </c:pt>
                      <c:pt idx="1061">
                        <c:v>55.263300000000001</c:v>
                      </c:pt>
                      <c:pt idx="1062">
                        <c:v>55.236170000000001</c:v>
                      </c:pt>
                      <c:pt idx="1063">
                        <c:v>55.24521</c:v>
                      </c:pt>
                      <c:pt idx="1064">
                        <c:v>55.227130000000002</c:v>
                      </c:pt>
                      <c:pt idx="1065">
                        <c:v>55.290419999999997</c:v>
                      </c:pt>
                      <c:pt idx="1066">
                        <c:v>55.27234</c:v>
                      </c:pt>
                      <c:pt idx="1067">
                        <c:v>55.27234</c:v>
                      </c:pt>
                      <c:pt idx="1068">
                        <c:v>55.308509999999998</c:v>
                      </c:pt>
                      <c:pt idx="1069">
                        <c:v>55.24521</c:v>
                      </c:pt>
                      <c:pt idx="1070">
                        <c:v>55.227130000000002</c:v>
                      </c:pt>
                      <c:pt idx="1071">
                        <c:v>55.236170000000001</c:v>
                      </c:pt>
                      <c:pt idx="1072">
                        <c:v>55.27234</c:v>
                      </c:pt>
                      <c:pt idx="1073">
                        <c:v>55.24521</c:v>
                      </c:pt>
                      <c:pt idx="1074">
                        <c:v>55.236170000000001</c:v>
                      </c:pt>
                      <c:pt idx="1075">
                        <c:v>55.263300000000001</c:v>
                      </c:pt>
                      <c:pt idx="1076">
                        <c:v>55.236170000000001</c:v>
                      </c:pt>
                      <c:pt idx="1077">
                        <c:v>55.299469999999999</c:v>
                      </c:pt>
                      <c:pt idx="1078">
                        <c:v>55.281379999999999</c:v>
                      </c:pt>
                      <c:pt idx="1079">
                        <c:v>55.236170000000001</c:v>
                      </c:pt>
                      <c:pt idx="1080">
                        <c:v>55.24521</c:v>
                      </c:pt>
                      <c:pt idx="1081">
                        <c:v>55.236170000000001</c:v>
                      </c:pt>
                      <c:pt idx="1082">
                        <c:v>55.24521</c:v>
                      </c:pt>
                      <c:pt idx="1083">
                        <c:v>55.254249999999999</c:v>
                      </c:pt>
                      <c:pt idx="1084">
                        <c:v>55.27234</c:v>
                      </c:pt>
                      <c:pt idx="1085">
                        <c:v>55.299469999999999</c:v>
                      </c:pt>
                      <c:pt idx="1086">
                        <c:v>55.308509999999998</c:v>
                      </c:pt>
                      <c:pt idx="1087">
                        <c:v>55.254249999999999</c:v>
                      </c:pt>
                      <c:pt idx="1088">
                        <c:v>55.263300000000001</c:v>
                      </c:pt>
                      <c:pt idx="1089">
                        <c:v>55.290419999999997</c:v>
                      </c:pt>
                      <c:pt idx="1090">
                        <c:v>55.263300000000001</c:v>
                      </c:pt>
                      <c:pt idx="1091">
                        <c:v>55.227130000000002</c:v>
                      </c:pt>
                      <c:pt idx="1092">
                        <c:v>55.24521</c:v>
                      </c:pt>
                      <c:pt idx="1093">
                        <c:v>55.263300000000001</c:v>
                      </c:pt>
                      <c:pt idx="1094">
                        <c:v>55.254249999999999</c:v>
                      </c:pt>
                      <c:pt idx="1095">
                        <c:v>55.254249999999999</c:v>
                      </c:pt>
                      <c:pt idx="1096">
                        <c:v>55.27234</c:v>
                      </c:pt>
                      <c:pt idx="1097">
                        <c:v>55.290419999999997</c:v>
                      </c:pt>
                      <c:pt idx="1098">
                        <c:v>55.24521</c:v>
                      </c:pt>
                      <c:pt idx="1099">
                        <c:v>55.290419999999997</c:v>
                      </c:pt>
                      <c:pt idx="1100">
                        <c:v>55.290419999999997</c:v>
                      </c:pt>
                      <c:pt idx="1101">
                        <c:v>55.308509999999998</c:v>
                      </c:pt>
                      <c:pt idx="1102">
                        <c:v>55.290419999999997</c:v>
                      </c:pt>
                      <c:pt idx="1103">
                        <c:v>55.227130000000002</c:v>
                      </c:pt>
                      <c:pt idx="1104">
                        <c:v>55.236170000000001</c:v>
                      </c:pt>
                      <c:pt idx="1105">
                        <c:v>55.227130000000002</c:v>
                      </c:pt>
                      <c:pt idx="1106">
                        <c:v>55.236170000000001</c:v>
                      </c:pt>
                      <c:pt idx="1107">
                        <c:v>55.236170000000001</c:v>
                      </c:pt>
                      <c:pt idx="1108">
                        <c:v>55.227130000000002</c:v>
                      </c:pt>
                      <c:pt idx="1109">
                        <c:v>55.236170000000001</c:v>
                      </c:pt>
                      <c:pt idx="1110">
                        <c:v>55.308509999999998</c:v>
                      </c:pt>
                      <c:pt idx="1111">
                        <c:v>55.281379999999999</c:v>
                      </c:pt>
                      <c:pt idx="1112">
                        <c:v>55.236170000000001</c:v>
                      </c:pt>
                      <c:pt idx="1113">
                        <c:v>55.27234</c:v>
                      </c:pt>
                      <c:pt idx="1114">
                        <c:v>55.281379999999999</c:v>
                      </c:pt>
                      <c:pt idx="1115">
                        <c:v>55.218089999999997</c:v>
                      </c:pt>
                      <c:pt idx="1116">
                        <c:v>55.254249999999999</c:v>
                      </c:pt>
                      <c:pt idx="1117">
                        <c:v>55.24521</c:v>
                      </c:pt>
                      <c:pt idx="1118">
                        <c:v>55.254249999999999</c:v>
                      </c:pt>
                      <c:pt idx="1119">
                        <c:v>55.218089999999997</c:v>
                      </c:pt>
                      <c:pt idx="1120">
                        <c:v>55.263300000000001</c:v>
                      </c:pt>
                      <c:pt idx="1121">
                        <c:v>55.308509999999998</c:v>
                      </c:pt>
                      <c:pt idx="1122">
                        <c:v>55.254249999999999</c:v>
                      </c:pt>
                      <c:pt idx="1123">
                        <c:v>55.263300000000001</c:v>
                      </c:pt>
                      <c:pt idx="1124">
                        <c:v>55.317549999999997</c:v>
                      </c:pt>
                      <c:pt idx="1125">
                        <c:v>55.24521</c:v>
                      </c:pt>
                      <c:pt idx="1126">
                        <c:v>55.263300000000001</c:v>
                      </c:pt>
                      <c:pt idx="1127">
                        <c:v>55.27234</c:v>
                      </c:pt>
                      <c:pt idx="1128">
                        <c:v>55.27234</c:v>
                      </c:pt>
                      <c:pt idx="1129">
                        <c:v>55.27234</c:v>
                      </c:pt>
                      <c:pt idx="1130">
                        <c:v>55.299469999999999</c:v>
                      </c:pt>
                      <c:pt idx="1131">
                        <c:v>55.218089999999997</c:v>
                      </c:pt>
                      <c:pt idx="1132">
                        <c:v>55.263300000000001</c:v>
                      </c:pt>
                      <c:pt idx="1133">
                        <c:v>55.263300000000001</c:v>
                      </c:pt>
                      <c:pt idx="1134">
                        <c:v>55.236170000000001</c:v>
                      </c:pt>
                      <c:pt idx="1135">
                        <c:v>55.24521</c:v>
                      </c:pt>
                      <c:pt idx="1136">
                        <c:v>55.263300000000001</c:v>
                      </c:pt>
                      <c:pt idx="1137">
                        <c:v>55.254249999999999</c:v>
                      </c:pt>
                      <c:pt idx="1138">
                        <c:v>55.254249999999999</c:v>
                      </c:pt>
                      <c:pt idx="1139">
                        <c:v>55.254249999999999</c:v>
                      </c:pt>
                      <c:pt idx="1140">
                        <c:v>55.299469999999999</c:v>
                      </c:pt>
                      <c:pt idx="1141">
                        <c:v>55.254249999999999</c:v>
                      </c:pt>
                      <c:pt idx="1142">
                        <c:v>55.290419999999997</c:v>
                      </c:pt>
                      <c:pt idx="1143">
                        <c:v>55.263300000000001</c:v>
                      </c:pt>
                      <c:pt idx="1144">
                        <c:v>55.263300000000001</c:v>
                      </c:pt>
                      <c:pt idx="1145">
                        <c:v>55.227130000000002</c:v>
                      </c:pt>
                      <c:pt idx="1146">
                        <c:v>55.254249999999999</c:v>
                      </c:pt>
                      <c:pt idx="1147">
                        <c:v>55.281379999999999</c:v>
                      </c:pt>
                      <c:pt idx="1148">
                        <c:v>55.227130000000002</c:v>
                      </c:pt>
                      <c:pt idx="1149">
                        <c:v>55.27234</c:v>
                      </c:pt>
                      <c:pt idx="1150">
                        <c:v>55.263300000000001</c:v>
                      </c:pt>
                      <c:pt idx="1151">
                        <c:v>55.236170000000001</c:v>
                      </c:pt>
                      <c:pt idx="1152">
                        <c:v>55.290419999999997</c:v>
                      </c:pt>
                      <c:pt idx="1153">
                        <c:v>55.24521</c:v>
                      </c:pt>
                      <c:pt idx="1154">
                        <c:v>55.236170000000001</c:v>
                      </c:pt>
                      <c:pt idx="1155">
                        <c:v>55.236170000000001</c:v>
                      </c:pt>
                      <c:pt idx="1156">
                        <c:v>55.263300000000001</c:v>
                      </c:pt>
                      <c:pt idx="1157">
                        <c:v>55.290419999999997</c:v>
                      </c:pt>
                      <c:pt idx="1158">
                        <c:v>55.281379999999999</c:v>
                      </c:pt>
                      <c:pt idx="1159">
                        <c:v>55.281379999999999</c:v>
                      </c:pt>
                      <c:pt idx="1160">
                        <c:v>55.317549999999997</c:v>
                      </c:pt>
                      <c:pt idx="1161">
                        <c:v>55.27234</c:v>
                      </c:pt>
                      <c:pt idx="1162">
                        <c:v>55.236170000000001</c:v>
                      </c:pt>
                      <c:pt idx="1163">
                        <c:v>55.281379999999999</c:v>
                      </c:pt>
                      <c:pt idx="1164">
                        <c:v>55.236170000000001</c:v>
                      </c:pt>
                      <c:pt idx="1165">
                        <c:v>55.227130000000002</c:v>
                      </c:pt>
                      <c:pt idx="1166">
                        <c:v>55.254249999999999</c:v>
                      </c:pt>
                      <c:pt idx="1167">
                        <c:v>55.290419999999997</c:v>
                      </c:pt>
                      <c:pt idx="1168">
                        <c:v>55.227130000000002</c:v>
                      </c:pt>
                      <c:pt idx="1169">
                        <c:v>55.254249999999999</c:v>
                      </c:pt>
                      <c:pt idx="1170">
                        <c:v>55.299469999999999</c:v>
                      </c:pt>
                      <c:pt idx="1171">
                        <c:v>55.290419999999997</c:v>
                      </c:pt>
                      <c:pt idx="1172">
                        <c:v>55.254249999999999</c:v>
                      </c:pt>
                      <c:pt idx="1173">
                        <c:v>55.254249999999999</c:v>
                      </c:pt>
                      <c:pt idx="1174">
                        <c:v>55.218089999999997</c:v>
                      </c:pt>
                      <c:pt idx="1175">
                        <c:v>55.236170000000001</c:v>
                      </c:pt>
                      <c:pt idx="1176">
                        <c:v>55.254249999999999</c:v>
                      </c:pt>
                      <c:pt idx="1177">
                        <c:v>55.317549999999997</c:v>
                      </c:pt>
                      <c:pt idx="1178">
                        <c:v>55.254249999999999</c:v>
                      </c:pt>
                      <c:pt idx="1179">
                        <c:v>55.24521</c:v>
                      </c:pt>
                      <c:pt idx="1180">
                        <c:v>55.236170000000001</c:v>
                      </c:pt>
                      <c:pt idx="1181">
                        <c:v>55.24521</c:v>
                      </c:pt>
                      <c:pt idx="1182">
                        <c:v>55.290419999999997</c:v>
                      </c:pt>
                      <c:pt idx="1183">
                        <c:v>55.299469999999999</c:v>
                      </c:pt>
                      <c:pt idx="1184">
                        <c:v>55.254249999999999</c:v>
                      </c:pt>
                      <c:pt idx="1185">
                        <c:v>55.263300000000001</c:v>
                      </c:pt>
                      <c:pt idx="1186">
                        <c:v>55.263300000000001</c:v>
                      </c:pt>
                      <c:pt idx="1187">
                        <c:v>55.24521</c:v>
                      </c:pt>
                      <c:pt idx="1188">
                        <c:v>55.24521</c:v>
                      </c:pt>
                      <c:pt idx="1189">
                        <c:v>55.27234</c:v>
                      </c:pt>
                      <c:pt idx="1190">
                        <c:v>55.281379999999999</c:v>
                      </c:pt>
                      <c:pt idx="1191">
                        <c:v>55.299469999999999</c:v>
                      </c:pt>
                      <c:pt idx="1192">
                        <c:v>55.254249999999999</c:v>
                      </c:pt>
                      <c:pt idx="1193">
                        <c:v>55.27234</c:v>
                      </c:pt>
                      <c:pt idx="1194">
                        <c:v>55.27234</c:v>
                      </c:pt>
                      <c:pt idx="1195">
                        <c:v>55.254249999999999</c:v>
                      </c:pt>
                      <c:pt idx="1196">
                        <c:v>55.290419999999997</c:v>
                      </c:pt>
                      <c:pt idx="1197">
                        <c:v>55.27234</c:v>
                      </c:pt>
                      <c:pt idx="1198">
                        <c:v>55.254249999999999</c:v>
                      </c:pt>
                      <c:pt idx="1199">
                        <c:v>55.254249999999999</c:v>
                      </c:pt>
                      <c:pt idx="1200">
                        <c:v>55.27234</c:v>
                      </c:pt>
                      <c:pt idx="1201">
                        <c:v>55.227130000000002</c:v>
                      </c:pt>
                      <c:pt idx="1202">
                        <c:v>55.290419999999997</c:v>
                      </c:pt>
                      <c:pt idx="1203">
                        <c:v>55.27234</c:v>
                      </c:pt>
                      <c:pt idx="1204">
                        <c:v>55.317549999999997</c:v>
                      </c:pt>
                      <c:pt idx="1205">
                        <c:v>55.290419999999997</c:v>
                      </c:pt>
                      <c:pt idx="1206">
                        <c:v>55.299469999999999</c:v>
                      </c:pt>
                      <c:pt idx="1207">
                        <c:v>55.254249999999999</c:v>
                      </c:pt>
                      <c:pt idx="1208">
                        <c:v>55.236170000000001</c:v>
                      </c:pt>
                      <c:pt idx="1209">
                        <c:v>55.263300000000001</c:v>
                      </c:pt>
                      <c:pt idx="1210">
                        <c:v>55.236170000000001</c:v>
                      </c:pt>
                      <c:pt idx="1211">
                        <c:v>55.290419999999997</c:v>
                      </c:pt>
                      <c:pt idx="1212">
                        <c:v>55.24521</c:v>
                      </c:pt>
                      <c:pt idx="1213">
                        <c:v>55.290419999999997</c:v>
                      </c:pt>
                      <c:pt idx="1214">
                        <c:v>55.254249999999999</c:v>
                      </c:pt>
                      <c:pt idx="1215">
                        <c:v>55.227130000000002</c:v>
                      </c:pt>
                      <c:pt idx="1216">
                        <c:v>55.24521</c:v>
                      </c:pt>
                      <c:pt idx="1217">
                        <c:v>55.263300000000001</c:v>
                      </c:pt>
                      <c:pt idx="1218">
                        <c:v>55.281379999999999</c:v>
                      </c:pt>
                      <c:pt idx="1219">
                        <c:v>55.281379999999999</c:v>
                      </c:pt>
                      <c:pt idx="1220">
                        <c:v>55.254249999999999</c:v>
                      </c:pt>
                      <c:pt idx="1221">
                        <c:v>55.254249999999999</c:v>
                      </c:pt>
                      <c:pt idx="1222">
                        <c:v>55.263300000000001</c:v>
                      </c:pt>
                      <c:pt idx="1223">
                        <c:v>55.281379999999999</c:v>
                      </c:pt>
                      <c:pt idx="1224">
                        <c:v>55.254249999999999</c:v>
                      </c:pt>
                      <c:pt idx="1225">
                        <c:v>55.290419999999997</c:v>
                      </c:pt>
                      <c:pt idx="1226">
                        <c:v>55.299469999999999</c:v>
                      </c:pt>
                      <c:pt idx="1227">
                        <c:v>55.254249999999999</c:v>
                      </c:pt>
                      <c:pt idx="1228">
                        <c:v>55.290419999999997</c:v>
                      </c:pt>
                      <c:pt idx="1229">
                        <c:v>55.227130000000002</c:v>
                      </c:pt>
                      <c:pt idx="1230">
                        <c:v>55.254249999999999</c:v>
                      </c:pt>
                      <c:pt idx="1231">
                        <c:v>55.24521</c:v>
                      </c:pt>
                      <c:pt idx="1232">
                        <c:v>55.27234</c:v>
                      </c:pt>
                      <c:pt idx="1233">
                        <c:v>55.236170000000001</c:v>
                      </c:pt>
                      <c:pt idx="1234">
                        <c:v>55.236170000000001</c:v>
                      </c:pt>
                      <c:pt idx="1235">
                        <c:v>55.263300000000001</c:v>
                      </c:pt>
                      <c:pt idx="1236">
                        <c:v>55.27234</c:v>
                      </c:pt>
                      <c:pt idx="1237">
                        <c:v>55.254249999999999</c:v>
                      </c:pt>
                      <c:pt idx="1238">
                        <c:v>55.254249999999999</c:v>
                      </c:pt>
                      <c:pt idx="1239">
                        <c:v>55.227130000000002</c:v>
                      </c:pt>
                      <c:pt idx="1240">
                        <c:v>55.24521</c:v>
                      </c:pt>
                      <c:pt idx="1241">
                        <c:v>55.281379999999999</c:v>
                      </c:pt>
                      <c:pt idx="1242">
                        <c:v>55.263300000000001</c:v>
                      </c:pt>
                      <c:pt idx="1243">
                        <c:v>55.263300000000001</c:v>
                      </c:pt>
                      <c:pt idx="1244">
                        <c:v>55.290419999999997</c:v>
                      </c:pt>
                      <c:pt idx="1245">
                        <c:v>55.254249999999999</c:v>
                      </c:pt>
                      <c:pt idx="1246">
                        <c:v>55.218089999999997</c:v>
                      </c:pt>
                      <c:pt idx="1247">
                        <c:v>55.24521</c:v>
                      </c:pt>
                      <c:pt idx="1248">
                        <c:v>55.27234</c:v>
                      </c:pt>
                      <c:pt idx="1249">
                        <c:v>55.236170000000001</c:v>
                      </c:pt>
                      <c:pt idx="1250">
                        <c:v>55.335639999999998</c:v>
                      </c:pt>
                      <c:pt idx="1251">
                        <c:v>55.299469999999999</c:v>
                      </c:pt>
                      <c:pt idx="1252">
                        <c:v>55.281379999999999</c:v>
                      </c:pt>
                      <c:pt idx="1253">
                        <c:v>55.227130000000002</c:v>
                      </c:pt>
                      <c:pt idx="1254">
                        <c:v>55.27234</c:v>
                      </c:pt>
                      <c:pt idx="1255">
                        <c:v>55.254249999999999</c:v>
                      </c:pt>
                      <c:pt idx="1256">
                        <c:v>55.24521</c:v>
                      </c:pt>
                      <c:pt idx="1257">
                        <c:v>55.290419999999997</c:v>
                      </c:pt>
                      <c:pt idx="1258">
                        <c:v>55.236170000000001</c:v>
                      </c:pt>
                      <c:pt idx="1259">
                        <c:v>55.254249999999999</c:v>
                      </c:pt>
                      <c:pt idx="1260">
                        <c:v>55.27234</c:v>
                      </c:pt>
                      <c:pt idx="1261">
                        <c:v>55.281379999999999</c:v>
                      </c:pt>
                      <c:pt idx="1262">
                        <c:v>55.227130000000002</c:v>
                      </c:pt>
                      <c:pt idx="1263">
                        <c:v>55.281379999999999</c:v>
                      </c:pt>
                      <c:pt idx="1264">
                        <c:v>55.263300000000001</c:v>
                      </c:pt>
                      <c:pt idx="1265">
                        <c:v>55.218089999999997</c:v>
                      </c:pt>
                      <c:pt idx="1266">
                        <c:v>55.263300000000001</c:v>
                      </c:pt>
                      <c:pt idx="1267">
                        <c:v>55.254249999999999</c:v>
                      </c:pt>
                      <c:pt idx="1268">
                        <c:v>55.299469999999999</c:v>
                      </c:pt>
                      <c:pt idx="1269">
                        <c:v>55.2</c:v>
                      </c:pt>
                      <c:pt idx="1270">
                        <c:v>55.254249999999999</c:v>
                      </c:pt>
                      <c:pt idx="1271">
                        <c:v>55.254249999999999</c:v>
                      </c:pt>
                      <c:pt idx="1272">
                        <c:v>55.27234</c:v>
                      </c:pt>
                      <c:pt idx="1273">
                        <c:v>55.263300000000001</c:v>
                      </c:pt>
                      <c:pt idx="1274">
                        <c:v>55.27234</c:v>
                      </c:pt>
                      <c:pt idx="1275">
                        <c:v>55.24521</c:v>
                      </c:pt>
                      <c:pt idx="1276">
                        <c:v>55.236170000000001</c:v>
                      </c:pt>
                      <c:pt idx="1277">
                        <c:v>55.254249999999999</c:v>
                      </c:pt>
                      <c:pt idx="1278">
                        <c:v>55.236170000000001</c:v>
                      </c:pt>
                      <c:pt idx="1279">
                        <c:v>55.24521</c:v>
                      </c:pt>
                      <c:pt idx="1280">
                        <c:v>55.24521</c:v>
                      </c:pt>
                      <c:pt idx="1281">
                        <c:v>55.24521</c:v>
                      </c:pt>
                      <c:pt idx="1282">
                        <c:v>55.227130000000002</c:v>
                      </c:pt>
                      <c:pt idx="1283">
                        <c:v>55.254249999999999</c:v>
                      </c:pt>
                      <c:pt idx="1284">
                        <c:v>55.290419999999997</c:v>
                      </c:pt>
                      <c:pt idx="1285">
                        <c:v>55.263300000000001</c:v>
                      </c:pt>
                      <c:pt idx="1286">
                        <c:v>55.254249999999999</c:v>
                      </c:pt>
                      <c:pt idx="1287">
                        <c:v>55.254249999999999</c:v>
                      </c:pt>
                      <c:pt idx="1288">
                        <c:v>55.263300000000001</c:v>
                      </c:pt>
                      <c:pt idx="1289">
                        <c:v>55.254249999999999</c:v>
                      </c:pt>
                      <c:pt idx="1290">
                        <c:v>55.27234</c:v>
                      </c:pt>
                      <c:pt idx="1291">
                        <c:v>55.254249999999999</c:v>
                      </c:pt>
                      <c:pt idx="1292">
                        <c:v>55.254249999999999</c:v>
                      </c:pt>
                      <c:pt idx="1293">
                        <c:v>55.24521</c:v>
                      </c:pt>
                      <c:pt idx="1294">
                        <c:v>55.299469999999999</c:v>
                      </c:pt>
                      <c:pt idx="1295">
                        <c:v>55.263300000000001</c:v>
                      </c:pt>
                      <c:pt idx="1296">
                        <c:v>55.263300000000001</c:v>
                      </c:pt>
                      <c:pt idx="1297">
                        <c:v>55.263300000000001</c:v>
                      </c:pt>
                      <c:pt idx="1298">
                        <c:v>55.308509999999998</c:v>
                      </c:pt>
                      <c:pt idx="1299">
                        <c:v>55.218089999999997</c:v>
                      </c:pt>
                      <c:pt idx="1300">
                        <c:v>55.24521</c:v>
                      </c:pt>
                      <c:pt idx="1301">
                        <c:v>55.27234</c:v>
                      </c:pt>
                      <c:pt idx="1302">
                        <c:v>55.290419999999997</c:v>
                      </c:pt>
                      <c:pt idx="1303">
                        <c:v>55.27234</c:v>
                      </c:pt>
                      <c:pt idx="1304">
                        <c:v>55.27234</c:v>
                      </c:pt>
                      <c:pt idx="1305">
                        <c:v>55.299469999999999</c:v>
                      </c:pt>
                      <c:pt idx="1306">
                        <c:v>55.281379999999999</c:v>
                      </c:pt>
                      <c:pt idx="1307">
                        <c:v>55.290419999999997</c:v>
                      </c:pt>
                      <c:pt idx="1308">
                        <c:v>55.263300000000001</c:v>
                      </c:pt>
                      <c:pt idx="1309">
                        <c:v>55.236170000000001</c:v>
                      </c:pt>
                      <c:pt idx="1310">
                        <c:v>55.299469999999999</c:v>
                      </c:pt>
                      <c:pt idx="1311">
                        <c:v>55.308509999999998</c:v>
                      </c:pt>
                      <c:pt idx="1312">
                        <c:v>55.236170000000001</c:v>
                      </c:pt>
                      <c:pt idx="1313">
                        <c:v>55.263300000000001</c:v>
                      </c:pt>
                      <c:pt idx="1314">
                        <c:v>55.254249999999999</c:v>
                      </c:pt>
                      <c:pt idx="1315">
                        <c:v>55.254249999999999</c:v>
                      </c:pt>
                      <c:pt idx="1316">
                        <c:v>55.24521</c:v>
                      </c:pt>
                      <c:pt idx="1317">
                        <c:v>55.317549999999997</c:v>
                      </c:pt>
                      <c:pt idx="1318">
                        <c:v>55.218089999999997</c:v>
                      </c:pt>
                      <c:pt idx="1319">
                        <c:v>55.227130000000002</c:v>
                      </c:pt>
                      <c:pt idx="1320">
                        <c:v>55.254249999999999</c:v>
                      </c:pt>
                      <c:pt idx="1321">
                        <c:v>55.290419999999997</c:v>
                      </c:pt>
                      <c:pt idx="1322">
                        <c:v>55.299469999999999</c:v>
                      </c:pt>
                      <c:pt idx="1323">
                        <c:v>55.263300000000001</c:v>
                      </c:pt>
                      <c:pt idx="1324">
                        <c:v>55.236170000000001</c:v>
                      </c:pt>
                      <c:pt idx="1325">
                        <c:v>55.227130000000002</c:v>
                      </c:pt>
                      <c:pt idx="1326">
                        <c:v>55.326590000000003</c:v>
                      </c:pt>
                      <c:pt idx="1327">
                        <c:v>55.24521</c:v>
                      </c:pt>
                      <c:pt idx="1328">
                        <c:v>55.263300000000001</c:v>
                      </c:pt>
                      <c:pt idx="1329">
                        <c:v>55.308509999999998</c:v>
                      </c:pt>
                      <c:pt idx="1330">
                        <c:v>55.254249999999999</c:v>
                      </c:pt>
                      <c:pt idx="1331">
                        <c:v>55.263300000000001</c:v>
                      </c:pt>
                      <c:pt idx="1332">
                        <c:v>55.227130000000002</c:v>
                      </c:pt>
                      <c:pt idx="1333">
                        <c:v>55.27234</c:v>
                      </c:pt>
                      <c:pt idx="1334">
                        <c:v>55.263300000000001</c:v>
                      </c:pt>
                      <c:pt idx="1335">
                        <c:v>55.236170000000001</c:v>
                      </c:pt>
                      <c:pt idx="1336">
                        <c:v>55.236170000000001</c:v>
                      </c:pt>
                      <c:pt idx="1337">
                        <c:v>55.24521</c:v>
                      </c:pt>
                      <c:pt idx="1338">
                        <c:v>55.254249999999999</c:v>
                      </c:pt>
                      <c:pt idx="1339">
                        <c:v>55.27234</c:v>
                      </c:pt>
                      <c:pt idx="1340">
                        <c:v>55.209040000000002</c:v>
                      </c:pt>
                      <c:pt idx="1341">
                        <c:v>55.263300000000001</c:v>
                      </c:pt>
                      <c:pt idx="1342">
                        <c:v>55.236170000000001</c:v>
                      </c:pt>
                      <c:pt idx="1343">
                        <c:v>55.24521</c:v>
                      </c:pt>
                      <c:pt idx="1344">
                        <c:v>55.317549999999997</c:v>
                      </c:pt>
                      <c:pt idx="1345">
                        <c:v>55.281379999999999</c:v>
                      </c:pt>
                      <c:pt idx="1346">
                        <c:v>55.24521</c:v>
                      </c:pt>
                      <c:pt idx="1347">
                        <c:v>55.24521</c:v>
                      </c:pt>
                      <c:pt idx="1348">
                        <c:v>55.24521</c:v>
                      </c:pt>
                      <c:pt idx="1349">
                        <c:v>55.290419999999997</c:v>
                      </c:pt>
                      <c:pt idx="1350">
                        <c:v>55.263300000000001</c:v>
                      </c:pt>
                      <c:pt idx="1351">
                        <c:v>55.254249999999999</c:v>
                      </c:pt>
                      <c:pt idx="1352">
                        <c:v>55.254249999999999</c:v>
                      </c:pt>
                      <c:pt idx="1353">
                        <c:v>55.27234</c:v>
                      </c:pt>
                      <c:pt idx="1354">
                        <c:v>55.281379999999999</c:v>
                      </c:pt>
                      <c:pt idx="1355">
                        <c:v>55.236170000000001</c:v>
                      </c:pt>
                      <c:pt idx="1356">
                        <c:v>55.254249999999999</c:v>
                      </c:pt>
                      <c:pt idx="1357">
                        <c:v>55.236170000000001</c:v>
                      </c:pt>
                      <c:pt idx="1358">
                        <c:v>55.254249999999999</c:v>
                      </c:pt>
                      <c:pt idx="1359">
                        <c:v>55.290419999999997</c:v>
                      </c:pt>
                      <c:pt idx="1360">
                        <c:v>55.254249999999999</c:v>
                      </c:pt>
                      <c:pt idx="1361">
                        <c:v>55.218089999999997</c:v>
                      </c:pt>
                      <c:pt idx="1362">
                        <c:v>55.24521</c:v>
                      </c:pt>
                      <c:pt idx="1363">
                        <c:v>55.236170000000001</c:v>
                      </c:pt>
                      <c:pt idx="1364">
                        <c:v>55.24521</c:v>
                      </c:pt>
                      <c:pt idx="1365">
                        <c:v>55.281379999999999</c:v>
                      </c:pt>
                      <c:pt idx="1366">
                        <c:v>55.227130000000002</c:v>
                      </c:pt>
                      <c:pt idx="1367">
                        <c:v>55.263300000000001</c:v>
                      </c:pt>
                      <c:pt idx="1368">
                        <c:v>55.27234</c:v>
                      </c:pt>
                      <c:pt idx="1369">
                        <c:v>55.24521</c:v>
                      </c:pt>
                      <c:pt idx="1370">
                        <c:v>55.236170000000001</c:v>
                      </c:pt>
                      <c:pt idx="1371">
                        <c:v>55.24521</c:v>
                      </c:pt>
                      <c:pt idx="1372">
                        <c:v>55.281379999999999</c:v>
                      </c:pt>
                      <c:pt idx="1373">
                        <c:v>55.263300000000001</c:v>
                      </c:pt>
                      <c:pt idx="1374">
                        <c:v>55.290419999999997</c:v>
                      </c:pt>
                      <c:pt idx="1375">
                        <c:v>55.281379999999999</c:v>
                      </c:pt>
                      <c:pt idx="1376">
                        <c:v>55.281379999999999</c:v>
                      </c:pt>
                      <c:pt idx="1377">
                        <c:v>55.24521</c:v>
                      </c:pt>
                      <c:pt idx="1378">
                        <c:v>55.263300000000001</c:v>
                      </c:pt>
                      <c:pt idx="1379">
                        <c:v>55.299469999999999</c:v>
                      </c:pt>
                      <c:pt idx="1380">
                        <c:v>55.263300000000001</c:v>
                      </c:pt>
                      <c:pt idx="1381">
                        <c:v>55.227130000000002</c:v>
                      </c:pt>
                      <c:pt idx="1382">
                        <c:v>55.27234</c:v>
                      </c:pt>
                      <c:pt idx="1383">
                        <c:v>55.263300000000001</c:v>
                      </c:pt>
                      <c:pt idx="1384">
                        <c:v>55.218089999999997</c:v>
                      </c:pt>
                      <c:pt idx="1385">
                        <c:v>55.254249999999999</c:v>
                      </c:pt>
                      <c:pt idx="1386">
                        <c:v>55.24521</c:v>
                      </c:pt>
                      <c:pt idx="1387">
                        <c:v>55.254249999999999</c:v>
                      </c:pt>
                      <c:pt idx="1388">
                        <c:v>55.317549999999997</c:v>
                      </c:pt>
                      <c:pt idx="1389">
                        <c:v>55.227130000000002</c:v>
                      </c:pt>
                      <c:pt idx="1390">
                        <c:v>55.236170000000001</c:v>
                      </c:pt>
                      <c:pt idx="1391">
                        <c:v>55.344679999999997</c:v>
                      </c:pt>
                      <c:pt idx="1392">
                        <c:v>55.236170000000001</c:v>
                      </c:pt>
                      <c:pt idx="1393">
                        <c:v>55.227130000000002</c:v>
                      </c:pt>
                      <c:pt idx="1394">
                        <c:v>55.254249999999999</c:v>
                      </c:pt>
                      <c:pt idx="1395">
                        <c:v>55.27234</c:v>
                      </c:pt>
                      <c:pt idx="1396">
                        <c:v>55.227130000000002</c:v>
                      </c:pt>
                      <c:pt idx="1397">
                        <c:v>55.290419999999997</c:v>
                      </c:pt>
                      <c:pt idx="1398">
                        <c:v>55.254249999999999</c:v>
                      </c:pt>
                      <c:pt idx="1399">
                        <c:v>55.27234</c:v>
                      </c:pt>
                      <c:pt idx="1400">
                        <c:v>55.290419999999997</c:v>
                      </c:pt>
                      <c:pt idx="1401">
                        <c:v>55.27234</c:v>
                      </c:pt>
                      <c:pt idx="1402">
                        <c:v>55.24521</c:v>
                      </c:pt>
                      <c:pt idx="1403">
                        <c:v>55.27234</c:v>
                      </c:pt>
                      <c:pt idx="1404">
                        <c:v>55.218089999999997</c:v>
                      </c:pt>
                      <c:pt idx="1405">
                        <c:v>55.263300000000001</c:v>
                      </c:pt>
                      <c:pt idx="1406">
                        <c:v>55.236170000000001</c:v>
                      </c:pt>
                      <c:pt idx="1407">
                        <c:v>55.27234</c:v>
                      </c:pt>
                      <c:pt idx="1408">
                        <c:v>55.281379999999999</c:v>
                      </c:pt>
                      <c:pt idx="1409">
                        <c:v>55.27234</c:v>
                      </c:pt>
                      <c:pt idx="1410">
                        <c:v>55.236170000000001</c:v>
                      </c:pt>
                      <c:pt idx="1411">
                        <c:v>55.218089999999997</c:v>
                      </c:pt>
                      <c:pt idx="1412">
                        <c:v>55.263300000000001</c:v>
                      </c:pt>
                      <c:pt idx="1413">
                        <c:v>55.27234</c:v>
                      </c:pt>
                      <c:pt idx="1414">
                        <c:v>55.290419999999997</c:v>
                      </c:pt>
                      <c:pt idx="1415">
                        <c:v>55.308509999999998</c:v>
                      </c:pt>
                      <c:pt idx="1416">
                        <c:v>55.27234</c:v>
                      </c:pt>
                      <c:pt idx="1417">
                        <c:v>55.24521</c:v>
                      </c:pt>
                      <c:pt idx="1418">
                        <c:v>55.236170000000001</c:v>
                      </c:pt>
                      <c:pt idx="1419">
                        <c:v>55.24521</c:v>
                      </c:pt>
                      <c:pt idx="1420">
                        <c:v>55.254249999999999</c:v>
                      </c:pt>
                      <c:pt idx="1421">
                        <c:v>55.227130000000002</c:v>
                      </c:pt>
                      <c:pt idx="1422">
                        <c:v>55.24521</c:v>
                      </c:pt>
                      <c:pt idx="1423">
                        <c:v>55.263300000000001</c:v>
                      </c:pt>
                      <c:pt idx="1424">
                        <c:v>55.299469999999999</c:v>
                      </c:pt>
                      <c:pt idx="1425">
                        <c:v>55.27234</c:v>
                      </c:pt>
                      <c:pt idx="1426">
                        <c:v>55.236170000000001</c:v>
                      </c:pt>
                      <c:pt idx="1427">
                        <c:v>55.227130000000002</c:v>
                      </c:pt>
                      <c:pt idx="1428">
                        <c:v>55.27234</c:v>
                      </c:pt>
                      <c:pt idx="1429">
                        <c:v>55.218089999999997</c:v>
                      </c:pt>
                      <c:pt idx="1430">
                        <c:v>55.263300000000001</c:v>
                      </c:pt>
                      <c:pt idx="1431">
                        <c:v>55.236170000000001</c:v>
                      </c:pt>
                      <c:pt idx="1432">
                        <c:v>55.263300000000001</c:v>
                      </c:pt>
                      <c:pt idx="1433">
                        <c:v>55.299469999999999</c:v>
                      </c:pt>
                      <c:pt idx="1434">
                        <c:v>55.254249999999999</c:v>
                      </c:pt>
                      <c:pt idx="1435">
                        <c:v>55.254249999999999</c:v>
                      </c:pt>
                      <c:pt idx="1436">
                        <c:v>55.236170000000001</c:v>
                      </c:pt>
                      <c:pt idx="1437">
                        <c:v>55.27234</c:v>
                      </c:pt>
                      <c:pt idx="1438">
                        <c:v>55.236170000000001</c:v>
                      </c:pt>
                      <c:pt idx="1439">
                        <c:v>55.281379999999999</c:v>
                      </c:pt>
                      <c:pt idx="1440">
                        <c:v>55.263300000000001</c:v>
                      </c:pt>
                      <c:pt idx="1441">
                        <c:v>55.290419999999997</c:v>
                      </c:pt>
                      <c:pt idx="1442">
                        <c:v>55.24521</c:v>
                      </c:pt>
                      <c:pt idx="1443">
                        <c:v>55.263300000000001</c:v>
                      </c:pt>
                      <c:pt idx="1444">
                        <c:v>55.27234</c:v>
                      </c:pt>
                      <c:pt idx="1445">
                        <c:v>55.227130000000002</c:v>
                      </c:pt>
                      <c:pt idx="1446">
                        <c:v>55.299469999999999</c:v>
                      </c:pt>
                      <c:pt idx="1447">
                        <c:v>55.290419999999997</c:v>
                      </c:pt>
                      <c:pt idx="1448">
                        <c:v>55.299469999999999</c:v>
                      </c:pt>
                      <c:pt idx="1449">
                        <c:v>55.24521</c:v>
                      </c:pt>
                      <c:pt idx="1450">
                        <c:v>55.227130000000002</c:v>
                      </c:pt>
                      <c:pt idx="1451">
                        <c:v>55.227130000000002</c:v>
                      </c:pt>
                      <c:pt idx="1452">
                        <c:v>55.24521</c:v>
                      </c:pt>
                      <c:pt idx="1453">
                        <c:v>55.299469999999999</c:v>
                      </c:pt>
                      <c:pt idx="1454">
                        <c:v>55.290419999999997</c:v>
                      </c:pt>
                      <c:pt idx="1455">
                        <c:v>55.24521</c:v>
                      </c:pt>
                      <c:pt idx="1456">
                        <c:v>55.335639999999998</c:v>
                      </c:pt>
                      <c:pt idx="1457">
                        <c:v>55.299469999999999</c:v>
                      </c:pt>
                      <c:pt idx="1458">
                        <c:v>55.24521</c:v>
                      </c:pt>
                      <c:pt idx="1459">
                        <c:v>55.24521</c:v>
                      </c:pt>
                      <c:pt idx="1460">
                        <c:v>55.236170000000001</c:v>
                      </c:pt>
                      <c:pt idx="1461">
                        <c:v>55.263300000000001</c:v>
                      </c:pt>
                      <c:pt idx="1462">
                        <c:v>55.209040000000002</c:v>
                      </c:pt>
                      <c:pt idx="1463">
                        <c:v>55.299469999999999</c:v>
                      </c:pt>
                      <c:pt idx="1464">
                        <c:v>55.218089999999997</c:v>
                      </c:pt>
                      <c:pt idx="1465">
                        <c:v>55.24521</c:v>
                      </c:pt>
                      <c:pt idx="1466">
                        <c:v>55.236170000000001</c:v>
                      </c:pt>
                      <c:pt idx="1467">
                        <c:v>55.227130000000002</c:v>
                      </c:pt>
                      <c:pt idx="1468">
                        <c:v>55.27234</c:v>
                      </c:pt>
                      <c:pt idx="1469">
                        <c:v>55.254249999999999</c:v>
                      </c:pt>
                      <c:pt idx="1470">
                        <c:v>55.24521</c:v>
                      </c:pt>
                      <c:pt idx="1471">
                        <c:v>55.299469999999999</c:v>
                      </c:pt>
                      <c:pt idx="1472">
                        <c:v>55.218089999999997</c:v>
                      </c:pt>
                      <c:pt idx="1473">
                        <c:v>55.24521</c:v>
                      </c:pt>
                      <c:pt idx="1474">
                        <c:v>55.227130000000002</c:v>
                      </c:pt>
                      <c:pt idx="1475">
                        <c:v>55.218089999999997</c:v>
                      </c:pt>
                      <c:pt idx="1476">
                        <c:v>55.218089999999997</c:v>
                      </c:pt>
                      <c:pt idx="1477">
                        <c:v>55.281379999999999</c:v>
                      </c:pt>
                      <c:pt idx="1478">
                        <c:v>55.227130000000002</c:v>
                      </c:pt>
                      <c:pt idx="1479">
                        <c:v>55.263300000000001</c:v>
                      </c:pt>
                      <c:pt idx="1480">
                        <c:v>55.308509999999998</c:v>
                      </c:pt>
                      <c:pt idx="1481">
                        <c:v>55.263300000000001</c:v>
                      </c:pt>
                      <c:pt idx="1482">
                        <c:v>55.281379999999999</c:v>
                      </c:pt>
                      <c:pt idx="1483">
                        <c:v>55.263300000000001</c:v>
                      </c:pt>
                      <c:pt idx="1484">
                        <c:v>55.281379999999999</c:v>
                      </c:pt>
                      <c:pt idx="1485">
                        <c:v>55.218089999999997</c:v>
                      </c:pt>
                      <c:pt idx="1486">
                        <c:v>55.263300000000001</c:v>
                      </c:pt>
                      <c:pt idx="1487">
                        <c:v>55.290419999999997</c:v>
                      </c:pt>
                      <c:pt idx="1488">
                        <c:v>55.290419999999997</c:v>
                      </c:pt>
                      <c:pt idx="1489">
                        <c:v>55.308509999999998</c:v>
                      </c:pt>
                      <c:pt idx="1490">
                        <c:v>55.263300000000001</c:v>
                      </c:pt>
                      <c:pt idx="1491">
                        <c:v>55.263300000000001</c:v>
                      </c:pt>
                      <c:pt idx="1492">
                        <c:v>55.24521</c:v>
                      </c:pt>
                      <c:pt idx="1493">
                        <c:v>55.24521</c:v>
                      </c:pt>
                      <c:pt idx="1494">
                        <c:v>55.218089999999997</c:v>
                      </c:pt>
                      <c:pt idx="1495">
                        <c:v>55.254249999999999</c:v>
                      </c:pt>
                      <c:pt idx="1496">
                        <c:v>55.254249999999999</c:v>
                      </c:pt>
                      <c:pt idx="1497">
                        <c:v>55.218089999999997</c:v>
                      </c:pt>
                      <c:pt idx="1498">
                        <c:v>55.290419999999997</c:v>
                      </c:pt>
                      <c:pt idx="1499">
                        <c:v>55.299469999999999</c:v>
                      </c:pt>
                      <c:pt idx="1500">
                        <c:v>55.24521</c:v>
                      </c:pt>
                      <c:pt idx="1501">
                        <c:v>55.218089999999997</c:v>
                      </c:pt>
                      <c:pt idx="1502">
                        <c:v>55.227130000000002</c:v>
                      </c:pt>
                      <c:pt idx="1503">
                        <c:v>55.24521</c:v>
                      </c:pt>
                      <c:pt idx="1504">
                        <c:v>55.263300000000001</c:v>
                      </c:pt>
                      <c:pt idx="1505">
                        <c:v>55.27234</c:v>
                      </c:pt>
                      <c:pt idx="1506">
                        <c:v>55.263300000000001</c:v>
                      </c:pt>
                      <c:pt idx="1507">
                        <c:v>55.344679999999997</c:v>
                      </c:pt>
                      <c:pt idx="1508">
                        <c:v>55.24521</c:v>
                      </c:pt>
                      <c:pt idx="1509">
                        <c:v>55.227130000000002</c:v>
                      </c:pt>
                      <c:pt idx="1510">
                        <c:v>55.236170000000001</c:v>
                      </c:pt>
                      <c:pt idx="1511">
                        <c:v>55.236170000000001</c:v>
                      </c:pt>
                      <c:pt idx="1512">
                        <c:v>55.281379999999999</c:v>
                      </c:pt>
                      <c:pt idx="1513">
                        <c:v>55.24521</c:v>
                      </c:pt>
                      <c:pt idx="1514">
                        <c:v>55.27234</c:v>
                      </c:pt>
                      <c:pt idx="1515">
                        <c:v>55.254249999999999</c:v>
                      </c:pt>
                      <c:pt idx="1516">
                        <c:v>55.236170000000001</c:v>
                      </c:pt>
                      <c:pt idx="1517">
                        <c:v>55.24521</c:v>
                      </c:pt>
                      <c:pt idx="1518">
                        <c:v>55.227130000000002</c:v>
                      </c:pt>
                      <c:pt idx="1519">
                        <c:v>55.24521</c:v>
                      </c:pt>
                      <c:pt idx="1520">
                        <c:v>55.218089999999997</c:v>
                      </c:pt>
                      <c:pt idx="1521">
                        <c:v>55.27234</c:v>
                      </c:pt>
                      <c:pt idx="1522">
                        <c:v>55.24521</c:v>
                      </c:pt>
                      <c:pt idx="1523">
                        <c:v>55.299469999999999</c:v>
                      </c:pt>
                      <c:pt idx="1524">
                        <c:v>55.24521</c:v>
                      </c:pt>
                      <c:pt idx="1525">
                        <c:v>55.24521</c:v>
                      </c:pt>
                      <c:pt idx="1526">
                        <c:v>55.290419999999997</c:v>
                      </c:pt>
                      <c:pt idx="1527">
                        <c:v>55.236170000000001</c:v>
                      </c:pt>
                      <c:pt idx="1528">
                        <c:v>55.227130000000002</c:v>
                      </c:pt>
                      <c:pt idx="1529">
                        <c:v>55.227130000000002</c:v>
                      </c:pt>
                      <c:pt idx="1530">
                        <c:v>55.317549999999997</c:v>
                      </c:pt>
                      <c:pt idx="1531">
                        <c:v>55.24521</c:v>
                      </c:pt>
                      <c:pt idx="1532">
                        <c:v>55.227130000000002</c:v>
                      </c:pt>
                      <c:pt idx="1533">
                        <c:v>55.326590000000003</c:v>
                      </c:pt>
                      <c:pt idx="1534">
                        <c:v>55.27234</c:v>
                      </c:pt>
                      <c:pt idx="1535">
                        <c:v>55.299469999999999</c:v>
                      </c:pt>
                      <c:pt idx="1536">
                        <c:v>55.290419999999997</c:v>
                      </c:pt>
                      <c:pt idx="1537">
                        <c:v>55.308509999999998</c:v>
                      </c:pt>
                      <c:pt idx="1538">
                        <c:v>55.236170000000001</c:v>
                      </c:pt>
                      <c:pt idx="1539">
                        <c:v>55.254249999999999</c:v>
                      </c:pt>
                      <c:pt idx="1540">
                        <c:v>55.263300000000001</c:v>
                      </c:pt>
                      <c:pt idx="1541">
                        <c:v>55.24521</c:v>
                      </c:pt>
                      <c:pt idx="1542">
                        <c:v>55.290419999999997</c:v>
                      </c:pt>
                      <c:pt idx="1543">
                        <c:v>55.254249999999999</c:v>
                      </c:pt>
                      <c:pt idx="1544">
                        <c:v>55.27234</c:v>
                      </c:pt>
                      <c:pt idx="1545">
                        <c:v>55.254249999999999</c:v>
                      </c:pt>
                      <c:pt idx="1546">
                        <c:v>55.308509999999998</c:v>
                      </c:pt>
                      <c:pt idx="1547">
                        <c:v>55.263300000000001</c:v>
                      </c:pt>
                      <c:pt idx="1548">
                        <c:v>55.299469999999999</c:v>
                      </c:pt>
                      <c:pt idx="1549">
                        <c:v>55.290419999999997</c:v>
                      </c:pt>
                      <c:pt idx="1550">
                        <c:v>55.281379999999999</c:v>
                      </c:pt>
                      <c:pt idx="1551">
                        <c:v>55.27234</c:v>
                      </c:pt>
                      <c:pt idx="1552">
                        <c:v>55.24521</c:v>
                      </c:pt>
                      <c:pt idx="1553">
                        <c:v>55.263300000000001</c:v>
                      </c:pt>
                      <c:pt idx="1554">
                        <c:v>55.281379999999999</c:v>
                      </c:pt>
                      <c:pt idx="1555">
                        <c:v>55.227130000000002</c:v>
                      </c:pt>
                      <c:pt idx="1556">
                        <c:v>55.27234</c:v>
                      </c:pt>
                      <c:pt idx="1557">
                        <c:v>55.236170000000001</c:v>
                      </c:pt>
                      <c:pt idx="1558">
                        <c:v>55.27234</c:v>
                      </c:pt>
                      <c:pt idx="1559">
                        <c:v>55.236170000000001</c:v>
                      </c:pt>
                      <c:pt idx="1560">
                        <c:v>55.218089999999997</c:v>
                      </c:pt>
                      <c:pt idx="1561">
                        <c:v>55.236170000000001</c:v>
                      </c:pt>
                      <c:pt idx="1562">
                        <c:v>55.209040000000002</c:v>
                      </c:pt>
                      <c:pt idx="1563">
                        <c:v>55.281379999999999</c:v>
                      </c:pt>
                      <c:pt idx="1564">
                        <c:v>55.263300000000001</c:v>
                      </c:pt>
                      <c:pt idx="1565">
                        <c:v>55.227130000000002</c:v>
                      </c:pt>
                      <c:pt idx="1566">
                        <c:v>55.263300000000001</c:v>
                      </c:pt>
                      <c:pt idx="1567">
                        <c:v>55.299469999999999</c:v>
                      </c:pt>
                      <c:pt idx="1568">
                        <c:v>55.254249999999999</c:v>
                      </c:pt>
                      <c:pt idx="1569">
                        <c:v>55.254249999999999</c:v>
                      </c:pt>
                      <c:pt idx="1570">
                        <c:v>55.299469999999999</c:v>
                      </c:pt>
                      <c:pt idx="1571">
                        <c:v>55.218089999999997</c:v>
                      </c:pt>
                      <c:pt idx="1572">
                        <c:v>55.227130000000002</c:v>
                      </c:pt>
                      <c:pt idx="1573">
                        <c:v>55.254249999999999</c:v>
                      </c:pt>
                      <c:pt idx="1574">
                        <c:v>55.27234</c:v>
                      </c:pt>
                      <c:pt idx="1575">
                        <c:v>55.190959999999997</c:v>
                      </c:pt>
                      <c:pt idx="1576">
                        <c:v>55.27234</c:v>
                      </c:pt>
                      <c:pt idx="1577">
                        <c:v>55.290419999999997</c:v>
                      </c:pt>
                      <c:pt idx="1578">
                        <c:v>55.24521</c:v>
                      </c:pt>
                      <c:pt idx="1579">
                        <c:v>55.254249999999999</c:v>
                      </c:pt>
                      <c:pt idx="1580">
                        <c:v>55.290419999999997</c:v>
                      </c:pt>
                      <c:pt idx="1581">
                        <c:v>55.236170000000001</c:v>
                      </c:pt>
                      <c:pt idx="1582">
                        <c:v>55.263300000000001</c:v>
                      </c:pt>
                      <c:pt idx="1583">
                        <c:v>55.24521</c:v>
                      </c:pt>
                      <c:pt idx="1584">
                        <c:v>55.263300000000001</c:v>
                      </c:pt>
                      <c:pt idx="1585">
                        <c:v>55.218089999999997</c:v>
                      </c:pt>
                      <c:pt idx="1586">
                        <c:v>55.254249999999999</c:v>
                      </c:pt>
                      <c:pt idx="1587">
                        <c:v>55.227130000000002</c:v>
                      </c:pt>
                      <c:pt idx="1588">
                        <c:v>55.27234</c:v>
                      </c:pt>
                      <c:pt idx="1589">
                        <c:v>55.299469999999999</c:v>
                      </c:pt>
                      <c:pt idx="1590">
                        <c:v>55.281379999999999</c:v>
                      </c:pt>
                      <c:pt idx="1591">
                        <c:v>55.24521</c:v>
                      </c:pt>
                      <c:pt idx="1592">
                        <c:v>55.24521</c:v>
                      </c:pt>
                      <c:pt idx="1593">
                        <c:v>55.236170000000001</c:v>
                      </c:pt>
                      <c:pt idx="1594">
                        <c:v>55.263300000000001</c:v>
                      </c:pt>
                      <c:pt idx="1595">
                        <c:v>55.218089999999997</c:v>
                      </c:pt>
                      <c:pt idx="1596">
                        <c:v>55.254249999999999</c:v>
                      </c:pt>
                      <c:pt idx="1597">
                        <c:v>55.263300000000001</c:v>
                      </c:pt>
                      <c:pt idx="1598">
                        <c:v>55.27234</c:v>
                      </c:pt>
                      <c:pt idx="1599">
                        <c:v>55.281379999999999</c:v>
                      </c:pt>
                      <c:pt idx="1600">
                        <c:v>55.227130000000002</c:v>
                      </c:pt>
                      <c:pt idx="1601">
                        <c:v>55.290419999999997</c:v>
                      </c:pt>
                      <c:pt idx="1602">
                        <c:v>55.263300000000001</c:v>
                      </c:pt>
                      <c:pt idx="1603">
                        <c:v>55.263300000000001</c:v>
                      </c:pt>
                      <c:pt idx="1604">
                        <c:v>55.281379999999999</c:v>
                      </c:pt>
                      <c:pt idx="1605">
                        <c:v>55.236170000000001</c:v>
                      </c:pt>
                      <c:pt idx="1606">
                        <c:v>55.281379999999999</c:v>
                      </c:pt>
                      <c:pt idx="1607">
                        <c:v>55.308509999999998</c:v>
                      </c:pt>
                      <c:pt idx="1608">
                        <c:v>55.24521</c:v>
                      </c:pt>
                      <c:pt idx="1609">
                        <c:v>55.236170000000001</c:v>
                      </c:pt>
                      <c:pt idx="1610">
                        <c:v>55.227130000000002</c:v>
                      </c:pt>
                      <c:pt idx="1611">
                        <c:v>55.24521</c:v>
                      </c:pt>
                      <c:pt idx="1612">
                        <c:v>55.281379999999999</c:v>
                      </c:pt>
                      <c:pt idx="1613">
                        <c:v>55.362760000000002</c:v>
                      </c:pt>
                      <c:pt idx="1614">
                        <c:v>55.27234</c:v>
                      </c:pt>
                      <c:pt idx="1615">
                        <c:v>55.27234</c:v>
                      </c:pt>
                      <c:pt idx="1616">
                        <c:v>55.227130000000002</c:v>
                      </c:pt>
                      <c:pt idx="1617">
                        <c:v>55.263300000000001</c:v>
                      </c:pt>
                      <c:pt idx="1618">
                        <c:v>55.299469999999999</c:v>
                      </c:pt>
                      <c:pt idx="1619">
                        <c:v>55.254249999999999</c:v>
                      </c:pt>
                      <c:pt idx="1620">
                        <c:v>55.281379999999999</c:v>
                      </c:pt>
                      <c:pt idx="1621">
                        <c:v>55.24521</c:v>
                      </c:pt>
                      <c:pt idx="1622">
                        <c:v>55.254249999999999</c:v>
                      </c:pt>
                      <c:pt idx="1623">
                        <c:v>55.281379999999999</c:v>
                      </c:pt>
                      <c:pt idx="1624">
                        <c:v>55.281379999999999</c:v>
                      </c:pt>
                      <c:pt idx="1625">
                        <c:v>55.281379999999999</c:v>
                      </c:pt>
                      <c:pt idx="1626">
                        <c:v>55.290419999999997</c:v>
                      </c:pt>
                      <c:pt idx="1627">
                        <c:v>55.344679999999997</c:v>
                      </c:pt>
                      <c:pt idx="1628">
                        <c:v>55.281379999999999</c:v>
                      </c:pt>
                      <c:pt idx="1629">
                        <c:v>55.27234</c:v>
                      </c:pt>
                      <c:pt idx="1630">
                        <c:v>55.308509999999998</c:v>
                      </c:pt>
                      <c:pt idx="1631">
                        <c:v>55.254249999999999</c:v>
                      </c:pt>
                      <c:pt idx="1632">
                        <c:v>55.308509999999998</c:v>
                      </c:pt>
                      <c:pt idx="1633">
                        <c:v>55.236170000000001</c:v>
                      </c:pt>
                      <c:pt idx="1634">
                        <c:v>55.27234</c:v>
                      </c:pt>
                      <c:pt idx="1635">
                        <c:v>55.236170000000001</c:v>
                      </c:pt>
                      <c:pt idx="1636">
                        <c:v>55.290419999999997</c:v>
                      </c:pt>
                      <c:pt idx="1637">
                        <c:v>55.27234</c:v>
                      </c:pt>
                      <c:pt idx="1638">
                        <c:v>55.24521</c:v>
                      </c:pt>
                      <c:pt idx="1639">
                        <c:v>55.308509999999998</c:v>
                      </c:pt>
                      <c:pt idx="1640">
                        <c:v>55.27234</c:v>
                      </c:pt>
                      <c:pt idx="1641">
                        <c:v>55.308509999999998</c:v>
                      </c:pt>
                      <c:pt idx="1642">
                        <c:v>55.290419999999997</c:v>
                      </c:pt>
                      <c:pt idx="1643">
                        <c:v>55.281379999999999</c:v>
                      </c:pt>
                      <c:pt idx="1644">
                        <c:v>55.27234</c:v>
                      </c:pt>
                      <c:pt idx="1645">
                        <c:v>55.254249999999999</c:v>
                      </c:pt>
                      <c:pt idx="1646">
                        <c:v>55.236170000000001</c:v>
                      </c:pt>
                      <c:pt idx="1647">
                        <c:v>55.236170000000001</c:v>
                      </c:pt>
                      <c:pt idx="1648">
                        <c:v>55.299469999999999</c:v>
                      </c:pt>
                      <c:pt idx="1649">
                        <c:v>55.263300000000001</c:v>
                      </c:pt>
                      <c:pt idx="1650">
                        <c:v>55.290419999999997</c:v>
                      </c:pt>
                      <c:pt idx="1651">
                        <c:v>55.299469999999999</c:v>
                      </c:pt>
                      <c:pt idx="1652">
                        <c:v>55.24521</c:v>
                      </c:pt>
                      <c:pt idx="1653">
                        <c:v>55.24521</c:v>
                      </c:pt>
                      <c:pt idx="1654">
                        <c:v>55.236170000000001</c:v>
                      </c:pt>
                      <c:pt idx="1655">
                        <c:v>55.326590000000003</c:v>
                      </c:pt>
                      <c:pt idx="1656">
                        <c:v>55.263300000000001</c:v>
                      </c:pt>
                      <c:pt idx="1657">
                        <c:v>55.227130000000002</c:v>
                      </c:pt>
                      <c:pt idx="1658">
                        <c:v>55.254249999999999</c:v>
                      </c:pt>
                      <c:pt idx="1659">
                        <c:v>55.281379999999999</c:v>
                      </c:pt>
                      <c:pt idx="1660">
                        <c:v>55.27234</c:v>
                      </c:pt>
                      <c:pt idx="1661">
                        <c:v>55.24521</c:v>
                      </c:pt>
                      <c:pt idx="1662">
                        <c:v>55.335639999999998</c:v>
                      </c:pt>
                      <c:pt idx="1663">
                        <c:v>55.299469999999999</c:v>
                      </c:pt>
                      <c:pt idx="1664">
                        <c:v>55.290419999999997</c:v>
                      </c:pt>
                      <c:pt idx="1665">
                        <c:v>55.236170000000001</c:v>
                      </c:pt>
                      <c:pt idx="1666">
                        <c:v>55.254249999999999</c:v>
                      </c:pt>
                      <c:pt idx="1667">
                        <c:v>55.317549999999997</c:v>
                      </c:pt>
                      <c:pt idx="1668">
                        <c:v>55.236170000000001</c:v>
                      </c:pt>
                      <c:pt idx="1669">
                        <c:v>55.27234</c:v>
                      </c:pt>
                      <c:pt idx="1670">
                        <c:v>55.236170000000001</c:v>
                      </c:pt>
                      <c:pt idx="1671">
                        <c:v>55.263300000000001</c:v>
                      </c:pt>
                      <c:pt idx="1672">
                        <c:v>55.27234</c:v>
                      </c:pt>
                      <c:pt idx="1673">
                        <c:v>55.281379999999999</c:v>
                      </c:pt>
                      <c:pt idx="1674">
                        <c:v>55.326590000000003</c:v>
                      </c:pt>
                      <c:pt idx="1675">
                        <c:v>55.254249999999999</c:v>
                      </c:pt>
                      <c:pt idx="1676">
                        <c:v>55.281379999999999</c:v>
                      </c:pt>
                      <c:pt idx="1677">
                        <c:v>55.254249999999999</c:v>
                      </c:pt>
                      <c:pt idx="1678">
                        <c:v>55.263300000000001</c:v>
                      </c:pt>
                      <c:pt idx="1679">
                        <c:v>55.308509999999998</c:v>
                      </c:pt>
                      <c:pt idx="1680">
                        <c:v>55.326590000000003</c:v>
                      </c:pt>
                      <c:pt idx="1681">
                        <c:v>55.290419999999997</c:v>
                      </c:pt>
                      <c:pt idx="1682">
                        <c:v>55.281379999999999</c:v>
                      </c:pt>
                      <c:pt idx="1683">
                        <c:v>55.24521</c:v>
                      </c:pt>
                      <c:pt idx="1684">
                        <c:v>55.299469999999999</c:v>
                      </c:pt>
                      <c:pt idx="1685">
                        <c:v>55.317549999999997</c:v>
                      </c:pt>
                      <c:pt idx="1686">
                        <c:v>55.290419999999997</c:v>
                      </c:pt>
                      <c:pt idx="1687">
                        <c:v>55.263300000000001</c:v>
                      </c:pt>
                      <c:pt idx="1688">
                        <c:v>55.24521</c:v>
                      </c:pt>
                      <c:pt idx="1689">
                        <c:v>55.254249999999999</c:v>
                      </c:pt>
                      <c:pt idx="1690">
                        <c:v>55.24521</c:v>
                      </c:pt>
                      <c:pt idx="1691">
                        <c:v>55.236170000000001</c:v>
                      </c:pt>
                      <c:pt idx="1692">
                        <c:v>55.254249999999999</c:v>
                      </c:pt>
                      <c:pt idx="1693">
                        <c:v>55.263300000000001</c:v>
                      </c:pt>
                      <c:pt idx="1694">
                        <c:v>55.254249999999999</c:v>
                      </c:pt>
                      <c:pt idx="1695">
                        <c:v>55.299469999999999</c:v>
                      </c:pt>
                      <c:pt idx="1696">
                        <c:v>55.24521</c:v>
                      </c:pt>
                      <c:pt idx="1697">
                        <c:v>55.299469999999999</c:v>
                      </c:pt>
                      <c:pt idx="1698">
                        <c:v>55.254249999999999</c:v>
                      </c:pt>
                      <c:pt idx="1699">
                        <c:v>55.263300000000001</c:v>
                      </c:pt>
                      <c:pt idx="1700">
                        <c:v>55.299469999999999</c:v>
                      </c:pt>
                      <c:pt idx="1701">
                        <c:v>55.254249999999999</c:v>
                      </c:pt>
                      <c:pt idx="1702">
                        <c:v>55.227130000000002</c:v>
                      </c:pt>
                      <c:pt idx="1703">
                        <c:v>55.209040000000002</c:v>
                      </c:pt>
                      <c:pt idx="1704">
                        <c:v>55.24521</c:v>
                      </c:pt>
                      <c:pt idx="1705">
                        <c:v>55.254249999999999</c:v>
                      </c:pt>
                      <c:pt idx="1706">
                        <c:v>55.27234</c:v>
                      </c:pt>
                      <c:pt idx="1707">
                        <c:v>55.27234</c:v>
                      </c:pt>
                      <c:pt idx="1708">
                        <c:v>55.263300000000001</c:v>
                      </c:pt>
                      <c:pt idx="1709">
                        <c:v>55.24521</c:v>
                      </c:pt>
                      <c:pt idx="1710">
                        <c:v>55.281379999999999</c:v>
                      </c:pt>
                      <c:pt idx="1711">
                        <c:v>55.263300000000001</c:v>
                      </c:pt>
                      <c:pt idx="1712">
                        <c:v>55.236170000000001</c:v>
                      </c:pt>
                      <c:pt idx="1713">
                        <c:v>55.353720000000003</c:v>
                      </c:pt>
                      <c:pt idx="1714">
                        <c:v>55.254249999999999</c:v>
                      </c:pt>
                      <c:pt idx="1715">
                        <c:v>55.308509999999998</c:v>
                      </c:pt>
                      <c:pt idx="1716">
                        <c:v>55.299469999999999</c:v>
                      </c:pt>
                      <c:pt idx="1717">
                        <c:v>55.24521</c:v>
                      </c:pt>
                      <c:pt idx="1718">
                        <c:v>55.263300000000001</c:v>
                      </c:pt>
                      <c:pt idx="1719">
                        <c:v>55.227130000000002</c:v>
                      </c:pt>
                      <c:pt idx="1720">
                        <c:v>55.263300000000001</c:v>
                      </c:pt>
                      <c:pt idx="1721">
                        <c:v>55.254249999999999</c:v>
                      </c:pt>
                      <c:pt idx="1722">
                        <c:v>55.263300000000001</c:v>
                      </c:pt>
                      <c:pt idx="1723">
                        <c:v>55.254249999999999</c:v>
                      </c:pt>
                      <c:pt idx="1724">
                        <c:v>55.299469999999999</c:v>
                      </c:pt>
                      <c:pt idx="1725">
                        <c:v>55.263300000000001</c:v>
                      </c:pt>
                      <c:pt idx="1726">
                        <c:v>55.281379999999999</c:v>
                      </c:pt>
                      <c:pt idx="1727">
                        <c:v>55.27234</c:v>
                      </c:pt>
                      <c:pt idx="1728">
                        <c:v>55.24521</c:v>
                      </c:pt>
                      <c:pt idx="1729">
                        <c:v>55.27234</c:v>
                      </c:pt>
                      <c:pt idx="1730">
                        <c:v>55.27234</c:v>
                      </c:pt>
                      <c:pt idx="1731">
                        <c:v>55.263300000000001</c:v>
                      </c:pt>
                      <c:pt idx="1732">
                        <c:v>55.308509999999998</c:v>
                      </c:pt>
                      <c:pt idx="1733">
                        <c:v>55.227130000000002</c:v>
                      </c:pt>
                      <c:pt idx="1734">
                        <c:v>55.344679999999997</c:v>
                      </c:pt>
                      <c:pt idx="1735">
                        <c:v>55.263300000000001</c:v>
                      </c:pt>
                      <c:pt idx="1736">
                        <c:v>55.299469999999999</c:v>
                      </c:pt>
                      <c:pt idx="1737">
                        <c:v>55.254249999999999</c:v>
                      </c:pt>
                      <c:pt idx="1738">
                        <c:v>55.290419999999997</c:v>
                      </c:pt>
                      <c:pt idx="1739">
                        <c:v>55.281379999999999</c:v>
                      </c:pt>
                      <c:pt idx="1740">
                        <c:v>55.263300000000001</c:v>
                      </c:pt>
                      <c:pt idx="1741">
                        <c:v>55.254249999999999</c:v>
                      </c:pt>
                      <c:pt idx="1742">
                        <c:v>55.27234</c:v>
                      </c:pt>
                      <c:pt idx="1743">
                        <c:v>55.263300000000001</c:v>
                      </c:pt>
                      <c:pt idx="1744">
                        <c:v>55.281379999999999</c:v>
                      </c:pt>
                      <c:pt idx="1745">
                        <c:v>55.27234</c:v>
                      </c:pt>
                      <c:pt idx="1746">
                        <c:v>55.281379999999999</c:v>
                      </c:pt>
                      <c:pt idx="1747">
                        <c:v>55.254249999999999</c:v>
                      </c:pt>
                      <c:pt idx="1748">
                        <c:v>55.254249999999999</c:v>
                      </c:pt>
                      <c:pt idx="1749">
                        <c:v>55.290419999999997</c:v>
                      </c:pt>
                      <c:pt idx="1750">
                        <c:v>55.263300000000001</c:v>
                      </c:pt>
                      <c:pt idx="1751">
                        <c:v>55.254249999999999</c:v>
                      </c:pt>
                      <c:pt idx="1752">
                        <c:v>55.254249999999999</c:v>
                      </c:pt>
                      <c:pt idx="1753">
                        <c:v>55.317549999999997</c:v>
                      </c:pt>
                      <c:pt idx="1754">
                        <c:v>55.24521</c:v>
                      </c:pt>
                      <c:pt idx="1755">
                        <c:v>55.236170000000001</c:v>
                      </c:pt>
                      <c:pt idx="1756">
                        <c:v>55.236170000000001</c:v>
                      </c:pt>
                      <c:pt idx="1757">
                        <c:v>55.27234</c:v>
                      </c:pt>
                      <c:pt idx="1758">
                        <c:v>55.308509999999998</c:v>
                      </c:pt>
                      <c:pt idx="1759">
                        <c:v>55.281379999999999</c:v>
                      </c:pt>
                      <c:pt idx="1760">
                        <c:v>55.263300000000001</c:v>
                      </c:pt>
                      <c:pt idx="1761">
                        <c:v>55.263300000000001</c:v>
                      </c:pt>
                      <c:pt idx="1762">
                        <c:v>55.218089999999997</c:v>
                      </c:pt>
                      <c:pt idx="1763">
                        <c:v>55.24521</c:v>
                      </c:pt>
                      <c:pt idx="1764">
                        <c:v>55.290419999999997</c:v>
                      </c:pt>
                      <c:pt idx="1765">
                        <c:v>55.27234</c:v>
                      </c:pt>
                      <c:pt idx="1766">
                        <c:v>55.281379999999999</c:v>
                      </c:pt>
                      <c:pt idx="1767">
                        <c:v>55.290419999999997</c:v>
                      </c:pt>
                      <c:pt idx="1768">
                        <c:v>55.308509999999998</c:v>
                      </c:pt>
                      <c:pt idx="1769">
                        <c:v>55.326590000000003</c:v>
                      </c:pt>
                      <c:pt idx="1770">
                        <c:v>55.236170000000001</c:v>
                      </c:pt>
                      <c:pt idx="1771">
                        <c:v>55.281379999999999</c:v>
                      </c:pt>
                      <c:pt idx="1772">
                        <c:v>55.281379999999999</c:v>
                      </c:pt>
                      <c:pt idx="1773">
                        <c:v>55.263300000000001</c:v>
                      </c:pt>
                      <c:pt idx="1774">
                        <c:v>55.27234</c:v>
                      </c:pt>
                      <c:pt idx="1775">
                        <c:v>55.281379999999999</c:v>
                      </c:pt>
                      <c:pt idx="1776">
                        <c:v>55.335639999999998</c:v>
                      </c:pt>
                      <c:pt idx="1777">
                        <c:v>55.263300000000001</c:v>
                      </c:pt>
                      <c:pt idx="1778">
                        <c:v>55.308509999999998</c:v>
                      </c:pt>
                      <c:pt idx="1779">
                        <c:v>55.254249999999999</c:v>
                      </c:pt>
                      <c:pt idx="1780">
                        <c:v>55.263300000000001</c:v>
                      </c:pt>
                      <c:pt idx="1781">
                        <c:v>55.281379999999999</c:v>
                      </c:pt>
                      <c:pt idx="1782">
                        <c:v>55.290419999999997</c:v>
                      </c:pt>
                      <c:pt idx="1783">
                        <c:v>55.227130000000002</c:v>
                      </c:pt>
                      <c:pt idx="1784">
                        <c:v>55.24521</c:v>
                      </c:pt>
                      <c:pt idx="1785">
                        <c:v>55.236170000000001</c:v>
                      </c:pt>
                      <c:pt idx="1786">
                        <c:v>55.281379999999999</c:v>
                      </c:pt>
                      <c:pt idx="1787">
                        <c:v>55.299469999999999</c:v>
                      </c:pt>
                      <c:pt idx="1788">
                        <c:v>55.299469999999999</c:v>
                      </c:pt>
                      <c:pt idx="1789">
                        <c:v>55.263300000000001</c:v>
                      </c:pt>
                      <c:pt idx="1790">
                        <c:v>55.24521</c:v>
                      </c:pt>
                      <c:pt idx="1791">
                        <c:v>55.27234</c:v>
                      </c:pt>
                      <c:pt idx="1792">
                        <c:v>55.254249999999999</c:v>
                      </c:pt>
                      <c:pt idx="1793">
                        <c:v>55.24521</c:v>
                      </c:pt>
                      <c:pt idx="1794">
                        <c:v>55.281379999999999</c:v>
                      </c:pt>
                      <c:pt idx="1795">
                        <c:v>55.236170000000001</c:v>
                      </c:pt>
                      <c:pt idx="1796">
                        <c:v>55.236170000000001</c:v>
                      </c:pt>
                      <c:pt idx="1797">
                        <c:v>55.254249999999999</c:v>
                      </c:pt>
                      <c:pt idx="1798">
                        <c:v>55.308509999999998</c:v>
                      </c:pt>
                      <c:pt idx="1799">
                        <c:v>55.254249999999999</c:v>
                      </c:pt>
                      <c:pt idx="1800">
                        <c:v>55.281379999999999</c:v>
                      </c:pt>
                      <c:pt idx="1801">
                        <c:v>55.299469999999999</c:v>
                      </c:pt>
                      <c:pt idx="1802">
                        <c:v>55.263300000000001</c:v>
                      </c:pt>
                      <c:pt idx="1803">
                        <c:v>55.299469999999999</c:v>
                      </c:pt>
                      <c:pt idx="1804">
                        <c:v>55.27234</c:v>
                      </c:pt>
                      <c:pt idx="1805">
                        <c:v>55.27234</c:v>
                      </c:pt>
                      <c:pt idx="1806">
                        <c:v>55.227130000000002</c:v>
                      </c:pt>
                      <c:pt idx="1807">
                        <c:v>55.27234</c:v>
                      </c:pt>
                      <c:pt idx="1808">
                        <c:v>55.299469999999999</c:v>
                      </c:pt>
                      <c:pt idx="1809">
                        <c:v>55.263300000000001</c:v>
                      </c:pt>
                      <c:pt idx="1810">
                        <c:v>55.290419999999997</c:v>
                      </c:pt>
                      <c:pt idx="1811">
                        <c:v>55.281379999999999</c:v>
                      </c:pt>
                      <c:pt idx="1812">
                        <c:v>55.290419999999997</c:v>
                      </c:pt>
                      <c:pt idx="1813">
                        <c:v>55.281379999999999</c:v>
                      </c:pt>
                      <c:pt idx="1814">
                        <c:v>55.254249999999999</c:v>
                      </c:pt>
                      <c:pt idx="1815">
                        <c:v>55.290419999999997</c:v>
                      </c:pt>
                      <c:pt idx="1816">
                        <c:v>55.254249999999999</c:v>
                      </c:pt>
                      <c:pt idx="1817">
                        <c:v>55.24521</c:v>
                      </c:pt>
                      <c:pt idx="1818">
                        <c:v>55.254249999999999</c:v>
                      </c:pt>
                      <c:pt idx="1819">
                        <c:v>55.299469999999999</c:v>
                      </c:pt>
                      <c:pt idx="1820">
                        <c:v>55.24521</c:v>
                      </c:pt>
                      <c:pt idx="1821">
                        <c:v>55.254249999999999</c:v>
                      </c:pt>
                      <c:pt idx="1822">
                        <c:v>55.299469999999999</c:v>
                      </c:pt>
                      <c:pt idx="1823">
                        <c:v>55.236170000000001</c:v>
                      </c:pt>
                      <c:pt idx="1824">
                        <c:v>55.299469999999999</c:v>
                      </c:pt>
                      <c:pt idx="1825">
                        <c:v>55.27234</c:v>
                      </c:pt>
                      <c:pt idx="1826">
                        <c:v>55.308509999999998</c:v>
                      </c:pt>
                      <c:pt idx="1827">
                        <c:v>55.254249999999999</c:v>
                      </c:pt>
                      <c:pt idx="1828">
                        <c:v>55.317549999999997</c:v>
                      </c:pt>
                      <c:pt idx="1829">
                        <c:v>55.263300000000001</c:v>
                      </c:pt>
                      <c:pt idx="1830">
                        <c:v>55.281379999999999</c:v>
                      </c:pt>
                      <c:pt idx="1831">
                        <c:v>55.299469999999999</c:v>
                      </c:pt>
                      <c:pt idx="1832">
                        <c:v>55.263300000000001</c:v>
                      </c:pt>
                      <c:pt idx="1833">
                        <c:v>55.27234</c:v>
                      </c:pt>
                      <c:pt idx="1834">
                        <c:v>55.24521</c:v>
                      </c:pt>
                      <c:pt idx="1835">
                        <c:v>55.299469999999999</c:v>
                      </c:pt>
                      <c:pt idx="1836">
                        <c:v>55.263300000000001</c:v>
                      </c:pt>
                      <c:pt idx="1837">
                        <c:v>55.254249999999999</c:v>
                      </c:pt>
                      <c:pt idx="1838">
                        <c:v>55.263300000000001</c:v>
                      </c:pt>
                      <c:pt idx="1839">
                        <c:v>55.281379999999999</c:v>
                      </c:pt>
                      <c:pt idx="1840">
                        <c:v>55.317549999999997</c:v>
                      </c:pt>
                      <c:pt idx="1841">
                        <c:v>55.254249999999999</c:v>
                      </c:pt>
                      <c:pt idx="1842">
                        <c:v>55.254249999999999</c:v>
                      </c:pt>
                      <c:pt idx="1843">
                        <c:v>55.326590000000003</c:v>
                      </c:pt>
                      <c:pt idx="1844">
                        <c:v>55.281379999999999</c:v>
                      </c:pt>
                      <c:pt idx="1845">
                        <c:v>55.254249999999999</c:v>
                      </c:pt>
                      <c:pt idx="1846">
                        <c:v>55.27234</c:v>
                      </c:pt>
                      <c:pt idx="1847">
                        <c:v>55.326590000000003</c:v>
                      </c:pt>
                      <c:pt idx="1848">
                        <c:v>55.254249999999999</c:v>
                      </c:pt>
                      <c:pt idx="1849">
                        <c:v>55.27234</c:v>
                      </c:pt>
                      <c:pt idx="1850">
                        <c:v>55.24521</c:v>
                      </c:pt>
                      <c:pt idx="1851">
                        <c:v>55.281379999999999</c:v>
                      </c:pt>
                      <c:pt idx="1852">
                        <c:v>55.263300000000001</c:v>
                      </c:pt>
                      <c:pt idx="1853">
                        <c:v>55.290419999999997</c:v>
                      </c:pt>
                      <c:pt idx="1854">
                        <c:v>55.24521</c:v>
                      </c:pt>
                      <c:pt idx="1855">
                        <c:v>55.254249999999999</c:v>
                      </c:pt>
                      <c:pt idx="1856">
                        <c:v>55.290419999999997</c:v>
                      </c:pt>
                      <c:pt idx="1857">
                        <c:v>55.308509999999998</c:v>
                      </c:pt>
                      <c:pt idx="1858">
                        <c:v>55.27234</c:v>
                      </c:pt>
                      <c:pt idx="1859">
                        <c:v>55.263300000000001</c:v>
                      </c:pt>
                      <c:pt idx="1860">
                        <c:v>55.254249999999999</c:v>
                      </c:pt>
                      <c:pt idx="1861">
                        <c:v>55.281379999999999</c:v>
                      </c:pt>
                      <c:pt idx="1862">
                        <c:v>55.27234</c:v>
                      </c:pt>
                      <c:pt idx="1863">
                        <c:v>55.281379999999999</c:v>
                      </c:pt>
                      <c:pt idx="1864">
                        <c:v>55.290419999999997</c:v>
                      </c:pt>
                      <c:pt idx="1865">
                        <c:v>55.27234</c:v>
                      </c:pt>
                      <c:pt idx="1866">
                        <c:v>55.290419999999997</c:v>
                      </c:pt>
                      <c:pt idx="1867">
                        <c:v>55.254249999999999</c:v>
                      </c:pt>
                      <c:pt idx="1868">
                        <c:v>55.290419999999997</c:v>
                      </c:pt>
                      <c:pt idx="1869">
                        <c:v>55.326590000000003</c:v>
                      </c:pt>
                      <c:pt idx="1870">
                        <c:v>55.24521</c:v>
                      </c:pt>
                      <c:pt idx="1871">
                        <c:v>55.317549999999997</c:v>
                      </c:pt>
                      <c:pt idx="1872">
                        <c:v>55.254249999999999</c:v>
                      </c:pt>
                      <c:pt idx="1873">
                        <c:v>55.281379999999999</c:v>
                      </c:pt>
                      <c:pt idx="1874">
                        <c:v>55.27234</c:v>
                      </c:pt>
                      <c:pt idx="1875">
                        <c:v>55.254249999999999</c:v>
                      </c:pt>
                      <c:pt idx="1876">
                        <c:v>55.27234</c:v>
                      </c:pt>
                      <c:pt idx="1877">
                        <c:v>55.281379999999999</c:v>
                      </c:pt>
                      <c:pt idx="1878">
                        <c:v>55.299469999999999</c:v>
                      </c:pt>
                      <c:pt idx="1879">
                        <c:v>55.263300000000001</c:v>
                      </c:pt>
                      <c:pt idx="1880">
                        <c:v>55.299469999999999</c:v>
                      </c:pt>
                      <c:pt idx="1881">
                        <c:v>55.281379999999999</c:v>
                      </c:pt>
                      <c:pt idx="1882">
                        <c:v>55.299469999999999</c:v>
                      </c:pt>
                      <c:pt idx="1883">
                        <c:v>55.317549999999997</c:v>
                      </c:pt>
                      <c:pt idx="1884">
                        <c:v>55.27234</c:v>
                      </c:pt>
                      <c:pt idx="1885">
                        <c:v>55.27234</c:v>
                      </c:pt>
                      <c:pt idx="1886">
                        <c:v>55.299469999999999</c:v>
                      </c:pt>
                      <c:pt idx="1887">
                        <c:v>55.236170000000001</c:v>
                      </c:pt>
                      <c:pt idx="1888">
                        <c:v>55.27234</c:v>
                      </c:pt>
                      <c:pt idx="1889">
                        <c:v>55.263300000000001</c:v>
                      </c:pt>
                      <c:pt idx="1890">
                        <c:v>55.308509999999998</c:v>
                      </c:pt>
                      <c:pt idx="1891">
                        <c:v>55.24521</c:v>
                      </c:pt>
                      <c:pt idx="1892">
                        <c:v>55.254249999999999</c:v>
                      </c:pt>
                      <c:pt idx="1893">
                        <c:v>55.308509999999998</c:v>
                      </c:pt>
                      <c:pt idx="1894">
                        <c:v>55.299469999999999</c:v>
                      </c:pt>
                      <c:pt idx="1895">
                        <c:v>55.254249999999999</c:v>
                      </c:pt>
                      <c:pt idx="1896">
                        <c:v>55.281379999999999</c:v>
                      </c:pt>
                      <c:pt idx="1897">
                        <c:v>55.254249999999999</c:v>
                      </c:pt>
                      <c:pt idx="1898">
                        <c:v>55.27234</c:v>
                      </c:pt>
                      <c:pt idx="1899">
                        <c:v>55.299469999999999</c:v>
                      </c:pt>
                      <c:pt idx="1900">
                        <c:v>55.290419999999997</c:v>
                      </c:pt>
                      <c:pt idx="1901">
                        <c:v>55.24521</c:v>
                      </c:pt>
                      <c:pt idx="1902">
                        <c:v>55.281379999999999</c:v>
                      </c:pt>
                      <c:pt idx="1903">
                        <c:v>55.317549999999997</c:v>
                      </c:pt>
                      <c:pt idx="1904">
                        <c:v>55.335639999999998</c:v>
                      </c:pt>
                      <c:pt idx="1905">
                        <c:v>55.27234</c:v>
                      </c:pt>
                      <c:pt idx="1906">
                        <c:v>55.290419999999997</c:v>
                      </c:pt>
                      <c:pt idx="1907">
                        <c:v>55.308509999999998</c:v>
                      </c:pt>
                      <c:pt idx="1908">
                        <c:v>55.308509999999998</c:v>
                      </c:pt>
                      <c:pt idx="1909">
                        <c:v>55.254249999999999</c:v>
                      </c:pt>
                      <c:pt idx="1910">
                        <c:v>55.27234</c:v>
                      </c:pt>
                      <c:pt idx="1911">
                        <c:v>55.27234</c:v>
                      </c:pt>
                      <c:pt idx="1912">
                        <c:v>55.254249999999999</c:v>
                      </c:pt>
                      <c:pt idx="1913">
                        <c:v>55.263300000000001</c:v>
                      </c:pt>
                      <c:pt idx="1914">
                        <c:v>55.281379999999999</c:v>
                      </c:pt>
                      <c:pt idx="1915">
                        <c:v>55.24521</c:v>
                      </c:pt>
                      <c:pt idx="1916">
                        <c:v>55.254249999999999</c:v>
                      </c:pt>
                      <c:pt idx="1917">
                        <c:v>55.263300000000001</c:v>
                      </c:pt>
                      <c:pt idx="1918">
                        <c:v>55.254249999999999</c:v>
                      </c:pt>
                      <c:pt idx="1919">
                        <c:v>55.254249999999999</c:v>
                      </c:pt>
                      <c:pt idx="1920">
                        <c:v>55.281379999999999</c:v>
                      </c:pt>
                      <c:pt idx="1921">
                        <c:v>55.263300000000001</c:v>
                      </c:pt>
                      <c:pt idx="1922">
                        <c:v>55.263300000000001</c:v>
                      </c:pt>
                      <c:pt idx="1923">
                        <c:v>55.263300000000001</c:v>
                      </c:pt>
                      <c:pt idx="1924">
                        <c:v>55.236170000000001</c:v>
                      </c:pt>
                      <c:pt idx="1925">
                        <c:v>55.263300000000001</c:v>
                      </c:pt>
                      <c:pt idx="1926">
                        <c:v>55.326590000000003</c:v>
                      </c:pt>
                      <c:pt idx="1927">
                        <c:v>55.24521</c:v>
                      </c:pt>
                      <c:pt idx="1928">
                        <c:v>55.27234</c:v>
                      </c:pt>
                      <c:pt idx="1929">
                        <c:v>55.308509999999998</c:v>
                      </c:pt>
                      <c:pt idx="1930">
                        <c:v>55.290419999999997</c:v>
                      </c:pt>
                      <c:pt idx="1931">
                        <c:v>55.281379999999999</c:v>
                      </c:pt>
                      <c:pt idx="1932">
                        <c:v>55.290419999999997</c:v>
                      </c:pt>
                      <c:pt idx="1933">
                        <c:v>55.299469999999999</c:v>
                      </c:pt>
                      <c:pt idx="1934">
                        <c:v>55.27234</c:v>
                      </c:pt>
                      <c:pt idx="1935">
                        <c:v>55.344679999999997</c:v>
                      </c:pt>
                      <c:pt idx="1936">
                        <c:v>55.236170000000001</c:v>
                      </c:pt>
                      <c:pt idx="1937">
                        <c:v>55.290419999999997</c:v>
                      </c:pt>
                      <c:pt idx="1938">
                        <c:v>55.24521</c:v>
                      </c:pt>
                      <c:pt idx="1939">
                        <c:v>55.27234</c:v>
                      </c:pt>
                      <c:pt idx="1940">
                        <c:v>55.263300000000001</c:v>
                      </c:pt>
                      <c:pt idx="1941">
                        <c:v>55.236170000000001</c:v>
                      </c:pt>
                      <c:pt idx="1942">
                        <c:v>55.290419999999997</c:v>
                      </c:pt>
                      <c:pt idx="1943">
                        <c:v>55.308509999999998</c:v>
                      </c:pt>
                      <c:pt idx="1944">
                        <c:v>55.24521</c:v>
                      </c:pt>
                      <c:pt idx="1945">
                        <c:v>55.27234</c:v>
                      </c:pt>
                      <c:pt idx="1946">
                        <c:v>55.317549999999997</c:v>
                      </c:pt>
                      <c:pt idx="1947">
                        <c:v>55.27234</c:v>
                      </c:pt>
                      <c:pt idx="1948">
                        <c:v>55.290419999999997</c:v>
                      </c:pt>
                      <c:pt idx="1949">
                        <c:v>55.254249999999999</c:v>
                      </c:pt>
                      <c:pt idx="1950">
                        <c:v>55.254249999999999</c:v>
                      </c:pt>
                      <c:pt idx="1951">
                        <c:v>55.254249999999999</c:v>
                      </c:pt>
                      <c:pt idx="1952">
                        <c:v>55.227130000000002</c:v>
                      </c:pt>
                      <c:pt idx="1953">
                        <c:v>55.317549999999997</c:v>
                      </c:pt>
                      <c:pt idx="1954">
                        <c:v>55.308509999999998</c:v>
                      </c:pt>
                      <c:pt idx="1955">
                        <c:v>55.24521</c:v>
                      </c:pt>
                      <c:pt idx="1956">
                        <c:v>55.299469999999999</c:v>
                      </c:pt>
                      <c:pt idx="1957">
                        <c:v>55.254249999999999</c:v>
                      </c:pt>
                      <c:pt idx="1958">
                        <c:v>55.281379999999999</c:v>
                      </c:pt>
                      <c:pt idx="1959">
                        <c:v>55.24521</c:v>
                      </c:pt>
                      <c:pt idx="1960">
                        <c:v>55.281379999999999</c:v>
                      </c:pt>
                      <c:pt idx="1961">
                        <c:v>55.263300000000001</c:v>
                      </c:pt>
                      <c:pt idx="1962">
                        <c:v>55.254249999999999</c:v>
                      </c:pt>
                      <c:pt idx="1963">
                        <c:v>55.27234</c:v>
                      </c:pt>
                      <c:pt idx="1964">
                        <c:v>55.24521</c:v>
                      </c:pt>
                      <c:pt idx="1965">
                        <c:v>55.254249999999999</c:v>
                      </c:pt>
                      <c:pt idx="1966">
                        <c:v>55.27234</c:v>
                      </c:pt>
                      <c:pt idx="1967">
                        <c:v>55.263300000000001</c:v>
                      </c:pt>
                      <c:pt idx="1968">
                        <c:v>55.290419999999997</c:v>
                      </c:pt>
                      <c:pt idx="1969">
                        <c:v>55.308509999999998</c:v>
                      </c:pt>
                      <c:pt idx="1970">
                        <c:v>55.254249999999999</c:v>
                      </c:pt>
                      <c:pt idx="1971">
                        <c:v>55.254249999999999</c:v>
                      </c:pt>
                      <c:pt idx="1972">
                        <c:v>55.263300000000001</c:v>
                      </c:pt>
                      <c:pt idx="1973">
                        <c:v>55.281379999999999</c:v>
                      </c:pt>
                      <c:pt idx="1974">
                        <c:v>55.254249999999999</c:v>
                      </c:pt>
                      <c:pt idx="1975">
                        <c:v>55.308509999999998</c:v>
                      </c:pt>
                      <c:pt idx="1976">
                        <c:v>55.326590000000003</c:v>
                      </c:pt>
                      <c:pt idx="1977">
                        <c:v>55.254249999999999</c:v>
                      </c:pt>
                      <c:pt idx="1978">
                        <c:v>55.308509999999998</c:v>
                      </c:pt>
                      <c:pt idx="1979">
                        <c:v>55.236170000000001</c:v>
                      </c:pt>
                      <c:pt idx="1980">
                        <c:v>55.27234</c:v>
                      </c:pt>
                      <c:pt idx="1981">
                        <c:v>55.263300000000001</c:v>
                      </c:pt>
                      <c:pt idx="1982">
                        <c:v>55.263300000000001</c:v>
                      </c:pt>
                      <c:pt idx="1983">
                        <c:v>55.227130000000002</c:v>
                      </c:pt>
                      <c:pt idx="1984">
                        <c:v>55.254249999999999</c:v>
                      </c:pt>
                      <c:pt idx="1985">
                        <c:v>55.299469999999999</c:v>
                      </c:pt>
                      <c:pt idx="1986">
                        <c:v>55.254249999999999</c:v>
                      </c:pt>
                      <c:pt idx="1987">
                        <c:v>55.254249999999999</c:v>
                      </c:pt>
                      <c:pt idx="1988">
                        <c:v>55.254249999999999</c:v>
                      </c:pt>
                      <c:pt idx="1989">
                        <c:v>55.281379999999999</c:v>
                      </c:pt>
                      <c:pt idx="1990">
                        <c:v>55.335639999999998</c:v>
                      </c:pt>
                      <c:pt idx="1991">
                        <c:v>55.254249999999999</c:v>
                      </c:pt>
                      <c:pt idx="1992">
                        <c:v>55.281379999999999</c:v>
                      </c:pt>
                      <c:pt idx="1993">
                        <c:v>55.24521</c:v>
                      </c:pt>
                      <c:pt idx="1994">
                        <c:v>55.254249999999999</c:v>
                      </c:pt>
                      <c:pt idx="1995">
                        <c:v>55.263300000000001</c:v>
                      </c:pt>
                      <c:pt idx="1996">
                        <c:v>55.290419999999997</c:v>
                      </c:pt>
                      <c:pt idx="1997">
                        <c:v>55.299469999999999</c:v>
                      </c:pt>
                      <c:pt idx="1998">
                        <c:v>55.263300000000001</c:v>
                      </c:pt>
                      <c:pt idx="1999">
                        <c:v>55.299469999999999</c:v>
                      </c:pt>
                      <c:pt idx="2000">
                        <c:v>55.27234</c:v>
                      </c:pt>
                      <c:pt idx="2001">
                        <c:v>55.290419999999997</c:v>
                      </c:pt>
                      <c:pt idx="2002">
                        <c:v>55.299469999999999</c:v>
                      </c:pt>
                      <c:pt idx="2003">
                        <c:v>55.290419999999997</c:v>
                      </c:pt>
                      <c:pt idx="2004">
                        <c:v>55.263300000000001</c:v>
                      </c:pt>
                      <c:pt idx="2005">
                        <c:v>55.290419999999997</c:v>
                      </c:pt>
                      <c:pt idx="2006">
                        <c:v>55.344679999999997</c:v>
                      </c:pt>
                      <c:pt idx="2007">
                        <c:v>55.24521</c:v>
                      </c:pt>
                      <c:pt idx="2008">
                        <c:v>55.281379999999999</c:v>
                      </c:pt>
                      <c:pt idx="2009">
                        <c:v>55.254249999999999</c:v>
                      </c:pt>
                      <c:pt idx="2010">
                        <c:v>55.27234</c:v>
                      </c:pt>
                      <c:pt idx="2011">
                        <c:v>55.335639999999998</c:v>
                      </c:pt>
                      <c:pt idx="2012">
                        <c:v>55.317549999999997</c:v>
                      </c:pt>
                      <c:pt idx="2013">
                        <c:v>55.308509999999998</c:v>
                      </c:pt>
                      <c:pt idx="2014">
                        <c:v>55.290419999999997</c:v>
                      </c:pt>
                      <c:pt idx="2015">
                        <c:v>55.281379999999999</c:v>
                      </c:pt>
                      <c:pt idx="2016">
                        <c:v>55.308509999999998</c:v>
                      </c:pt>
                      <c:pt idx="2017">
                        <c:v>55.326590000000003</c:v>
                      </c:pt>
                      <c:pt idx="2018">
                        <c:v>55.290419999999997</c:v>
                      </c:pt>
                      <c:pt idx="2019">
                        <c:v>55.254249999999999</c:v>
                      </c:pt>
                      <c:pt idx="2020">
                        <c:v>55.263300000000001</c:v>
                      </c:pt>
                      <c:pt idx="2021">
                        <c:v>55.24521</c:v>
                      </c:pt>
                      <c:pt idx="2022">
                        <c:v>55.254249999999999</c:v>
                      </c:pt>
                      <c:pt idx="2023">
                        <c:v>55.290419999999997</c:v>
                      </c:pt>
                      <c:pt idx="2024">
                        <c:v>55.290419999999997</c:v>
                      </c:pt>
                      <c:pt idx="2025">
                        <c:v>55.290419999999997</c:v>
                      </c:pt>
                      <c:pt idx="2026">
                        <c:v>55.27234</c:v>
                      </c:pt>
                      <c:pt idx="2027">
                        <c:v>55.263300000000001</c:v>
                      </c:pt>
                      <c:pt idx="2028">
                        <c:v>55.281379999999999</c:v>
                      </c:pt>
                      <c:pt idx="2029">
                        <c:v>55.254249999999999</c:v>
                      </c:pt>
                      <c:pt idx="2030">
                        <c:v>55.281379999999999</c:v>
                      </c:pt>
                      <c:pt idx="2031">
                        <c:v>55.263300000000001</c:v>
                      </c:pt>
                      <c:pt idx="2032">
                        <c:v>55.281379999999999</c:v>
                      </c:pt>
                      <c:pt idx="2033">
                        <c:v>55.344679999999997</c:v>
                      </c:pt>
                      <c:pt idx="2034">
                        <c:v>55.308509999999998</c:v>
                      </c:pt>
                      <c:pt idx="2035">
                        <c:v>55.263300000000001</c:v>
                      </c:pt>
                      <c:pt idx="2036">
                        <c:v>55.263300000000001</c:v>
                      </c:pt>
                      <c:pt idx="2037">
                        <c:v>55.254249999999999</c:v>
                      </c:pt>
                      <c:pt idx="2038">
                        <c:v>55.299469999999999</c:v>
                      </c:pt>
                      <c:pt idx="2039">
                        <c:v>55.27234</c:v>
                      </c:pt>
                      <c:pt idx="2040">
                        <c:v>55.24521</c:v>
                      </c:pt>
                      <c:pt idx="2041">
                        <c:v>55.326590000000003</c:v>
                      </c:pt>
                      <c:pt idx="2042">
                        <c:v>55.290419999999997</c:v>
                      </c:pt>
                      <c:pt idx="2043">
                        <c:v>55.254249999999999</c:v>
                      </c:pt>
                      <c:pt idx="2044">
                        <c:v>55.290419999999997</c:v>
                      </c:pt>
                      <c:pt idx="2045">
                        <c:v>55.308509999999998</c:v>
                      </c:pt>
                      <c:pt idx="2046">
                        <c:v>55.263300000000001</c:v>
                      </c:pt>
                      <c:pt idx="2047">
                        <c:v>55.254249999999999</c:v>
                      </c:pt>
                      <c:pt idx="2048">
                        <c:v>55.254249999999999</c:v>
                      </c:pt>
                      <c:pt idx="2049">
                        <c:v>55.263300000000001</c:v>
                      </c:pt>
                      <c:pt idx="2050">
                        <c:v>55.24521</c:v>
                      </c:pt>
                      <c:pt idx="2051">
                        <c:v>55.254249999999999</c:v>
                      </c:pt>
                      <c:pt idx="2052">
                        <c:v>55.27234</c:v>
                      </c:pt>
                      <c:pt idx="2053">
                        <c:v>55.299469999999999</c:v>
                      </c:pt>
                      <c:pt idx="2054">
                        <c:v>55.27234</c:v>
                      </c:pt>
                      <c:pt idx="2055">
                        <c:v>55.24521</c:v>
                      </c:pt>
                      <c:pt idx="2056">
                        <c:v>55.281379999999999</c:v>
                      </c:pt>
                      <c:pt idx="2057">
                        <c:v>55.290419999999997</c:v>
                      </c:pt>
                      <c:pt idx="2058">
                        <c:v>55.290419999999997</c:v>
                      </c:pt>
                      <c:pt idx="2059">
                        <c:v>55.254249999999999</c:v>
                      </c:pt>
                      <c:pt idx="2060">
                        <c:v>55.281379999999999</c:v>
                      </c:pt>
                      <c:pt idx="2061">
                        <c:v>55.263300000000001</c:v>
                      </c:pt>
                      <c:pt idx="2062">
                        <c:v>55.24521</c:v>
                      </c:pt>
                      <c:pt idx="2063">
                        <c:v>55.317549999999997</c:v>
                      </c:pt>
                      <c:pt idx="2064">
                        <c:v>55.263300000000001</c:v>
                      </c:pt>
                      <c:pt idx="2065">
                        <c:v>55.317549999999997</c:v>
                      </c:pt>
                      <c:pt idx="2066">
                        <c:v>55.317549999999997</c:v>
                      </c:pt>
                      <c:pt idx="2067">
                        <c:v>55.254249999999999</c:v>
                      </c:pt>
                      <c:pt idx="2068">
                        <c:v>55.254249999999999</c:v>
                      </c:pt>
                      <c:pt idx="2069">
                        <c:v>55.263300000000001</c:v>
                      </c:pt>
                      <c:pt idx="2070">
                        <c:v>55.263300000000001</c:v>
                      </c:pt>
                      <c:pt idx="2071">
                        <c:v>55.263300000000001</c:v>
                      </c:pt>
                      <c:pt idx="2072">
                        <c:v>55.3718</c:v>
                      </c:pt>
                      <c:pt idx="2073">
                        <c:v>55.254249999999999</c:v>
                      </c:pt>
                      <c:pt idx="2074">
                        <c:v>55.263300000000001</c:v>
                      </c:pt>
                      <c:pt idx="2075">
                        <c:v>55.281379999999999</c:v>
                      </c:pt>
                      <c:pt idx="2076">
                        <c:v>55.27234</c:v>
                      </c:pt>
                      <c:pt idx="2077">
                        <c:v>55.299469999999999</c:v>
                      </c:pt>
                      <c:pt idx="2078">
                        <c:v>55.317549999999997</c:v>
                      </c:pt>
                      <c:pt idx="2079">
                        <c:v>55.27234</c:v>
                      </c:pt>
                      <c:pt idx="2080">
                        <c:v>55.263300000000001</c:v>
                      </c:pt>
                      <c:pt idx="2081">
                        <c:v>55.290419999999997</c:v>
                      </c:pt>
                      <c:pt idx="2082">
                        <c:v>55.24521</c:v>
                      </c:pt>
                      <c:pt idx="2083">
                        <c:v>55.335639999999998</c:v>
                      </c:pt>
                      <c:pt idx="2084">
                        <c:v>55.254249999999999</c:v>
                      </c:pt>
                      <c:pt idx="2085">
                        <c:v>55.281379999999999</c:v>
                      </c:pt>
                      <c:pt idx="2086">
                        <c:v>55.281379999999999</c:v>
                      </c:pt>
                      <c:pt idx="2087">
                        <c:v>55.317549999999997</c:v>
                      </c:pt>
                      <c:pt idx="2088">
                        <c:v>55.263300000000001</c:v>
                      </c:pt>
                      <c:pt idx="2089">
                        <c:v>55.362760000000002</c:v>
                      </c:pt>
                      <c:pt idx="2090">
                        <c:v>55.27234</c:v>
                      </c:pt>
                      <c:pt idx="2091">
                        <c:v>55.326590000000003</c:v>
                      </c:pt>
                      <c:pt idx="2092">
                        <c:v>55.299469999999999</c:v>
                      </c:pt>
                      <c:pt idx="2093">
                        <c:v>55.326590000000003</c:v>
                      </c:pt>
                      <c:pt idx="2094">
                        <c:v>55.299469999999999</c:v>
                      </c:pt>
                      <c:pt idx="2095">
                        <c:v>55.299469999999999</c:v>
                      </c:pt>
                      <c:pt idx="2096">
                        <c:v>55.299469999999999</c:v>
                      </c:pt>
                      <c:pt idx="2097">
                        <c:v>55.317549999999997</c:v>
                      </c:pt>
                      <c:pt idx="2098">
                        <c:v>55.290419999999997</c:v>
                      </c:pt>
                      <c:pt idx="2099">
                        <c:v>55.27234</c:v>
                      </c:pt>
                      <c:pt idx="2100">
                        <c:v>55.326590000000003</c:v>
                      </c:pt>
                      <c:pt idx="2101">
                        <c:v>55.299469999999999</c:v>
                      </c:pt>
                      <c:pt idx="2102">
                        <c:v>55.27234</c:v>
                      </c:pt>
                      <c:pt idx="2103">
                        <c:v>55.290419999999997</c:v>
                      </c:pt>
                      <c:pt idx="2104">
                        <c:v>55.344679999999997</c:v>
                      </c:pt>
                      <c:pt idx="2105">
                        <c:v>55.27234</c:v>
                      </c:pt>
                      <c:pt idx="2106">
                        <c:v>55.254249999999999</c:v>
                      </c:pt>
                      <c:pt idx="2107">
                        <c:v>55.335639999999998</c:v>
                      </c:pt>
                      <c:pt idx="2108">
                        <c:v>55.299469999999999</c:v>
                      </c:pt>
                      <c:pt idx="2109">
                        <c:v>55.281379999999999</c:v>
                      </c:pt>
                      <c:pt idx="2110">
                        <c:v>55.290419999999997</c:v>
                      </c:pt>
                      <c:pt idx="2111">
                        <c:v>55.290419999999997</c:v>
                      </c:pt>
                      <c:pt idx="2112">
                        <c:v>55.236170000000001</c:v>
                      </c:pt>
                      <c:pt idx="2113">
                        <c:v>55.254249999999999</c:v>
                      </c:pt>
                      <c:pt idx="2114">
                        <c:v>55.308509999999998</c:v>
                      </c:pt>
                      <c:pt idx="2115">
                        <c:v>55.308509999999998</c:v>
                      </c:pt>
                      <c:pt idx="2116">
                        <c:v>55.290419999999997</c:v>
                      </c:pt>
                      <c:pt idx="2117">
                        <c:v>55.281379999999999</c:v>
                      </c:pt>
                      <c:pt idx="2118">
                        <c:v>55.299469999999999</c:v>
                      </c:pt>
                      <c:pt idx="2119">
                        <c:v>55.317549999999997</c:v>
                      </c:pt>
                      <c:pt idx="2120">
                        <c:v>55.326590000000003</c:v>
                      </c:pt>
                      <c:pt idx="2121">
                        <c:v>55.281379999999999</c:v>
                      </c:pt>
                      <c:pt idx="2122">
                        <c:v>55.27234</c:v>
                      </c:pt>
                      <c:pt idx="2123">
                        <c:v>55.27234</c:v>
                      </c:pt>
                      <c:pt idx="2124">
                        <c:v>55.27234</c:v>
                      </c:pt>
                      <c:pt idx="2125">
                        <c:v>55.353720000000003</c:v>
                      </c:pt>
                      <c:pt idx="2126">
                        <c:v>55.281379999999999</c:v>
                      </c:pt>
                      <c:pt idx="2127">
                        <c:v>55.290419999999997</c:v>
                      </c:pt>
                      <c:pt idx="2128">
                        <c:v>55.344679999999997</c:v>
                      </c:pt>
                      <c:pt idx="2129">
                        <c:v>55.254249999999999</c:v>
                      </c:pt>
                      <c:pt idx="2130">
                        <c:v>55.344679999999997</c:v>
                      </c:pt>
                      <c:pt idx="2131">
                        <c:v>55.254249999999999</c:v>
                      </c:pt>
                      <c:pt idx="2132">
                        <c:v>55.281379999999999</c:v>
                      </c:pt>
                      <c:pt idx="2133">
                        <c:v>55.326590000000003</c:v>
                      </c:pt>
                      <c:pt idx="2134">
                        <c:v>55.263300000000001</c:v>
                      </c:pt>
                      <c:pt idx="2135">
                        <c:v>55.27234</c:v>
                      </c:pt>
                      <c:pt idx="2136">
                        <c:v>55.263300000000001</c:v>
                      </c:pt>
                      <c:pt idx="2137">
                        <c:v>55.299469999999999</c:v>
                      </c:pt>
                      <c:pt idx="2138">
                        <c:v>55.281379999999999</c:v>
                      </c:pt>
                      <c:pt idx="2139">
                        <c:v>55.308509999999998</c:v>
                      </c:pt>
                      <c:pt idx="2140">
                        <c:v>55.27234</c:v>
                      </c:pt>
                      <c:pt idx="2141">
                        <c:v>55.27234</c:v>
                      </c:pt>
                      <c:pt idx="2142">
                        <c:v>55.281379999999999</c:v>
                      </c:pt>
                      <c:pt idx="2143">
                        <c:v>55.254249999999999</c:v>
                      </c:pt>
                      <c:pt idx="2144">
                        <c:v>55.317549999999997</c:v>
                      </c:pt>
                      <c:pt idx="2145">
                        <c:v>55.290419999999997</c:v>
                      </c:pt>
                      <c:pt idx="2146">
                        <c:v>55.299469999999999</c:v>
                      </c:pt>
                      <c:pt idx="2147">
                        <c:v>55.27234</c:v>
                      </c:pt>
                      <c:pt idx="2148">
                        <c:v>55.24521</c:v>
                      </c:pt>
                      <c:pt idx="2149">
                        <c:v>55.24521</c:v>
                      </c:pt>
                      <c:pt idx="2150">
                        <c:v>55.27234</c:v>
                      </c:pt>
                      <c:pt idx="2151">
                        <c:v>55.27234</c:v>
                      </c:pt>
                      <c:pt idx="2152">
                        <c:v>55.254249999999999</c:v>
                      </c:pt>
                      <c:pt idx="2153">
                        <c:v>55.254249999999999</c:v>
                      </c:pt>
                      <c:pt idx="2154">
                        <c:v>55.263300000000001</c:v>
                      </c:pt>
                      <c:pt idx="2155">
                        <c:v>55.299469999999999</c:v>
                      </c:pt>
                      <c:pt idx="2156">
                        <c:v>55.27234</c:v>
                      </c:pt>
                      <c:pt idx="2157">
                        <c:v>55.290419999999997</c:v>
                      </c:pt>
                      <c:pt idx="2158">
                        <c:v>55.254249999999999</c:v>
                      </c:pt>
                      <c:pt idx="2159">
                        <c:v>55.24521</c:v>
                      </c:pt>
                      <c:pt idx="2160">
                        <c:v>55.24521</c:v>
                      </c:pt>
                      <c:pt idx="2161">
                        <c:v>55.236170000000001</c:v>
                      </c:pt>
                      <c:pt idx="2162">
                        <c:v>55.27234</c:v>
                      </c:pt>
                      <c:pt idx="2163">
                        <c:v>55.335639999999998</c:v>
                      </c:pt>
                      <c:pt idx="2164">
                        <c:v>55.281379999999999</c:v>
                      </c:pt>
                      <c:pt idx="2165">
                        <c:v>55.263300000000001</c:v>
                      </c:pt>
                      <c:pt idx="2166">
                        <c:v>55.27234</c:v>
                      </c:pt>
                      <c:pt idx="2167">
                        <c:v>55.290419999999997</c:v>
                      </c:pt>
                      <c:pt idx="2168">
                        <c:v>55.27234</c:v>
                      </c:pt>
                      <c:pt idx="2169">
                        <c:v>55.27234</c:v>
                      </c:pt>
                      <c:pt idx="2170">
                        <c:v>55.27234</c:v>
                      </c:pt>
                      <c:pt idx="2171">
                        <c:v>55.263300000000001</c:v>
                      </c:pt>
                      <c:pt idx="2172">
                        <c:v>55.290419999999997</c:v>
                      </c:pt>
                      <c:pt idx="2173">
                        <c:v>55.254249999999999</c:v>
                      </c:pt>
                      <c:pt idx="2174">
                        <c:v>55.326590000000003</c:v>
                      </c:pt>
                      <c:pt idx="2175">
                        <c:v>55.290419999999997</c:v>
                      </c:pt>
                      <c:pt idx="2176">
                        <c:v>55.335639999999998</c:v>
                      </c:pt>
                      <c:pt idx="2177">
                        <c:v>55.308509999999998</c:v>
                      </c:pt>
                      <c:pt idx="2178">
                        <c:v>55.281379999999999</c:v>
                      </c:pt>
                      <c:pt idx="2179">
                        <c:v>55.24521</c:v>
                      </c:pt>
                      <c:pt idx="2180">
                        <c:v>55.263300000000001</c:v>
                      </c:pt>
                      <c:pt idx="2181">
                        <c:v>55.27234</c:v>
                      </c:pt>
                      <c:pt idx="2182">
                        <c:v>55.344679999999997</c:v>
                      </c:pt>
                      <c:pt idx="2183">
                        <c:v>55.290419999999997</c:v>
                      </c:pt>
                      <c:pt idx="2184">
                        <c:v>55.27234</c:v>
                      </c:pt>
                      <c:pt idx="2185">
                        <c:v>55.254249999999999</c:v>
                      </c:pt>
                      <c:pt idx="2186">
                        <c:v>55.254249999999999</c:v>
                      </c:pt>
                      <c:pt idx="2187">
                        <c:v>55.254249999999999</c:v>
                      </c:pt>
                      <c:pt idx="2188">
                        <c:v>55.254249999999999</c:v>
                      </c:pt>
                      <c:pt idx="2189">
                        <c:v>55.317549999999997</c:v>
                      </c:pt>
                      <c:pt idx="2190">
                        <c:v>55.317549999999997</c:v>
                      </c:pt>
                      <c:pt idx="2191">
                        <c:v>55.317549999999997</c:v>
                      </c:pt>
                      <c:pt idx="2192">
                        <c:v>55.308509999999998</c:v>
                      </c:pt>
                      <c:pt idx="2193">
                        <c:v>55.299469999999999</c:v>
                      </c:pt>
                      <c:pt idx="2194">
                        <c:v>55.281379999999999</c:v>
                      </c:pt>
                      <c:pt idx="2195">
                        <c:v>55.290419999999997</c:v>
                      </c:pt>
                      <c:pt idx="2196">
                        <c:v>55.299469999999999</c:v>
                      </c:pt>
                      <c:pt idx="2197">
                        <c:v>55.254249999999999</c:v>
                      </c:pt>
                      <c:pt idx="2198">
                        <c:v>55.290419999999997</c:v>
                      </c:pt>
                      <c:pt idx="2199">
                        <c:v>55.317549999999997</c:v>
                      </c:pt>
                      <c:pt idx="2200">
                        <c:v>55.335639999999998</c:v>
                      </c:pt>
                      <c:pt idx="2201">
                        <c:v>55.290419999999997</c:v>
                      </c:pt>
                      <c:pt idx="2202">
                        <c:v>55.326590000000003</c:v>
                      </c:pt>
                      <c:pt idx="2203">
                        <c:v>55.326590000000003</c:v>
                      </c:pt>
                      <c:pt idx="2204">
                        <c:v>55.299469999999999</c:v>
                      </c:pt>
                      <c:pt idx="2205">
                        <c:v>55.290419999999997</c:v>
                      </c:pt>
                      <c:pt idx="2206">
                        <c:v>55.308509999999998</c:v>
                      </c:pt>
                      <c:pt idx="2207">
                        <c:v>55.263300000000001</c:v>
                      </c:pt>
                      <c:pt idx="2208">
                        <c:v>55.263300000000001</c:v>
                      </c:pt>
                      <c:pt idx="2209">
                        <c:v>55.380839999999999</c:v>
                      </c:pt>
                      <c:pt idx="2210">
                        <c:v>55.263300000000001</c:v>
                      </c:pt>
                      <c:pt idx="2211">
                        <c:v>55.27234</c:v>
                      </c:pt>
                      <c:pt idx="2212">
                        <c:v>55.299469999999999</c:v>
                      </c:pt>
                      <c:pt idx="2213">
                        <c:v>55.299469999999999</c:v>
                      </c:pt>
                      <c:pt idx="2214">
                        <c:v>55.27234</c:v>
                      </c:pt>
                      <c:pt idx="2215">
                        <c:v>55.335639999999998</c:v>
                      </c:pt>
                      <c:pt idx="2216">
                        <c:v>55.254249999999999</c:v>
                      </c:pt>
                      <c:pt idx="2217">
                        <c:v>55.254249999999999</c:v>
                      </c:pt>
                      <c:pt idx="2218">
                        <c:v>55.281379999999999</c:v>
                      </c:pt>
                      <c:pt idx="2219">
                        <c:v>55.24521</c:v>
                      </c:pt>
                      <c:pt idx="2220">
                        <c:v>55.254249999999999</c:v>
                      </c:pt>
                      <c:pt idx="2221">
                        <c:v>55.27234</c:v>
                      </c:pt>
                      <c:pt idx="2222">
                        <c:v>55.317549999999997</c:v>
                      </c:pt>
                      <c:pt idx="2223">
                        <c:v>55.254249999999999</c:v>
                      </c:pt>
                      <c:pt idx="2224">
                        <c:v>55.299469999999999</c:v>
                      </c:pt>
                      <c:pt idx="2225">
                        <c:v>55.290419999999997</c:v>
                      </c:pt>
                      <c:pt idx="2226">
                        <c:v>55.326590000000003</c:v>
                      </c:pt>
                      <c:pt idx="2227">
                        <c:v>55.308509999999998</c:v>
                      </c:pt>
                      <c:pt idx="2228">
                        <c:v>55.326590000000003</c:v>
                      </c:pt>
                      <c:pt idx="2229">
                        <c:v>55.290419999999997</c:v>
                      </c:pt>
                      <c:pt idx="2230">
                        <c:v>55.281379999999999</c:v>
                      </c:pt>
                      <c:pt idx="2231">
                        <c:v>55.335639999999998</c:v>
                      </c:pt>
                      <c:pt idx="2232">
                        <c:v>55.290419999999997</c:v>
                      </c:pt>
                      <c:pt idx="2233">
                        <c:v>55.27234</c:v>
                      </c:pt>
                      <c:pt idx="2234">
                        <c:v>55.27234</c:v>
                      </c:pt>
                      <c:pt idx="2235">
                        <c:v>55.27234</c:v>
                      </c:pt>
                      <c:pt idx="2236">
                        <c:v>55.299469999999999</c:v>
                      </c:pt>
                      <c:pt idx="2237">
                        <c:v>55.27234</c:v>
                      </c:pt>
                      <c:pt idx="2238">
                        <c:v>55.326590000000003</c:v>
                      </c:pt>
                      <c:pt idx="2239">
                        <c:v>55.308509999999998</c:v>
                      </c:pt>
                      <c:pt idx="2240">
                        <c:v>55.290419999999997</c:v>
                      </c:pt>
                      <c:pt idx="2241">
                        <c:v>55.254249999999999</c:v>
                      </c:pt>
                      <c:pt idx="2242">
                        <c:v>55.299469999999999</c:v>
                      </c:pt>
                      <c:pt idx="2243">
                        <c:v>55.299469999999999</c:v>
                      </c:pt>
                      <c:pt idx="2244">
                        <c:v>55.27234</c:v>
                      </c:pt>
                      <c:pt idx="2245">
                        <c:v>55.299469999999999</c:v>
                      </c:pt>
                      <c:pt idx="2246">
                        <c:v>55.24521</c:v>
                      </c:pt>
                      <c:pt idx="2247">
                        <c:v>55.317549999999997</c:v>
                      </c:pt>
                      <c:pt idx="2248">
                        <c:v>55.254249999999999</c:v>
                      </c:pt>
                      <c:pt idx="2249">
                        <c:v>55.27234</c:v>
                      </c:pt>
                      <c:pt idx="2250">
                        <c:v>55.299469999999999</c:v>
                      </c:pt>
                      <c:pt idx="2251">
                        <c:v>55.299469999999999</c:v>
                      </c:pt>
                      <c:pt idx="2252">
                        <c:v>55.299469999999999</c:v>
                      </c:pt>
                      <c:pt idx="2253">
                        <c:v>55.335639999999998</c:v>
                      </c:pt>
                      <c:pt idx="2254">
                        <c:v>55.281379999999999</c:v>
                      </c:pt>
                      <c:pt idx="2255">
                        <c:v>55.290419999999997</c:v>
                      </c:pt>
                      <c:pt idx="2256">
                        <c:v>55.326590000000003</c:v>
                      </c:pt>
                      <c:pt idx="2257">
                        <c:v>55.27234</c:v>
                      </c:pt>
                      <c:pt idx="2258">
                        <c:v>55.281379999999999</c:v>
                      </c:pt>
                      <c:pt idx="2259">
                        <c:v>55.326590000000003</c:v>
                      </c:pt>
                      <c:pt idx="2260">
                        <c:v>55.308509999999998</c:v>
                      </c:pt>
                      <c:pt idx="2261">
                        <c:v>55.308509999999998</c:v>
                      </c:pt>
                      <c:pt idx="2262">
                        <c:v>55.290419999999997</c:v>
                      </c:pt>
                      <c:pt idx="2263">
                        <c:v>55.27234</c:v>
                      </c:pt>
                      <c:pt idx="2264">
                        <c:v>55.254249999999999</c:v>
                      </c:pt>
                      <c:pt idx="2265">
                        <c:v>55.263300000000001</c:v>
                      </c:pt>
                      <c:pt idx="2266">
                        <c:v>55.317549999999997</c:v>
                      </c:pt>
                      <c:pt idx="2267">
                        <c:v>55.299469999999999</c:v>
                      </c:pt>
                      <c:pt idx="2268">
                        <c:v>55.299469999999999</c:v>
                      </c:pt>
                      <c:pt idx="2269">
                        <c:v>55.24521</c:v>
                      </c:pt>
                      <c:pt idx="2270">
                        <c:v>55.308509999999998</c:v>
                      </c:pt>
                      <c:pt idx="2271">
                        <c:v>55.263300000000001</c:v>
                      </c:pt>
                      <c:pt idx="2272">
                        <c:v>55.308509999999998</c:v>
                      </c:pt>
                      <c:pt idx="2273">
                        <c:v>55.317549999999997</c:v>
                      </c:pt>
                      <c:pt idx="2274">
                        <c:v>55.263300000000001</c:v>
                      </c:pt>
                      <c:pt idx="2275">
                        <c:v>55.290419999999997</c:v>
                      </c:pt>
                      <c:pt idx="2276">
                        <c:v>55.317549999999997</c:v>
                      </c:pt>
                      <c:pt idx="2277">
                        <c:v>55.263300000000001</c:v>
                      </c:pt>
                      <c:pt idx="2278">
                        <c:v>55.263300000000001</c:v>
                      </c:pt>
                      <c:pt idx="2279">
                        <c:v>55.27234</c:v>
                      </c:pt>
                      <c:pt idx="2280">
                        <c:v>55.281379999999999</c:v>
                      </c:pt>
                      <c:pt idx="2281">
                        <c:v>55.254249999999999</c:v>
                      </c:pt>
                      <c:pt idx="2282">
                        <c:v>55.263300000000001</c:v>
                      </c:pt>
                      <c:pt idx="2283">
                        <c:v>55.326590000000003</c:v>
                      </c:pt>
                      <c:pt idx="2284">
                        <c:v>55.344679999999997</c:v>
                      </c:pt>
                      <c:pt idx="2285">
                        <c:v>55.263300000000001</c:v>
                      </c:pt>
                      <c:pt idx="2286">
                        <c:v>55.281379999999999</c:v>
                      </c:pt>
                      <c:pt idx="2287">
                        <c:v>55.27234</c:v>
                      </c:pt>
                      <c:pt idx="2288">
                        <c:v>55.281379999999999</c:v>
                      </c:pt>
                      <c:pt idx="2289">
                        <c:v>55.254249999999999</c:v>
                      </c:pt>
                      <c:pt idx="2290">
                        <c:v>55.308509999999998</c:v>
                      </c:pt>
                      <c:pt idx="2291">
                        <c:v>55.317549999999997</c:v>
                      </c:pt>
                      <c:pt idx="2292">
                        <c:v>55.308509999999998</c:v>
                      </c:pt>
                      <c:pt idx="2293">
                        <c:v>55.27234</c:v>
                      </c:pt>
                      <c:pt idx="2294">
                        <c:v>55.263300000000001</c:v>
                      </c:pt>
                      <c:pt idx="2295">
                        <c:v>55.299469999999999</c:v>
                      </c:pt>
                      <c:pt idx="2296">
                        <c:v>55.299469999999999</c:v>
                      </c:pt>
                      <c:pt idx="2297">
                        <c:v>55.326590000000003</c:v>
                      </c:pt>
                      <c:pt idx="2298">
                        <c:v>55.281379999999999</c:v>
                      </c:pt>
                      <c:pt idx="2299">
                        <c:v>55.27234</c:v>
                      </c:pt>
                      <c:pt idx="2300">
                        <c:v>55.254249999999999</c:v>
                      </c:pt>
                      <c:pt idx="2301">
                        <c:v>55.254249999999999</c:v>
                      </c:pt>
                      <c:pt idx="2302">
                        <c:v>55.27234</c:v>
                      </c:pt>
                      <c:pt idx="2303">
                        <c:v>55.263300000000001</c:v>
                      </c:pt>
                      <c:pt idx="2304">
                        <c:v>55.290419999999997</c:v>
                      </c:pt>
                      <c:pt idx="2305">
                        <c:v>55.263300000000001</c:v>
                      </c:pt>
                      <c:pt idx="2306">
                        <c:v>55.27234</c:v>
                      </c:pt>
                      <c:pt idx="2307">
                        <c:v>55.27234</c:v>
                      </c:pt>
                      <c:pt idx="2308">
                        <c:v>55.281379999999999</c:v>
                      </c:pt>
                      <c:pt idx="2309">
                        <c:v>55.27234</c:v>
                      </c:pt>
                      <c:pt idx="2310">
                        <c:v>55.263300000000001</c:v>
                      </c:pt>
                      <c:pt idx="2311">
                        <c:v>55.27234</c:v>
                      </c:pt>
                      <c:pt idx="2312">
                        <c:v>55.299469999999999</c:v>
                      </c:pt>
                      <c:pt idx="2313">
                        <c:v>55.27234</c:v>
                      </c:pt>
                      <c:pt idx="2314">
                        <c:v>55.27234</c:v>
                      </c:pt>
                      <c:pt idx="2315">
                        <c:v>55.27234</c:v>
                      </c:pt>
                      <c:pt idx="2316">
                        <c:v>55.263300000000001</c:v>
                      </c:pt>
                      <c:pt idx="2317">
                        <c:v>55.290419999999997</c:v>
                      </c:pt>
                      <c:pt idx="2318">
                        <c:v>55.317549999999997</c:v>
                      </c:pt>
                      <c:pt idx="2319">
                        <c:v>55.281379999999999</c:v>
                      </c:pt>
                      <c:pt idx="2320">
                        <c:v>55.263300000000001</c:v>
                      </c:pt>
                      <c:pt idx="2321">
                        <c:v>55.299469999999999</c:v>
                      </c:pt>
                      <c:pt idx="2322">
                        <c:v>55.281379999999999</c:v>
                      </c:pt>
                      <c:pt idx="2323">
                        <c:v>55.27234</c:v>
                      </c:pt>
                      <c:pt idx="2324">
                        <c:v>55.27234</c:v>
                      </c:pt>
                      <c:pt idx="2325">
                        <c:v>55.299469999999999</c:v>
                      </c:pt>
                      <c:pt idx="2326">
                        <c:v>55.263300000000001</c:v>
                      </c:pt>
                      <c:pt idx="2327">
                        <c:v>55.326590000000003</c:v>
                      </c:pt>
                      <c:pt idx="2328">
                        <c:v>55.254249999999999</c:v>
                      </c:pt>
                      <c:pt idx="2329">
                        <c:v>55.281379999999999</c:v>
                      </c:pt>
                      <c:pt idx="2330">
                        <c:v>55.254249999999999</c:v>
                      </c:pt>
                      <c:pt idx="2331">
                        <c:v>55.27234</c:v>
                      </c:pt>
                      <c:pt idx="2332">
                        <c:v>55.290419999999997</c:v>
                      </c:pt>
                      <c:pt idx="2333">
                        <c:v>55.281379999999999</c:v>
                      </c:pt>
                      <c:pt idx="2334">
                        <c:v>55.326590000000003</c:v>
                      </c:pt>
                      <c:pt idx="2335">
                        <c:v>55.290419999999997</c:v>
                      </c:pt>
                      <c:pt idx="2336">
                        <c:v>55.27234</c:v>
                      </c:pt>
                      <c:pt idx="2337">
                        <c:v>55.290419999999997</c:v>
                      </c:pt>
                      <c:pt idx="2338">
                        <c:v>55.24521</c:v>
                      </c:pt>
                      <c:pt idx="2339">
                        <c:v>55.263300000000001</c:v>
                      </c:pt>
                      <c:pt idx="2340">
                        <c:v>55.308509999999998</c:v>
                      </c:pt>
                      <c:pt idx="2341">
                        <c:v>55.290419999999997</c:v>
                      </c:pt>
                      <c:pt idx="2342">
                        <c:v>55.254249999999999</c:v>
                      </c:pt>
                      <c:pt idx="2343">
                        <c:v>55.290419999999997</c:v>
                      </c:pt>
                      <c:pt idx="2344">
                        <c:v>55.290419999999997</c:v>
                      </c:pt>
                      <c:pt idx="2345">
                        <c:v>55.317549999999997</c:v>
                      </c:pt>
                      <c:pt idx="2346">
                        <c:v>55.281379999999999</c:v>
                      </c:pt>
                      <c:pt idx="2347">
                        <c:v>55.290419999999997</c:v>
                      </c:pt>
                      <c:pt idx="2348">
                        <c:v>55.263300000000001</c:v>
                      </c:pt>
                      <c:pt idx="2349">
                        <c:v>55.317549999999997</c:v>
                      </c:pt>
                      <c:pt idx="2350">
                        <c:v>55.263300000000001</c:v>
                      </c:pt>
                      <c:pt idx="2351">
                        <c:v>55.317549999999997</c:v>
                      </c:pt>
                      <c:pt idx="2352">
                        <c:v>55.308509999999998</c:v>
                      </c:pt>
                      <c:pt idx="2353">
                        <c:v>55.281379999999999</c:v>
                      </c:pt>
                      <c:pt idx="2354">
                        <c:v>55.281379999999999</c:v>
                      </c:pt>
                      <c:pt idx="2355">
                        <c:v>55.281379999999999</c:v>
                      </c:pt>
                      <c:pt idx="2356">
                        <c:v>55.281379999999999</c:v>
                      </c:pt>
                      <c:pt idx="2357">
                        <c:v>55.263300000000001</c:v>
                      </c:pt>
                      <c:pt idx="2358">
                        <c:v>55.308509999999998</c:v>
                      </c:pt>
                      <c:pt idx="2359">
                        <c:v>55.299469999999999</c:v>
                      </c:pt>
                      <c:pt idx="2360">
                        <c:v>55.326590000000003</c:v>
                      </c:pt>
                      <c:pt idx="2361">
                        <c:v>55.299469999999999</c:v>
                      </c:pt>
                      <c:pt idx="2362">
                        <c:v>55.308509999999998</c:v>
                      </c:pt>
                      <c:pt idx="2363">
                        <c:v>55.281379999999999</c:v>
                      </c:pt>
                      <c:pt idx="2364">
                        <c:v>55.263300000000001</c:v>
                      </c:pt>
                      <c:pt idx="2365">
                        <c:v>55.27234</c:v>
                      </c:pt>
                      <c:pt idx="2366">
                        <c:v>55.263300000000001</c:v>
                      </c:pt>
                      <c:pt idx="2367">
                        <c:v>55.281379999999999</c:v>
                      </c:pt>
                      <c:pt idx="2368">
                        <c:v>55.299469999999999</c:v>
                      </c:pt>
                      <c:pt idx="2369">
                        <c:v>55.281379999999999</c:v>
                      </c:pt>
                      <c:pt idx="2370">
                        <c:v>55.335639999999998</c:v>
                      </c:pt>
                      <c:pt idx="2371">
                        <c:v>55.308509999999998</c:v>
                      </c:pt>
                      <c:pt idx="2372">
                        <c:v>55.299469999999999</c:v>
                      </c:pt>
                      <c:pt idx="2373">
                        <c:v>55.281379999999999</c:v>
                      </c:pt>
                      <c:pt idx="2374">
                        <c:v>55.290419999999997</c:v>
                      </c:pt>
                      <c:pt idx="2375">
                        <c:v>55.308509999999998</c:v>
                      </c:pt>
                      <c:pt idx="2376">
                        <c:v>55.24521</c:v>
                      </c:pt>
                      <c:pt idx="2377">
                        <c:v>55.281379999999999</c:v>
                      </c:pt>
                      <c:pt idx="2378">
                        <c:v>55.299469999999999</c:v>
                      </c:pt>
                      <c:pt idx="2379">
                        <c:v>55.236170000000001</c:v>
                      </c:pt>
                      <c:pt idx="2380">
                        <c:v>55.326590000000003</c:v>
                      </c:pt>
                      <c:pt idx="2381">
                        <c:v>55.254249999999999</c:v>
                      </c:pt>
                      <c:pt idx="2382">
                        <c:v>55.308509999999998</c:v>
                      </c:pt>
                      <c:pt idx="2383">
                        <c:v>55.344679999999997</c:v>
                      </c:pt>
                      <c:pt idx="2384">
                        <c:v>55.281379999999999</c:v>
                      </c:pt>
                      <c:pt idx="2385">
                        <c:v>55.281379999999999</c:v>
                      </c:pt>
                      <c:pt idx="2386">
                        <c:v>55.263300000000001</c:v>
                      </c:pt>
                      <c:pt idx="2387">
                        <c:v>55.281379999999999</c:v>
                      </c:pt>
                      <c:pt idx="2388">
                        <c:v>55.263300000000001</c:v>
                      </c:pt>
                      <c:pt idx="2389">
                        <c:v>55.308509999999998</c:v>
                      </c:pt>
                      <c:pt idx="2390">
                        <c:v>55.281379999999999</c:v>
                      </c:pt>
                      <c:pt idx="2391">
                        <c:v>55.299469999999999</c:v>
                      </c:pt>
                      <c:pt idx="2392">
                        <c:v>55.254249999999999</c:v>
                      </c:pt>
                      <c:pt idx="2393">
                        <c:v>55.299469999999999</c:v>
                      </c:pt>
                      <c:pt idx="2394">
                        <c:v>55.281379999999999</c:v>
                      </c:pt>
                      <c:pt idx="2395">
                        <c:v>55.290419999999997</c:v>
                      </c:pt>
                      <c:pt idx="2396">
                        <c:v>55.308509999999998</c:v>
                      </c:pt>
                      <c:pt idx="2397">
                        <c:v>55.254249999999999</c:v>
                      </c:pt>
                      <c:pt idx="2398">
                        <c:v>55.254249999999999</c:v>
                      </c:pt>
                      <c:pt idx="2399">
                        <c:v>55.27234</c:v>
                      </c:pt>
                      <c:pt idx="2400">
                        <c:v>55.254249999999999</c:v>
                      </c:pt>
                      <c:pt idx="2401">
                        <c:v>55.263300000000001</c:v>
                      </c:pt>
                      <c:pt idx="2402">
                        <c:v>55.27234</c:v>
                      </c:pt>
                      <c:pt idx="2403">
                        <c:v>55.317549999999997</c:v>
                      </c:pt>
                      <c:pt idx="2404">
                        <c:v>55.281379999999999</c:v>
                      </c:pt>
                      <c:pt idx="2405">
                        <c:v>55.335639999999998</c:v>
                      </c:pt>
                      <c:pt idx="2406">
                        <c:v>55.299469999999999</c:v>
                      </c:pt>
                      <c:pt idx="2407">
                        <c:v>55.27234</c:v>
                      </c:pt>
                      <c:pt idx="2408">
                        <c:v>55.254249999999999</c:v>
                      </c:pt>
                      <c:pt idx="2409">
                        <c:v>55.254249999999999</c:v>
                      </c:pt>
                      <c:pt idx="2410">
                        <c:v>55.308509999999998</c:v>
                      </c:pt>
                      <c:pt idx="2411">
                        <c:v>55.326590000000003</c:v>
                      </c:pt>
                      <c:pt idx="2412">
                        <c:v>55.263300000000001</c:v>
                      </c:pt>
                      <c:pt idx="2413">
                        <c:v>55.326590000000003</c:v>
                      </c:pt>
                      <c:pt idx="2414">
                        <c:v>55.290419999999997</c:v>
                      </c:pt>
                      <c:pt idx="2415">
                        <c:v>55.335639999999998</c:v>
                      </c:pt>
                      <c:pt idx="2416">
                        <c:v>55.27234</c:v>
                      </c:pt>
                      <c:pt idx="2417">
                        <c:v>55.281379999999999</c:v>
                      </c:pt>
                      <c:pt idx="2418">
                        <c:v>55.308509999999998</c:v>
                      </c:pt>
                      <c:pt idx="2419">
                        <c:v>55.281379999999999</c:v>
                      </c:pt>
                      <c:pt idx="2420">
                        <c:v>55.27234</c:v>
                      </c:pt>
                      <c:pt idx="2421">
                        <c:v>55.254249999999999</c:v>
                      </c:pt>
                      <c:pt idx="2422">
                        <c:v>55.308509999999998</c:v>
                      </c:pt>
                      <c:pt idx="2423">
                        <c:v>55.263300000000001</c:v>
                      </c:pt>
                      <c:pt idx="2424">
                        <c:v>55.335639999999998</c:v>
                      </c:pt>
                      <c:pt idx="2425">
                        <c:v>55.290419999999997</c:v>
                      </c:pt>
                      <c:pt idx="2426">
                        <c:v>55.290419999999997</c:v>
                      </c:pt>
                      <c:pt idx="2427">
                        <c:v>55.299469999999999</c:v>
                      </c:pt>
                      <c:pt idx="2428">
                        <c:v>55.254249999999999</c:v>
                      </c:pt>
                      <c:pt idx="2429">
                        <c:v>55.254249999999999</c:v>
                      </c:pt>
                      <c:pt idx="2430">
                        <c:v>55.299469999999999</c:v>
                      </c:pt>
                      <c:pt idx="2431">
                        <c:v>55.281379999999999</c:v>
                      </c:pt>
                      <c:pt idx="2432">
                        <c:v>55.344679999999997</c:v>
                      </c:pt>
                      <c:pt idx="2433">
                        <c:v>55.263300000000001</c:v>
                      </c:pt>
                      <c:pt idx="2434">
                        <c:v>55.281379999999999</c:v>
                      </c:pt>
                      <c:pt idx="2435">
                        <c:v>55.299469999999999</c:v>
                      </c:pt>
                      <c:pt idx="2436">
                        <c:v>55.290419999999997</c:v>
                      </c:pt>
                      <c:pt idx="2437">
                        <c:v>55.281379999999999</c:v>
                      </c:pt>
                      <c:pt idx="2438">
                        <c:v>55.317549999999997</c:v>
                      </c:pt>
                      <c:pt idx="2439">
                        <c:v>55.317549999999997</c:v>
                      </c:pt>
                      <c:pt idx="2440">
                        <c:v>55.299469999999999</c:v>
                      </c:pt>
                      <c:pt idx="2441">
                        <c:v>55.317549999999997</c:v>
                      </c:pt>
                      <c:pt idx="2442">
                        <c:v>55.281379999999999</c:v>
                      </c:pt>
                      <c:pt idx="2443">
                        <c:v>55.362760000000002</c:v>
                      </c:pt>
                      <c:pt idx="2444">
                        <c:v>55.290419999999997</c:v>
                      </c:pt>
                      <c:pt idx="2445">
                        <c:v>55.353720000000003</c:v>
                      </c:pt>
                      <c:pt idx="2446">
                        <c:v>55.263300000000001</c:v>
                      </c:pt>
                      <c:pt idx="2447">
                        <c:v>55.299469999999999</c:v>
                      </c:pt>
                      <c:pt idx="2448">
                        <c:v>55.263300000000001</c:v>
                      </c:pt>
                      <c:pt idx="2449">
                        <c:v>55.27234</c:v>
                      </c:pt>
                      <c:pt idx="2450">
                        <c:v>55.290419999999997</c:v>
                      </c:pt>
                      <c:pt idx="2451">
                        <c:v>55.317549999999997</c:v>
                      </c:pt>
                      <c:pt idx="2452">
                        <c:v>55.27234</c:v>
                      </c:pt>
                      <c:pt idx="2453">
                        <c:v>55.308509999999998</c:v>
                      </c:pt>
                      <c:pt idx="2454">
                        <c:v>55.308509999999998</c:v>
                      </c:pt>
                      <c:pt idx="2455">
                        <c:v>55.254249999999999</c:v>
                      </c:pt>
                      <c:pt idx="2456">
                        <c:v>55.27234</c:v>
                      </c:pt>
                      <c:pt idx="2457">
                        <c:v>55.27234</c:v>
                      </c:pt>
                      <c:pt idx="2458">
                        <c:v>55.3718</c:v>
                      </c:pt>
                      <c:pt idx="2459">
                        <c:v>55.263300000000001</c:v>
                      </c:pt>
                      <c:pt idx="2460">
                        <c:v>55.254249999999999</c:v>
                      </c:pt>
                      <c:pt idx="2461">
                        <c:v>55.290419999999997</c:v>
                      </c:pt>
                      <c:pt idx="2462">
                        <c:v>55.335639999999998</c:v>
                      </c:pt>
                      <c:pt idx="2463">
                        <c:v>55.326590000000003</c:v>
                      </c:pt>
                      <c:pt idx="2464">
                        <c:v>55.27234</c:v>
                      </c:pt>
                      <c:pt idx="2465">
                        <c:v>55.281379999999999</c:v>
                      </c:pt>
                      <c:pt idx="2466">
                        <c:v>55.281379999999999</c:v>
                      </c:pt>
                      <c:pt idx="2467">
                        <c:v>55.299469999999999</c:v>
                      </c:pt>
                      <c:pt idx="2468">
                        <c:v>55.254249999999999</c:v>
                      </c:pt>
                      <c:pt idx="2469">
                        <c:v>55.27234</c:v>
                      </c:pt>
                      <c:pt idx="2470">
                        <c:v>55.308509999999998</c:v>
                      </c:pt>
                      <c:pt idx="2471">
                        <c:v>55.290419999999997</c:v>
                      </c:pt>
                      <c:pt idx="2472">
                        <c:v>55.290419999999997</c:v>
                      </c:pt>
                      <c:pt idx="2473">
                        <c:v>55.27234</c:v>
                      </c:pt>
                      <c:pt idx="2474">
                        <c:v>55.254249999999999</c:v>
                      </c:pt>
                      <c:pt idx="2475">
                        <c:v>55.299469999999999</c:v>
                      </c:pt>
                      <c:pt idx="2476">
                        <c:v>55.27234</c:v>
                      </c:pt>
                      <c:pt idx="2477">
                        <c:v>55.290419999999997</c:v>
                      </c:pt>
                      <c:pt idx="2478">
                        <c:v>55.308509999999998</c:v>
                      </c:pt>
                      <c:pt idx="2479">
                        <c:v>55.308509999999998</c:v>
                      </c:pt>
                      <c:pt idx="2480">
                        <c:v>55.299469999999999</c:v>
                      </c:pt>
                      <c:pt idx="2481">
                        <c:v>55.263300000000001</c:v>
                      </c:pt>
                      <c:pt idx="2482">
                        <c:v>55.263300000000001</c:v>
                      </c:pt>
                      <c:pt idx="2483">
                        <c:v>55.308509999999998</c:v>
                      </c:pt>
                      <c:pt idx="2484">
                        <c:v>55.27234</c:v>
                      </c:pt>
                      <c:pt idx="2485">
                        <c:v>55.290419999999997</c:v>
                      </c:pt>
                      <c:pt idx="2486">
                        <c:v>55.254249999999999</c:v>
                      </c:pt>
                      <c:pt idx="2487">
                        <c:v>55.299469999999999</c:v>
                      </c:pt>
                      <c:pt idx="2488">
                        <c:v>55.281379999999999</c:v>
                      </c:pt>
                      <c:pt idx="2489">
                        <c:v>55.254249999999999</c:v>
                      </c:pt>
                      <c:pt idx="2490">
                        <c:v>55.335639999999998</c:v>
                      </c:pt>
                      <c:pt idx="2491">
                        <c:v>55.254249999999999</c:v>
                      </c:pt>
                      <c:pt idx="2492">
                        <c:v>55.308509999999998</c:v>
                      </c:pt>
                      <c:pt idx="2493">
                        <c:v>55.263300000000001</c:v>
                      </c:pt>
                      <c:pt idx="2494">
                        <c:v>55.299469999999999</c:v>
                      </c:pt>
                      <c:pt idx="2495">
                        <c:v>55.290419999999997</c:v>
                      </c:pt>
                      <c:pt idx="2496">
                        <c:v>55.281379999999999</c:v>
                      </c:pt>
                      <c:pt idx="2497">
                        <c:v>55.335639999999998</c:v>
                      </c:pt>
                      <c:pt idx="2498">
                        <c:v>55.290419999999997</c:v>
                      </c:pt>
                      <c:pt idx="2499">
                        <c:v>55.308509999999998</c:v>
                      </c:pt>
                      <c:pt idx="2500">
                        <c:v>55.335639999999998</c:v>
                      </c:pt>
                      <c:pt idx="2501">
                        <c:v>55.27234</c:v>
                      </c:pt>
                      <c:pt idx="2502">
                        <c:v>55.308509999999998</c:v>
                      </c:pt>
                      <c:pt idx="2503">
                        <c:v>55.27234</c:v>
                      </c:pt>
                      <c:pt idx="2504">
                        <c:v>55.281379999999999</c:v>
                      </c:pt>
                      <c:pt idx="2505">
                        <c:v>55.263300000000001</c:v>
                      </c:pt>
                      <c:pt idx="2506">
                        <c:v>55.299469999999999</c:v>
                      </c:pt>
                      <c:pt idx="2507">
                        <c:v>55.299469999999999</c:v>
                      </c:pt>
                      <c:pt idx="2508">
                        <c:v>55.299469999999999</c:v>
                      </c:pt>
                      <c:pt idx="2509">
                        <c:v>55.317549999999997</c:v>
                      </c:pt>
                      <c:pt idx="2510">
                        <c:v>55.290419999999997</c:v>
                      </c:pt>
                      <c:pt idx="2511">
                        <c:v>55.24521</c:v>
                      </c:pt>
                      <c:pt idx="2512">
                        <c:v>55.263300000000001</c:v>
                      </c:pt>
                      <c:pt idx="2513">
                        <c:v>55.263300000000001</c:v>
                      </c:pt>
                      <c:pt idx="2514">
                        <c:v>55.362760000000002</c:v>
                      </c:pt>
                      <c:pt idx="2515">
                        <c:v>55.24521</c:v>
                      </c:pt>
                      <c:pt idx="2516">
                        <c:v>55.290419999999997</c:v>
                      </c:pt>
                      <c:pt idx="2517">
                        <c:v>55.290419999999997</c:v>
                      </c:pt>
                      <c:pt idx="2518">
                        <c:v>55.27234</c:v>
                      </c:pt>
                      <c:pt idx="2519">
                        <c:v>55.308509999999998</c:v>
                      </c:pt>
                      <c:pt idx="2520">
                        <c:v>55.299469999999999</c:v>
                      </c:pt>
                      <c:pt idx="2521">
                        <c:v>55.317549999999997</c:v>
                      </c:pt>
                      <c:pt idx="2522">
                        <c:v>55.27234</c:v>
                      </c:pt>
                      <c:pt idx="2523">
                        <c:v>55.281379999999999</c:v>
                      </c:pt>
                      <c:pt idx="2524">
                        <c:v>55.281379999999999</c:v>
                      </c:pt>
                      <c:pt idx="2525">
                        <c:v>55.326590000000003</c:v>
                      </c:pt>
                      <c:pt idx="2526">
                        <c:v>55.326590000000003</c:v>
                      </c:pt>
                      <c:pt idx="2527">
                        <c:v>55.281379999999999</c:v>
                      </c:pt>
                      <c:pt idx="2528">
                        <c:v>55.308509999999998</c:v>
                      </c:pt>
                      <c:pt idx="2529">
                        <c:v>55.335639999999998</c:v>
                      </c:pt>
                      <c:pt idx="2530">
                        <c:v>55.299469999999999</c:v>
                      </c:pt>
                      <c:pt idx="2531">
                        <c:v>55.281379999999999</c:v>
                      </c:pt>
                      <c:pt idx="2532">
                        <c:v>55.362760000000002</c:v>
                      </c:pt>
                      <c:pt idx="2533">
                        <c:v>55.27234</c:v>
                      </c:pt>
                      <c:pt idx="2534">
                        <c:v>55.281379999999999</c:v>
                      </c:pt>
                      <c:pt idx="2535">
                        <c:v>55.263300000000001</c:v>
                      </c:pt>
                      <c:pt idx="2536">
                        <c:v>55.263300000000001</c:v>
                      </c:pt>
                      <c:pt idx="2537">
                        <c:v>55.281379999999999</c:v>
                      </c:pt>
                      <c:pt idx="2538">
                        <c:v>55.281379999999999</c:v>
                      </c:pt>
                      <c:pt idx="2539">
                        <c:v>55.24521</c:v>
                      </c:pt>
                      <c:pt idx="2540">
                        <c:v>55.281379999999999</c:v>
                      </c:pt>
                      <c:pt idx="2541">
                        <c:v>55.27234</c:v>
                      </c:pt>
                      <c:pt idx="2542">
                        <c:v>55.290419999999997</c:v>
                      </c:pt>
                      <c:pt idx="2543">
                        <c:v>55.299469999999999</c:v>
                      </c:pt>
                      <c:pt idx="2544">
                        <c:v>55.308509999999998</c:v>
                      </c:pt>
                      <c:pt idx="2545">
                        <c:v>55.263300000000001</c:v>
                      </c:pt>
                      <c:pt idx="2546">
                        <c:v>55.281379999999999</c:v>
                      </c:pt>
                      <c:pt idx="2547">
                        <c:v>55.290419999999997</c:v>
                      </c:pt>
                      <c:pt idx="2548">
                        <c:v>55.326590000000003</c:v>
                      </c:pt>
                      <c:pt idx="2549">
                        <c:v>55.254249999999999</c:v>
                      </c:pt>
                      <c:pt idx="2550">
                        <c:v>55.263300000000001</c:v>
                      </c:pt>
                      <c:pt idx="2551">
                        <c:v>55.299469999999999</c:v>
                      </c:pt>
                      <c:pt idx="2552">
                        <c:v>55.344679999999997</c:v>
                      </c:pt>
                      <c:pt idx="2553">
                        <c:v>55.281379999999999</c:v>
                      </c:pt>
                      <c:pt idx="2554">
                        <c:v>55.290419999999997</c:v>
                      </c:pt>
                      <c:pt idx="2555">
                        <c:v>55.27234</c:v>
                      </c:pt>
                      <c:pt idx="2556">
                        <c:v>55.254249999999999</c:v>
                      </c:pt>
                      <c:pt idx="2557">
                        <c:v>55.27234</c:v>
                      </c:pt>
                      <c:pt idx="2558">
                        <c:v>55.299469999999999</c:v>
                      </c:pt>
                      <c:pt idx="2559">
                        <c:v>55.263300000000001</c:v>
                      </c:pt>
                      <c:pt idx="2560">
                        <c:v>55.290419999999997</c:v>
                      </c:pt>
                      <c:pt idx="2561">
                        <c:v>55.290419999999997</c:v>
                      </c:pt>
                      <c:pt idx="2562">
                        <c:v>55.281379999999999</c:v>
                      </c:pt>
                      <c:pt idx="2563">
                        <c:v>55.281379999999999</c:v>
                      </c:pt>
                      <c:pt idx="2564">
                        <c:v>55.308509999999998</c:v>
                      </c:pt>
                      <c:pt idx="2565">
                        <c:v>55.308509999999998</c:v>
                      </c:pt>
                      <c:pt idx="2566">
                        <c:v>55.308509999999998</c:v>
                      </c:pt>
                      <c:pt idx="2567">
                        <c:v>55.290419999999997</c:v>
                      </c:pt>
                      <c:pt idx="2568">
                        <c:v>55.308509999999998</c:v>
                      </c:pt>
                      <c:pt idx="2569">
                        <c:v>55.290419999999997</c:v>
                      </c:pt>
                      <c:pt idx="2570">
                        <c:v>55.24521</c:v>
                      </c:pt>
                      <c:pt idx="2571">
                        <c:v>55.308509999999998</c:v>
                      </c:pt>
                      <c:pt idx="2572">
                        <c:v>55.290419999999997</c:v>
                      </c:pt>
                      <c:pt idx="2573">
                        <c:v>55.24521</c:v>
                      </c:pt>
                      <c:pt idx="2574">
                        <c:v>55.281379999999999</c:v>
                      </c:pt>
                      <c:pt idx="2575">
                        <c:v>55.281379999999999</c:v>
                      </c:pt>
                      <c:pt idx="2576">
                        <c:v>55.27234</c:v>
                      </c:pt>
                      <c:pt idx="2577">
                        <c:v>55.335639999999998</c:v>
                      </c:pt>
                      <c:pt idx="2578">
                        <c:v>55.24521</c:v>
                      </c:pt>
                      <c:pt idx="2579">
                        <c:v>55.254249999999999</c:v>
                      </c:pt>
                      <c:pt idx="2580">
                        <c:v>55.299469999999999</c:v>
                      </c:pt>
                      <c:pt idx="2581">
                        <c:v>55.308509999999998</c:v>
                      </c:pt>
                      <c:pt idx="2582">
                        <c:v>55.290419999999997</c:v>
                      </c:pt>
                      <c:pt idx="2583">
                        <c:v>55.254249999999999</c:v>
                      </c:pt>
                      <c:pt idx="2584">
                        <c:v>55.254249999999999</c:v>
                      </c:pt>
                      <c:pt idx="2585">
                        <c:v>55.281379999999999</c:v>
                      </c:pt>
                      <c:pt idx="2586">
                        <c:v>55.27234</c:v>
                      </c:pt>
                      <c:pt idx="2587">
                        <c:v>55.27234</c:v>
                      </c:pt>
                      <c:pt idx="2588">
                        <c:v>55.290419999999997</c:v>
                      </c:pt>
                      <c:pt idx="2589">
                        <c:v>55.299469999999999</c:v>
                      </c:pt>
                      <c:pt idx="2590">
                        <c:v>55.27234</c:v>
                      </c:pt>
                      <c:pt idx="2591">
                        <c:v>55.24521</c:v>
                      </c:pt>
                      <c:pt idx="2592">
                        <c:v>55.308509999999998</c:v>
                      </c:pt>
                      <c:pt idx="2593">
                        <c:v>55.263300000000001</c:v>
                      </c:pt>
                      <c:pt idx="2594">
                        <c:v>55.317549999999997</c:v>
                      </c:pt>
                      <c:pt idx="2595">
                        <c:v>55.281379999999999</c:v>
                      </c:pt>
                      <c:pt idx="2596">
                        <c:v>55.290419999999997</c:v>
                      </c:pt>
                      <c:pt idx="2597">
                        <c:v>55.308509999999998</c:v>
                      </c:pt>
                      <c:pt idx="2598">
                        <c:v>55.317549999999997</c:v>
                      </c:pt>
                      <c:pt idx="2599">
                        <c:v>55.326590000000003</c:v>
                      </c:pt>
                      <c:pt idx="2600">
                        <c:v>55.335639999999998</c:v>
                      </c:pt>
                      <c:pt idx="2601">
                        <c:v>55.308509999999998</c:v>
                      </c:pt>
                      <c:pt idx="2602">
                        <c:v>55.281379999999999</c:v>
                      </c:pt>
                      <c:pt idx="2603">
                        <c:v>55.299469999999999</c:v>
                      </c:pt>
                      <c:pt idx="2604">
                        <c:v>55.281379999999999</c:v>
                      </c:pt>
                      <c:pt idx="2605">
                        <c:v>55.290419999999997</c:v>
                      </c:pt>
                      <c:pt idx="2606">
                        <c:v>55.24521</c:v>
                      </c:pt>
                      <c:pt idx="2607">
                        <c:v>55.27234</c:v>
                      </c:pt>
                      <c:pt idx="2608">
                        <c:v>55.344679999999997</c:v>
                      </c:pt>
                      <c:pt idx="2609">
                        <c:v>55.299469999999999</c:v>
                      </c:pt>
                      <c:pt idx="2610">
                        <c:v>55.308509999999998</c:v>
                      </c:pt>
                      <c:pt idx="2611">
                        <c:v>55.317549999999997</c:v>
                      </c:pt>
                      <c:pt idx="2612">
                        <c:v>55.299469999999999</c:v>
                      </c:pt>
                      <c:pt idx="2613">
                        <c:v>55.317549999999997</c:v>
                      </c:pt>
                      <c:pt idx="2614">
                        <c:v>55.335639999999998</c:v>
                      </c:pt>
                      <c:pt idx="2615">
                        <c:v>55.299469999999999</c:v>
                      </c:pt>
                      <c:pt idx="2616">
                        <c:v>55.254249999999999</c:v>
                      </c:pt>
                      <c:pt idx="2617">
                        <c:v>55.308509999999998</c:v>
                      </c:pt>
                      <c:pt idx="2618">
                        <c:v>55.317549999999997</c:v>
                      </c:pt>
                      <c:pt idx="2619">
                        <c:v>55.24521</c:v>
                      </c:pt>
                      <c:pt idx="2620">
                        <c:v>55.27234</c:v>
                      </c:pt>
                      <c:pt idx="2621">
                        <c:v>55.326590000000003</c:v>
                      </c:pt>
                      <c:pt idx="2622">
                        <c:v>55.362760000000002</c:v>
                      </c:pt>
                      <c:pt idx="2623">
                        <c:v>55.290419999999997</c:v>
                      </c:pt>
                      <c:pt idx="2624">
                        <c:v>55.263300000000001</c:v>
                      </c:pt>
                      <c:pt idx="2625">
                        <c:v>55.308509999999998</c:v>
                      </c:pt>
                      <c:pt idx="2626">
                        <c:v>55.281379999999999</c:v>
                      </c:pt>
                      <c:pt idx="2627">
                        <c:v>55.27234</c:v>
                      </c:pt>
                      <c:pt idx="2628">
                        <c:v>55.254249999999999</c:v>
                      </c:pt>
                      <c:pt idx="2629">
                        <c:v>55.27234</c:v>
                      </c:pt>
                      <c:pt idx="2630">
                        <c:v>55.254249999999999</c:v>
                      </c:pt>
                      <c:pt idx="2631">
                        <c:v>55.27234</c:v>
                      </c:pt>
                      <c:pt idx="2632">
                        <c:v>55.24521</c:v>
                      </c:pt>
                      <c:pt idx="2633">
                        <c:v>55.27234</c:v>
                      </c:pt>
                      <c:pt idx="2634">
                        <c:v>55.27234</c:v>
                      </c:pt>
                      <c:pt idx="2635">
                        <c:v>55.263300000000001</c:v>
                      </c:pt>
                      <c:pt idx="2636">
                        <c:v>55.326590000000003</c:v>
                      </c:pt>
                      <c:pt idx="2637">
                        <c:v>55.326590000000003</c:v>
                      </c:pt>
                      <c:pt idx="2638">
                        <c:v>55.3718</c:v>
                      </c:pt>
                      <c:pt idx="2639">
                        <c:v>55.299469999999999</c:v>
                      </c:pt>
                      <c:pt idx="2640">
                        <c:v>55.263300000000001</c:v>
                      </c:pt>
                      <c:pt idx="2641">
                        <c:v>55.281379999999999</c:v>
                      </c:pt>
                      <c:pt idx="2642">
                        <c:v>55.254249999999999</c:v>
                      </c:pt>
                      <c:pt idx="2643">
                        <c:v>55.27234</c:v>
                      </c:pt>
                      <c:pt idx="2644">
                        <c:v>55.290419999999997</c:v>
                      </c:pt>
                      <c:pt idx="2645">
                        <c:v>55.281379999999999</c:v>
                      </c:pt>
                      <c:pt idx="2646">
                        <c:v>55.299469999999999</c:v>
                      </c:pt>
                      <c:pt idx="2647">
                        <c:v>55.290419999999997</c:v>
                      </c:pt>
                      <c:pt idx="2648">
                        <c:v>55.335639999999998</c:v>
                      </c:pt>
                      <c:pt idx="2649">
                        <c:v>55.281379999999999</c:v>
                      </c:pt>
                      <c:pt idx="2650">
                        <c:v>55.308509999999998</c:v>
                      </c:pt>
                      <c:pt idx="2651">
                        <c:v>55.263300000000001</c:v>
                      </c:pt>
                      <c:pt idx="2652">
                        <c:v>55.263300000000001</c:v>
                      </c:pt>
                      <c:pt idx="2653">
                        <c:v>55.299469999999999</c:v>
                      </c:pt>
                      <c:pt idx="2654">
                        <c:v>55.290419999999997</c:v>
                      </c:pt>
                      <c:pt idx="2655">
                        <c:v>55.335639999999998</c:v>
                      </c:pt>
                      <c:pt idx="2656">
                        <c:v>55.27234</c:v>
                      </c:pt>
                      <c:pt idx="2657">
                        <c:v>55.281379999999999</c:v>
                      </c:pt>
                      <c:pt idx="2658">
                        <c:v>55.335639999999998</c:v>
                      </c:pt>
                      <c:pt idx="2659">
                        <c:v>55.299469999999999</c:v>
                      </c:pt>
                      <c:pt idx="2660">
                        <c:v>55.263300000000001</c:v>
                      </c:pt>
                      <c:pt idx="2661">
                        <c:v>55.299469999999999</c:v>
                      </c:pt>
                      <c:pt idx="2662">
                        <c:v>55.299469999999999</c:v>
                      </c:pt>
                      <c:pt idx="2663">
                        <c:v>55.299469999999999</c:v>
                      </c:pt>
                      <c:pt idx="2664">
                        <c:v>55.281379999999999</c:v>
                      </c:pt>
                      <c:pt idx="2665">
                        <c:v>55.299469999999999</c:v>
                      </c:pt>
                      <c:pt idx="2666">
                        <c:v>55.27234</c:v>
                      </c:pt>
                      <c:pt idx="2667">
                        <c:v>55.308509999999998</c:v>
                      </c:pt>
                      <c:pt idx="2668">
                        <c:v>55.27234</c:v>
                      </c:pt>
                      <c:pt idx="2669">
                        <c:v>55.317549999999997</c:v>
                      </c:pt>
                      <c:pt idx="2670">
                        <c:v>55.254249999999999</c:v>
                      </c:pt>
                      <c:pt idx="2671">
                        <c:v>55.290419999999997</c:v>
                      </c:pt>
                      <c:pt idx="2672">
                        <c:v>55.317549999999997</c:v>
                      </c:pt>
                      <c:pt idx="2673">
                        <c:v>55.290419999999997</c:v>
                      </c:pt>
                      <c:pt idx="2674">
                        <c:v>55.344679999999997</c:v>
                      </c:pt>
                      <c:pt idx="2675">
                        <c:v>55.254249999999999</c:v>
                      </c:pt>
                      <c:pt idx="2676">
                        <c:v>55.263300000000001</c:v>
                      </c:pt>
                      <c:pt idx="2677">
                        <c:v>55.281379999999999</c:v>
                      </c:pt>
                      <c:pt idx="2678">
                        <c:v>55.290419999999997</c:v>
                      </c:pt>
                      <c:pt idx="2679">
                        <c:v>55.308509999999998</c:v>
                      </c:pt>
                      <c:pt idx="2680">
                        <c:v>55.254249999999999</c:v>
                      </c:pt>
                      <c:pt idx="2681">
                        <c:v>55.263300000000001</c:v>
                      </c:pt>
                      <c:pt idx="2682">
                        <c:v>55.290419999999997</c:v>
                      </c:pt>
                      <c:pt idx="2683">
                        <c:v>55.263300000000001</c:v>
                      </c:pt>
                      <c:pt idx="2684">
                        <c:v>55.263300000000001</c:v>
                      </c:pt>
                      <c:pt idx="2685">
                        <c:v>55.299469999999999</c:v>
                      </c:pt>
                      <c:pt idx="2686">
                        <c:v>55.326590000000003</c:v>
                      </c:pt>
                      <c:pt idx="2687">
                        <c:v>55.299469999999999</c:v>
                      </c:pt>
                      <c:pt idx="2688">
                        <c:v>55.299469999999999</c:v>
                      </c:pt>
                      <c:pt idx="2689">
                        <c:v>55.27234</c:v>
                      </c:pt>
                      <c:pt idx="2690">
                        <c:v>55.27234</c:v>
                      </c:pt>
                      <c:pt idx="2691">
                        <c:v>55.299469999999999</c:v>
                      </c:pt>
                      <c:pt idx="2692">
                        <c:v>55.281379999999999</c:v>
                      </c:pt>
                      <c:pt idx="2693">
                        <c:v>55.290419999999997</c:v>
                      </c:pt>
                      <c:pt idx="2694">
                        <c:v>55.254249999999999</c:v>
                      </c:pt>
                      <c:pt idx="2695">
                        <c:v>55.317549999999997</c:v>
                      </c:pt>
                      <c:pt idx="2696">
                        <c:v>55.254249999999999</c:v>
                      </c:pt>
                      <c:pt idx="2697">
                        <c:v>55.353720000000003</c:v>
                      </c:pt>
                      <c:pt idx="2698">
                        <c:v>55.27234</c:v>
                      </c:pt>
                      <c:pt idx="2699">
                        <c:v>55.263300000000001</c:v>
                      </c:pt>
                      <c:pt idx="2700">
                        <c:v>55.24521</c:v>
                      </c:pt>
                      <c:pt idx="2701">
                        <c:v>55.308509999999998</c:v>
                      </c:pt>
                      <c:pt idx="2702">
                        <c:v>55.263300000000001</c:v>
                      </c:pt>
                      <c:pt idx="2703">
                        <c:v>55.308509999999998</c:v>
                      </c:pt>
                      <c:pt idx="2704">
                        <c:v>55.326590000000003</c:v>
                      </c:pt>
                      <c:pt idx="2705">
                        <c:v>55.290419999999997</c:v>
                      </c:pt>
                      <c:pt idx="2706">
                        <c:v>55.299469999999999</c:v>
                      </c:pt>
                      <c:pt idx="2707">
                        <c:v>55.299469999999999</c:v>
                      </c:pt>
                      <c:pt idx="2708">
                        <c:v>55.317549999999997</c:v>
                      </c:pt>
                      <c:pt idx="2709">
                        <c:v>55.308509999999998</c:v>
                      </c:pt>
                      <c:pt idx="2710">
                        <c:v>55.308509999999998</c:v>
                      </c:pt>
                      <c:pt idx="2711">
                        <c:v>55.27234</c:v>
                      </c:pt>
                      <c:pt idx="2712">
                        <c:v>55.317549999999997</c:v>
                      </c:pt>
                      <c:pt idx="2713">
                        <c:v>55.27234</c:v>
                      </c:pt>
                      <c:pt idx="2714">
                        <c:v>55.254249999999999</c:v>
                      </c:pt>
                      <c:pt idx="2715">
                        <c:v>55.27234</c:v>
                      </c:pt>
                      <c:pt idx="2716">
                        <c:v>55.281379999999999</c:v>
                      </c:pt>
                      <c:pt idx="2717">
                        <c:v>55.27234</c:v>
                      </c:pt>
                      <c:pt idx="2718">
                        <c:v>55.24521</c:v>
                      </c:pt>
                      <c:pt idx="2719">
                        <c:v>55.263300000000001</c:v>
                      </c:pt>
                      <c:pt idx="2720">
                        <c:v>55.308509999999998</c:v>
                      </c:pt>
                      <c:pt idx="2721">
                        <c:v>55.263300000000001</c:v>
                      </c:pt>
                      <c:pt idx="2722">
                        <c:v>55.317549999999997</c:v>
                      </c:pt>
                      <c:pt idx="2723">
                        <c:v>55.281379999999999</c:v>
                      </c:pt>
                      <c:pt idx="2724">
                        <c:v>55.326590000000003</c:v>
                      </c:pt>
                      <c:pt idx="2725">
                        <c:v>55.24521</c:v>
                      </c:pt>
                      <c:pt idx="2726">
                        <c:v>55.281379999999999</c:v>
                      </c:pt>
                      <c:pt idx="2727">
                        <c:v>55.263300000000001</c:v>
                      </c:pt>
                      <c:pt idx="2728">
                        <c:v>55.281379999999999</c:v>
                      </c:pt>
                      <c:pt idx="2729">
                        <c:v>55.299469999999999</c:v>
                      </c:pt>
                      <c:pt idx="2730">
                        <c:v>55.308509999999998</c:v>
                      </c:pt>
                      <c:pt idx="2731">
                        <c:v>55.299469999999999</c:v>
                      </c:pt>
                      <c:pt idx="2732">
                        <c:v>55.335639999999998</c:v>
                      </c:pt>
                      <c:pt idx="2733">
                        <c:v>55.299469999999999</c:v>
                      </c:pt>
                      <c:pt idx="2734">
                        <c:v>55.353720000000003</c:v>
                      </c:pt>
                      <c:pt idx="2735">
                        <c:v>55.308509999999998</c:v>
                      </c:pt>
                      <c:pt idx="2736">
                        <c:v>55.290419999999997</c:v>
                      </c:pt>
                      <c:pt idx="2737">
                        <c:v>55.27234</c:v>
                      </c:pt>
                      <c:pt idx="2738">
                        <c:v>55.281379999999999</c:v>
                      </c:pt>
                      <c:pt idx="2739">
                        <c:v>55.281379999999999</c:v>
                      </c:pt>
                      <c:pt idx="2740">
                        <c:v>55.254249999999999</c:v>
                      </c:pt>
                      <c:pt idx="2741">
                        <c:v>55.254249999999999</c:v>
                      </c:pt>
                      <c:pt idx="2742">
                        <c:v>55.308509999999998</c:v>
                      </c:pt>
                      <c:pt idx="2743">
                        <c:v>55.27234</c:v>
                      </c:pt>
                      <c:pt idx="2744">
                        <c:v>55.24521</c:v>
                      </c:pt>
                      <c:pt idx="2745">
                        <c:v>55.263300000000001</c:v>
                      </c:pt>
                      <c:pt idx="2746">
                        <c:v>55.281379999999999</c:v>
                      </c:pt>
                      <c:pt idx="2747">
                        <c:v>55.299469999999999</c:v>
                      </c:pt>
                      <c:pt idx="2748">
                        <c:v>55.299469999999999</c:v>
                      </c:pt>
                      <c:pt idx="2749">
                        <c:v>55.281379999999999</c:v>
                      </c:pt>
                      <c:pt idx="2750">
                        <c:v>55.281379999999999</c:v>
                      </c:pt>
                      <c:pt idx="2751">
                        <c:v>55.236170000000001</c:v>
                      </c:pt>
                      <c:pt idx="2752">
                        <c:v>55.281379999999999</c:v>
                      </c:pt>
                      <c:pt idx="2753">
                        <c:v>55.335639999999998</c:v>
                      </c:pt>
                      <c:pt idx="2754">
                        <c:v>55.308509999999998</c:v>
                      </c:pt>
                      <c:pt idx="2755">
                        <c:v>55.27234</c:v>
                      </c:pt>
                      <c:pt idx="2756">
                        <c:v>55.254249999999999</c:v>
                      </c:pt>
                      <c:pt idx="2757">
                        <c:v>55.290419999999997</c:v>
                      </c:pt>
                      <c:pt idx="2758">
                        <c:v>55.308509999999998</c:v>
                      </c:pt>
                      <c:pt idx="2759">
                        <c:v>55.308509999999998</c:v>
                      </c:pt>
                      <c:pt idx="2760">
                        <c:v>55.317549999999997</c:v>
                      </c:pt>
                      <c:pt idx="2761">
                        <c:v>55.326590000000003</c:v>
                      </c:pt>
                      <c:pt idx="2762">
                        <c:v>55.254249999999999</c:v>
                      </c:pt>
                      <c:pt idx="2763">
                        <c:v>55.317549999999997</c:v>
                      </c:pt>
                      <c:pt idx="2764">
                        <c:v>55.263300000000001</c:v>
                      </c:pt>
                      <c:pt idx="2765">
                        <c:v>55.27234</c:v>
                      </c:pt>
                      <c:pt idx="2766">
                        <c:v>55.263300000000001</c:v>
                      </c:pt>
                      <c:pt idx="2767">
                        <c:v>55.281379999999999</c:v>
                      </c:pt>
                      <c:pt idx="2768">
                        <c:v>55.281379999999999</c:v>
                      </c:pt>
                      <c:pt idx="2769">
                        <c:v>55.263300000000001</c:v>
                      </c:pt>
                      <c:pt idx="2770">
                        <c:v>55.27234</c:v>
                      </c:pt>
                      <c:pt idx="2771">
                        <c:v>55.290419999999997</c:v>
                      </c:pt>
                      <c:pt idx="2772">
                        <c:v>55.254249999999999</c:v>
                      </c:pt>
                      <c:pt idx="2773">
                        <c:v>55.263300000000001</c:v>
                      </c:pt>
                      <c:pt idx="2774">
                        <c:v>55.299469999999999</c:v>
                      </c:pt>
                      <c:pt idx="2775">
                        <c:v>55.254249999999999</c:v>
                      </c:pt>
                      <c:pt idx="2776">
                        <c:v>55.326590000000003</c:v>
                      </c:pt>
                      <c:pt idx="2777">
                        <c:v>55.263300000000001</c:v>
                      </c:pt>
                      <c:pt idx="2778">
                        <c:v>55.263300000000001</c:v>
                      </c:pt>
                      <c:pt idx="2779">
                        <c:v>55.281379999999999</c:v>
                      </c:pt>
                      <c:pt idx="2780">
                        <c:v>55.290419999999997</c:v>
                      </c:pt>
                      <c:pt idx="2781">
                        <c:v>55.254249999999999</c:v>
                      </c:pt>
                      <c:pt idx="2782">
                        <c:v>55.281379999999999</c:v>
                      </c:pt>
                      <c:pt idx="2783">
                        <c:v>55.263300000000001</c:v>
                      </c:pt>
                      <c:pt idx="2784">
                        <c:v>55.290419999999997</c:v>
                      </c:pt>
                      <c:pt idx="2785">
                        <c:v>55.299469999999999</c:v>
                      </c:pt>
                      <c:pt idx="2786">
                        <c:v>55.290419999999997</c:v>
                      </c:pt>
                      <c:pt idx="2787">
                        <c:v>55.299469999999999</c:v>
                      </c:pt>
                      <c:pt idx="2788">
                        <c:v>55.281379999999999</c:v>
                      </c:pt>
                      <c:pt idx="2789">
                        <c:v>55.299469999999999</c:v>
                      </c:pt>
                      <c:pt idx="2790">
                        <c:v>55.308509999999998</c:v>
                      </c:pt>
                      <c:pt idx="2791">
                        <c:v>55.27234</c:v>
                      </c:pt>
                      <c:pt idx="2792">
                        <c:v>55.263300000000001</c:v>
                      </c:pt>
                      <c:pt idx="2793">
                        <c:v>55.27234</c:v>
                      </c:pt>
                      <c:pt idx="2794">
                        <c:v>55.299469999999999</c:v>
                      </c:pt>
                      <c:pt idx="2795">
                        <c:v>55.281379999999999</c:v>
                      </c:pt>
                      <c:pt idx="2796">
                        <c:v>55.27234</c:v>
                      </c:pt>
                      <c:pt idx="2797">
                        <c:v>55.281379999999999</c:v>
                      </c:pt>
                      <c:pt idx="2798">
                        <c:v>55.254249999999999</c:v>
                      </c:pt>
                      <c:pt idx="2799">
                        <c:v>55.290419999999997</c:v>
                      </c:pt>
                      <c:pt idx="2800">
                        <c:v>55.344679999999997</c:v>
                      </c:pt>
                      <c:pt idx="2801">
                        <c:v>55.263300000000001</c:v>
                      </c:pt>
                      <c:pt idx="2802">
                        <c:v>55.299469999999999</c:v>
                      </c:pt>
                      <c:pt idx="2803">
                        <c:v>55.290419999999997</c:v>
                      </c:pt>
                      <c:pt idx="2804">
                        <c:v>55.290419999999997</c:v>
                      </c:pt>
                      <c:pt idx="2805">
                        <c:v>55.317549999999997</c:v>
                      </c:pt>
                      <c:pt idx="2806">
                        <c:v>55.299469999999999</c:v>
                      </c:pt>
                      <c:pt idx="2807">
                        <c:v>55.281379999999999</c:v>
                      </c:pt>
                      <c:pt idx="2808">
                        <c:v>55.326590000000003</c:v>
                      </c:pt>
                      <c:pt idx="2809">
                        <c:v>55.290419999999997</c:v>
                      </c:pt>
                      <c:pt idx="2810">
                        <c:v>55.290419999999997</c:v>
                      </c:pt>
                      <c:pt idx="2811">
                        <c:v>55.290419999999997</c:v>
                      </c:pt>
                      <c:pt idx="2812">
                        <c:v>55.263300000000001</c:v>
                      </c:pt>
                      <c:pt idx="2813">
                        <c:v>55.299469999999999</c:v>
                      </c:pt>
                      <c:pt idx="2814">
                        <c:v>55.263300000000001</c:v>
                      </c:pt>
                      <c:pt idx="2815">
                        <c:v>55.27234</c:v>
                      </c:pt>
                      <c:pt idx="2816">
                        <c:v>55.290419999999997</c:v>
                      </c:pt>
                      <c:pt idx="2817">
                        <c:v>55.263300000000001</c:v>
                      </c:pt>
                      <c:pt idx="2818">
                        <c:v>55.27234</c:v>
                      </c:pt>
                      <c:pt idx="2819">
                        <c:v>55.27234</c:v>
                      </c:pt>
                      <c:pt idx="2820">
                        <c:v>55.308509999999998</c:v>
                      </c:pt>
                      <c:pt idx="2821">
                        <c:v>55.299469999999999</c:v>
                      </c:pt>
                      <c:pt idx="2822">
                        <c:v>55.27234</c:v>
                      </c:pt>
                      <c:pt idx="2823">
                        <c:v>55.299469999999999</c:v>
                      </c:pt>
                      <c:pt idx="2824">
                        <c:v>55.290419999999997</c:v>
                      </c:pt>
                      <c:pt idx="2825">
                        <c:v>55.263300000000001</c:v>
                      </c:pt>
                      <c:pt idx="2826">
                        <c:v>55.254249999999999</c:v>
                      </c:pt>
                      <c:pt idx="2827">
                        <c:v>55.27234</c:v>
                      </c:pt>
                      <c:pt idx="2828">
                        <c:v>55.308509999999998</c:v>
                      </c:pt>
                      <c:pt idx="2829">
                        <c:v>55.308509999999998</c:v>
                      </c:pt>
                      <c:pt idx="2830">
                        <c:v>55.281379999999999</c:v>
                      </c:pt>
                      <c:pt idx="2831">
                        <c:v>55.236170000000001</c:v>
                      </c:pt>
                      <c:pt idx="2832">
                        <c:v>55.27234</c:v>
                      </c:pt>
                      <c:pt idx="2833">
                        <c:v>55.27234</c:v>
                      </c:pt>
                      <c:pt idx="2834">
                        <c:v>55.263300000000001</c:v>
                      </c:pt>
                      <c:pt idx="2835">
                        <c:v>55.27234</c:v>
                      </c:pt>
                      <c:pt idx="2836">
                        <c:v>55.24521</c:v>
                      </c:pt>
                      <c:pt idx="2837">
                        <c:v>55.263300000000001</c:v>
                      </c:pt>
                      <c:pt idx="2838">
                        <c:v>55.254249999999999</c:v>
                      </c:pt>
                      <c:pt idx="2839">
                        <c:v>55.299469999999999</c:v>
                      </c:pt>
                      <c:pt idx="2840">
                        <c:v>55.27234</c:v>
                      </c:pt>
                      <c:pt idx="2841">
                        <c:v>55.263300000000001</c:v>
                      </c:pt>
                      <c:pt idx="2842">
                        <c:v>55.263300000000001</c:v>
                      </c:pt>
                      <c:pt idx="2843">
                        <c:v>55.263300000000001</c:v>
                      </c:pt>
                      <c:pt idx="2844">
                        <c:v>55.317549999999997</c:v>
                      </c:pt>
                      <c:pt idx="2845">
                        <c:v>55.290419999999997</c:v>
                      </c:pt>
                      <c:pt idx="2846">
                        <c:v>55.281379999999999</c:v>
                      </c:pt>
                      <c:pt idx="2847">
                        <c:v>55.27234</c:v>
                      </c:pt>
                      <c:pt idx="2848">
                        <c:v>55.281379999999999</c:v>
                      </c:pt>
                      <c:pt idx="2849">
                        <c:v>55.254249999999999</c:v>
                      </c:pt>
                      <c:pt idx="2850">
                        <c:v>55.326590000000003</c:v>
                      </c:pt>
                      <c:pt idx="2851">
                        <c:v>55.263300000000001</c:v>
                      </c:pt>
                      <c:pt idx="2852">
                        <c:v>55.263300000000001</c:v>
                      </c:pt>
                      <c:pt idx="2853">
                        <c:v>55.335639999999998</c:v>
                      </c:pt>
                      <c:pt idx="2854">
                        <c:v>55.290419999999997</c:v>
                      </c:pt>
                      <c:pt idx="2855">
                        <c:v>55.290419999999997</c:v>
                      </c:pt>
                      <c:pt idx="2856">
                        <c:v>55.24521</c:v>
                      </c:pt>
                      <c:pt idx="2857">
                        <c:v>55.299469999999999</c:v>
                      </c:pt>
                      <c:pt idx="2858">
                        <c:v>55.335639999999998</c:v>
                      </c:pt>
                      <c:pt idx="2859">
                        <c:v>55.290419999999997</c:v>
                      </c:pt>
                      <c:pt idx="2860">
                        <c:v>55.308509999999998</c:v>
                      </c:pt>
                      <c:pt idx="2861">
                        <c:v>55.308509999999998</c:v>
                      </c:pt>
                      <c:pt idx="2862">
                        <c:v>55.24521</c:v>
                      </c:pt>
                      <c:pt idx="2863">
                        <c:v>55.308509999999998</c:v>
                      </c:pt>
                      <c:pt idx="2864">
                        <c:v>55.290419999999997</c:v>
                      </c:pt>
                      <c:pt idx="2865">
                        <c:v>55.27234</c:v>
                      </c:pt>
                      <c:pt idx="2866">
                        <c:v>55.27234</c:v>
                      </c:pt>
                      <c:pt idx="2867">
                        <c:v>55.299469999999999</c:v>
                      </c:pt>
                      <c:pt idx="2868">
                        <c:v>55.27234</c:v>
                      </c:pt>
                      <c:pt idx="2869">
                        <c:v>55.317549999999997</c:v>
                      </c:pt>
                      <c:pt idx="2870">
                        <c:v>55.299469999999999</c:v>
                      </c:pt>
                      <c:pt idx="2871">
                        <c:v>55.27234</c:v>
                      </c:pt>
                      <c:pt idx="2872">
                        <c:v>55.281379999999999</c:v>
                      </c:pt>
                      <c:pt idx="2873">
                        <c:v>55.281379999999999</c:v>
                      </c:pt>
                      <c:pt idx="2874">
                        <c:v>55.299469999999999</c:v>
                      </c:pt>
                      <c:pt idx="2875">
                        <c:v>55.353720000000003</c:v>
                      </c:pt>
                      <c:pt idx="2876">
                        <c:v>55.27234</c:v>
                      </c:pt>
                      <c:pt idx="2877">
                        <c:v>55.263300000000001</c:v>
                      </c:pt>
                      <c:pt idx="2878">
                        <c:v>55.299469999999999</c:v>
                      </c:pt>
                      <c:pt idx="2879">
                        <c:v>55.27234</c:v>
                      </c:pt>
                      <c:pt idx="2880">
                        <c:v>55.263300000000001</c:v>
                      </c:pt>
                      <c:pt idx="2881">
                        <c:v>55.326590000000003</c:v>
                      </c:pt>
                      <c:pt idx="2882">
                        <c:v>55.281379999999999</c:v>
                      </c:pt>
                      <c:pt idx="2883">
                        <c:v>55.27234</c:v>
                      </c:pt>
                      <c:pt idx="2884">
                        <c:v>55.317549999999997</c:v>
                      </c:pt>
                      <c:pt idx="2885">
                        <c:v>55.263300000000001</c:v>
                      </c:pt>
                      <c:pt idx="2886">
                        <c:v>55.299469999999999</c:v>
                      </c:pt>
                      <c:pt idx="2887">
                        <c:v>55.335639999999998</c:v>
                      </c:pt>
                      <c:pt idx="2888">
                        <c:v>55.317549999999997</c:v>
                      </c:pt>
                      <c:pt idx="2889">
                        <c:v>55.317549999999997</c:v>
                      </c:pt>
                      <c:pt idx="2890">
                        <c:v>55.27234</c:v>
                      </c:pt>
                      <c:pt idx="2891">
                        <c:v>55.263300000000001</c:v>
                      </c:pt>
                      <c:pt idx="2892">
                        <c:v>55.335639999999998</c:v>
                      </c:pt>
                      <c:pt idx="2893">
                        <c:v>55.290419999999997</c:v>
                      </c:pt>
                      <c:pt idx="2894">
                        <c:v>55.290419999999997</c:v>
                      </c:pt>
                      <c:pt idx="2895">
                        <c:v>55.254249999999999</c:v>
                      </c:pt>
                      <c:pt idx="2896">
                        <c:v>55.290419999999997</c:v>
                      </c:pt>
                      <c:pt idx="2897">
                        <c:v>55.344679999999997</c:v>
                      </c:pt>
                      <c:pt idx="2898">
                        <c:v>55.335639999999998</c:v>
                      </c:pt>
                      <c:pt idx="2899">
                        <c:v>55.290419999999997</c:v>
                      </c:pt>
                      <c:pt idx="2900">
                        <c:v>55.290419999999997</c:v>
                      </c:pt>
                      <c:pt idx="2901">
                        <c:v>55.308509999999998</c:v>
                      </c:pt>
                      <c:pt idx="2902">
                        <c:v>55.308509999999998</c:v>
                      </c:pt>
                      <c:pt idx="2903">
                        <c:v>55.27234</c:v>
                      </c:pt>
                      <c:pt idx="2904">
                        <c:v>55.263300000000001</c:v>
                      </c:pt>
                      <c:pt idx="2905">
                        <c:v>55.263300000000001</c:v>
                      </c:pt>
                      <c:pt idx="2906">
                        <c:v>55.254249999999999</c:v>
                      </c:pt>
                      <c:pt idx="2907">
                        <c:v>55.281379999999999</c:v>
                      </c:pt>
                      <c:pt idx="2908">
                        <c:v>55.27234</c:v>
                      </c:pt>
                      <c:pt idx="2909">
                        <c:v>55.27234</c:v>
                      </c:pt>
                      <c:pt idx="2910">
                        <c:v>55.24521</c:v>
                      </c:pt>
                      <c:pt idx="2911">
                        <c:v>55.27234</c:v>
                      </c:pt>
                      <c:pt idx="2912">
                        <c:v>55.281379999999999</c:v>
                      </c:pt>
                      <c:pt idx="2913">
                        <c:v>55.299469999999999</c:v>
                      </c:pt>
                      <c:pt idx="2914">
                        <c:v>55.308509999999998</c:v>
                      </c:pt>
                      <c:pt idx="2915">
                        <c:v>55.281379999999999</c:v>
                      </c:pt>
                      <c:pt idx="2916">
                        <c:v>55.290419999999997</c:v>
                      </c:pt>
                      <c:pt idx="2917">
                        <c:v>55.299469999999999</c:v>
                      </c:pt>
                      <c:pt idx="2918">
                        <c:v>55.308509999999998</c:v>
                      </c:pt>
                      <c:pt idx="2919">
                        <c:v>55.263300000000001</c:v>
                      </c:pt>
                      <c:pt idx="2920">
                        <c:v>55.299469999999999</c:v>
                      </c:pt>
                      <c:pt idx="2921">
                        <c:v>55.27234</c:v>
                      </c:pt>
                      <c:pt idx="2922">
                        <c:v>55.263300000000001</c:v>
                      </c:pt>
                      <c:pt idx="2923">
                        <c:v>55.290419999999997</c:v>
                      </c:pt>
                      <c:pt idx="2924">
                        <c:v>55.263300000000001</c:v>
                      </c:pt>
                      <c:pt idx="2925">
                        <c:v>55.263300000000001</c:v>
                      </c:pt>
                      <c:pt idx="2926">
                        <c:v>55.24521</c:v>
                      </c:pt>
                      <c:pt idx="2927">
                        <c:v>55.290419999999997</c:v>
                      </c:pt>
                      <c:pt idx="2928">
                        <c:v>55.24521</c:v>
                      </c:pt>
                      <c:pt idx="2929">
                        <c:v>55.281379999999999</c:v>
                      </c:pt>
                      <c:pt idx="2930">
                        <c:v>55.308509999999998</c:v>
                      </c:pt>
                      <c:pt idx="2931">
                        <c:v>55.326590000000003</c:v>
                      </c:pt>
                      <c:pt idx="2932">
                        <c:v>55.290419999999997</c:v>
                      </c:pt>
                      <c:pt idx="2933">
                        <c:v>55.263300000000001</c:v>
                      </c:pt>
                      <c:pt idx="2934">
                        <c:v>55.308509999999998</c:v>
                      </c:pt>
                      <c:pt idx="2935">
                        <c:v>55.27234</c:v>
                      </c:pt>
                      <c:pt idx="2936">
                        <c:v>55.24521</c:v>
                      </c:pt>
                      <c:pt idx="2937">
                        <c:v>55.281379999999999</c:v>
                      </c:pt>
                      <c:pt idx="2938">
                        <c:v>55.308509999999998</c:v>
                      </c:pt>
                      <c:pt idx="2939">
                        <c:v>55.299469999999999</c:v>
                      </c:pt>
                      <c:pt idx="2940">
                        <c:v>55.24521</c:v>
                      </c:pt>
                      <c:pt idx="2941">
                        <c:v>55.317549999999997</c:v>
                      </c:pt>
                      <c:pt idx="2942">
                        <c:v>55.263300000000001</c:v>
                      </c:pt>
                      <c:pt idx="2943">
                        <c:v>55.281379999999999</c:v>
                      </c:pt>
                      <c:pt idx="2944">
                        <c:v>55.299469999999999</c:v>
                      </c:pt>
                      <c:pt idx="2945">
                        <c:v>55.281379999999999</c:v>
                      </c:pt>
                      <c:pt idx="2946">
                        <c:v>55.308509999999998</c:v>
                      </c:pt>
                      <c:pt idx="2947">
                        <c:v>55.344679999999997</c:v>
                      </c:pt>
                      <c:pt idx="2948">
                        <c:v>55.24521</c:v>
                      </c:pt>
                      <c:pt idx="2949">
                        <c:v>55.27234</c:v>
                      </c:pt>
                      <c:pt idx="2950">
                        <c:v>55.299469999999999</c:v>
                      </c:pt>
                      <c:pt idx="2951">
                        <c:v>55.281379999999999</c:v>
                      </c:pt>
                      <c:pt idx="2952">
                        <c:v>55.290419999999997</c:v>
                      </c:pt>
                      <c:pt idx="2953">
                        <c:v>55.308509999999998</c:v>
                      </c:pt>
                      <c:pt idx="2954">
                        <c:v>55.281379999999999</c:v>
                      </c:pt>
                      <c:pt idx="2955">
                        <c:v>55.254249999999999</c:v>
                      </c:pt>
                      <c:pt idx="2956">
                        <c:v>55.24521</c:v>
                      </c:pt>
                      <c:pt idx="2957">
                        <c:v>55.263300000000001</c:v>
                      </c:pt>
                      <c:pt idx="2958">
                        <c:v>55.263300000000001</c:v>
                      </c:pt>
                      <c:pt idx="2959">
                        <c:v>55.326590000000003</c:v>
                      </c:pt>
                      <c:pt idx="2960">
                        <c:v>55.281379999999999</c:v>
                      </c:pt>
                      <c:pt idx="2961">
                        <c:v>55.263300000000001</c:v>
                      </c:pt>
                      <c:pt idx="2962">
                        <c:v>55.281379999999999</c:v>
                      </c:pt>
                      <c:pt idx="2963">
                        <c:v>55.290419999999997</c:v>
                      </c:pt>
                      <c:pt idx="2964">
                        <c:v>55.263300000000001</c:v>
                      </c:pt>
                      <c:pt idx="2965">
                        <c:v>55.263300000000001</c:v>
                      </c:pt>
                      <c:pt idx="2966">
                        <c:v>55.27234</c:v>
                      </c:pt>
                      <c:pt idx="2967">
                        <c:v>55.299469999999999</c:v>
                      </c:pt>
                      <c:pt idx="2968">
                        <c:v>55.326590000000003</c:v>
                      </c:pt>
                      <c:pt idx="2969">
                        <c:v>55.254249999999999</c:v>
                      </c:pt>
                      <c:pt idx="2970">
                        <c:v>55.299469999999999</c:v>
                      </c:pt>
                      <c:pt idx="2971">
                        <c:v>55.281379999999999</c:v>
                      </c:pt>
                      <c:pt idx="2972">
                        <c:v>55.308509999999998</c:v>
                      </c:pt>
                      <c:pt idx="2973">
                        <c:v>55.299469999999999</c:v>
                      </c:pt>
                      <c:pt idx="2974">
                        <c:v>55.290419999999997</c:v>
                      </c:pt>
                      <c:pt idx="2975">
                        <c:v>55.27234</c:v>
                      </c:pt>
                      <c:pt idx="2976">
                        <c:v>55.299469999999999</c:v>
                      </c:pt>
                      <c:pt idx="2977">
                        <c:v>55.308509999999998</c:v>
                      </c:pt>
                      <c:pt idx="2978">
                        <c:v>55.263300000000001</c:v>
                      </c:pt>
                      <c:pt idx="2979">
                        <c:v>55.27234</c:v>
                      </c:pt>
                      <c:pt idx="2980">
                        <c:v>55.263300000000001</c:v>
                      </c:pt>
                      <c:pt idx="2981">
                        <c:v>55.263300000000001</c:v>
                      </c:pt>
                      <c:pt idx="2982">
                        <c:v>55.308509999999998</c:v>
                      </c:pt>
                      <c:pt idx="2983">
                        <c:v>55.263300000000001</c:v>
                      </c:pt>
                      <c:pt idx="2984">
                        <c:v>55.27234</c:v>
                      </c:pt>
                      <c:pt idx="2985">
                        <c:v>55.317549999999997</c:v>
                      </c:pt>
                      <c:pt idx="2986">
                        <c:v>55.263300000000001</c:v>
                      </c:pt>
                      <c:pt idx="2987">
                        <c:v>55.299469999999999</c:v>
                      </c:pt>
                      <c:pt idx="2988">
                        <c:v>55.299469999999999</c:v>
                      </c:pt>
                      <c:pt idx="2989">
                        <c:v>55.263300000000001</c:v>
                      </c:pt>
                      <c:pt idx="2990">
                        <c:v>55.263300000000001</c:v>
                      </c:pt>
                      <c:pt idx="2991">
                        <c:v>55.263300000000001</c:v>
                      </c:pt>
                      <c:pt idx="2992">
                        <c:v>55.236170000000001</c:v>
                      </c:pt>
                      <c:pt idx="2993">
                        <c:v>55.263300000000001</c:v>
                      </c:pt>
                      <c:pt idx="2994">
                        <c:v>55.281379999999999</c:v>
                      </c:pt>
                      <c:pt idx="2995">
                        <c:v>55.263300000000001</c:v>
                      </c:pt>
                      <c:pt idx="2996">
                        <c:v>55.299469999999999</c:v>
                      </c:pt>
                      <c:pt idx="2997">
                        <c:v>55.335639999999998</c:v>
                      </c:pt>
                      <c:pt idx="2998">
                        <c:v>55.263300000000001</c:v>
                      </c:pt>
                      <c:pt idx="2999">
                        <c:v>55.27234</c:v>
                      </c:pt>
                      <c:pt idx="3000">
                        <c:v>55.308509999999998</c:v>
                      </c:pt>
                      <c:pt idx="3001">
                        <c:v>55.254249999999999</c:v>
                      </c:pt>
                      <c:pt idx="3002">
                        <c:v>55.27234</c:v>
                      </c:pt>
                      <c:pt idx="3003">
                        <c:v>55.290419999999997</c:v>
                      </c:pt>
                      <c:pt idx="3004">
                        <c:v>55.281379999999999</c:v>
                      </c:pt>
                      <c:pt idx="3005">
                        <c:v>55.317549999999997</c:v>
                      </c:pt>
                      <c:pt idx="3006">
                        <c:v>55.236170000000001</c:v>
                      </c:pt>
                      <c:pt idx="3007">
                        <c:v>55.281379999999999</c:v>
                      </c:pt>
                      <c:pt idx="3008">
                        <c:v>55.299469999999999</c:v>
                      </c:pt>
                      <c:pt idx="3009">
                        <c:v>55.27234</c:v>
                      </c:pt>
                      <c:pt idx="3010">
                        <c:v>55.308509999999998</c:v>
                      </c:pt>
                      <c:pt idx="3011">
                        <c:v>55.326590000000003</c:v>
                      </c:pt>
                      <c:pt idx="3012">
                        <c:v>55.281379999999999</c:v>
                      </c:pt>
                      <c:pt idx="3013">
                        <c:v>55.263300000000001</c:v>
                      </c:pt>
                      <c:pt idx="3014">
                        <c:v>55.27234</c:v>
                      </c:pt>
                      <c:pt idx="3015">
                        <c:v>55.299469999999999</c:v>
                      </c:pt>
                      <c:pt idx="3016">
                        <c:v>55.27234</c:v>
                      </c:pt>
                      <c:pt idx="3017">
                        <c:v>55.263300000000001</c:v>
                      </c:pt>
                      <c:pt idx="3018">
                        <c:v>55.263300000000001</c:v>
                      </c:pt>
                      <c:pt idx="3019">
                        <c:v>55.326590000000003</c:v>
                      </c:pt>
                      <c:pt idx="3020">
                        <c:v>55.299469999999999</c:v>
                      </c:pt>
                      <c:pt idx="3021">
                        <c:v>55.254249999999999</c:v>
                      </c:pt>
                      <c:pt idx="3022">
                        <c:v>55.299469999999999</c:v>
                      </c:pt>
                      <c:pt idx="3023">
                        <c:v>55.326590000000003</c:v>
                      </c:pt>
                      <c:pt idx="3024">
                        <c:v>55.263300000000001</c:v>
                      </c:pt>
                      <c:pt idx="3025">
                        <c:v>55.290419999999997</c:v>
                      </c:pt>
                      <c:pt idx="3026">
                        <c:v>55.281379999999999</c:v>
                      </c:pt>
                      <c:pt idx="3027">
                        <c:v>55.263300000000001</c:v>
                      </c:pt>
                      <c:pt idx="3028">
                        <c:v>55.290419999999997</c:v>
                      </c:pt>
                      <c:pt idx="3029">
                        <c:v>55.263300000000001</c:v>
                      </c:pt>
                      <c:pt idx="3030">
                        <c:v>55.290419999999997</c:v>
                      </c:pt>
                      <c:pt idx="3031">
                        <c:v>55.317549999999997</c:v>
                      </c:pt>
                      <c:pt idx="3032">
                        <c:v>55.27234</c:v>
                      </c:pt>
                      <c:pt idx="3033">
                        <c:v>55.263300000000001</c:v>
                      </c:pt>
                      <c:pt idx="3034">
                        <c:v>55.27234</c:v>
                      </c:pt>
                      <c:pt idx="3035">
                        <c:v>55.308509999999998</c:v>
                      </c:pt>
                      <c:pt idx="3036">
                        <c:v>55.281379999999999</c:v>
                      </c:pt>
                      <c:pt idx="3037">
                        <c:v>55.299469999999999</c:v>
                      </c:pt>
                      <c:pt idx="3038">
                        <c:v>55.281379999999999</c:v>
                      </c:pt>
                      <c:pt idx="3039">
                        <c:v>55.263300000000001</c:v>
                      </c:pt>
                      <c:pt idx="3040">
                        <c:v>55.281379999999999</c:v>
                      </c:pt>
                      <c:pt idx="3041">
                        <c:v>55.254249999999999</c:v>
                      </c:pt>
                      <c:pt idx="3042">
                        <c:v>55.290419999999997</c:v>
                      </c:pt>
                      <c:pt idx="3043">
                        <c:v>55.254249999999999</c:v>
                      </c:pt>
                      <c:pt idx="3044">
                        <c:v>55.299469999999999</c:v>
                      </c:pt>
                      <c:pt idx="3045">
                        <c:v>55.290419999999997</c:v>
                      </c:pt>
                      <c:pt idx="3046">
                        <c:v>55.254249999999999</c:v>
                      </c:pt>
                      <c:pt idx="3047">
                        <c:v>55.263300000000001</c:v>
                      </c:pt>
                      <c:pt idx="3048">
                        <c:v>55.263300000000001</c:v>
                      </c:pt>
                      <c:pt idx="3049">
                        <c:v>55.308509999999998</c:v>
                      </c:pt>
                      <c:pt idx="3050">
                        <c:v>55.263300000000001</c:v>
                      </c:pt>
                      <c:pt idx="3051">
                        <c:v>55.317549999999997</c:v>
                      </c:pt>
                      <c:pt idx="3052">
                        <c:v>55.263300000000001</c:v>
                      </c:pt>
                      <c:pt idx="3053">
                        <c:v>55.299469999999999</c:v>
                      </c:pt>
                      <c:pt idx="3054">
                        <c:v>55.27234</c:v>
                      </c:pt>
                      <c:pt idx="3055">
                        <c:v>55.290419999999997</c:v>
                      </c:pt>
                      <c:pt idx="3056">
                        <c:v>55.24521</c:v>
                      </c:pt>
                      <c:pt idx="3057">
                        <c:v>55.27234</c:v>
                      </c:pt>
                      <c:pt idx="3058">
                        <c:v>55.299469999999999</c:v>
                      </c:pt>
                      <c:pt idx="3059">
                        <c:v>55.263300000000001</c:v>
                      </c:pt>
                      <c:pt idx="3060">
                        <c:v>55.299469999999999</c:v>
                      </c:pt>
                      <c:pt idx="3061">
                        <c:v>55.299469999999999</c:v>
                      </c:pt>
                      <c:pt idx="3062">
                        <c:v>55.263300000000001</c:v>
                      </c:pt>
                      <c:pt idx="3063">
                        <c:v>55.299469999999999</c:v>
                      </c:pt>
                      <c:pt idx="3064">
                        <c:v>55.254249999999999</c:v>
                      </c:pt>
                      <c:pt idx="3065">
                        <c:v>55.281379999999999</c:v>
                      </c:pt>
                      <c:pt idx="3066">
                        <c:v>55.299469999999999</c:v>
                      </c:pt>
                      <c:pt idx="3067">
                        <c:v>55.335639999999998</c:v>
                      </c:pt>
                      <c:pt idx="3068">
                        <c:v>55.335639999999998</c:v>
                      </c:pt>
                      <c:pt idx="3069">
                        <c:v>55.317549999999997</c:v>
                      </c:pt>
                      <c:pt idx="3070">
                        <c:v>55.281379999999999</c:v>
                      </c:pt>
                      <c:pt idx="3071">
                        <c:v>55.317549999999997</c:v>
                      </c:pt>
                      <c:pt idx="3072">
                        <c:v>55.299469999999999</c:v>
                      </c:pt>
                      <c:pt idx="3073">
                        <c:v>55.27234</c:v>
                      </c:pt>
                      <c:pt idx="3074">
                        <c:v>55.308509999999998</c:v>
                      </c:pt>
                      <c:pt idx="3075">
                        <c:v>55.263300000000001</c:v>
                      </c:pt>
                      <c:pt idx="3076">
                        <c:v>55.27234</c:v>
                      </c:pt>
                      <c:pt idx="3077">
                        <c:v>55.317549999999997</c:v>
                      </c:pt>
                      <c:pt idx="3078">
                        <c:v>55.290419999999997</c:v>
                      </c:pt>
                      <c:pt idx="3079">
                        <c:v>55.263300000000001</c:v>
                      </c:pt>
                      <c:pt idx="3080">
                        <c:v>55.254249999999999</c:v>
                      </c:pt>
                      <c:pt idx="3081">
                        <c:v>55.317549999999997</c:v>
                      </c:pt>
                      <c:pt idx="3082">
                        <c:v>55.299469999999999</c:v>
                      </c:pt>
                      <c:pt idx="3083">
                        <c:v>55.254249999999999</c:v>
                      </c:pt>
                      <c:pt idx="3084">
                        <c:v>55.353720000000003</c:v>
                      </c:pt>
                      <c:pt idx="3085">
                        <c:v>55.317549999999997</c:v>
                      </c:pt>
                      <c:pt idx="3086">
                        <c:v>55.281379999999999</c:v>
                      </c:pt>
                      <c:pt idx="3087">
                        <c:v>55.290419999999997</c:v>
                      </c:pt>
                      <c:pt idx="3088">
                        <c:v>55.299469999999999</c:v>
                      </c:pt>
                      <c:pt idx="3089">
                        <c:v>55.335639999999998</c:v>
                      </c:pt>
                      <c:pt idx="3090">
                        <c:v>55.308509999999998</c:v>
                      </c:pt>
                      <c:pt idx="3091">
                        <c:v>55.281379999999999</c:v>
                      </c:pt>
                      <c:pt idx="3092">
                        <c:v>55.290419999999997</c:v>
                      </c:pt>
                      <c:pt idx="3093">
                        <c:v>55.317549999999997</c:v>
                      </c:pt>
                      <c:pt idx="3094">
                        <c:v>55.353720000000003</c:v>
                      </c:pt>
                      <c:pt idx="3095">
                        <c:v>55.27234</c:v>
                      </c:pt>
                      <c:pt idx="3096">
                        <c:v>55.254249999999999</c:v>
                      </c:pt>
                      <c:pt idx="3097">
                        <c:v>55.263300000000001</c:v>
                      </c:pt>
                      <c:pt idx="3098">
                        <c:v>55.290419999999997</c:v>
                      </c:pt>
                      <c:pt idx="3099">
                        <c:v>55.281379999999999</c:v>
                      </c:pt>
                      <c:pt idx="3100">
                        <c:v>55.308509999999998</c:v>
                      </c:pt>
                      <c:pt idx="3101">
                        <c:v>55.290419999999997</c:v>
                      </c:pt>
                      <c:pt idx="3102">
                        <c:v>55.263300000000001</c:v>
                      </c:pt>
                      <c:pt idx="3103">
                        <c:v>55.299469999999999</c:v>
                      </c:pt>
                      <c:pt idx="3104">
                        <c:v>55.263300000000001</c:v>
                      </c:pt>
                      <c:pt idx="3105">
                        <c:v>55.317549999999997</c:v>
                      </c:pt>
                      <c:pt idx="3106">
                        <c:v>55.290419999999997</c:v>
                      </c:pt>
                      <c:pt idx="3107">
                        <c:v>55.290419999999997</c:v>
                      </c:pt>
                      <c:pt idx="3108">
                        <c:v>55.263300000000001</c:v>
                      </c:pt>
                      <c:pt idx="3109">
                        <c:v>55.27234</c:v>
                      </c:pt>
                      <c:pt idx="3110">
                        <c:v>55.281379999999999</c:v>
                      </c:pt>
                      <c:pt idx="3111">
                        <c:v>55.299469999999999</c:v>
                      </c:pt>
                      <c:pt idx="3112">
                        <c:v>55.317549999999997</c:v>
                      </c:pt>
                      <c:pt idx="3113">
                        <c:v>55.299469999999999</c:v>
                      </c:pt>
                      <c:pt idx="3114">
                        <c:v>55.308509999999998</c:v>
                      </c:pt>
                      <c:pt idx="3115">
                        <c:v>55.281379999999999</c:v>
                      </c:pt>
                      <c:pt idx="3116">
                        <c:v>55.308509999999998</c:v>
                      </c:pt>
                      <c:pt idx="3117">
                        <c:v>55.317549999999997</c:v>
                      </c:pt>
                      <c:pt idx="3118">
                        <c:v>55.299469999999999</c:v>
                      </c:pt>
                      <c:pt idx="3119">
                        <c:v>55.254249999999999</c:v>
                      </c:pt>
                      <c:pt idx="3120">
                        <c:v>55.24521</c:v>
                      </c:pt>
                      <c:pt idx="3121">
                        <c:v>55.281379999999999</c:v>
                      </c:pt>
                      <c:pt idx="3122">
                        <c:v>55.308509999999998</c:v>
                      </c:pt>
                      <c:pt idx="3123">
                        <c:v>55.281379999999999</c:v>
                      </c:pt>
                      <c:pt idx="3124">
                        <c:v>55.317549999999997</c:v>
                      </c:pt>
                      <c:pt idx="3125">
                        <c:v>55.281379999999999</c:v>
                      </c:pt>
                      <c:pt idx="3126">
                        <c:v>55.308509999999998</c:v>
                      </c:pt>
                      <c:pt idx="3127">
                        <c:v>55.254249999999999</c:v>
                      </c:pt>
                      <c:pt idx="3128">
                        <c:v>55.254249999999999</c:v>
                      </c:pt>
                      <c:pt idx="3129">
                        <c:v>55.317549999999997</c:v>
                      </c:pt>
                      <c:pt idx="3130">
                        <c:v>55.263300000000001</c:v>
                      </c:pt>
                      <c:pt idx="3131">
                        <c:v>55.299469999999999</c:v>
                      </c:pt>
                      <c:pt idx="3132">
                        <c:v>55.27234</c:v>
                      </c:pt>
                      <c:pt idx="3133">
                        <c:v>55.263300000000001</c:v>
                      </c:pt>
                      <c:pt idx="3134">
                        <c:v>55.27234</c:v>
                      </c:pt>
                      <c:pt idx="3135">
                        <c:v>55.362760000000002</c:v>
                      </c:pt>
                      <c:pt idx="3136">
                        <c:v>55.335639999999998</c:v>
                      </c:pt>
                      <c:pt idx="3137">
                        <c:v>55.254249999999999</c:v>
                      </c:pt>
                      <c:pt idx="3138">
                        <c:v>55.27234</c:v>
                      </c:pt>
                      <c:pt idx="3139">
                        <c:v>55.299469999999999</c:v>
                      </c:pt>
                      <c:pt idx="3140">
                        <c:v>55.308509999999998</c:v>
                      </c:pt>
                      <c:pt idx="3141">
                        <c:v>55.299469999999999</c:v>
                      </c:pt>
                      <c:pt idx="3142">
                        <c:v>55.299469999999999</c:v>
                      </c:pt>
                      <c:pt idx="3143">
                        <c:v>55.317549999999997</c:v>
                      </c:pt>
                      <c:pt idx="3144">
                        <c:v>55.299469999999999</c:v>
                      </c:pt>
                      <c:pt idx="3145">
                        <c:v>55.290419999999997</c:v>
                      </c:pt>
                      <c:pt idx="3146">
                        <c:v>55.290419999999997</c:v>
                      </c:pt>
                      <c:pt idx="3147">
                        <c:v>55.299469999999999</c:v>
                      </c:pt>
                      <c:pt idx="3148">
                        <c:v>55.299469999999999</c:v>
                      </c:pt>
                      <c:pt idx="3149">
                        <c:v>55.281379999999999</c:v>
                      </c:pt>
                      <c:pt idx="3150">
                        <c:v>55.263300000000001</c:v>
                      </c:pt>
                      <c:pt idx="3151">
                        <c:v>55.263300000000001</c:v>
                      </c:pt>
                      <c:pt idx="3152">
                        <c:v>55.344679999999997</c:v>
                      </c:pt>
                      <c:pt idx="3153">
                        <c:v>55.290419999999997</c:v>
                      </c:pt>
                      <c:pt idx="3154">
                        <c:v>55.27234</c:v>
                      </c:pt>
                      <c:pt idx="3155">
                        <c:v>55.308509999999998</c:v>
                      </c:pt>
                      <c:pt idx="3156">
                        <c:v>55.299469999999999</c:v>
                      </c:pt>
                      <c:pt idx="3157">
                        <c:v>55.290419999999997</c:v>
                      </c:pt>
                      <c:pt idx="3158">
                        <c:v>55.308509999999998</c:v>
                      </c:pt>
                      <c:pt idx="3159">
                        <c:v>55.281379999999999</c:v>
                      </c:pt>
                      <c:pt idx="3160">
                        <c:v>55.27234</c:v>
                      </c:pt>
                      <c:pt idx="3161">
                        <c:v>55.27234</c:v>
                      </c:pt>
                      <c:pt idx="3162">
                        <c:v>55.281379999999999</c:v>
                      </c:pt>
                      <c:pt idx="3163">
                        <c:v>55.308509999999998</c:v>
                      </c:pt>
                      <c:pt idx="3164">
                        <c:v>55.281379999999999</c:v>
                      </c:pt>
                      <c:pt idx="3165">
                        <c:v>55.353720000000003</c:v>
                      </c:pt>
                      <c:pt idx="3166">
                        <c:v>55.281379999999999</c:v>
                      </c:pt>
                      <c:pt idx="3167">
                        <c:v>55.254249999999999</c:v>
                      </c:pt>
                      <c:pt idx="3168">
                        <c:v>55.335639999999998</c:v>
                      </c:pt>
                      <c:pt idx="3169">
                        <c:v>55.27234</c:v>
                      </c:pt>
                      <c:pt idx="3170">
                        <c:v>55.335639999999998</c:v>
                      </c:pt>
                      <c:pt idx="3171">
                        <c:v>55.290419999999997</c:v>
                      </c:pt>
                      <c:pt idx="3172">
                        <c:v>55.308509999999998</c:v>
                      </c:pt>
                      <c:pt idx="3173">
                        <c:v>55.326590000000003</c:v>
                      </c:pt>
                      <c:pt idx="3174">
                        <c:v>55.281379999999999</c:v>
                      </c:pt>
                      <c:pt idx="3175">
                        <c:v>55.308509999999998</c:v>
                      </c:pt>
                      <c:pt idx="3176">
                        <c:v>55.27234</c:v>
                      </c:pt>
                      <c:pt idx="3177">
                        <c:v>55.27234</c:v>
                      </c:pt>
                      <c:pt idx="3178">
                        <c:v>55.299469999999999</c:v>
                      </c:pt>
                      <c:pt idx="3179">
                        <c:v>55.263300000000001</c:v>
                      </c:pt>
                      <c:pt idx="3180">
                        <c:v>55.281379999999999</c:v>
                      </c:pt>
                      <c:pt idx="3181">
                        <c:v>55.254249999999999</c:v>
                      </c:pt>
                      <c:pt idx="3182">
                        <c:v>55.254249999999999</c:v>
                      </c:pt>
                      <c:pt idx="3183">
                        <c:v>55.27234</c:v>
                      </c:pt>
                      <c:pt idx="3184">
                        <c:v>55.27234</c:v>
                      </c:pt>
                      <c:pt idx="3185">
                        <c:v>55.281379999999999</c:v>
                      </c:pt>
                      <c:pt idx="3186">
                        <c:v>55.281379999999999</c:v>
                      </c:pt>
                      <c:pt idx="3187">
                        <c:v>55.263300000000001</c:v>
                      </c:pt>
                      <c:pt idx="3188">
                        <c:v>55.335639999999998</c:v>
                      </c:pt>
                      <c:pt idx="3189">
                        <c:v>55.281379999999999</c:v>
                      </c:pt>
                      <c:pt idx="3190">
                        <c:v>55.326590000000003</c:v>
                      </c:pt>
                      <c:pt idx="3191">
                        <c:v>55.281379999999999</c:v>
                      </c:pt>
                      <c:pt idx="3192">
                        <c:v>55.290419999999997</c:v>
                      </c:pt>
                      <c:pt idx="3193">
                        <c:v>55.27234</c:v>
                      </c:pt>
                      <c:pt idx="3194">
                        <c:v>55.281379999999999</c:v>
                      </c:pt>
                      <c:pt idx="3195">
                        <c:v>55.27234</c:v>
                      </c:pt>
                      <c:pt idx="3196">
                        <c:v>55.281379999999999</c:v>
                      </c:pt>
                      <c:pt idx="3197">
                        <c:v>55.24521</c:v>
                      </c:pt>
                      <c:pt idx="3198">
                        <c:v>55.308509999999998</c:v>
                      </c:pt>
                      <c:pt idx="3199">
                        <c:v>55.281379999999999</c:v>
                      </c:pt>
                      <c:pt idx="3200">
                        <c:v>55.27234</c:v>
                      </c:pt>
                      <c:pt idx="3201">
                        <c:v>55.290419999999997</c:v>
                      </c:pt>
                      <c:pt idx="3202">
                        <c:v>55.299469999999999</c:v>
                      </c:pt>
                      <c:pt idx="3203">
                        <c:v>55.335639999999998</c:v>
                      </c:pt>
                      <c:pt idx="3204">
                        <c:v>55.290419999999997</c:v>
                      </c:pt>
                      <c:pt idx="3205">
                        <c:v>55.290419999999997</c:v>
                      </c:pt>
                      <c:pt idx="3206">
                        <c:v>55.263300000000001</c:v>
                      </c:pt>
                      <c:pt idx="3207">
                        <c:v>55.263300000000001</c:v>
                      </c:pt>
                      <c:pt idx="3208">
                        <c:v>55.27234</c:v>
                      </c:pt>
                      <c:pt idx="3209">
                        <c:v>55.290419999999997</c:v>
                      </c:pt>
                      <c:pt idx="3210">
                        <c:v>55.254249999999999</c:v>
                      </c:pt>
                      <c:pt idx="3211">
                        <c:v>55.326590000000003</c:v>
                      </c:pt>
                      <c:pt idx="3212">
                        <c:v>55.27234</c:v>
                      </c:pt>
                      <c:pt idx="3213">
                        <c:v>55.281379999999999</c:v>
                      </c:pt>
                      <c:pt idx="3214">
                        <c:v>55.263300000000001</c:v>
                      </c:pt>
                      <c:pt idx="3215">
                        <c:v>55.263300000000001</c:v>
                      </c:pt>
                      <c:pt idx="3216">
                        <c:v>55.290419999999997</c:v>
                      </c:pt>
                      <c:pt idx="3217">
                        <c:v>55.335639999999998</c:v>
                      </c:pt>
                      <c:pt idx="3218">
                        <c:v>55.281379999999999</c:v>
                      </c:pt>
                      <c:pt idx="3219">
                        <c:v>55.27234</c:v>
                      </c:pt>
                      <c:pt idx="3220">
                        <c:v>55.27234</c:v>
                      </c:pt>
                      <c:pt idx="3221">
                        <c:v>55.290419999999997</c:v>
                      </c:pt>
                      <c:pt idx="3222">
                        <c:v>55.308509999999998</c:v>
                      </c:pt>
                      <c:pt idx="3223">
                        <c:v>55.299469999999999</c:v>
                      </c:pt>
                      <c:pt idx="3224">
                        <c:v>55.281379999999999</c:v>
                      </c:pt>
                      <c:pt idx="3225">
                        <c:v>55.290419999999997</c:v>
                      </c:pt>
                      <c:pt idx="3226">
                        <c:v>55.317549999999997</c:v>
                      </c:pt>
                      <c:pt idx="3227">
                        <c:v>55.263300000000001</c:v>
                      </c:pt>
                      <c:pt idx="3228">
                        <c:v>55.344679999999997</c:v>
                      </c:pt>
                      <c:pt idx="3229">
                        <c:v>55.290419999999997</c:v>
                      </c:pt>
                      <c:pt idx="3230">
                        <c:v>55.299469999999999</c:v>
                      </c:pt>
                      <c:pt idx="3231">
                        <c:v>55.290419999999997</c:v>
                      </c:pt>
                      <c:pt idx="3232">
                        <c:v>55.290419999999997</c:v>
                      </c:pt>
                      <c:pt idx="3233">
                        <c:v>55.263300000000001</c:v>
                      </c:pt>
                      <c:pt idx="3234">
                        <c:v>55.254249999999999</c:v>
                      </c:pt>
                      <c:pt idx="3235">
                        <c:v>55.254249999999999</c:v>
                      </c:pt>
                      <c:pt idx="3236">
                        <c:v>55.27234</c:v>
                      </c:pt>
                      <c:pt idx="3237">
                        <c:v>55.299469999999999</c:v>
                      </c:pt>
                      <c:pt idx="3238">
                        <c:v>55.317549999999997</c:v>
                      </c:pt>
                      <c:pt idx="3239">
                        <c:v>55.27234</c:v>
                      </c:pt>
                      <c:pt idx="3240">
                        <c:v>55.290419999999997</c:v>
                      </c:pt>
                      <c:pt idx="3241">
                        <c:v>55.299469999999999</c:v>
                      </c:pt>
                      <c:pt idx="3242">
                        <c:v>55.263300000000001</c:v>
                      </c:pt>
                      <c:pt idx="3243">
                        <c:v>55.27234</c:v>
                      </c:pt>
                      <c:pt idx="3244">
                        <c:v>55.344679999999997</c:v>
                      </c:pt>
                      <c:pt idx="3245">
                        <c:v>55.308509999999998</c:v>
                      </c:pt>
                      <c:pt idx="3246">
                        <c:v>55.308509999999998</c:v>
                      </c:pt>
                      <c:pt idx="3247">
                        <c:v>55.308509999999998</c:v>
                      </c:pt>
                      <c:pt idx="3248">
                        <c:v>55.254249999999999</c:v>
                      </c:pt>
                      <c:pt idx="3249">
                        <c:v>55.281379999999999</c:v>
                      </c:pt>
                      <c:pt idx="3250">
                        <c:v>55.263300000000001</c:v>
                      </c:pt>
                      <c:pt idx="3251">
                        <c:v>55.299469999999999</c:v>
                      </c:pt>
                      <c:pt idx="3252">
                        <c:v>55.326590000000003</c:v>
                      </c:pt>
                      <c:pt idx="3253">
                        <c:v>55.263300000000001</c:v>
                      </c:pt>
                      <c:pt idx="3254">
                        <c:v>55.281379999999999</c:v>
                      </c:pt>
                      <c:pt idx="3255">
                        <c:v>55.24521</c:v>
                      </c:pt>
                      <c:pt idx="3256">
                        <c:v>55.308509999999998</c:v>
                      </c:pt>
                      <c:pt idx="3257">
                        <c:v>55.299469999999999</c:v>
                      </c:pt>
                      <c:pt idx="3258">
                        <c:v>55.263300000000001</c:v>
                      </c:pt>
                      <c:pt idx="3259">
                        <c:v>55.263300000000001</c:v>
                      </c:pt>
                      <c:pt idx="3260">
                        <c:v>55.362760000000002</c:v>
                      </c:pt>
                      <c:pt idx="3261">
                        <c:v>55.299469999999999</c:v>
                      </c:pt>
                      <c:pt idx="3262">
                        <c:v>55.27234</c:v>
                      </c:pt>
                      <c:pt idx="3263">
                        <c:v>55.326590000000003</c:v>
                      </c:pt>
                      <c:pt idx="3264">
                        <c:v>55.299469999999999</c:v>
                      </c:pt>
                      <c:pt idx="3265">
                        <c:v>55.290419999999997</c:v>
                      </c:pt>
                      <c:pt idx="3266">
                        <c:v>55.299469999999999</c:v>
                      </c:pt>
                      <c:pt idx="3267">
                        <c:v>55.308509999999998</c:v>
                      </c:pt>
                      <c:pt idx="3268">
                        <c:v>55.335639999999998</c:v>
                      </c:pt>
                      <c:pt idx="3269">
                        <c:v>55.290419999999997</c:v>
                      </c:pt>
                      <c:pt idx="3270">
                        <c:v>55.317549999999997</c:v>
                      </c:pt>
                      <c:pt idx="3271">
                        <c:v>55.27234</c:v>
                      </c:pt>
                      <c:pt idx="3272">
                        <c:v>55.308509999999998</c:v>
                      </c:pt>
                      <c:pt idx="3273">
                        <c:v>55.299469999999999</c:v>
                      </c:pt>
                      <c:pt idx="3274">
                        <c:v>55.299469999999999</c:v>
                      </c:pt>
                      <c:pt idx="3275">
                        <c:v>55.317549999999997</c:v>
                      </c:pt>
                      <c:pt idx="3276">
                        <c:v>55.335639999999998</c:v>
                      </c:pt>
                      <c:pt idx="3277">
                        <c:v>55.290419999999997</c:v>
                      </c:pt>
                      <c:pt idx="3278">
                        <c:v>55.27234</c:v>
                      </c:pt>
                      <c:pt idx="3279">
                        <c:v>55.335639999999998</c:v>
                      </c:pt>
                      <c:pt idx="3280">
                        <c:v>55.263300000000001</c:v>
                      </c:pt>
                      <c:pt idx="3281">
                        <c:v>55.308509999999998</c:v>
                      </c:pt>
                      <c:pt idx="3282">
                        <c:v>55.317549999999997</c:v>
                      </c:pt>
                      <c:pt idx="3283">
                        <c:v>55.281379999999999</c:v>
                      </c:pt>
                      <c:pt idx="3284">
                        <c:v>55.326590000000003</c:v>
                      </c:pt>
                      <c:pt idx="3285">
                        <c:v>55.317549999999997</c:v>
                      </c:pt>
                      <c:pt idx="3286">
                        <c:v>55.24521</c:v>
                      </c:pt>
                      <c:pt idx="3287">
                        <c:v>55.27234</c:v>
                      </c:pt>
                      <c:pt idx="3288">
                        <c:v>55.24521</c:v>
                      </c:pt>
                      <c:pt idx="3289">
                        <c:v>55.254249999999999</c:v>
                      </c:pt>
                      <c:pt idx="3290">
                        <c:v>55.281379999999999</c:v>
                      </c:pt>
                      <c:pt idx="3291">
                        <c:v>55.281379999999999</c:v>
                      </c:pt>
                      <c:pt idx="3292">
                        <c:v>55.290419999999997</c:v>
                      </c:pt>
                      <c:pt idx="3293">
                        <c:v>55.335639999999998</c:v>
                      </c:pt>
                      <c:pt idx="3294">
                        <c:v>55.290419999999997</c:v>
                      </c:pt>
                      <c:pt idx="3295">
                        <c:v>55.326590000000003</c:v>
                      </c:pt>
                      <c:pt idx="3296">
                        <c:v>55.290419999999997</c:v>
                      </c:pt>
                      <c:pt idx="3297">
                        <c:v>55.299469999999999</c:v>
                      </c:pt>
                      <c:pt idx="3298">
                        <c:v>55.27234</c:v>
                      </c:pt>
                      <c:pt idx="3299">
                        <c:v>55.362760000000002</c:v>
                      </c:pt>
                      <c:pt idx="3300">
                        <c:v>55.27234</c:v>
                      </c:pt>
                      <c:pt idx="3301">
                        <c:v>55.281379999999999</c:v>
                      </c:pt>
                      <c:pt idx="3302">
                        <c:v>55.308509999999998</c:v>
                      </c:pt>
                      <c:pt idx="3303">
                        <c:v>55.27234</c:v>
                      </c:pt>
                      <c:pt idx="3304">
                        <c:v>55.281379999999999</c:v>
                      </c:pt>
                      <c:pt idx="3305">
                        <c:v>55.281379999999999</c:v>
                      </c:pt>
                      <c:pt idx="3306">
                        <c:v>55.317549999999997</c:v>
                      </c:pt>
                      <c:pt idx="3307">
                        <c:v>55.24521</c:v>
                      </c:pt>
                      <c:pt idx="3308">
                        <c:v>55.317549999999997</c:v>
                      </c:pt>
                      <c:pt idx="3309">
                        <c:v>55.326590000000003</c:v>
                      </c:pt>
                      <c:pt idx="3310">
                        <c:v>55.281379999999999</c:v>
                      </c:pt>
                      <c:pt idx="3311">
                        <c:v>55.290419999999997</c:v>
                      </c:pt>
                      <c:pt idx="3312">
                        <c:v>55.290419999999997</c:v>
                      </c:pt>
                      <c:pt idx="3313">
                        <c:v>55.281379999999999</c:v>
                      </c:pt>
                      <c:pt idx="3314">
                        <c:v>55.299469999999999</c:v>
                      </c:pt>
                      <c:pt idx="3315">
                        <c:v>55.281379999999999</c:v>
                      </c:pt>
                      <c:pt idx="3316">
                        <c:v>55.281379999999999</c:v>
                      </c:pt>
                      <c:pt idx="3317">
                        <c:v>55.344679999999997</c:v>
                      </c:pt>
                      <c:pt idx="3318">
                        <c:v>55.326590000000003</c:v>
                      </c:pt>
                      <c:pt idx="3319">
                        <c:v>55.308509999999998</c:v>
                      </c:pt>
                      <c:pt idx="3320">
                        <c:v>55.290419999999997</c:v>
                      </c:pt>
                      <c:pt idx="3321">
                        <c:v>55.344679999999997</c:v>
                      </c:pt>
                      <c:pt idx="3322">
                        <c:v>55.27234</c:v>
                      </c:pt>
                      <c:pt idx="3323">
                        <c:v>55.263300000000001</c:v>
                      </c:pt>
                      <c:pt idx="3324">
                        <c:v>55.317549999999997</c:v>
                      </c:pt>
                      <c:pt idx="3325">
                        <c:v>55.27234</c:v>
                      </c:pt>
                      <c:pt idx="3326">
                        <c:v>55.308509999999998</c:v>
                      </c:pt>
                      <c:pt idx="3327">
                        <c:v>55.281379999999999</c:v>
                      </c:pt>
                      <c:pt idx="3328">
                        <c:v>55.299469999999999</c:v>
                      </c:pt>
                      <c:pt idx="3329">
                        <c:v>55.254249999999999</c:v>
                      </c:pt>
                      <c:pt idx="3330">
                        <c:v>55.299469999999999</c:v>
                      </c:pt>
                      <c:pt idx="3331">
                        <c:v>55.317549999999997</c:v>
                      </c:pt>
                      <c:pt idx="3332">
                        <c:v>55.326590000000003</c:v>
                      </c:pt>
                      <c:pt idx="3333">
                        <c:v>55.281379999999999</c:v>
                      </c:pt>
                      <c:pt idx="3334">
                        <c:v>55.335639999999998</c:v>
                      </c:pt>
                      <c:pt idx="3335">
                        <c:v>55.299469999999999</c:v>
                      </c:pt>
                      <c:pt idx="3336">
                        <c:v>55.281379999999999</c:v>
                      </c:pt>
                      <c:pt idx="3337">
                        <c:v>55.290419999999997</c:v>
                      </c:pt>
                      <c:pt idx="3338">
                        <c:v>55.24521</c:v>
                      </c:pt>
                      <c:pt idx="3339">
                        <c:v>55.335639999999998</c:v>
                      </c:pt>
                      <c:pt idx="3340">
                        <c:v>55.290419999999997</c:v>
                      </c:pt>
                      <c:pt idx="3341">
                        <c:v>55.326590000000003</c:v>
                      </c:pt>
                      <c:pt idx="3342">
                        <c:v>55.353720000000003</c:v>
                      </c:pt>
                      <c:pt idx="3343">
                        <c:v>55.308509999999998</c:v>
                      </c:pt>
                      <c:pt idx="3344">
                        <c:v>55.281379999999999</c:v>
                      </c:pt>
                      <c:pt idx="3345">
                        <c:v>55.27234</c:v>
                      </c:pt>
                      <c:pt idx="3346">
                        <c:v>55.335639999999998</c:v>
                      </c:pt>
                      <c:pt idx="3347">
                        <c:v>55.317549999999997</c:v>
                      </c:pt>
                      <c:pt idx="3348">
                        <c:v>55.254249999999999</c:v>
                      </c:pt>
                      <c:pt idx="3349">
                        <c:v>55.308509999999998</c:v>
                      </c:pt>
                      <c:pt idx="3350">
                        <c:v>55.326590000000003</c:v>
                      </c:pt>
                      <c:pt idx="3351">
                        <c:v>55.299469999999999</c:v>
                      </c:pt>
                      <c:pt idx="3352">
                        <c:v>55.317549999999997</c:v>
                      </c:pt>
                      <c:pt idx="3353">
                        <c:v>55.27234</c:v>
                      </c:pt>
                      <c:pt idx="3354">
                        <c:v>55.335639999999998</c:v>
                      </c:pt>
                      <c:pt idx="3355">
                        <c:v>55.308509999999998</c:v>
                      </c:pt>
                      <c:pt idx="3356">
                        <c:v>55.281379999999999</c:v>
                      </c:pt>
                      <c:pt idx="3357">
                        <c:v>55.27234</c:v>
                      </c:pt>
                      <c:pt idx="3358">
                        <c:v>55.308509999999998</c:v>
                      </c:pt>
                      <c:pt idx="3359">
                        <c:v>55.317549999999997</c:v>
                      </c:pt>
                      <c:pt idx="3360">
                        <c:v>55.263300000000001</c:v>
                      </c:pt>
                      <c:pt idx="3361">
                        <c:v>55.290419999999997</c:v>
                      </c:pt>
                      <c:pt idx="3362">
                        <c:v>55.326590000000003</c:v>
                      </c:pt>
                      <c:pt idx="3363">
                        <c:v>55.290419999999997</c:v>
                      </c:pt>
                      <c:pt idx="3364">
                        <c:v>55.263300000000001</c:v>
                      </c:pt>
                      <c:pt idx="3365">
                        <c:v>55.299469999999999</c:v>
                      </c:pt>
                      <c:pt idx="3366">
                        <c:v>55.362760000000002</c:v>
                      </c:pt>
                      <c:pt idx="3367">
                        <c:v>55.263300000000001</c:v>
                      </c:pt>
                      <c:pt idx="3368">
                        <c:v>55.254249999999999</c:v>
                      </c:pt>
                      <c:pt idx="3369">
                        <c:v>55.27234</c:v>
                      </c:pt>
                      <c:pt idx="3370">
                        <c:v>55.317549999999997</c:v>
                      </c:pt>
                      <c:pt idx="3371">
                        <c:v>55.263300000000001</c:v>
                      </c:pt>
                      <c:pt idx="3372">
                        <c:v>55.308509999999998</c:v>
                      </c:pt>
                      <c:pt idx="3373">
                        <c:v>55.281379999999999</c:v>
                      </c:pt>
                      <c:pt idx="3374">
                        <c:v>55.308509999999998</c:v>
                      </c:pt>
                      <c:pt idx="3375">
                        <c:v>55.326590000000003</c:v>
                      </c:pt>
                      <c:pt idx="3376">
                        <c:v>55.281379999999999</c:v>
                      </c:pt>
                      <c:pt idx="3377">
                        <c:v>55.263300000000001</c:v>
                      </c:pt>
                      <c:pt idx="3378">
                        <c:v>55.3718</c:v>
                      </c:pt>
                      <c:pt idx="3379">
                        <c:v>55.299469999999999</c:v>
                      </c:pt>
                      <c:pt idx="3380">
                        <c:v>55.317549999999997</c:v>
                      </c:pt>
                      <c:pt idx="3381">
                        <c:v>55.299469999999999</c:v>
                      </c:pt>
                      <c:pt idx="3382">
                        <c:v>55.317549999999997</c:v>
                      </c:pt>
                      <c:pt idx="3383">
                        <c:v>55.254249999999999</c:v>
                      </c:pt>
                      <c:pt idx="3384">
                        <c:v>55.27234</c:v>
                      </c:pt>
                      <c:pt idx="3385">
                        <c:v>55.263300000000001</c:v>
                      </c:pt>
                      <c:pt idx="3386">
                        <c:v>55.308509999999998</c:v>
                      </c:pt>
                      <c:pt idx="3387">
                        <c:v>55.299469999999999</c:v>
                      </c:pt>
                      <c:pt idx="3388">
                        <c:v>55.317549999999997</c:v>
                      </c:pt>
                      <c:pt idx="3389">
                        <c:v>55.27234</c:v>
                      </c:pt>
                      <c:pt idx="3390">
                        <c:v>55.362760000000002</c:v>
                      </c:pt>
                      <c:pt idx="3391">
                        <c:v>55.27234</c:v>
                      </c:pt>
                      <c:pt idx="3392">
                        <c:v>55.335639999999998</c:v>
                      </c:pt>
                      <c:pt idx="3393">
                        <c:v>55.317549999999997</c:v>
                      </c:pt>
                      <c:pt idx="3394">
                        <c:v>55.326590000000003</c:v>
                      </c:pt>
                      <c:pt idx="3395">
                        <c:v>55.263300000000001</c:v>
                      </c:pt>
                      <c:pt idx="3396">
                        <c:v>55.254249999999999</c:v>
                      </c:pt>
                      <c:pt idx="3397">
                        <c:v>55.344679999999997</c:v>
                      </c:pt>
                      <c:pt idx="3398">
                        <c:v>55.27234</c:v>
                      </c:pt>
                      <c:pt idx="3399">
                        <c:v>55.344679999999997</c:v>
                      </c:pt>
                      <c:pt idx="3400">
                        <c:v>55.281379999999999</c:v>
                      </c:pt>
                      <c:pt idx="3401">
                        <c:v>55.281379999999999</c:v>
                      </c:pt>
                      <c:pt idx="3402">
                        <c:v>55.27234</c:v>
                      </c:pt>
                      <c:pt idx="3403">
                        <c:v>55.299469999999999</c:v>
                      </c:pt>
                      <c:pt idx="3404">
                        <c:v>55.299469999999999</c:v>
                      </c:pt>
                      <c:pt idx="3405">
                        <c:v>55.290419999999997</c:v>
                      </c:pt>
                      <c:pt idx="3406">
                        <c:v>55.254249999999999</c:v>
                      </c:pt>
                      <c:pt idx="3407">
                        <c:v>55.290419999999997</c:v>
                      </c:pt>
                      <c:pt idx="3408">
                        <c:v>55.27234</c:v>
                      </c:pt>
                      <c:pt idx="3409">
                        <c:v>55.353720000000003</c:v>
                      </c:pt>
                      <c:pt idx="3410">
                        <c:v>55.299469999999999</c:v>
                      </c:pt>
                      <c:pt idx="3411">
                        <c:v>55.326590000000003</c:v>
                      </c:pt>
                      <c:pt idx="3412">
                        <c:v>55.299469999999999</c:v>
                      </c:pt>
                      <c:pt idx="3413">
                        <c:v>55.317549999999997</c:v>
                      </c:pt>
                      <c:pt idx="3414">
                        <c:v>55.326590000000003</c:v>
                      </c:pt>
                      <c:pt idx="3415">
                        <c:v>55.27234</c:v>
                      </c:pt>
                      <c:pt idx="3416">
                        <c:v>55.263300000000001</c:v>
                      </c:pt>
                      <c:pt idx="3417">
                        <c:v>55.27234</c:v>
                      </c:pt>
                      <c:pt idx="3418">
                        <c:v>55.308509999999998</c:v>
                      </c:pt>
                      <c:pt idx="3419">
                        <c:v>55.27234</c:v>
                      </c:pt>
                      <c:pt idx="3420">
                        <c:v>55.254249999999999</c:v>
                      </c:pt>
                      <c:pt idx="3421">
                        <c:v>55.27234</c:v>
                      </c:pt>
                      <c:pt idx="3422">
                        <c:v>55.290419999999997</c:v>
                      </c:pt>
                      <c:pt idx="3423">
                        <c:v>55.290419999999997</c:v>
                      </c:pt>
                      <c:pt idx="3424">
                        <c:v>55.281379999999999</c:v>
                      </c:pt>
                      <c:pt idx="3425">
                        <c:v>55.281379999999999</c:v>
                      </c:pt>
                      <c:pt idx="3426">
                        <c:v>55.281379999999999</c:v>
                      </c:pt>
                      <c:pt idx="3427">
                        <c:v>55.27234</c:v>
                      </c:pt>
                      <c:pt idx="3428">
                        <c:v>55.299469999999999</c:v>
                      </c:pt>
                      <c:pt idx="3429">
                        <c:v>55.281379999999999</c:v>
                      </c:pt>
                      <c:pt idx="3430">
                        <c:v>55.290419999999997</c:v>
                      </c:pt>
                      <c:pt idx="3431">
                        <c:v>55.317549999999997</c:v>
                      </c:pt>
                      <c:pt idx="3432">
                        <c:v>55.344679999999997</c:v>
                      </c:pt>
                      <c:pt idx="3433">
                        <c:v>55.317549999999997</c:v>
                      </c:pt>
                      <c:pt idx="3434">
                        <c:v>55.308509999999998</c:v>
                      </c:pt>
                      <c:pt idx="3435">
                        <c:v>55.263300000000001</c:v>
                      </c:pt>
                      <c:pt idx="3436">
                        <c:v>55.263300000000001</c:v>
                      </c:pt>
                      <c:pt idx="3437">
                        <c:v>55.344679999999997</c:v>
                      </c:pt>
                      <c:pt idx="3438">
                        <c:v>55.308509999999998</c:v>
                      </c:pt>
                      <c:pt idx="3439">
                        <c:v>55.290419999999997</c:v>
                      </c:pt>
                      <c:pt idx="3440">
                        <c:v>55.299469999999999</c:v>
                      </c:pt>
                      <c:pt idx="3441">
                        <c:v>55.24521</c:v>
                      </c:pt>
                      <c:pt idx="3442">
                        <c:v>55.263300000000001</c:v>
                      </c:pt>
                      <c:pt idx="3443">
                        <c:v>55.308509999999998</c:v>
                      </c:pt>
                      <c:pt idx="3444">
                        <c:v>55.299469999999999</c:v>
                      </c:pt>
                      <c:pt idx="3445">
                        <c:v>55.335639999999998</c:v>
                      </c:pt>
                      <c:pt idx="3446">
                        <c:v>55.27234</c:v>
                      </c:pt>
                      <c:pt idx="3447">
                        <c:v>55.308509999999998</c:v>
                      </c:pt>
                      <c:pt idx="3448">
                        <c:v>55.263300000000001</c:v>
                      </c:pt>
                      <c:pt idx="3449">
                        <c:v>55.299469999999999</c:v>
                      </c:pt>
                      <c:pt idx="3450">
                        <c:v>55.263300000000001</c:v>
                      </c:pt>
                      <c:pt idx="3451">
                        <c:v>55.335639999999998</c:v>
                      </c:pt>
                      <c:pt idx="3452">
                        <c:v>55.281379999999999</c:v>
                      </c:pt>
                      <c:pt idx="3453">
                        <c:v>55.308509999999998</c:v>
                      </c:pt>
                      <c:pt idx="3454">
                        <c:v>55.281379999999999</c:v>
                      </c:pt>
                      <c:pt idx="3455">
                        <c:v>55.299469999999999</c:v>
                      </c:pt>
                      <c:pt idx="3456">
                        <c:v>55.27234</c:v>
                      </c:pt>
                      <c:pt idx="3457">
                        <c:v>55.27234</c:v>
                      </c:pt>
                      <c:pt idx="3458">
                        <c:v>55.317549999999997</c:v>
                      </c:pt>
                      <c:pt idx="3459">
                        <c:v>55.299469999999999</c:v>
                      </c:pt>
                      <c:pt idx="3460">
                        <c:v>55.24521</c:v>
                      </c:pt>
                      <c:pt idx="3461">
                        <c:v>55.281379999999999</c:v>
                      </c:pt>
                      <c:pt idx="3462">
                        <c:v>55.263300000000001</c:v>
                      </c:pt>
                      <c:pt idx="3463">
                        <c:v>55.308509999999998</c:v>
                      </c:pt>
                      <c:pt idx="3464">
                        <c:v>55.27234</c:v>
                      </c:pt>
                      <c:pt idx="3465">
                        <c:v>55.317549999999997</c:v>
                      </c:pt>
                      <c:pt idx="3466">
                        <c:v>55.281379999999999</c:v>
                      </c:pt>
                      <c:pt idx="3467">
                        <c:v>55.281379999999999</c:v>
                      </c:pt>
                      <c:pt idx="3468">
                        <c:v>55.299469999999999</c:v>
                      </c:pt>
                      <c:pt idx="3469">
                        <c:v>55.290419999999997</c:v>
                      </c:pt>
                      <c:pt idx="3470">
                        <c:v>55.353720000000003</c:v>
                      </c:pt>
                      <c:pt idx="3471">
                        <c:v>55.308509999999998</c:v>
                      </c:pt>
                      <c:pt idx="3472">
                        <c:v>55.317549999999997</c:v>
                      </c:pt>
                      <c:pt idx="3473">
                        <c:v>55.290419999999997</c:v>
                      </c:pt>
                      <c:pt idx="3474">
                        <c:v>55.27234</c:v>
                      </c:pt>
                      <c:pt idx="3475">
                        <c:v>55.27234</c:v>
                      </c:pt>
                      <c:pt idx="3476">
                        <c:v>55.39893</c:v>
                      </c:pt>
                      <c:pt idx="3477">
                        <c:v>55.263300000000001</c:v>
                      </c:pt>
                      <c:pt idx="3478">
                        <c:v>55.281379999999999</c:v>
                      </c:pt>
                      <c:pt idx="3479">
                        <c:v>55.299469999999999</c:v>
                      </c:pt>
                      <c:pt idx="3480">
                        <c:v>55.317549999999997</c:v>
                      </c:pt>
                      <c:pt idx="3481">
                        <c:v>55.344679999999997</c:v>
                      </c:pt>
                      <c:pt idx="3482">
                        <c:v>55.308509999999998</c:v>
                      </c:pt>
                      <c:pt idx="3483">
                        <c:v>55.290419999999997</c:v>
                      </c:pt>
                      <c:pt idx="3484">
                        <c:v>55.290419999999997</c:v>
                      </c:pt>
                      <c:pt idx="3485">
                        <c:v>55.317549999999997</c:v>
                      </c:pt>
                      <c:pt idx="3486">
                        <c:v>55.27234</c:v>
                      </c:pt>
                      <c:pt idx="3487">
                        <c:v>55.281379999999999</c:v>
                      </c:pt>
                      <c:pt idx="3488">
                        <c:v>55.27234</c:v>
                      </c:pt>
                      <c:pt idx="3489">
                        <c:v>55.27234</c:v>
                      </c:pt>
                      <c:pt idx="3490">
                        <c:v>55.335639999999998</c:v>
                      </c:pt>
                      <c:pt idx="3491">
                        <c:v>55.281379999999999</c:v>
                      </c:pt>
                      <c:pt idx="3492">
                        <c:v>55.299469999999999</c:v>
                      </c:pt>
                      <c:pt idx="3493">
                        <c:v>55.290419999999997</c:v>
                      </c:pt>
                      <c:pt idx="3494">
                        <c:v>55.27234</c:v>
                      </c:pt>
                      <c:pt idx="3495">
                        <c:v>55.299469999999999</c:v>
                      </c:pt>
                      <c:pt idx="3496">
                        <c:v>55.27234</c:v>
                      </c:pt>
                      <c:pt idx="3497">
                        <c:v>55.308509999999998</c:v>
                      </c:pt>
                      <c:pt idx="3498">
                        <c:v>55.281379999999999</c:v>
                      </c:pt>
                      <c:pt idx="3499">
                        <c:v>55.281379999999999</c:v>
                      </c:pt>
                      <c:pt idx="3500">
                        <c:v>55.308509999999998</c:v>
                      </c:pt>
                      <c:pt idx="3501">
                        <c:v>55.281379999999999</c:v>
                      </c:pt>
                      <c:pt idx="3502">
                        <c:v>55.299469999999999</c:v>
                      </c:pt>
                      <c:pt idx="3503">
                        <c:v>55.263300000000001</c:v>
                      </c:pt>
                      <c:pt idx="3504">
                        <c:v>55.308509999999998</c:v>
                      </c:pt>
                      <c:pt idx="3505">
                        <c:v>55.299469999999999</c:v>
                      </c:pt>
                      <c:pt idx="3506">
                        <c:v>55.281379999999999</c:v>
                      </c:pt>
                      <c:pt idx="3507">
                        <c:v>55.263300000000001</c:v>
                      </c:pt>
                      <c:pt idx="3508">
                        <c:v>55.281379999999999</c:v>
                      </c:pt>
                      <c:pt idx="3509">
                        <c:v>55.263300000000001</c:v>
                      </c:pt>
                      <c:pt idx="3510">
                        <c:v>55.335639999999998</c:v>
                      </c:pt>
                      <c:pt idx="3511">
                        <c:v>55.308509999999998</c:v>
                      </c:pt>
                      <c:pt idx="3512">
                        <c:v>55.353720000000003</c:v>
                      </c:pt>
                      <c:pt idx="3513">
                        <c:v>55.254249999999999</c:v>
                      </c:pt>
                      <c:pt idx="3514">
                        <c:v>55.299469999999999</c:v>
                      </c:pt>
                      <c:pt idx="3515">
                        <c:v>55.290419999999997</c:v>
                      </c:pt>
                      <c:pt idx="3516">
                        <c:v>55.317549999999997</c:v>
                      </c:pt>
                      <c:pt idx="3517">
                        <c:v>55.308509999999998</c:v>
                      </c:pt>
                      <c:pt idx="3518">
                        <c:v>55.326590000000003</c:v>
                      </c:pt>
                      <c:pt idx="3519">
                        <c:v>55.308509999999998</c:v>
                      </c:pt>
                      <c:pt idx="3520">
                        <c:v>55.290419999999997</c:v>
                      </c:pt>
                      <c:pt idx="3521">
                        <c:v>55.281379999999999</c:v>
                      </c:pt>
                      <c:pt idx="3522">
                        <c:v>55.27234</c:v>
                      </c:pt>
                      <c:pt idx="3523">
                        <c:v>55.299469999999999</c:v>
                      </c:pt>
                      <c:pt idx="3524">
                        <c:v>55.326590000000003</c:v>
                      </c:pt>
                      <c:pt idx="3525">
                        <c:v>55.290419999999997</c:v>
                      </c:pt>
                      <c:pt idx="3526">
                        <c:v>55.308509999999998</c:v>
                      </c:pt>
                      <c:pt idx="3527">
                        <c:v>55.308509999999998</c:v>
                      </c:pt>
                      <c:pt idx="3528">
                        <c:v>55.308509999999998</c:v>
                      </c:pt>
                      <c:pt idx="3529">
                        <c:v>55.263300000000001</c:v>
                      </c:pt>
                      <c:pt idx="3530">
                        <c:v>55.290419999999997</c:v>
                      </c:pt>
                      <c:pt idx="3531">
                        <c:v>55.290419999999997</c:v>
                      </c:pt>
                      <c:pt idx="3532">
                        <c:v>55.281379999999999</c:v>
                      </c:pt>
                      <c:pt idx="3533">
                        <c:v>55.27234</c:v>
                      </c:pt>
                      <c:pt idx="3534">
                        <c:v>55.27234</c:v>
                      </c:pt>
                      <c:pt idx="3535">
                        <c:v>55.308509999999998</c:v>
                      </c:pt>
                      <c:pt idx="3536">
                        <c:v>55.27234</c:v>
                      </c:pt>
                      <c:pt idx="3537">
                        <c:v>55.308509999999998</c:v>
                      </c:pt>
                      <c:pt idx="3538">
                        <c:v>55.27234</c:v>
                      </c:pt>
                      <c:pt idx="3539">
                        <c:v>55.290419999999997</c:v>
                      </c:pt>
                      <c:pt idx="3540">
                        <c:v>55.27234</c:v>
                      </c:pt>
                      <c:pt idx="3541">
                        <c:v>55.24521</c:v>
                      </c:pt>
                      <c:pt idx="3542">
                        <c:v>55.281379999999999</c:v>
                      </c:pt>
                      <c:pt idx="3543">
                        <c:v>55.308509999999998</c:v>
                      </c:pt>
                      <c:pt idx="3544">
                        <c:v>55.317549999999997</c:v>
                      </c:pt>
                      <c:pt idx="3545">
                        <c:v>55.281379999999999</c:v>
                      </c:pt>
                      <c:pt idx="3546">
                        <c:v>55.326590000000003</c:v>
                      </c:pt>
                      <c:pt idx="3547">
                        <c:v>55.281379999999999</c:v>
                      </c:pt>
                      <c:pt idx="3548">
                        <c:v>55.317549999999997</c:v>
                      </c:pt>
                      <c:pt idx="3549">
                        <c:v>55.317549999999997</c:v>
                      </c:pt>
                      <c:pt idx="3550">
                        <c:v>55.335639999999998</c:v>
                      </c:pt>
                      <c:pt idx="3551">
                        <c:v>55.299469999999999</c:v>
                      </c:pt>
                      <c:pt idx="3552">
                        <c:v>55.317549999999997</c:v>
                      </c:pt>
                      <c:pt idx="3553">
                        <c:v>55.299469999999999</c:v>
                      </c:pt>
                      <c:pt idx="3554">
                        <c:v>55.27234</c:v>
                      </c:pt>
                      <c:pt idx="3555">
                        <c:v>55.335639999999998</c:v>
                      </c:pt>
                      <c:pt idx="3556">
                        <c:v>55.290419999999997</c:v>
                      </c:pt>
                      <c:pt idx="3557">
                        <c:v>55.317549999999997</c:v>
                      </c:pt>
                      <c:pt idx="3558">
                        <c:v>55.281379999999999</c:v>
                      </c:pt>
                      <c:pt idx="3559">
                        <c:v>55.263300000000001</c:v>
                      </c:pt>
                      <c:pt idx="3560">
                        <c:v>55.290419999999997</c:v>
                      </c:pt>
                      <c:pt idx="3561">
                        <c:v>55.335639999999998</c:v>
                      </c:pt>
                      <c:pt idx="3562">
                        <c:v>55.317549999999997</c:v>
                      </c:pt>
                      <c:pt idx="3563">
                        <c:v>55.299469999999999</c:v>
                      </c:pt>
                      <c:pt idx="3564">
                        <c:v>55.317549999999997</c:v>
                      </c:pt>
                      <c:pt idx="3565">
                        <c:v>55.290419999999997</c:v>
                      </c:pt>
                      <c:pt idx="3566">
                        <c:v>55.317549999999997</c:v>
                      </c:pt>
                      <c:pt idx="3567">
                        <c:v>55.353720000000003</c:v>
                      </c:pt>
                      <c:pt idx="3568">
                        <c:v>55.290419999999997</c:v>
                      </c:pt>
                      <c:pt idx="3569">
                        <c:v>55.308509999999998</c:v>
                      </c:pt>
                      <c:pt idx="3570">
                        <c:v>55.281379999999999</c:v>
                      </c:pt>
                      <c:pt idx="3571">
                        <c:v>55.299469999999999</c:v>
                      </c:pt>
                      <c:pt idx="3572">
                        <c:v>55.308509999999998</c:v>
                      </c:pt>
                      <c:pt idx="3573">
                        <c:v>55.263300000000001</c:v>
                      </c:pt>
                      <c:pt idx="3574">
                        <c:v>55.254249999999999</c:v>
                      </c:pt>
                      <c:pt idx="3575">
                        <c:v>55.326590000000003</c:v>
                      </c:pt>
                      <c:pt idx="3576">
                        <c:v>55.326590000000003</c:v>
                      </c:pt>
                      <c:pt idx="3577">
                        <c:v>55.326590000000003</c:v>
                      </c:pt>
                      <c:pt idx="3578">
                        <c:v>55.362760000000002</c:v>
                      </c:pt>
                      <c:pt idx="3579">
                        <c:v>55.317549999999997</c:v>
                      </c:pt>
                      <c:pt idx="3580">
                        <c:v>55.299469999999999</c:v>
                      </c:pt>
                      <c:pt idx="3581">
                        <c:v>55.335639999999998</c:v>
                      </c:pt>
                      <c:pt idx="3582">
                        <c:v>55.290419999999997</c:v>
                      </c:pt>
                      <c:pt idx="3583">
                        <c:v>55.308509999999998</c:v>
                      </c:pt>
                      <c:pt idx="3584">
                        <c:v>55.344679999999997</c:v>
                      </c:pt>
                      <c:pt idx="3585">
                        <c:v>55.27234</c:v>
                      </c:pt>
                      <c:pt idx="3586">
                        <c:v>55.326590000000003</c:v>
                      </c:pt>
                      <c:pt idx="3587">
                        <c:v>55.27234</c:v>
                      </c:pt>
                      <c:pt idx="3588">
                        <c:v>55.27234</c:v>
                      </c:pt>
                      <c:pt idx="3589">
                        <c:v>55.263300000000001</c:v>
                      </c:pt>
                      <c:pt idx="3590">
                        <c:v>55.27234</c:v>
                      </c:pt>
                      <c:pt idx="3591">
                        <c:v>55.290419999999997</c:v>
                      </c:pt>
                      <c:pt idx="3592">
                        <c:v>55.27234</c:v>
                      </c:pt>
                      <c:pt idx="3593">
                        <c:v>55.299469999999999</c:v>
                      </c:pt>
                      <c:pt idx="3594">
                        <c:v>55.299469999999999</c:v>
                      </c:pt>
                      <c:pt idx="3595">
                        <c:v>55.27234</c:v>
                      </c:pt>
                      <c:pt idx="3596">
                        <c:v>55.281379999999999</c:v>
                      </c:pt>
                      <c:pt idx="3597">
                        <c:v>55.290419999999997</c:v>
                      </c:pt>
                      <c:pt idx="3598">
                        <c:v>55.281379999999999</c:v>
                      </c:pt>
                      <c:pt idx="3599">
                        <c:v>55.290419999999997</c:v>
                      </c:pt>
                      <c:pt idx="3600">
                        <c:v>55.326590000000003</c:v>
                      </c:pt>
                      <c:pt idx="3601">
                        <c:v>55.27234</c:v>
                      </c:pt>
                      <c:pt idx="3602">
                        <c:v>55.317549999999997</c:v>
                      </c:pt>
                      <c:pt idx="3603">
                        <c:v>55.299469999999999</c:v>
                      </c:pt>
                      <c:pt idx="3604">
                        <c:v>55.281379999999999</c:v>
                      </c:pt>
                      <c:pt idx="3605">
                        <c:v>55.263300000000001</c:v>
                      </c:pt>
                      <c:pt idx="3606">
                        <c:v>55.299469999999999</c:v>
                      </c:pt>
                      <c:pt idx="3607">
                        <c:v>55.317549999999997</c:v>
                      </c:pt>
                      <c:pt idx="3608">
                        <c:v>55.290419999999997</c:v>
                      </c:pt>
                      <c:pt idx="3609">
                        <c:v>55.299469999999999</c:v>
                      </c:pt>
                      <c:pt idx="3610">
                        <c:v>55.308509999999998</c:v>
                      </c:pt>
                      <c:pt idx="3611">
                        <c:v>55.335639999999998</c:v>
                      </c:pt>
                      <c:pt idx="3612">
                        <c:v>55.317549999999997</c:v>
                      </c:pt>
                      <c:pt idx="3613">
                        <c:v>55.317549999999997</c:v>
                      </c:pt>
                      <c:pt idx="3614">
                        <c:v>55.27234</c:v>
                      </c:pt>
                      <c:pt idx="3615">
                        <c:v>55.344679999999997</c:v>
                      </c:pt>
                      <c:pt idx="3616">
                        <c:v>55.344679999999997</c:v>
                      </c:pt>
                      <c:pt idx="3617">
                        <c:v>55.299469999999999</c:v>
                      </c:pt>
                      <c:pt idx="3618">
                        <c:v>55.308509999999998</c:v>
                      </c:pt>
                      <c:pt idx="3619">
                        <c:v>55.27234</c:v>
                      </c:pt>
                      <c:pt idx="3620">
                        <c:v>55.27234</c:v>
                      </c:pt>
                      <c:pt idx="3621">
                        <c:v>55.353720000000003</c:v>
                      </c:pt>
                      <c:pt idx="3622">
                        <c:v>55.281379999999999</c:v>
                      </c:pt>
                      <c:pt idx="3623">
                        <c:v>55.317549999999997</c:v>
                      </c:pt>
                      <c:pt idx="3624">
                        <c:v>55.308509999999998</c:v>
                      </c:pt>
                      <c:pt idx="3625">
                        <c:v>55.27234</c:v>
                      </c:pt>
                      <c:pt idx="3626">
                        <c:v>55.344679999999997</c:v>
                      </c:pt>
                      <c:pt idx="3627">
                        <c:v>55.299469999999999</c:v>
                      </c:pt>
                      <c:pt idx="3628">
                        <c:v>55.317549999999997</c:v>
                      </c:pt>
                      <c:pt idx="3629">
                        <c:v>55.308509999999998</c:v>
                      </c:pt>
                      <c:pt idx="3630">
                        <c:v>55.27234</c:v>
                      </c:pt>
                      <c:pt idx="3631">
                        <c:v>55.299469999999999</c:v>
                      </c:pt>
                      <c:pt idx="3632">
                        <c:v>55.308509999999998</c:v>
                      </c:pt>
                      <c:pt idx="3633">
                        <c:v>55.290419999999997</c:v>
                      </c:pt>
                      <c:pt idx="3634">
                        <c:v>55.281379999999999</c:v>
                      </c:pt>
                      <c:pt idx="3635">
                        <c:v>55.263300000000001</c:v>
                      </c:pt>
                      <c:pt idx="3636">
                        <c:v>55.326590000000003</c:v>
                      </c:pt>
                      <c:pt idx="3637">
                        <c:v>55.27234</c:v>
                      </c:pt>
                      <c:pt idx="3638">
                        <c:v>55.27234</c:v>
                      </c:pt>
                      <c:pt idx="3639">
                        <c:v>55.335639999999998</c:v>
                      </c:pt>
                      <c:pt idx="3640">
                        <c:v>55.281379999999999</c:v>
                      </c:pt>
                      <c:pt idx="3641">
                        <c:v>55.281379999999999</c:v>
                      </c:pt>
                      <c:pt idx="3642">
                        <c:v>55.344679999999997</c:v>
                      </c:pt>
                      <c:pt idx="3643">
                        <c:v>55.299469999999999</c:v>
                      </c:pt>
                      <c:pt idx="3644">
                        <c:v>55.290419999999997</c:v>
                      </c:pt>
                      <c:pt idx="3645">
                        <c:v>55.290419999999997</c:v>
                      </c:pt>
                      <c:pt idx="3646">
                        <c:v>55.299469999999999</c:v>
                      </c:pt>
                      <c:pt idx="3647">
                        <c:v>55.27234</c:v>
                      </c:pt>
                      <c:pt idx="3648">
                        <c:v>55.308509999999998</c:v>
                      </c:pt>
                      <c:pt idx="3649">
                        <c:v>55.27234</c:v>
                      </c:pt>
                      <c:pt idx="3650">
                        <c:v>55.290419999999997</c:v>
                      </c:pt>
                      <c:pt idx="3651">
                        <c:v>55.281379999999999</c:v>
                      </c:pt>
                      <c:pt idx="3652">
                        <c:v>55.299469999999999</c:v>
                      </c:pt>
                      <c:pt idx="3653">
                        <c:v>55.308509999999998</c:v>
                      </c:pt>
                      <c:pt idx="3654">
                        <c:v>55.308509999999998</c:v>
                      </c:pt>
                      <c:pt idx="3655">
                        <c:v>55.317549999999997</c:v>
                      </c:pt>
                      <c:pt idx="3656">
                        <c:v>55.290419999999997</c:v>
                      </c:pt>
                      <c:pt idx="3657">
                        <c:v>55.27234</c:v>
                      </c:pt>
                      <c:pt idx="3658">
                        <c:v>55.326590000000003</c:v>
                      </c:pt>
                      <c:pt idx="3659">
                        <c:v>55.380839999999999</c:v>
                      </c:pt>
                      <c:pt idx="3660">
                        <c:v>55.263300000000001</c:v>
                      </c:pt>
                      <c:pt idx="3661">
                        <c:v>55.281379999999999</c:v>
                      </c:pt>
                      <c:pt idx="3662">
                        <c:v>55.317549999999997</c:v>
                      </c:pt>
                      <c:pt idx="3663">
                        <c:v>55.308509999999998</c:v>
                      </c:pt>
                      <c:pt idx="3664">
                        <c:v>55.317549999999997</c:v>
                      </c:pt>
                      <c:pt idx="3665">
                        <c:v>55.326590000000003</c:v>
                      </c:pt>
                      <c:pt idx="3666">
                        <c:v>55.326590000000003</c:v>
                      </c:pt>
                      <c:pt idx="3667">
                        <c:v>55.281379999999999</c:v>
                      </c:pt>
                      <c:pt idx="3668">
                        <c:v>55.290419999999997</c:v>
                      </c:pt>
                      <c:pt idx="3669">
                        <c:v>55.299469999999999</c:v>
                      </c:pt>
                      <c:pt idx="3670">
                        <c:v>55.326590000000003</c:v>
                      </c:pt>
                      <c:pt idx="3671">
                        <c:v>55.308509999999998</c:v>
                      </c:pt>
                      <c:pt idx="3672">
                        <c:v>55.317549999999997</c:v>
                      </c:pt>
                      <c:pt idx="3673">
                        <c:v>55.317549999999997</c:v>
                      </c:pt>
                      <c:pt idx="3674">
                        <c:v>55.317549999999997</c:v>
                      </c:pt>
                      <c:pt idx="3675">
                        <c:v>55.299469999999999</c:v>
                      </c:pt>
                      <c:pt idx="3676">
                        <c:v>55.317549999999997</c:v>
                      </c:pt>
                      <c:pt idx="3677">
                        <c:v>55.317549999999997</c:v>
                      </c:pt>
                      <c:pt idx="3678">
                        <c:v>55.308509999999998</c:v>
                      </c:pt>
                      <c:pt idx="3679">
                        <c:v>55.308509999999998</c:v>
                      </c:pt>
                      <c:pt idx="3680">
                        <c:v>55.281379999999999</c:v>
                      </c:pt>
                      <c:pt idx="3681">
                        <c:v>55.299469999999999</c:v>
                      </c:pt>
                      <c:pt idx="3682">
                        <c:v>55.308509999999998</c:v>
                      </c:pt>
                      <c:pt idx="3683">
                        <c:v>55.317549999999997</c:v>
                      </c:pt>
                      <c:pt idx="3684">
                        <c:v>55.308509999999998</c:v>
                      </c:pt>
                      <c:pt idx="3685">
                        <c:v>55.263300000000001</c:v>
                      </c:pt>
                      <c:pt idx="3686">
                        <c:v>55.281379999999999</c:v>
                      </c:pt>
                      <c:pt idx="3687">
                        <c:v>55.281379999999999</c:v>
                      </c:pt>
                      <c:pt idx="3688">
                        <c:v>55.281379999999999</c:v>
                      </c:pt>
                      <c:pt idx="3689">
                        <c:v>55.27234</c:v>
                      </c:pt>
                      <c:pt idx="3690">
                        <c:v>55.299469999999999</c:v>
                      </c:pt>
                      <c:pt idx="3691">
                        <c:v>55.281379999999999</c:v>
                      </c:pt>
                      <c:pt idx="3692">
                        <c:v>55.27234</c:v>
                      </c:pt>
                      <c:pt idx="3693">
                        <c:v>55.263300000000001</c:v>
                      </c:pt>
                      <c:pt idx="3694">
                        <c:v>55.317549999999997</c:v>
                      </c:pt>
                      <c:pt idx="3695">
                        <c:v>55.27234</c:v>
                      </c:pt>
                      <c:pt idx="3696">
                        <c:v>55.317549999999997</c:v>
                      </c:pt>
                      <c:pt idx="3697">
                        <c:v>55.27234</c:v>
                      </c:pt>
                      <c:pt idx="3698">
                        <c:v>55.344679999999997</c:v>
                      </c:pt>
                      <c:pt idx="3699">
                        <c:v>55.335639999999998</c:v>
                      </c:pt>
                      <c:pt idx="3700">
                        <c:v>55.335639999999998</c:v>
                      </c:pt>
                      <c:pt idx="3701">
                        <c:v>55.299469999999999</c:v>
                      </c:pt>
                      <c:pt idx="3702">
                        <c:v>55.335639999999998</c:v>
                      </c:pt>
                      <c:pt idx="3703">
                        <c:v>55.290419999999997</c:v>
                      </c:pt>
                      <c:pt idx="3704">
                        <c:v>55.290419999999997</c:v>
                      </c:pt>
                      <c:pt idx="3705">
                        <c:v>55.326590000000003</c:v>
                      </c:pt>
                      <c:pt idx="3706">
                        <c:v>55.299469999999999</c:v>
                      </c:pt>
                      <c:pt idx="3707">
                        <c:v>55.27234</c:v>
                      </c:pt>
                      <c:pt idx="3708">
                        <c:v>55.317549999999997</c:v>
                      </c:pt>
                      <c:pt idx="3709">
                        <c:v>55.308509999999998</c:v>
                      </c:pt>
                      <c:pt idx="3710">
                        <c:v>55.317549999999997</c:v>
                      </c:pt>
                      <c:pt idx="3711">
                        <c:v>55.308509999999998</c:v>
                      </c:pt>
                      <c:pt idx="3712">
                        <c:v>55.290419999999997</c:v>
                      </c:pt>
                      <c:pt idx="3713">
                        <c:v>55.263300000000001</c:v>
                      </c:pt>
                      <c:pt idx="3714">
                        <c:v>55.344679999999997</c:v>
                      </c:pt>
                      <c:pt idx="3715">
                        <c:v>55.317549999999997</c:v>
                      </c:pt>
                      <c:pt idx="3716">
                        <c:v>55.299469999999999</c:v>
                      </c:pt>
                      <c:pt idx="3717">
                        <c:v>55.308509999999998</c:v>
                      </c:pt>
                      <c:pt idx="3718">
                        <c:v>55.299469999999999</c:v>
                      </c:pt>
                      <c:pt idx="3719">
                        <c:v>55.290419999999997</c:v>
                      </c:pt>
                      <c:pt idx="3720">
                        <c:v>55.335639999999998</c:v>
                      </c:pt>
                      <c:pt idx="3721">
                        <c:v>55.27234</c:v>
                      </c:pt>
                      <c:pt idx="3722">
                        <c:v>55.27234</c:v>
                      </c:pt>
                      <c:pt idx="3723">
                        <c:v>55.344679999999997</c:v>
                      </c:pt>
                      <c:pt idx="3724">
                        <c:v>55.317549999999997</c:v>
                      </c:pt>
                      <c:pt idx="3725">
                        <c:v>55.308509999999998</c:v>
                      </c:pt>
                      <c:pt idx="3726">
                        <c:v>55.299469999999999</c:v>
                      </c:pt>
                      <c:pt idx="3727">
                        <c:v>55.308509999999998</c:v>
                      </c:pt>
                      <c:pt idx="3728">
                        <c:v>55.27234</c:v>
                      </c:pt>
                      <c:pt idx="3729">
                        <c:v>55.27234</c:v>
                      </c:pt>
                      <c:pt idx="3730">
                        <c:v>55.281379999999999</c:v>
                      </c:pt>
                      <c:pt idx="3731">
                        <c:v>55.308509999999998</c:v>
                      </c:pt>
                      <c:pt idx="3732">
                        <c:v>55.263300000000001</c:v>
                      </c:pt>
                      <c:pt idx="3733">
                        <c:v>55.308509999999998</c:v>
                      </c:pt>
                      <c:pt idx="3734">
                        <c:v>55.326590000000003</c:v>
                      </c:pt>
                      <c:pt idx="3735">
                        <c:v>55.344679999999997</c:v>
                      </c:pt>
                      <c:pt idx="3736">
                        <c:v>55.290419999999997</c:v>
                      </c:pt>
                      <c:pt idx="3737">
                        <c:v>55.362760000000002</c:v>
                      </c:pt>
                      <c:pt idx="3738">
                        <c:v>55.353720000000003</c:v>
                      </c:pt>
                      <c:pt idx="3739">
                        <c:v>55.299469999999999</c:v>
                      </c:pt>
                      <c:pt idx="3740">
                        <c:v>55.281379999999999</c:v>
                      </c:pt>
                      <c:pt idx="3741">
                        <c:v>55.281379999999999</c:v>
                      </c:pt>
                      <c:pt idx="3742">
                        <c:v>55.290419999999997</c:v>
                      </c:pt>
                      <c:pt idx="3743">
                        <c:v>55.281379999999999</c:v>
                      </c:pt>
                      <c:pt idx="3744">
                        <c:v>55.27234</c:v>
                      </c:pt>
                      <c:pt idx="3745">
                        <c:v>55.263300000000001</c:v>
                      </c:pt>
                      <c:pt idx="3746">
                        <c:v>55.308509999999998</c:v>
                      </c:pt>
                      <c:pt idx="3747">
                        <c:v>55.263300000000001</c:v>
                      </c:pt>
                      <c:pt idx="3748">
                        <c:v>55.326590000000003</c:v>
                      </c:pt>
                      <c:pt idx="3749">
                        <c:v>55.290419999999997</c:v>
                      </c:pt>
                      <c:pt idx="3750">
                        <c:v>55.326590000000003</c:v>
                      </c:pt>
                      <c:pt idx="3751">
                        <c:v>55.281379999999999</c:v>
                      </c:pt>
                      <c:pt idx="3752">
                        <c:v>55.299469999999999</c:v>
                      </c:pt>
                      <c:pt idx="3753">
                        <c:v>55.281379999999999</c:v>
                      </c:pt>
                      <c:pt idx="3754">
                        <c:v>55.27234</c:v>
                      </c:pt>
                      <c:pt idx="3755">
                        <c:v>55.290419999999997</c:v>
                      </c:pt>
                      <c:pt idx="3756">
                        <c:v>55.335639999999998</c:v>
                      </c:pt>
                      <c:pt idx="3757">
                        <c:v>55.326590000000003</c:v>
                      </c:pt>
                      <c:pt idx="3758">
                        <c:v>55.27234</c:v>
                      </c:pt>
                      <c:pt idx="3759">
                        <c:v>55.299469999999999</c:v>
                      </c:pt>
                      <c:pt idx="3760">
                        <c:v>55.335639999999998</c:v>
                      </c:pt>
                      <c:pt idx="3761">
                        <c:v>55.299469999999999</c:v>
                      </c:pt>
                      <c:pt idx="3762">
                        <c:v>55.308509999999998</c:v>
                      </c:pt>
                      <c:pt idx="3763">
                        <c:v>55.27234</c:v>
                      </c:pt>
                      <c:pt idx="3764">
                        <c:v>55.281379999999999</c:v>
                      </c:pt>
                      <c:pt idx="3765">
                        <c:v>55.326590000000003</c:v>
                      </c:pt>
                      <c:pt idx="3766">
                        <c:v>55.281379999999999</c:v>
                      </c:pt>
                      <c:pt idx="3767">
                        <c:v>55.281379999999999</c:v>
                      </c:pt>
                      <c:pt idx="3768">
                        <c:v>55.308509999999998</c:v>
                      </c:pt>
                      <c:pt idx="3769">
                        <c:v>55.290419999999997</c:v>
                      </c:pt>
                      <c:pt idx="3770">
                        <c:v>55.299469999999999</c:v>
                      </c:pt>
                      <c:pt idx="3771">
                        <c:v>55.344679999999997</c:v>
                      </c:pt>
                      <c:pt idx="3772">
                        <c:v>55.299469999999999</c:v>
                      </c:pt>
                      <c:pt idx="3773">
                        <c:v>55.281379999999999</c:v>
                      </c:pt>
                      <c:pt idx="3774">
                        <c:v>55.326590000000003</c:v>
                      </c:pt>
                      <c:pt idx="3775">
                        <c:v>55.290419999999997</c:v>
                      </c:pt>
                      <c:pt idx="3776">
                        <c:v>55.326590000000003</c:v>
                      </c:pt>
                      <c:pt idx="3777">
                        <c:v>55.335639999999998</c:v>
                      </c:pt>
                      <c:pt idx="3778">
                        <c:v>55.308509999999998</c:v>
                      </c:pt>
                      <c:pt idx="3779">
                        <c:v>55.290419999999997</c:v>
                      </c:pt>
                      <c:pt idx="3780">
                        <c:v>55.326590000000003</c:v>
                      </c:pt>
                      <c:pt idx="3781">
                        <c:v>55.299469999999999</c:v>
                      </c:pt>
                      <c:pt idx="3782">
                        <c:v>55.281379999999999</c:v>
                      </c:pt>
                      <c:pt idx="3783">
                        <c:v>55.335639999999998</c:v>
                      </c:pt>
                      <c:pt idx="3784">
                        <c:v>55.299469999999999</c:v>
                      </c:pt>
                      <c:pt idx="3785">
                        <c:v>55.335639999999998</c:v>
                      </c:pt>
                      <c:pt idx="3786">
                        <c:v>55.317549999999997</c:v>
                      </c:pt>
                      <c:pt idx="3787">
                        <c:v>55.290419999999997</c:v>
                      </c:pt>
                      <c:pt idx="3788">
                        <c:v>55.335639999999998</c:v>
                      </c:pt>
                      <c:pt idx="3789">
                        <c:v>55.299469999999999</c:v>
                      </c:pt>
                      <c:pt idx="3790">
                        <c:v>55.308509999999998</c:v>
                      </c:pt>
                      <c:pt idx="3791">
                        <c:v>55.362760000000002</c:v>
                      </c:pt>
                      <c:pt idx="3792">
                        <c:v>55.326590000000003</c:v>
                      </c:pt>
                      <c:pt idx="3793">
                        <c:v>55.27234</c:v>
                      </c:pt>
                      <c:pt idx="3794">
                        <c:v>55.299469999999999</c:v>
                      </c:pt>
                      <c:pt idx="3795">
                        <c:v>55.344679999999997</c:v>
                      </c:pt>
                      <c:pt idx="3796">
                        <c:v>55.290419999999997</c:v>
                      </c:pt>
                      <c:pt idx="3797">
                        <c:v>55.326590000000003</c:v>
                      </c:pt>
                      <c:pt idx="3798">
                        <c:v>55.299469999999999</c:v>
                      </c:pt>
                      <c:pt idx="3799">
                        <c:v>55.281379999999999</c:v>
                      </c:pt>
                      <c:pt idx="3800">
                        <c:v>55.317549999999997</c:v>
                      </c:pt>
                      <c:pt idx="3801">
                        <c:v>55.317549999999997</c:v>
                      </c:pt>
                      <c:pt idx="3802">
                        <c:v>55.308509999999998</c:v>
                      </c:pt>
                      <c:pt idx="3803">
                        <c:v>55.290419999999997</c:v>
                      </c:pt>
                      <c:pt idx="3804">
                        <c:v>55.317549999999997</c:v>
                      </c:pt>
                      <c:pt idx="3805">
                        <c:v>55.326590000000003</c:v>
                      </c:pt>
                      <c:pt idx="3806">
                        <c:v>55.308509999999998</c:v>
                      </c:pt>
                      <c:pt idx="3807">
                        <c:v>55.326590000000003</c:v>
                      </c:pt>
                      <c:pt idx="3808">
                        <c:v>55.308509999999998</c:v>
                      </c:pt>
                      <c:pt idx="3809">
                        <c:v>55.3718</c:v>
                      </c:pt>
                      <c:pt idx="3810">
                        <c:v>55.308509999999998</c:v>
                      </c:pt>
                      <c:pt idx="3811">
                        <c:v>55.299469999999999</c:v>
                      </c:pt>
                      <c:pt idx="3812">
                        <c:v>55.317549999999997</c:v>
                      </c:pt>
                      <c:pt idx="3813">
                        <c:v>55.27234</c:v>
                      </c:pt>
                      <c:pt idx="3814">
                        <c:v>55.308509999999998</c:v>
                      </c:pt>
                      <c:pt idx="3815">
                        <c:v>55.290419999999997</c:v>
                      </c:pt>
                      <c:pt idx="3816">
                        <c:v>55.290419999999997</c:v>
                      </c:pt>
                      <c:pt idx="3817">
                        <c:v>55.299469999999999</c:v>
                      </c:pt>
                      <c:pt idx="3818">
                        <c:v>55.290419999999997</c:v>
                      </c:pt>
                      <c:pt idx="3819">
                        <c:v>55.290419999999997</c:v>
                      </c:pt>
                      <c:pt idx="3820">
                        <c:v>55.299469999999999</c:v>
                      </c:pt>
                      <c:pt idx="3821">
                        <c:v>55.326590000000003</c:v>
                      </c:pt>
                      <c:pt idx="3822">
                        <c:v>55.326590000000003</c:v>
                      </c:pt>
                      <c:pt idx="3823">
                        <c:v>55.353720000000003</c:v>
                      </c:pt>
                      <c:pt idx="3824">
                        <c:v>55.27234</c:v>
                      </c:pt>
                      <c:pt idx="3825">
                        <c:v>55.362760000000002</c:v>
                      </c:pt>
                      <c:pt idx="3826">
                        <c:v>55.317549999999997</c:v>
                      </c:pt>
                      <c:pt idx="3827">
                        <c:v>55.326590000000003</c:v>
                      </c:pt>
                      <c:pt idx="3828">
                        <c:v>55.344679999999997</c:v>
                      </c:pt>
                      <c:pt idx="3829">
                        <c:v>55.362760000000002</c:v>
                      </c:pt>
                      <c:pt idx="3830">
                        <c:v>55.3718</c:v>
                      </c:pt>
                      <c:pt idx="3831">
                        <c:v>55.281379999999999</c:v>
                      </c:pt>
                      <c:pt idx="3832">
                        <c:v>55.290419999999997</c:v>
                      </c:pt>
                      <c:pt idx="3833">
                        <c:v>55.326590000000003</c:v>
                      </c:pt>
                      <c:pt idx="3834">
                        <c:v>55.281379999999999</c:v>
                      </c:pt>
                      <c:pt idx="3835">
                        <c:v>55.326590000000003</c:v>
                      </c:pt>
                      <c:pt idx="3836">
                        <c:v>55.281379999999999</c:v>
                      </c:pt>
                      <c:pt idx="3837">
                        <c:v>55.326590000000003</c:v>
                      </c:pt>
                      <c:pt idx="3838">
                        <c:v>55.281379999999999</c:v>
                      </c:pt>
                      <c:pt idx="3839">
                        <c:v>55.308509999999998</c:v>
                      </c:pt>
                      <c:pt idx="3840">
                        <c:v>55.317549999999997</c:v>
                      </c:pt>
                      <c:pt idx="3841">
                        <c:v>55.317549999999997</c:v>
                      </c:pt>
                      <c:pt idx="3842">
                        <c:v>55.290419999999997</c:v>
                      </c:pt>
                      <c:pt idx="3843">
                        <c:v>55.335639999999998</c:v>
                      </c:pt>
                      <c:pt idx="3844">
                        <c:v>55.344679999999997</c:v>
                      </c:pt>
                      <c:pt idx="3845">
                        <c:v>55.281379999999999</c:v>
                      </c:pt>
                      <c:pt idx="3846">
                        <c:v>55.317549999999997</c:v>
                      </c:pt>
                      <c:pt idx="3847">
                        <c:v>55.27234</c:v>
                      </c:pt>
                      <c:pt idx="3848">
                        <c:v>55.317549999999997</c:v>
                      </c:pt>
                      <c:pt idx="3849">
                        <c:v>55.380839999999999</c:v>
                      </c:pt>
                      <c:pt idx="3850">
                        <c:v>55.353720000000003</c:v>
                      </c:pt>
                      <c:pt idx="3851">
                        <c:v>55.353720000000003</c:v>
                      </c:pt>
                      <c:pt idx="3852">
                        <c:v>55.326590000000003</c:v>
                      </c:pt>
                      <c:pt idx="3853">
                        <c:v>55.299469999999999</c:v>
                      </c:pt>
                      <c:pt idx="3854">
                        <c:v>55.317549999999997</c:v>
                      </c:pt>
                      <c:pt idx="3855">
                        <c:v>55.290419999999997</c:v>
                      </c:pt>
                      <c:pt idx="3856">
                        <c:v>55.344679999999997</c:v>
                      </c:pt>
                      <c:pt idx="3857">
                        <c:v>55.299469999999999</c:v>
                      </c:pt>
                      <c:pt idx="3858">
                        <c:v>55.326590000000003</c:v>
                      </c:pt>
                      <c:pt idx="3859">
                        <c:v>55.281379999999999</c:v>
                      </c:pt>
                      <c:pt idx="3860">
                        <c:v>55.317549999999997</c:v>
                      </c:pt>
                      <c:pt idx="3861">
                        <c:v>55.281379999999999</c:v>
                      </c:pt>
                      <c:pt idx="3862">
                        <c:v>55.308509999999998</c:v>
                      </c:pt>
                      <c:pt idx="3863">
                        <c:v>55.335639999999998</c:v>
                      </c:pt>
                      <c:pt idx="3864">
                        <c:v>55.308509999999998</c:v>
                      </c:pt>
                      <c:pt idx="3865">
                        <c:v>55.290419999999997</c:v>
                      </c:pt>
                      <c:pt idx="3866">
                        <c:v>55.317549999999997</c:v>
                      </c:pt>
                      <c:pt idx="3867">
                        <c:v>55.326590000000003</c:v>
                      </c:pt>
                      <c:pt idx="3868">
                        <c:v>55.326590000000003</c:v>
                      </c:pt>
                      <c:pt idx="3869">
                        <c:v>55.308509999999998</c:v>
                      </c:pt>
                      <c:pt idx="3870">
                        <c:v>55.308509999999998</c:v>
                      </c:pt>
                      <c:pt idx="3871">
                        <c:v>55.308509999999998</c:v>
                      </c:pt>
                      <c:pt idx="3872">
                        <c:v>55.290419999999997</c:v>
                      </c:pt>
                      <c:pt idx="3873">
                        <c:v>55.290419999999997</c:v>
                      </c:pt>
                      <c:pt idx="3874">
                        <c:v>55.335639999999998</c:v>
                      </c:pt>
                      <c:pt idx="3875">
                        <c:v>55.299469999999999</c:v>
                      </c:pt>
                      <c:pt idx="3876">
                        <c:v>55.299469999999999</c:v>
                      </c:pt>
                      <c:pt idx="3877">
                        <c:v>55.290419999999997</c:v>
                      </c:pt>
                      <c:pt idx="3878">
                        <c:v>55.3718</c:v>
                      </c:pt>
                      <c:pt idx="3879">
                        <c:v>55.290419999999997</c:v>
                      </c:pt>
                      <c:pt idx="3880">
                        <c:v>55.27234</c:v>
                      </c:pt>
                      <c:pt idx="3881">
                        <c:v>55.335639999999998</c:v>
                      </c:pt>
                      <c:pt idx="3882">
                        <c:v>55.290419999999997</c:v>
                      </c:pt>
                      <c:pt idx="3883">
                        <c:v>55.299469999999999</c:v>
                      </c:pt>
                      <c:pt idx="3884">
                        <c:v>55.27234</c:v>
                      </c:pt>
                      <c:pt idx="3885">
                        <c:v>55.308509999999998</c:v>
                      </c:pt>
                      <c:pt idx="3886">
                        <c:v>55.308509999999998</c:v>
                      </c:pt>
                      <c:pt idx="3887">
                        <c:v>55.290419999999997</c:v>
                      </c:pt>
                      <c:pt idx="3888">
                        <c:v>55.308509999999998</c:v>
                      </c:pt>
                      <c:pt idx="3889">
                        <c:v>55.344679999999997</c:v>
                      </c:pt>
                      <c:pt idx="3890">
                        <c:v>55.308509999999998</c:v>
                      </c:pt>
                      <c:pt idx="3891">
                        <c:v>55.317549999999997</c:v>
                      </c:pt>
                      <c:pt idx="3892">
                        <c:v>55.326590000000003</c:v>
                      </c:pt>
                      <c:pt idx="3893">
                        <c:v>55.317549999999997</c:v>
                      </c:pt>
                      <c:pt idx="3894">
                        <c:v>55.281379999999999</c:v>
                      </c:pt>
                      <c:pt idx="3895">
                        <c:v>55.335639999999998</c:v>
                      </c:pt>
                      <c:pt idx="3896">
                        <c:v>55.254249999999999</c:v>
                      </c:pt>
                      <c:pt idx="3897">
                        <c:v>55.290419999999997</c:v>
                      </c:pt>
                      <c:pt idx="3898">
                        <c:v>55.344679999999997</c:v>
                      </c:pt>
                      <c:pt idx="3899">
                        <c:v>55.281379999999999</c:v>
                      </c:pt>
                      <c:pt idx="3900">
                        <c:v>55.326590000000003</c:v>
                      </c:pt>
                      <c:pt idx="3901">
                        <c:v>55.308509999999998</c:v>
                      </c:pt>
                      <c:pt idx="3902">
                        <c:v>55.308509999999998</c:v>
                      </c:pt>
                      <c:pt idx="3903">
                        <c:v>55.308509999999998</c:v>
                      </c:pt>
                      <c:pt idx="3904">
                        <c:v>55.317549999999997</c:v>
                      </c:pt>
                      <c:pt idx="3905">
                        <c:v>55.317549999999997</c:v>
                      </c:pt>
                      <c:pt idx="3906">
                        <c:v>55.344679999999997</c:v>
                      </c:pt>
                      <c:pt idx="3907">
                        <c:v>55.290419999999997</c:v>
                      </c:pt>
                      <c:pt idx="3908">
                        <c:v>55.326590000000003</c:v>
                      </c:pt>
                      <c:pt idx="3909">
                        <c:v>55.27234</c:v>
                      </c:pt>
                      <c:pt idx="3910">
                        <c:v>55.308509999999998</c:v>
                      </c:pt>
                      <c:pt idx="3911">
                        <c:v>55.407969999999999</c:v>
                      </c:pt>
                      <c:pt idx="3912">
                        <c:v>55.308509999999998</c:v>
                      </c:pt>
                      <c:pt idx="3913">
                        <c:v>55.317549999999997</c:v>
                      </c:pt>
                      <c:pt idx="3914">
                        <c:v>55.308509999999998</c:v>
                      </c:pt>
                      <c:pt idx="3915">
                        <c:v>55.344679999999997</c:v>
                      </c:pt>
                      <c:pt idx="3916">
                        <c:v>55.308509999999998</c:v>
                      </c:pt>
                      <c:pt idx="3917">
                        <c:v>55.308509999999998</c:v>
                      </c:pt>
                      <c:pt idx="3918">
                        <c:v>55.326590000000003</c:v>
                      </c:pt>
                      <c:pt idx="3919">
                        <c:v>55.353720000000003</c:v>
                      </c:pt>
                      <c:pt idx="3920">
                        <c:v>55.299469999999999</c:v>
                      </c:pt>
                      <c:pt idx="3921">
                        <c:v>55.335639999999998</c:v>
                      </c:pt>
                      <c:pt idx="3922">
                        <c:v>55.317549999999997</c:v>
                      </c:pt>
                      <c:pt idx="3923">
                        <c:v>55.299469999999999</c:v>
                      </c:pt>
                      <c:pt idx="3924">
                        <c:v>55.3718</c:v>
                      </c:pt>
                      <c:pt idx="3925">
                        <c:v>55.326590000000003</c:v>
                      </c:pt>
                      <c:pt idx="3926">
                        <c:v>55.317549999999997</c:v>
                      </c:pt>
                      <c:pt idx="3927">
                        <c:v>55.326590000000003</c:v>
                      </c:pt>
                      <c:pt idx="3928">
                        <c:v>55.290419999999997</c:v>
                      </c:pt>
                      <c:pt idx="3929">
                        <c:v>55.290419999999997</c:v>
                      </c:pt>
                      <c:pt idx="3930">
                        <c:v>55.317549999999997</c:v>
                      </c:pt>
                      <c:pt idx="3931">
                        <c:v>55.299469999999999</c:v>
                      </c:pt>
                      <c:pt idx="3932">
                        <c:v>55.299469999999999</c:v>
                      </c:pt>
                      <c:pt idx="3933">
                        <c:v>55.317549999999997</c:v>
                      </c:pt>
                      <c:pt idx="3934">
                        <c:v>55.299469999999999</c:v>
                      </c:pt>
                      <c:pt idx="3935">
                        <c:v>55.299469999999999</c:v>
                      </c:pt>
                      <c:pt idx="3936">
                        <c:v>55.344679999999997</c:v>
                      </c:pt>
                      <c:pt idx="3937">
                        <c:v>55.308509999999998</c:v>
                      </c:pt>
                      <c:pt idx="3938">
                        <c:v>55.290419999999997</c:v>
                      </c:pt>
                      <c:pt idx="3939">
                        <c:v>55.317549999999997</c:v>
                      </c:pt>
                      <c:pt idx="3940">
                        <c:v>55.335639999999998</c:v>
                      </c:pt>
                      <c:pt idx="3941">
                        <c:v>55.326590000000003</c:v>
                      </c:pt>
                      <c:pt idx="3942">
                        <c:v>55.281379999999999</c:v>
                      </c:pt>
                      <c:pt idx="3943">
                        <c:v>55.335639999999998</c:v>
                      </c:pt>
                      <c:pt idx="3944">
                        <c:v>55.290419999999997</c:v>
                      </c:pt>
                      <c:pt idx="3945">
                        <c:v>55.362760000000002</c:v>
                      </c:pt>
                      <c:pt idx="3946">
                        <c:v>55.335639999999998</c:v>
                      </c:pt>
                      <c:pt idx="3947">
                        <c:v>55.308509999999998</c:v>
                      </c:pt>
                      <c:pt idx="3948">
                        <c:v>55.335639999999998</c:v>
                      </c:pt>
                      <c:pt idx="3949">
                        <c:v>55.326590000000003</c:v>
                      </c:pt>
                      <c:pt idx="3950">
                        <c:v>55.353720000000003</c:v>
                      </c:pt>
                      <c:pt idx="3951">
                        <c:v>55.317549999999997</c:v>
                      </c:pt>
                      <c:pt idx="3952">
                        <c:v>55.299469999999999</c:v>
                      </c:pt>
                      <c:pt idx="3953">
                        <c:v>55.299469999999999</c:v>
                      </c:pt>
                      <c:pt idx="3954">
                        <c:v>55.299469999999999</c:v>
                      </c:pt>
                      <c:pt idx="3955">
                        <c:v>55.290419999999997</c:v>
                      </c:pt>
                      <c:pt idx="3956">
                        <c:v>55.317549999999997</c:v>
                      </c:pt>
                      <c:pt idx="3957">
                        <c:v>55.299469999999999</c:v>
                      </c:pt>
                      <c:pt idx="3958">
                        <c:v>55.353720000000003</c:v>
                      </c:pt>
                      <c:pt idx="3959">
                        <c:v>55.317549999999997</c:v>
                      </c:pt>
                      <c:pt idx="3960">
                        <c:v>55.299469999999999</c:v>
                      </c:pt>
                      <c:pt idx="3961">
                        <c:v>55.317549999999997</c:v>
                      </c:pt>
                      <c:pt idx="3962">
                        <c:v>55.299469999999999</c:v>
                      </c:pt>
                      <c:pt idx="3963">
                        <c:v>55.335639999999998</c:v>
                      </c:pt>
                      <c:pt idx="3964">
                        <c:v>55.353720000000003</c:v>
                      </c:pt>
                      <c:pt idx="3965">
                        <c:v>55.335639999999998</c:v>
                      </c:pt>
                      <c:pt idx="3966">
                        <c:v>55.326590000000003</c:v>
                      </c:pt>
                      <c:pt idx="3967">
                        <c:v>55.299469999999999</c:v>
                      </c:pt>
                      <c:pt idx="3968">
                        <c:v>55.299469999999999</c:v>
                      </c:pt>
                      <c:pt idx="3969">
                        <c:v>55.317549999999997</c:v>
                      </c:pt>
                      <c:pt idx="3970">
                        <c:v>55.308509999999998</c:v>
                      </c:pt>
                      <c:pt idx="3971">
                        <c:v>55.290419999999997</c:v>
                      </c:pt>
                      <c:pt idx="3972">
                        <c:v>55.308509999999998</c:v>
                      </c:pt>
                      <c:pt idx="3973">
                        <c:v>55.326590000000003</c:v>
                      </c:pt>
                      <c:pt idx="3974">
                        <c:v>55.299469999999999</c:v>
                      </c:pt>
                      <c:pt idx="3975">
                        <c:v>55.281379999999999</c:v>
                      </c:pt>
                      <c:pt idx="3976">
                        <c:v>55.39893</c:v>
                      </c:pt>
                      <c:pt idx="3977">
                        <c:v>55.317549999999997</c:v>
                      </c:pt>
                      <c:pt idx="3978">
                        <c:v>55.299469999999999</c:v>
                      </c:pt>
                      <c:pt idx="3979">
                        <c:v>55.326590000000003</c:v>
                      </c:pt>
                      <c:pt idx="3980">
                        <c:v>55.27234</c:v>
                      </c:pt>
                      <c:pt idx="3981">
                        <c:v>55.335639999999998</c:v>
                      </c:pt>
                      <c:pt idx="3982">
                        <c:v>55.317549999999997</c:v>
                      </c:pt>
                      <c:pt idx="3983">
                        <c:v>55.290419999999997</c:v>
                      </c:pt>
                      <c:pt idx="3984">
                        <c:v>55.3718</c:v>
                      </c:pt>
                      <c:pt idx="3985">
                        <c:v>55.299469999999999</c:v>
                      </c:pt>
                      <c:pt idx="3986">
                        <c:v>55.344679999999997</c:v>
                      </c:pt>
                      <c:pt idx="3987">
                        <c:v>55.299469999999999</c:v>
                      </c:pt>
                      <c:pt idx="3988">
                        <c:v>55.263300000000001</c:v>
                      </c:pt>
                      <c:pt idx="3989">
                        <c:v>55.317549999999997</c:v>
                      </c:pt>
                      <c:pt idx="3990">
                        <c:v>55.335639999999998</c:v>
                      </c:pt>
                      <c:pt idx="3991">
                        <c:v>55.290419999999997</c:v>
                      </c:pt>
                      <c:pt idx="3992">
                        <c:v>55.317549999999997</c:v>
                      </c:pt>
                      <c:pt idx="3993">
                        <c:v>55.326590000000003</c:v>
                      </c:pt>
                      <c:pt idx="3994">
                        <c:v>55.290419999999997</c:v>
                      </c:pt>
                      <c:pt idx="3995">
                        <c:v>55.326590000000003</c:v>
                      </c:pt>
                      <c:pt idx="3996">
                        <c:v>55.326590000000003</c:v>
                      </c:pt>
                      <c:pt idx="3997">
                        <c:v>55.335639999999998</c:v>
                      </c:pt>
                      <c:pt idx="3998">
                        <c:v>55.290419999999997</c:v>
                      </c:pt>
                      <c:pt idx="3999">
                        <c:v>55.290419999999997</c:v>
                      </c:pt>
                      <c:pt idx="4000">
                        <c:v>55.326590000000003</c:v>
                      </c:pt>
                      <c:pt idx="4001">
                        <c:v>55.308509999999998</c:v>
                      </c:pt>
                      <c:pt idx="4002">
                        <c:v>55.326590000000003</c:v>
                      </c:pt>
                      <c:pt idx="4003">
                        <c:v>55.308509999999998</c:v>
                      </c:pt>
                      <c:pt idx="4004">
                        <c:v>55.290419999999997</c:v>
                      </c:pt>
                      <c:pt idx="4005">
                        <c:v>55.326590000000003</c:v>
                      </c:pt>
                      <c:pt idx="4006">
                        <c:v>55.317549999999997</c:v>
                      </c:pt>
                      <c:pt idx="4007">
                        <c:v>55.326590000000003</c:v>
                      </c:pt>
                      <c:pt idx="4008">
                        <c:v>55.326590000000003</c:v>
                      </c:pt>
                      <c:pt idx="4009">
                        <c:v>55.317549999999997</c:v>
                      </c:pt>
                      <c:pt idx="4010">
                        <c:v>55.299469999999999</c:v>
                      </c:pt>
                      <c:pt idx="4011">
                        <c:v>55.308509999999998</c:v>
                      </c:pt>
                      <c:pt idx="4012">
                        <c:v>55.299469999999999</c:v>
                      </c:pt>
                      <c:pt idx="4013">
                        <c:v>55.344679999999997</c:v>
                      </c:pt>
                      <c:pt idx="4014">
                        <c:v>55.290419999999997</c:v>
                      </c:pt>
                      <c:pt idx="4015">
                        <c:v>55.308509999999998</c:v>
                      </c:pt>
                      <c:pt idx="4016">
                        <c:v>55.335639999999998</c:v>
                      </c:pt>
                      <c:pt idx="4017">
                        <c:v>55.308509999999998</c:v>
                      </c:pt>
                      <c:pt idx="4018">
                        <c:v>55.335639999999998</c:v>
                      </c:pt>
                      <c:pt idx="4019">
                        <c:v>55.353720000000003</c:v>
                      </c:pt>
                      <c:pt idx="4020">
                        <c:v>55.290419999999997</c:v>
                      </c:pt>
                      <c:pt idx="4021">
                        <c:v>55.299469999999999</c:v>
                      </c:pt>
                      <c:pt idx="4022">
                        <c:v>55.299469999999999</c:v>
                      </c:pt>
                      <c:pt idx="4023">
                        <c:v>55.299469999999999</c:v>
                      </c:pt>
                      <c:pt idx="4024">
                        <c:v>55.353720000000003</c:v>
                      </c:pt>
                      <c:pt idx="4025">
                        <c:v>55.317549999999997</c:v>
                      </c:pt>
                      <c:pt idx="4026">
                        <c:v>55.290419999999997</c:v>
                      </c:pt>
                      <c:pt idx="4027">
                        <c:v>55.299469999999999</c:v>
                      </c:pt>
                      <c:pt idx="4028">
                        <c:v>55.308509999999998</c:v>
                      </c:pt>
                      <c:pt idx="4029">
                        <c:v>55.353720000000003</c:v>
                      </c:pt>
                      <c:pt idx="4030">
                        <c:v>55.362760000000002</c:v>
                      </c:pt>
                      <c:pt idx="4031">
                        <c:v>55.344679999999997</c:v>
                      </c:pt>
                      <c:pt idx="4032">
                        <c:v>55.299469999999999</c:v>
                      </c:pt>
                      <c:pt idx="4033">
                        <c:v>55.317549999999997</c:v>
                      </c:pt>
                      <c:pt idx="4034">
                        <c:v>55.326590000000003</c:v>
                      </c:pt>
                      <c:pt idx="4035">
                        <c:v>55.362760000000002</c:v>
                      </c:pt>
                      <c:pt idx="4036">
                        <c:v>55.27234</c:v>
                      </c:pt>
                      <c:pt idx="4037">
                        <c:v>55.362760000000002</c:v>
                      </c:pt>
                      <c:pt idx="4038">
                        <c:v>55.3718</c:v>
                      </c:pt>
                      <c:pt idx="4039">
                        <c:v>55.317549999999997</c:v>
                      </c:pt>
                      <c:pt idx="4040">
                        <c:v>55.308509999999998</c:v>
                      </c:pt>
                      <c:pt idx="4041">
                        <c:v>55.299469999999999</c:v>
                      </c:pt>
                      <c:pt idx="4042">
                        <c:v>55.3718</c:v>
                      </c:pt>
                      <c:pt idx="4043">
                        <c:v>55.299469999999999</c:v>
                      </c:pt>
                      <c:pt idx="4044">
                        <c:v>55.344679999999997</c:v>
                      </c:pt>
                      <c:pt idx="4045">
                        <c:v>55.308509999999998</c:v>
                      </c:pt>
                      <c:pt idx="4046">
                        <c:v>55.317549999999997</c:v>
                      </c:pt>
                      <c:pt idx="4047">
                        <c:v>55.353720000000003</c:v>
                      </c:pt>
                      <c:pt idx="4048">
                        <c:v>55.317549999999997</c:v>
                      </c:pt>
                      <c:pt idx="4049">
                        <c:v>55.39893</c:v>
                      </c:pt>
                      <c:pt idx="4050">
                        <c:v>55.317549999999997</c:v>
                      </c:pt>
                      <c:pt idx="4051">
                        <c:v>55.344679999999997</c:v>
                      </c:pt>
                      <c:pt idx="4052">
                        <c:v>55.299469999999999</c:v>
                      </c:pt>
                      <c:pt idx="4053">
                        <c:v>55.299469999999999</c:v>
                      </c:pt>
                      <c:pt idx="4054">
                        <c:v>55.326590000000003</c:v>
                      </c:pt>
                      <c:pt idx="4055">
                        <c:v>55.308509999999998</c:v>
                      </c:pt>
                      <c:pt idx="4056">
                        <c:v>55.308509999999998</c:v>
                      </c:pt>
                      <c:pt idx="4057">
                        <c:v>55.326590000000003</c:v>
                      </c:pt>
                      <c:pt idx="4058">
                        <c:v>55.39893</c:v>
                      </c:pt>
                      <c:pt idx="4059">
                        <c:v>55.353720000000003</c:v>
                      </c:pt>
                      <c:pt idx="4060">
                        <c:v>55.308509999999998</c:v>
                      </c:pt>
                      <c:pt idx="4061">
                        <c:v>55.326590000000003</c:v>
                      </c:pt>
                      <c:pt idx="4062">
                        <c:v>55.353720000000003</c:v>
                      </c:pt>
                      <c:pt idx="4063">
                        <c:v>55.308509999999998</c:v>
                      </c:pt>
                      <c:pt idx="4064">
                        <c:v>55.326590000000003</c:v>
                      </c:pt>
                      <c:pt idx="4065">
                        <c:v>55.335639999999998</c:v>
                      </c:pt>
                      <c:pt idx="4066">
                        <c:v>55.326590000000003</c:v>
                      </c:pt>
                      <c:pt idx="4067">
                        <c:v>55.335639999999998</c:v>
                      </c:pt>
                      <c:pt idx="4068">
                        <c:v>55.353720000000003</c:v>
                      </c:pt>
                      <c:pt idx="4069">
                        <c:v>55.299469999999999</c:v>
                      </c:pt>
                      <c:pt idx="4070">
                        <c:v>55.317549999999997</c:v>
                      </c:pt>
                      <c:pt idx="4071">
                        <c:v>55.299469999999999</c:v>
                      </c:pt>
                      <c:pt idx="4072">
                        <c:v>55.3718</c:v>
                      </c:pt>
                      <c:pt idx="4073">
                        <c:v>55.335639999999998</c:v>
                      </c:pt>
                      <c:pt idx="4074">
                        <c:v>55.317549999999997</c:v>
                      </c:pt>
                      <c:pt idx="4075">
                        <c:v>55.353720000000003</c:v>
                      </c:pt>
                      <c:pt idx="4076">
                        <c:v>55.308509999999998</c:v>
                      </c:pt>
                      <c:pt idx="4077">
                        <c:v>55.353720000000003</c:v>
                      </c:pt>
                      <c:pt idx="4078">
                        <c:v>55.335639999999998</c:v>
                      </c:pt>
                      <c:pt idx="4079">
                        <c:v>55.308509999999998</c:v>
                      </c:pt>
                      <c:pt idx="4080">
                        <c:v>55.3718</c:v>
                      </c:pt>
                      <c:pt idx="4081">
                        <c:v>55.362760000000002</c:v>
                      </c:pt>
                      <c:pt idx="4082">
                        <c:v>55.308509999999998</c:v>
                      </c:pt>
                      <c:pt idx="4083">
                        <c:v>55.308509999999998</c:v>
                      </c:pt>
                      <c:pt idx="4084">
                        <c:v>55.308509999999998</c:v>
                      </c:pt>
                      <c:pt idx="4085">
                        <c:v>55.308509999999998</c:v>
                      </c:pt>
                      <c:pt idx="4086">
                        <c:v>55.326590000000003</c:v>
                      </c:pt>
                      <c:pt idx="4087">
                        <c:v>55.317549999999997</c:v>
                      </c:pt>
                      <c:pt idx="4088">
                        <c:v>55.389890000000001</c:v>
                      </c:pt>
                      <c:pt idx="4089">
                        <c:v>55.326590000000003</c:v>
                      </c:pt>
                      <c:pt idx="4090">
                        <c:v>55.344679999999997</c:v>
                      </c:pt>
                      <c:pt idx="4091">
                        <c:v>55.344679999999997</c:v>
                      </c:pt>
                      <c:pt idx="4092">
                        <c:v>55.362760000000002</c:v>
                      </c:pt>
                      <c:pt idx="4093">
                        <c:v>55.344679999999997</c:v>
                      </c:pt>
                      <c:pt idx="4094">
                        <c:v>55.353720000000003</c:v>
                      </c:pt>
                      <c:pt idx="4095">
                        <c:v>55.326590000000003</c:v>
                      </c:pt>
                      <c:pt idx="4096">
                        <c:v>55.326590000000003</c:v>
                      </c:pt>
                      <c:pt idx="4097">
                        <c:v>55.3718</c:v>
                      </c:pt>
                      <c:pt idx="4098">
                        <c:v>55.326590000000003</c:v>
                      </c:pt>
                      <c:pt idx="4099">
                        <c:v>55.326590000000003</c:v>
                      </c:pt>
                      <c:pt idx="4100">
                        <c:v>55.317549999999997</c:v>
                      </c:pt>
                      <c:pt idx="4101">
                        <c:v>55.317549999999997</c:v>
                      </c:pt>
                      <c:pt idx="4102">
                        <c:v>55.353720000000003</c:v>
                      </c:pt>
                      <c:pt idx="4103">
                        <c:v>55.299469999999999</c:v>
                      </c:pt>
                      <c:pt idx="4104">
                        <c:v>55.362760000000002</c:v>
                      </c:pt>
                      <c:pt idx="4105">
                        <c:v>55.389890000000001</c:v>
                      </c:pt>
                      <c:pt idx="4106">
                        <c:v>55.299469999999999</c:v>
                      </c:pt>
                      <c:pt idx="4107">
                        <c:v>55.353720000000003</c:v>
                      </c:pt>
                      <c:pt idx="4108">
                        <c:v>55.326590000000003</c:v>
                      </c:pt>
                      <c:pt idx="4109">
                        <c:v>55.362760000000002</c:v>
                      </c:pt>
                      <c:pt idx="4110">
                        <c:v>55.335639999999998</c:v>
                      </c:pt>
                      <c:pt idx="4111">
                        <c:v>55.353720000000003</c:v>
                      </c:pt>
                      <c:pt idx="4112">
                        <c:v>55.362760000000002</c:v>
                      </c:pt>
                      <c:pt idx="4113">
                        <c:v>55.290419999999997</c:v>
                      </c:pt>
                      <c:pt idx="4114">
                        <c:v>55.326590000000003</c:v>
                      </c:pt>
                      <c:pt idx="4115">
                        <c:v>55.353720000000003</c:v>
                      </c:pt>
                      <c:pt idx="4116">
                        <c:v>55.290419999999997</c:v>
                      </c:pt>
                      <c:pt idx="4117">
                        <c:v>55.344679999999997</c:v>
                      </c:pt>
                      <c:pt idx="4118">
                        <c:v>55.3718</c:v>
                      </c:pt>
                      <c:pt idx="4119">
                        <c:v>55.344679999999997</c:v>
                      </c:pt>
                      <c:pt idx="4120">
                        <c:v>55.353720000000003</c:v>
                      </c:pt>
                      <c:pt idx="4121">
                        <c:v>55.389890000000001</c:v>
                      </c:pt>
                      <c:pt idx="4122">
                        <c:v>55.317549999999997</c:v>
                      </c:pt>
                      <c:pt idx="4123">
                        <c:v>55.389890000000001</c:v>
                      </c:pt>
                      <c:pt idx="4124">
                        <c:v>55.362760000000002</c:v>
                      </c:pt>
                      <c:pt idx="4125">
                        <c:v>55.308509999999998</c:v>
                      </c:pt>
                      <c:pt idx="4126">
                        <c:v>55.308509999999998</c:v>
                      </c:pt>
                      <c:pt idx="4127">
                        <c:v>55.3718</c:v>
                      </c:pt>
                      <c:pt idx="4128">
                        <c:v>55.308509999999998</c:v>
                      </c:pt>
                      <c:pt idx="4129">
                        <c:v>55.335639999999998</c:v>
                      </c:pt>
                      <c:pt idx="4130">
                        <c:v>55.407969999999999</c:v>
                      </c:pt>
                      <c:pt idx="4131">
                        <c:v>55.344679999999997</c:v>
                      </c:pt>
                      <c:pt idx="4132">
                        <c:v>55.39893</c:v>
                      </c:pt>
                      <c:pt idx="4133">
                        <c:v>55.326590000000003</c:v>
                      </c:pt>
                      <c:pt idx="4134">
                        <c:v>55.335639999999998</c:v>
                      </c:pt>
                      <c:pt idx="4135">
                        <c:v>55.317549999999997</c:v>
                      </c:pt>
                      <c:pt idx="4136">
                        <c:v>55.417020000000001</c:v>
                      </c:pt>
                      <c:pt idx="4137">
                        <c:v>55.326590000000003</c:v>
                      </c:pt>
                      <c:pt idx="4138">
                        <c:v>55.344679999999997</c:v>
                      </c:pt>
                      <c:pt idx="4139">
                        <c:v>55.308509999999998</c:v>
                      </c:pt>
                      <c:pt idx="4140">
                        <c:v>55.344679999999997</c:v>
                      </c:pt>
                      <c:pt idx="4141">
                        <c:v>55.3718</c:v>
                      </c:pt>
                      <c:pt idx="4142">
                        <c:v>55.326590000000003</c:v>
                      </c:pt>
                      <c:pt idx="4143">
                        <c:v>55.389890000000001</c:v>
                      </c:pt>
                      <c:pt idx="4144">
                        <c:v>55.344679999999997</c:v>
                      </c:pt>
                      <c:pt idx="4145">
                        <c:v>55.335639999999998</c:v>
                      </c:pt>
                      <c:pt idx="4146">
                        <c:v>55.335639999999998</c:v>
                      </c:pt>
                      <c:pt idx="4147">
                        <c:v>55.308509999999998</c:v>
                      </c:pt>
                      <c:pt idx="4148">
                        <c:v>55.362760000000002</c:v>
                      </c:pt>
                      <c:pt idx="4149">
                        <c:v>55.39893</c:v>
                      </c:pt>
                      <c:pt idx="4150">
                        <c:v>55.353720000000003</c:v>
                      </c:pt>
                      <c:pt idx="4151">
                        <c:v>55.335639999999998</c:v>
                      </c:pt>
                      <c:pt idx="4152">
                        <c:v>55.308509999999998</c:v>
                      </c:pt>
                      <c:pt idx="4153">
                        <c:v>55.435099999999998</c:v>
                      </c:pt>
                      <c:pt idx="4154">
                        <c:v>55.344679999999997</c:v>
                      </c:pt>
                      <c:pt idx="4155">
                        <c:v>55.326590000000003</c:v>
                      </c:pt>
                      <c:pt idx="4156">
                        <c:v>55.335639999999998</c:v>
                      </c:pt>
                      <c:pt idx="4157">
                        <c:v>55.362760000000002</c:v>
                      </c:pt>
                      <c:pt idx="4158">
                        <c:v>55.335639999999998</c:v>
                      </c:pt>
                      <c:pt idx="4159">
                        <c:v>55.362760000000002</c:v>
                      </c:pt>
                      <c:pt idx="4160">
                        <c:v>55.353720000000003</c:v>
                      </c:pt>
                      <c:pt idx="4161">
                        <c:v>55.380839999999999</c:v>
                      </c:pt>
                      <c:pt idx="4162">
                        <c:v>55.317549999999997</c:v>
                      </c:pt>
                      <c:pt idx="4163">
                        <c:v>55.344679999999997</c:v>
                      </c:pt>
                      <c:pt idx="4164">
                        <c:v>55.308509999999998</c:v>
                      </c:pt>
                      <c:pt idx="4165">
                        <c:v>55.3718</c:v>
                      </c:pt>
                      <c:pt idx="4166">
                        <c:v>55.317549999999997</c:v>
                      </c:pt>
                      <c:pt idx="4167">
                        <c:v>55.353720000000003</c:v>
                      </c:pt>
                      <c:pt idx="4168">
                        <c:v>55.344679999999997</c:v>
                      </c:pt>
                      <c:pt idx="4169">
                        <c:v>55.317549999999997</c:v>
                      </c:pt>
                      <c:pt idx="4170">
                        <c:v>55.3718</c:v>
                      </c:pt>
                      <c:pt idx="4171">
                        <c:v>55.317549999999997</c:v>
                      </c:pt>
                      <c:pt idx="4172">
                        <c:v>55.353720000000003</c:v>
                      </c:pt>
                      <c:pt idx="4173">
                        <c:v>55.317549999999997</c:v>
                      </c:pt>
                      <c:pt idx="4174">
                        <c:v>55.326590000000003</c:v>
                      </c:pt>
                      <c:pt idx="4175">
                        <c:v>55.39893</c:v>
                      </c:pt>
                      <c:pt idx="4176">
                        <c:v>55.326590000000003</c:v>
                      </c:pt>
                      <c:pt idx="4177">
                        <c:v>55.407969999999999</c:v>
                      </c:pt>
                      <c:pt idx="4178">
                        <c:v>55.335639999999998</c:v>
                      </c:pt>
                      <c:pt idx="4179">
                        <c:v>55.380839999999999</c:v>
                      </c:pt>
                      <c:pt idx="4180">
                        <c:v>55.42606</c:v>
                      </c:pt>
                      <c:pt idx="4181">
                        <c:v>55.407969999999999</c:v>
                      </c:pt>
                      <c:pt idx="4182">
                        <c:v>55.317549999999997</c:v>
                      </c:pt>
                      <c:pt idx="4183">
                        <c:v>55.407969999999999</c:v>
                      </c:pt>
                      <c:pt idx="4184">
                        <c:v>55.344679999999997</c:v>
                      </c:pt>
                      <c:pt idx="4185">
                        <c:v>55.317549999999997</c:v>
                      </c:pt>
                      <c:pt idx="4186">
                        <c:v>55.344679999999997</c:v>
                      </c:pt>
                      <c:pt idx="4187">
                        <c:v>55.380839999999999</c:v>
                      </c:pt>
                      <c:pt idx="4188">
                        <c:v>55.380839999999999</c:v>
                      </c:pt>
                      <c:pt idx="4189">
                        <c:v>55.335639999999998</c:v>
                      </c:pt>
                      <c:pt idx="4190">
                        <c:v>55.362760000000002</c:v>
                      </c:pt>
                      <c:pt idx="4191">
                        <c:v>55.317549999999997</c:v>
                      </c:pt>
                      <c:pt idx="4192">
                        <c:v>55.326590000000003</c:v>
                      </c:pt>
                      <c:pt idx="4193">
                        <c:v>55.326590000000003</c:v>
                      </c:pt>
                      <c:pt idx="4194">
                        <c:v>55.317549999999997</c:v>
                      </c:pt>
                      <c:pt idx="4195">
                        <c:v>55.326590000000003</c:v>
                      </c:pt>
                      <c:pt idx="4196">
                        <c:v>55.317549999999997</c:v>
                      </c:pt>
                      <c:pt idx="4197">
                        <c:v>55.317549999999997</c:v>
                      </c:pt>
                      <c:pt idx="4198">
                        <c:v>55.335639999999998</c:v>
                      </c:pt>
                      <c:pt idx="4199">
                        <c:v>55.344679999999997</c:v>
                      </c:pt>
                      <c:pt idx="4200">
                        <c:v>55.3718</c:v>
                      </c:pt>
                      <c:pt idx="4201">
                        <c:v>55.3718</c:v>
                      </c:pt>
                      <c:pt idx="4202">
                        <c:v>55.344679999999997</c:v>
                      </c:pt>
                      <c:pt idx="4203">
                        <c:v>55.480310000000003</c:v>
                      </c:pt>
                      <c:pt idx="4204">
                        <c:v>55.335639999999998</c:v>
                      </c:pt>
                      <c:pt idx="4205">
                        <c:v>55.326590000000003</c:v>
                      </c:pt>
                      <c:pt idx="4206">
                        <c:v>55.389890000000001</c:v>
                      </c:pt>
                      <c:pt idx="4207">
                        <c:v>55.326590000000003</c:v>
                      </c:pt>
                      <c:pt idx="4208">
                        <c:v>55.353720000000003</c:v>
                      </c:pt>
                      <c:pt idx="4209">
                        <c:v>55.344679999999997</c:v>
                      </c:pt>
                      <c:pt idx="4210">
                        <c:v>55.362760000000002</c:v>
                      </c:pt>
                      <c:pt idx="4211">
                        <c:v>55.3718</c:v>
                      </c:pt>
                      <c:pt idx="4212">
                        <c:v>55.326590000000003</c:v>
                      </c:pt>
                      <c:pt idx="4213">
                        <c:v>55.335639999999998</c:v>
                      </c:pt>
                      <c:pt idx="4214">
                        <c:v>55.344679999999997</c:v>
                      </c:pt>
                      <c:pt idx="4215">
                        <c:v>55.3718</c:v>
                      </c:pt>
                      <c:pt idx="4216">
                        <c:v>55.335639999999998</c:v>
                      </c:pt>
                      <c:pt idx="4217">
                        <c:v>55.3718</c:v>
                      </c:pt>
                      <c:pt idx="4218">
                        <c:v>55.3718</c:v>
                      </c:pt>
                      <c:pt idx="4219">
                        <c:v>55.326590000000003</c:v>
                      </c:pt>
                      <c:pt idx="4220">
                        <c:v>55.344679999999997</c:v>
                      </c:pt>
                      <c:pt idx="4221">
                        <c:v>55.362760000000002</c:v>
                      </c:pt>
                      <c:pt idx="4222">
                        <c:v>55.308509999999998</c:v>
                      </c:pt>
                      <c:pt idx="4223">
                        <c:v>55.389890000000001</c:v>
                      </c:pt>
                      <c:pt idx="4224">
                        <c:v>55.362760000000002</c:v>
                      </c:pt>
                      <c:pt idx="4225">
                        <c:v>55.326590000000003</c:v>
                      </c:pt>
                      <c:pt idx="4226">
                        <c:v>55.389890000000001</c:v>
                      </c:pt>
                      <c:pt idx="4227">
                        <c:v>55.317549999999997</c:v>
                      </c:pt>
                      <c:pt idx="4228">
                        <c:v>55.353720000000003</c:v>
                      </c:pt>
                      <c:pt idx="4229">
                        <c:v>55.335639999999998</c:v>
                      </c:pt>
                      <c:pt idx="4230">
                        <c:v>55.353720000000003</c:v>
                      </c:pt>
                      <c:pt idx="4231">
                        <c:v>55.353720000000003</c:v>
                      </c:pt>
                      <c:pt idx="4232">
                        <c:v>55.407969999999999</c:v>
                      </c:pt>
                      <c:pt idx="4233">
                        <c:v>55.389890000000001</c:v>
                      </c:pt>
                      <c:pt idx="4234">
                        <c:v>55.335639999999998</c:v>
                      </c:pt>
                      <c:pt idx="4235">
                        <c:v>55.326590000000003</c:v>
                      </c:pt>
                      <c:pt idx="4236">
                        <c:v>55.362760000000002</c:v>
                      </c:pt>
                      <c:pt idx="4237">
                        <c:v>55.326590000000003</c:v>
                      </c:pt>
                      <c:pt idx="4238">
                        <c:v>55.335639999999998</c:v>
                      </c:pt>
                      <c:pt idx="4239">
                        <c:v>55.380839999999999</c:v>
                      </c:pt>
                      <c:pt idx="4240">
                        <c:v>55.335639999999998</c:v>
                      </c:pt>
                      <c:pt idx="4241">
                        <c:v>55.389890000000001</c:v>
                      </c:pt>
                      <c:pt idx="4242">
                        <c:v>55.317549999999997</c:v>
                      </c:pt>
                      <c:pt idx="4243">
                        <c:v>55.344679999999997</c:v>
                      </c:pt>
                      <c:pt idx="4244">
                        <c:v>55.326590000000003</c:v>
                      </c:pt>
                      <c:pt idx="4245">
                        <c:v>55.3718</c:v>
                      </c:pt>
                      <c:pt idx="4246">
                        <c:v>55.380839999999999</c:v>
                      </c:pt>
                      <c:pt idx="4247">
                        <c:v>55.362760000000002</c:v>
                      </c:pt>
                      <c:pt idx="4248">
                        <c:v>55.407969999999999</c:v>
                      </c:pt>
                      <c:pt idx="4249">
                        <c:v>55.3718</c:v>
                      </c:pt>
                      <c:pt idx="4250">
                        <c:v>55.3718</c:v>
                      </c:pt>
                      <c:pt idx="4251">
                        <c:v>55.39893</c:v>
                      </c:pt>
                      <c:pt idx="4252">
                        <c:v>55.362760000000002</c:v>
                      </c:pt>
                      <c:pt idx="4253">
                        <c:v>55.3718</c:v>
                      </c:pt>
                      <c:pt idx="4254">
                        <c:v>55.335639999999998</c:v>
                      </c:pt>
                      <c:pt idx="4255">
                        <c:v>55.344679999999997</c:v>
                      </c:pt>
                      <c:pt idx="4256">
                        <c:v>55.353720000000003</c:v>
                      </c:pt>
                      <c:pt idx="4257">
                        <c:v>55.353720000000003</c:v>
                      </c:pt>
                      <c:pt idx="4258">
                        <c:v>55.335639999999998</c:v>
                      </c:pt>
                      <c:pt idx="4259">
                        <c:v>55.362760000000002</c:v>
                      </c:pt>
                      <c:pt idx="4260">
                        <c:v>55.344679999999997</c:v>
                      </c:pt>
                      <c:pt idx="4261">
                        <c:v>55.326590000000003</c:v>
                      </c:pt>
                      <c:pt idx="4262">
                        <c:v>55.335639999999998</c:v>
                      </c:pt>
                      <c:pt idx="4263">
                        <c:v>55.344679999999997</c:v>
                      </c:pt>
                      <c:pt idx="4264">
                        <c:v>55.362760000000002</c:v>
                      </c:pt>
                      <c:pt idx="4265">
                        <c:v>55.308509999999998</c:v>
                      </c:pt>
                      <c:pt idx="4266">
                        <c:v>55.344679999999997</c:v>
                      </c:pt>
                      <c:pt idx="4267">
                        <c:v>55.444139999999997</c:v>
                      </c:pt>
                      <c:pt idx="4268">
                        <c:v>55.335639999999998</c:v>
                      </c:pt>
                      <c:pt idx="4269">
                        <c:v>55.326590000000003</c:v>
                      </c:pt>
                      <c:pt idx="4270">
                        <c:v>55.380839999999999</c:v>
                      </c:pt>
                      <c:pt idx="4271">
                        <c:v>55.362760000000002</c:v>
                      </c:pt>
                      <c:pt idx="4272">
                        <c:v>55.344679999999997</c:v>
                      </c:pt>
                      <c:pt idx="4273">
                        <c:v>55.353720000000003</c:v>
                      </c:pt>
                      <c:pt idx="4274">
                        <c:v>55.317549999999997</c:v>
                      </c:pt>
                      <c:pt idx="4275">
                        <c:v>55.362760000000002</c:v>
                      </c:pt>
                      <c:pt idx="4276">
                        <c:v>55.3718</c:v>
                      </c:pt>
                      <c:pt idx="4277">
                        <c:v>55.453180000000003</c:v>
                      </c:pt>
                      <c:pt idx="4278">
                        <c:v>55.344679999999997</c:v>
                      </c:pt>
                      <c:pt idx="4279">
                        <c:v>55.353720000000003</c:v>
                      </c:pt>
                      <c:pt idx="4280">
                        <c:v>55.353720000000003</c:v>
                      </c:pt>
                      <c:pt idx="4281">
                        <c:v>55.362760000000002</c:v>
                      </c:pt>
                      <c:pt idx="4282">
                        <c:v>55.389890000000001</c:v>
                      </c:pt>
                      <c:pt idx="4283">
                        <c:v>55.353720000000003</c:v>
                      </c:pt>
                      <c:pt idx="4284">
                        <c:v>55.389890000000001</c:v>
                      </c:pt>
                      <c:pt idx="4285">
                        <c:v>55.353720000000003</c:v>
                      </c:pt>
                      <c:pt idx="4286">
                        <c:v>55.3718</c:v>
                      </c:pt>
                      <c:pt idx="4287">
                        <c:v>55.353720000000003</c:v>
                      </c:pt>
                      <c:pt idx="4288">
                        <c:v>55.362760000000002</c:v>
                      </c:pt>
                      <c:pt idx="4289">
                        <c:v>55.380839999999999</c:v>
                      </c:pt>
                      <c:pt idx="4290">
                        <c:v>55.380839999999999</c:v>
                      </c:pt>
                      <c:pt idx="4291">
                        <c:v>55.389890000000001</c:v>
                      </c:pt>
                      <c:pt idx="4292">
                        <c:v>55.353720000000003</c:v>
                      </c:pt>
                      <c:pt idx="4293">
                        <c:v>55.435099999999998</c:v>
                      </c:pt>
                      <c:pt idx="4294">
                        <c:v>55.380839999999999</c:v>
                      </c:pt>
                      <c:pt idx="4295">
                        <c:v>55.3718</c:v>
                      </c:pt>
                      <c:pt idx="4296">
                        <c:v>55.362760000000002</c:v>
                      </c:pt>
                      <c:pt idx="4297">
                        <c:v>55.39893</c:v>
                      </c:pt>
                      <c:pt idx="4298">
                        <c:v>55.362760000000002</c:v>
                      </c:pt>
                      <c:pt idx="4299">
                        <c:v>55.417020000000001</c:v>
                      </c:pt>
                      <c:pt idx="4300">
                        <c:v>55.435099999999998</c:v>
                      </c:pt>
                      <c:pt idx="4301">
                        <c:v>55.362760000000002</c:v>
                      </c:pt>
                      <c:pt idx="4302">
                        <c:v>55.380839999999999</c:v>
                      </c:pt>
                      <c:pt idx="4303">
                        <c:v>55.3718</c:v>
                      </c:pt>
                      <c:pt idx="4304">
                        <c:v>55.344679999999997</c:v>
                      </c:pt>
                      <c:pt idx="4305">
                        <c:v>55.353720000000003</c:v>
                      </c:pt>
                      <c:pt idx="4306">
                        <c:v>55.353720000000003</c:v>
                      </c:pt>
                      <c:pt idx="4307">
                        <c:v>55.417020000000001</c:v>
                      </c:pt>
                      <c:pt idx="4308">
                        <c:v>55.389890000000001</c:v>
                      </c:pt>
                      <c:pt idx="4309">
                        <c:v>55.417020000000001</c:v>
                      </c:pt>
                      <c:pt idx="4310">
                        <c:v>55.389890000000001</c:v>
                      </c:pt>
                      <c:pt idx="4311">
                        <c:v>55.3718</c:v>
                      </c:pt>
                      <c:pt idx="4312">
                        <c:v>55.389890000000001</c:v>
                      </c:pt>
                      <c:pt idx="4313">
                        <c:v>55.39893</c:v>
                      </c:pt>
                      <c:pt idx="4314">
                        <c:v>55.389890000000001</c:v>
                      </c:pt>
                      <c:pt idx="4315">
                        <c:v>55.3718</c:v>
                      </c:pt>
                      <c:pt idx="4316">
                        <c:v>55.3718</c:v>
                      </c:pt>
                      <c:pt idx="4317">
                        <c:v>55.389890000000001</c:v>
                      </c:pt>
                      <c:pt idx="4318">
                        <c:v>55.344679999999997</c:v>
                      </c:pt>
                      <c:pt idx="4319">
                        <c:v>55.362760000000002</c:v>
                      </c:pt>
                      <c:pt idx="4320">
                        <c:v>55.407969999999999</c:v>
                      </c:pt>
                      <c:pt idx="4321">
                        <c:v>55.417020000000001</c:v>
                      </c:pt>
                      <c:pt idx="4322">
                        <c:v>55.389890000000001</c:v>
                      </c:pt>
                      <c:pt idx="4323">
                        <c:v>55.3718</c:v>
                      </c:pt>
                      <c:pt idx="4324">
                        <c:v>55.39893</c:v>
                      </c:pt>
                      <c:pt idx="4325">
                        <c:v>55.407969999999999</c:v>
                      </c:pt>
                      <c:pt idx="4326">
                        <c:v>55.389890000000001</c:v>
                      </c:pt>
                      <c:pt idx="4327">
                        <c:v>55.3718</c:v>
                      </c:pt>
                      <c:pt idx="4328">
                        <c:v>55.480310000000003</c:v>
                      </c:pt>
                      <c:pt idx="4329">
                        <c:v>55.3718</c:v>
                      </c:pt>
                      <c:pt idx="4330">
                        <c:v>55.353720000000003</c:v>
                      </c:pt>
                      <c:pt idx="4331">
                        <c:v>55.444139999999997</c:v>
                      </c:pt>
                      <c:pt idx="4332">
                        <c:v>55.42606</c:v>
                      </c:pt>
                      <c:pt idx="4333">
                        <c:v>55.39893</c:v>
                      </c:pt>
                      <c:pt idx="4334">
                        <c:v>55.3718</c:v>
                      </c:pt>
                      <c:pt idx="4335">
                        <c:v>55.39893</c:v>
                      </c:pt>
                      <c:pt idx="4336">
                        <c:v>55.407969999999999</c:v>
                      </c:pt>
                      <c:pt idx="4337">
                        <c:v>55.39893</c:v>
                      </c:pt>
                      <c:pt idx="4338">
                        <c:v>55.389890000000001</c:v>
                      </c:pt>
                      <c:pt idx="4339">
                        <c:v>55.380839999999999</c:v>
                      </c:pt>
                      <c:pt idx="4340">
                        <c:v>55.389890000000001</c:v>
                      </c:pt>
                      <c:pt idx="4341">
                        <c:v>55.353720000000003</c:v>
                      </c:pt>
                      <c:pt idx="4342">
                        <c:v>55.3718</c:v>
                      </c:pt>
                      <c:pt idx="4343">
                        <c:v>55.389890000000001</c:v>
                      </c:pt>
                      <c:pt idx="4344">
                        <c:v>55.380839999999999</c:v>
                      </c:pt>
                      <c:pt idx="4345">
                        <c:v>55.353720000000003</c:v>
                      </c:pt>
                      <c:pt idx="4346">
                        <c:v>55.362760000000002</c:v>
                      </c:pt>
                      <c:pt idx="4347">
                        <c:v>55.362760000000002</c:v>
                      </c:pt>
                      <c:pt idx="4348">
                        <c:v>55.380839999999999</c:v>
                      </c:pt>
                      <c:pt idx="4349">
                        <c:v>55.42606</c:v>
                      </c:pt>
                      <c:pt idx="4350">
                        <c:v>55.3718</c:v>
                      </c:pt>
                      <c:pt idx="4351">
                        <c:v>55.39893</c:v>
                      </c:pt>
                      <c:pt idx="4352">
                        <c:v>55.389890000000001</c:v>
                      </c:pt>
                      <c:pt idx="4353">
                        <c:v>55.435099999999998</c:v>
                      </c:pt>
                      <c:pt idx="4354">
                        <c:v>55.353720000000003</c:v>
                      </c:pt>
                      <c:pt idx="4355">
                        <c:v>55.353720000000003</c:v>
                      </c:pt>
                      <c:pt idx="4356">
                        <c:v>55.389890000000001</c:v>
                      </c:pt>
                      <c:pt idx="4357">
                        <c:v>55.380839999999999</c:v>
                      </c:pt>
                      <c:pt idx="4358">
                        <c:v>55.39893</c:v>
                      </c:pt>
                      <c:pt idx="4359">
                        <c:v>55.362760000000002</c:v>
                      </c:pt>
                      <c:pt idx="4360">
                        <c:v>55.353720000000003</c:v>
                      </c:pt>
                      <c:pt idx="4361">
                        <c:v>55.380839999999999</c:v>
                      </c:pt>
                      <c:pt idx="4362">
                        <c:v>55.353720000000003</c:v>
                      </c:pt>
                      <c:pt idx="4363">
                        <c:v>55.417020000000001</c:v>
                      </c:pt>
                      <c:pt idx="4364">
                        <c:v>55.417020000000001</c:v>
                      </c:pt>
                      <c:pt idx="4365">
                        <c:v>55.380839999999999</c:v>
                      </c:pt>
                      <c:pt idx="4366">
                        <c:v>55.3718</c:v>
                      </c:pt>
                      <c:pt idx="4367">
                        <c:v>55.435099999999998</c:v>
                      </c:pt>
                      <c:pt idx="4368">
                        <c:v>55.42606</c:v>
                      </c:pt>
                      <c:pt idx="4369">
                        <c:v>55.335639999999998</c:v>
                      </c:pt>
                      <c:pt idx="4370">
                        <c:v>55.380839999999999</c:v>
                      </c:pt>
                      <c:pt idx="4371">
                        <c:v>55.389890000000001</c:v>
                      </c:pt>
                      <c:pt idx="4372">
                        <c:v>55.42606</c:v>
                      </c:pt>
                      <c:pt idx="4373">
                        <c:v>55.389890000000001</c:v>
                      </c:pt>
                      <c:pt idx="4374">
                        <c:v>55.3718</c:v>
                      </c:pt>
                      <c:pt idx="4375">
                        <c:v>55.42606</c:v>
                      </c:pt>
                      <c:pt idx="4376">
                        <c:v>55.42606</c:v>
                      </c:pt>
                      <c:pt idx="4377">
                        <c:v>55.362760000000002</c:v>
                      </c:pt>
                      <c:pt idx="4378">
                        <c:v>55.389890000000001</c:v>
                      </c:pt>
                      <c:pt idx="4379">
                        <c:v>55.380839999999999</c:v>
                      </c:pt>
                      <c:pt idx="4380">
                        <c:v>55.380839999999999</c:v>
                      </c:pt>
                      <c:pt idx="4381">
                        <c:v>55.3718</c:v>
                      </c:pt>
                      <c:pt idx="4382">
                        <c:v>55.42606</c:v>
                      </c:pt>
                      <c:pt idx="4383">
                        <c:v>55.3718</c:v>
                      </c:pt>
                      <c:pt idx="4384">
                        <c:v>55.353720000000003</c:v>
                      </c:pt>
                      <c:pt idx="4385">
                        <c:v>55.417020000000001</c:v>
                      </c:pt>
                      <c:pt idx="4386">
                        <c:v>55.417020000000001</c:v>
                      </c:pt>
                      <c:pt idx="4387">
                        <c:v>55.389890000000001</c:v>
                      </c:pt>
                      <c:pt idx="4388">
                        <c:v>55.453180000000003</c:v>
                      </c:pt>
                      <c:pt idx="4389">
                        <c:v>55.389890000000001</c:v>
                      </c:pt>
                      <c:pt idx="4390">
                        <c:v>55.407969999999999</c:v>
                      </c:pt>
                      <c:pt idx="4391">
                        <c:v>55.344679999999997</c:v>
                      </c:pt>
                      <c:pt idx="4392">
                        <c:v>55.3718</c:v>
                      </c:pt>
                      <c:pt idx="4393">
                        <c:v>55.3718</c:v>
                      </c:pt>
                      <c:pt idx="4394">
                        <c:v>55.39893</c:v>
                      </c:pt>
                      <c:pt idx="4395">
                        <c:v>55.380839999999999</c:v>
                      </c:pt>
                      <c:pt idx="4396">
                        <c:v>55.380839999999999</c:v>
                      </c:pt>
                      <c:pt idx="4397">
                        <c:v>55.362760000000002</c:v>
                      </c:pt>
                      <c:pt idx="4398">
                        <c:v>55.407969999999999</c:v>
                      </c:pt>
                      <c:pt idx="4399">
                        <c:v>55.435099999999998</c:v>
                      </c:pt>
                      <c:pt idx="4400">
                        <c:v>55.353720000000003</c:v>
                      </c:pt>
                      <c:pt idx="4401">
                        <c:v>55.353720000000003</c:v>
                      </c:pt>
                      <c:pt idx="4402">
                        <c:v>55.353720000000003</c:v>
                      </c:pt>
                      <c:pt idx="4403">
                        <c:v>55.3718</c:v>
                      </c:pt>
                      <c:pt idx="4404">
                        <c:v>55.362760000000002</c:v>
                      </c:pt>
                      <c:pt idx="4405">
                        <c:v>55.417020000000001</c:v>
                      </c:pt>
                      <c:pt idx="4406">
                        <c:v>55.380839999999999</c:v>
                      </c:pt>
                      <c:pt idx="4407">
                        <c:v>55.362760000000002</c:v>
                      </c:pt>
                      <c:pt idx="4408">
                        <c:v>55.42606</c:v>
                      </c:pt>
                      <c:pt idx="4409">
                        <c:v>55.362760000000002</c:v>
                      </c:pt>
                      <c:pt idx="4410">
                        <c:v>55.435099999999998</c:v>
                      </c:pt>
                      <c:pt idx="4411">
                        <c:v>55.380839999999999</c:v>
                      </c:pt>
                      <c:pt idx="4412">
                        <c:v>55.389890000000001</c:v>
                      </c:pt>
                      <c:pt idx="4413">
                        <c:v>55.42606</c:v>
                      </c:pt>
                      <c:pt idx="4414">
                        <c:v>55.39893</c:v>
                      </c:pt>
                      <c:pt idx="4415">
                        <c:v>55.417020000000001</c:v>
                      </c:pt>
                      <c:pt idx="4416">
                        <c:v>55.380839999999999</c:v>
                      </c:pt>
                      <c:pt idx="4417">
                        <c:v>55.407969999999999</c:v>
                      </c:pt>
                      <c:pt idx="4418">
                        <c:v>55.389890000000001</c:v>
                      </c:pt>
                      <c:pt idx="4419">
                        <c:v>55.362760000000002</c:v>
                      </c:pt>
                      <c:pt idx="4420">
                        <c:v>55.344679999999997</c:v>
                      </c:pt>
                      <c:pt idx="4421">
                        <c:v>55.407969999999999</c:v>
                      </c:pt>
                      <c:pt idx="4422">
                        <c:v>55.3718</c:v>
                      </c:pt>
                      <c:pt idx="4423">
                        <c:v>55.353720000000003</c:v>
                      </c:pt>
                      <c:pt idx="4424">
                        <c:v>55.3718</c:v>
                      </c:pt>
                      <c:pt idx="4425">
                        <c:v>55.417020000000001</c:v>
                      </c:pt>
                      <c:pt idx="4426">
                        <c:v>55.362760000000002</c:v>
                      </c:pt>
                      <c:pt idx="4427">
                        <c:v>55.435099999999998</c:v>
                      </c:pt>
                      <c:pt idx="4428">
                        <c:v>55.362760000000002</c:v>
                      </c:pt>
                      <c:pt idx="4429">
                        <c:v>55.362760000000002</c:v>
                      </c:pt>
                      <c:pt idx="4430">
                        <c:v>55.353720000000003</c:v>
                      </c:pt>
                      <c:pt idx="4431">
                        <c:v>55.380839999999999</c:v>
                      </c:pt>
                      <c:pt idx="4432">
                        <c:v>55.3718</c:v>
                      </c:pt>
                      <c:pt idx="4433">
                        <c:v>55.42606</c:v>
                      </c:pt>
                      <c:pt idx="4434">
                        <c:v>55.39893</c:v>
                      </c:pt>
                      <c:pt idx="4435">
                        <c:v>55.444139999999997</c:v>
                      </c:pt>
                      <c:pt idx="4436">
                        <c:v>55.353720000000003</c:v>
                      </c:pt>
                      <c:pt idx="4437">
                        <c:v>55.353720000000003</c:v>
                      </c:pt>
                      <c:pt idx="4438">
                        <c:v>55.380839999999999</c:v>
                      </c:pt>
                      <c:pt idx="4439">
                        <c:v>55.362760000000002</c:v>
                      </c:pt>
                      <c:pt idx="4440">
                        <c:v>55.42606</c:v>
                      </c:pt>
                      <c:pt idx="4441">
                        <c:v>55.344679999999997</c:v>
                      </c:pt>
                      <c:pt idx="4442">
                        <c:v>55.389890000000001</c:v>
                      </c:pt>
                      <c:pt idx="4443">
                        <c:v>55.353720000000003</c:v>
                      </c:pt>
                      <c:pt idx="4444">
                        <c:v>55.39893</c:v>
                      </c:pt>
                      <c:pt idx="4445">
                        <c:v>55.353720000000003</c:v>
                      </c:pt>
                      <c:pt idx="4446">
                        <c:v>55.380839999999999</c:v>
                      </c:pt>
                      <c:pt idx="4447">
                        <c:v>55.389890000000001</c:v>
                      </c:pt>
                      <c:pt idx="4448">
                        <c:v>55.39893</c:v>
                      </c:pt>
                      <c:pt idx="4449">
                        <c:v>55.389890000000001</c:v>
                      </c:pt>
                      <c:pt idx="4450">
                        <c:v>55.362760000000002</c:v>
                      </c:pt>
                      <c:pt idx="4451">
                        <c:v>55.39893</c:v>
                      </c:pt>
                      <c:pt idx="4452">
                        <c:v>55.3718</c:v>
                      </c:pt>
                      <c:pt idx="4453">
                        <c:v>55.3718</c:v>
                      </c:pt>
                      <c:pt idx="4454">
                        <c:v>55.39893</c:v>
                      </c:pt>
                      <c:pt idx="4455">
                        <c:v>55.3718</c:v>
                      </c:pt>
                      <c:pt idx="4456">
                        <c:v>55.417020000000001</c:v>
                      </c:pt>
                      <c:pt idx="4457">
                        <c:v>55.3718</c:v>
                      </c:pt>
                      <c:pt idx="4458">
                        <c:v>55.353720000000003</c:v>
                      </c:pt>
                      <c:pt idx="4459">
                        <c:v>55.362760000000002</c:v>
                      </c:pt>
                      <c:pt idx="4460">
                        <c:v>55.380839999999999</c:v>
                      </c:pt>
                      <c:pt idx="4461">
                        <c:v>55.389890000000001</c:v>
                      </c:pt>
                      <c:pt idx="4462">
                        <c:v>55.3718</c:v>
                      </c:pt>
                      <c:pt idx="4463">
                        <c:v>55.353720000000003</c:v>
                      </c:pt>
                      <c:pt idx="4464">
                        <c:v>55.380839999999999</c:v>
                      </c:pt>
                      <c:pt idx="4465">
                        <c:v>55.453180000000003</c:v>
                      </c:pt>
                      <c:pt idx="4466">
                        <c:v>55.389890000000001</c:v>
                      </c:pt>
                      <c:pt idx="4467">
                        <c:v>55.407969999999999</c:v>
                      </c:pt>
                      <c:pt idx="4468">
                        <c:v>55.353720000000003</c:v>
                      </c:pt>
                      <c:pt idx="4469">
                        <c:v>55.39893</c:v>
                      </c:pt>
                      <c:pt idx="4470">
                        <c:v>55.42606</c:v>
                      </c:pt>
                      <c:pt idx="4471">
                        <c:v>55.3718</c:v>
                      </c:pt>
                      <c:pt idx="4472">
                        <c:v>55.3718</c:v>
                      </c:pt>
                      <c:pt idx="4473">
                        <c:v>55.380839999999999</c:v>
                      </c:pt>
                      <c:pt idx="4474">
                        <c:v>55.417020000000001</c:v>
                      </c:pt>
                      <c:pt idx="4475">
                        <c:v>55.435099999999998</c:v>
                      </c:pt>
                      <c:pt idx="4476">
                        <c:v>55.353720000000003</c:v>
                      </c:pt>
                      <c:pt idx="4477">
                        <c:v>55.380839999999999</c:v>
                      </c:pt>
                      <c:pt idx="4478">
                        <c:v>55.444139999999997</c:v>
                      </c:pt>
                      <c:pt idx="4479">
                        <c:v>55.435099999999998</c:v>
                      </c:pt>
                      <c:pt idx="4480">
                        <c:v>55.380839999999999</c:v>
                      </c:pt>
                      <c:pt idx="4481">
                        <c:v>55.407969999999999</c:v>
                      </c:pt>
                      <c:pt idx="4482">
                        <c:v>55.407969999999999</c:v>
                      </c:pt>
                      <c:pt idx="4483">
                        <c:v>55.42606</c:v>
                      </c:pt>
                      <c:pt idx="4484">
                        <c:v>55.453180000000003</c:v>
                      </c:pt>
                      <c:pt idx="4485">
                        <c:v>55.407969999999999</c:v>
                      </c:pt>
                      <c:pt idx="4486">
                        <c:v>55.3718</c:v>
                      </c:pt>
                      <c:pt idx="4487">
                        <c:v>55.3718</c:v>
                      </c:pt>
                      <c:pt idx="4488">
                        <c:v>55.39893</c:v>
                      </c:pt>
                      <c:pt idx="4489">
                        <c:v>55.3718</c:v>
                      </c:pt>
                      <c:pt idx="4490">
                        <c:v>55.3718</c:v>
                      </c:pt>
                      <c:pt idx="4491">
                        <c:v>55.435099999999998</c:v>
                      </c:pt>
                      <c:pt idx="4492">
                        <c:v>55.471269999999997</c:v>
                      </c:pt>
                      <c:pt idx="4493">
                        <c:v>55.344679999999997</c:v>
                      </c:pt>
                      <c:pt idx="4494">
                        <c:v>55.389890000000001</c:v>
                      </c:pt>
                      <c:pt idx="4495">
                        <c:v>55.389890000000001</c:v>
                      </c:pt>
                      <c:pt idx="4496">
                        <c:v>55.362760000000002</c:v>
                      </c:pt>
                      <c:pt idx="4497">
                        <c:v>55.39893</c:v>
                      </c:pt>
                      <c:pt idx="4498">
                        <c:v>55.389890000000001</c:v>
                      </c:pt>
                      <c:pt idx="4499">
                        <c:v>55.389890000000001</c:v>
                      </c:pt>
                      <c:pt idx="4500">
                        <c:v>55.3718</c:v>
                      </c:pt>
                      <c:pt idx="4501">
                        <c:v>55.362760000000002</c:v>
                      </c:pt>
                      <c:pt idx="4502">
                        <c:v>55.362760000000002</c:v>
                      </c:pt>
                      <c:pt idx="4503">
                        <c:v>55.39893</c:v>
                      </c:pt>
                      <c:pt idx="4504">
                        <c:v>55.353720000000003</c:v>
                      </c:pt>
                      <c:pt idx="4505">
                        <c:v>55.417020000000001</c:v>
                      </c:pt>
                      <c:pt idx="4506">
                        <c:v>55.380839999999999</c:v>
                      </c:pt>
                      <c:pt idx="4507">
                        <c:v>55.417020000000001</c:v>
                      </c:pt>
                      <c:pt idx="4508">
                        <c:v>55.42606</c:v>
                      </c:pt>
                      <c:pt idx="4509">
                        <c:v>55.3718</c:v>
                      </c:pt>
                      <c:pt idx="4510">
                        <c:v>55.42606</c:v>
                      </c:pt>
                      <c:pt idx="4511">
                        <c:v>55.417020000000001</c:v>
                      </c:pt>
                      <c:pt idx="4512">
                        <c:v>55.3718</c:v>
                      </c:pt>
                      <c:pt idx="4513">
                        <c:v>55.39893</c:v>
                      </c:pt>
                      <c:pt idx="4514">
                        <c:v>55.380839999999999</c:v>
                      </c:pt>
                      <c:pt idx="4515">
                        <c:v>55.39893</c:v>
                      </c:pt>
                      <c:pt idx="4516">
                        <c:v>55.3718</c:v>
                      </c:pt>
                      <c:pt idx="4517">
                        <c:v>55.417020000000001</c:v>
                      </c:pt>
                      <c:pt idx="4518">
                        <c:v>55.389890000000001</c:v>
                      </c:pt>
                      <c:pt idx="4519">
                        <c:v>55.3718</c:v>
                      </c:pt>
                      <c:pt idx="4520">
                        <c:v>55.389890000000001</c:v>
                      </c:pt>
                      <c:pt idx="4521">
                        <c:v>55.380839999999999</c:v>
                      </c:pt>
                      <c:pt idx="4522">
                        <c:v>55.39893</c:v>
                      </c:pt>
                      <c:pt idx="4523">
                        <c:v>55.39893</c:v>
                      </c:pt>
                      <c:pt idx="4524">
                        <c:v>55.3718</c:v>
                      </c:pt>
                      <c:pt idx="4525">
                        <c:v>55.39893</c:v>
                      </c:pt>
                      <c:pt idx="4526">
                        <c:v>55.42606</c:v>
                      </c:pt>
                      <c:pt idx="4527">
                        <c:v>55.380839999999999</c:v>
                      </c:pt>
                      <c:pt idx="4528">
                        <c:v>55.3718</c:v>
                      </c:pt>
                      <c:pt idx="4529">
                        <c:v>55.380839999999999</c:v>
                      </c:pt>
                      <c:pt idx="4530">
                        <c:v>55.407969999999999</c:v>
                      </c:pt>
                      <c:pt idx="4531">
                        <c:v>55.39893</c:v>
                      </c:pt>
                      <c:pt idx="4532">
                        <c:v>55.389890000000001</c:v>
                      </c:pt>
                      <c:pt idx="4533">
                        <c:v>55.39893</c:v>
                      </c:pt>
                      <c:pt idx="4534">
                        <c:v>55.453180000000003</c:v>
                      </c:pt>
                      <c:pt idx="4535">
                        <c:v>55.407969999999999</c:v>
                      </c:pt>
                      <c:pt idx="4536">
                        <c:v>55.444139999999997</c:v>
                      </c:pt>
                      <c:pt idx="4537">
                        <c:v>55.3718</c:v>
                      </c:pt>
                      <c:pt idx="4538">
                        <c:v>55.3718</c:v>
                      </c:pt>
                      <c:pt idx="4539">
                        <c:v>55.389890000000001</c:v>
                      </c:pt>
                      <c:pt idx="4540">
                        <c:v>55.380839999999999</c:v>
                      </c:pt>
                      <c:pt idx="4541">
                        <c:v>55.380839999999999</c:v>
                      </c:pt>
                      <c:pt idx="4542">
                        <c:v>55.435099999999998</c:v>
                      </c:pt>
                      <c:pt idx="4543">
                        <c:v>55.417020000000001</c:v>
                      </c:pt>
                      <c:pt idx="4544">
                        <c:v>55.380839999999999</c:v>
                      </c:pt>
                      <c:pt idx="4545">
                        <c:v>55.362760000000002</c:v>
                      </c:pt>
                      <c:pt idx="4546">
                        <c:v>55.453180000000003</c:v>
                      </c:pt>
                      <c:pt idx="4547">
                        <c:v>55.3718</c:v>
                      </c:pt>
                      <c:pt idx="4548">
                        <c:v>55.407969999999999</c:v>
                      </c:pt>
                      <c:pt idx="4549">
                        <c:v>55.471269999999997</c:v>
                      </c:pt>
                      <c:pt idx="4550">
                        <c:v>55.380839999999999</c:v>
                      </c:pt>
                      <c:pt idx="4551">
                        <c:v>55.3718</c:v>
                      </c:pt>
                      <c:pt idx="4552">
                        <c:v>55.3718</c:v>
                      </c:pt>
                      <c:pt idx="4553">
                        <c:v>55.471269999999997</c:v>
                      </c:pt>
                      <c:pt idx="4554">
                        <c:v>55.407969999999999</c:v>
                      </c:pt>
                      <c:pt idx="4555">
                        <c:v>55.453180000000003</c:v>
                      </c:pt>
                      <c:pt idx="4556">
                        <c:v>55.389890000000001</c:v>
                      </c:pt>
                      <c:pt idx="4557">
                        <c:v>55.389890000000001</c:v>
                      </c:pt>
                      <c:pt idx="4558">
                        <c:v>55.444139999999997</c:v>
                      </c:pt>
                      <c:pt idx="4559">
                        <c:v>55.435099999999998</c:v>
                      </c:pt>
                      <c:pt idx="4560">
                        <c:v>55.462229999999998</c:v>
                      </c:pt>
                      <c:pt idx="4561">
                        <c:v>55.380839999999999</c:v>
                      </c:pt>
                      <c:pt idx="4562">
                        <c:v>55.380839999999999</c:v>
                      </c:pt>
                      <c:pt idx="4563">
                        <c:v>55.435099999999998</c:v>
                      </c:pt>
                      <c:pt idx="4564">
                        <c:v>55.3718</c:v>
                      </c:pt>
                      <c:pt idx="4565">
                        <c:v>55.444139999999997</c:v>
                      </c:pt>
                      <c:pt idx="4566">
                        <c:v>55.3718</c:v>
                      </c:pt>
                      <c:pt idx="4567">
                        <c:v>55.380839999999999</c:v>
                      </c:pt>
                      <c:pt idx="4568">
                        <c:v>55.407969999999999</c:v>
                      </c:pt>
                      <c:pt idx="4569">
                        <c:v>55.471269999999997</c:v>
                      </c:pt>
                      <c:pt idx="4570">
                        <c:v>55.389890000000001</c:v>
                      </c:pt>
                      <c:pt idx="4571">
                        <c:v>55.39893</c:v>
                      </c:pt>
                      <c:pt idx="4572">
                        <c:v>55.39893</c:v>
                      </c:pt>
                      <c:pt idx="4573">
                        <c:v>55.42606</c:v>
                      </c:pt>
                      <c:pt idx="4574">
                        <c:v>55.389890000000001</c:v>
                      </c:pt>
                      <c:pt idx="4575">
                        <c:v>55.417020000000001</c:v>
                      </c:pt>
                      <c:pt idx="4576">
                        <c:v>55.39893</c:v>
                      </c:pt>
                      <c:pt idx="4577">
                        <c:v>55.417020000000001</c:v>
                      </c:pt>
                      <c:pt idx="4578">
                        <c:v>55.380839999999999</c:v>
                      </c:pt>
                      <c:pt idx="4579">
                        <c:v>55.380839999999999</c:v>
                      </c:pt>
                      <c:pt idx="4580">
                        <c:v>55.42606</c:v>
                      </c:pt>
                      <c:pt idx="4581">
                        <c:v>55.462229999999998</c:v>
                      </c:pt>
                      <c:pt idx="4582">
                        <c:v>55.453180000000003</c:v>
                      </c:pt>
                      <c:pt idx="4583">
                        <c:v>55.389890000000001</c:v>
                      </c:pt>
                      <c:pt idx="4584">
                        <c:v>55.407969999999999</c:v>
                      </c:pt>
                      <c:pt idx="4585">
                        <c:v>55.462229999999998</c:v>
                      </c:pt>
                      <c:pt idx="4586">
                        <c:v>55.453180000000003</c:v>
                      </c:pt>
                      <c:pt idx="4587">
                        <c:v>55.407969999999999</c:v>
                      </c:pt>
                      <c:pt idx="4588">
                        <c:v>55.39893</c:v>
                      </c:pt>
                      <c:pt idx="4589">
                        <c:v>55.3718</c:v>
                      </c:pt>
                      <c:pt idx="4590">
                        <c:v>55.417020000000001</c:v>
                      </c:pt>
                      <c:pt idx="4591">
                        <c:v>55.407969999999999</c:v>
                      </c:pt>
                      <c:pt idx="4592">
                        <c:v>55.435099999999998</c:v>
                      </c:pt>
                      <c:pt idx="4593">
                        <c:v>55.444139999999997</c:v>
                      </c:pt>
                      <c:pt idx="4594">
                        <c:v>55.417020000000001</c:v>
                      </c:pt>
                      <c:pt idx="4595">
                        <c:v>55.380839999999999</c:v>
                      </c:pt>
                      <c:pt idx="4596">
                        <c:v>55.389890000000001</c:v>
                      </c:pt>
                      <c:pt idx="4597">
                        <c:v>55.435099999999998</c:v>
                      </c:pt>
                      <c:pt idx="4598">
                        <c:v>55.42606</c:v>
                      </c:pt>
                      <c:pt idx="4599">
                        <c:v>55.39893</c:v>
                      </c:pt>
                      <c:pt idx="4600">
                        <c:v>55.39893</c:v>
                      </c:pt>
                      <c:pt idx="4601">
                        <c:v>55.42606</c:v>
                      </c:pt>
                      <c:pt idx="4602">
                        <c:v>55.42606</c:v>
                      </c:pt>
                      <c:pt idx="4603">
                        <c:v>55.407969999999999</c:v>
                      </c:pt>
                      <c:pt idx="4604">
                        <c:v>55.417020000000001</c:v>
                      </c:pt>
                      <c:pt idx="4605">
                        <c:v>55.389890000000001</c:v>
                      </c:pt>
                      <c:pt idx="4606">
                        <c:v>55.417020000000001</c:v>
                      </c:pt>
                      <c:pt idx="4607">
                        <c:v>55.435099999999998</c:v>
                      </c:pt>
                      <c:pt idx="4608">
                        <c:v>55.380839999999999</c:v>
                      </c:pt>
                      <c:pt idx="4609">
                        <c:v>55.471269999999997</c:v>
                      </c:pt>
                      <c:pt idx="4610">
                        <c:v>55.42606</c:v>
                      </c:pt>
                      <c:pt idx="4611">
                        <c:v>55.407969999999999</c:v>
                      </c:pt>
                      <c:pt idx="4612">
                        <c:v>55.407969999999999</c:v>
                      </c:pt>
                      <c:pt idx="4613">
                        <c:v>55.417020000000001</c:v>
                      </c:pt>
                      <c:pt idx="4614">
                        <c:v>55.380839999999999</c:v>
                      </c:pt>
                      <c:pt idx="4615">
                        <c:v>55.389890000000001</c:v>
                      </c:pt>
                      <c:pt idx="4616">
                        <c:v>55.453180000000003</c:v>
                      </c:pt>
                      <c:pt idx="4617">
                        <c:v>55.389890000000001</c:v>
                      </c:pt>
                      <c:pt idx="4618">
                        <c:v>55.453180000000003</c:v>
                      </c:pt>
                      <c:pt idx="4619">
                        <c:v>55.489350000000002</c:v>
                      </c:pt>
                      <c:pt idx="4620">
                        <c:v>55.3718</c:v>
                      </c:pt>
                      <c:pt idx="4621">
                        <c:v>55.435099999999998</c:v>
                      </c:pt>
                      <c:pt idx="4622">
                        <c:v>55.39893</c:v>
                      </c:pt>
                      <c:pt idx="4623">
                        <c:v>55.39893</c:v>
                      </c:pt>
                      <c:pt idx="4624">
                        <c:v>55.389890000000001</c:v>
                      </c:pt>
                      <c:pt idx="4625">
                        <c:v>55.389890000000001</c:v>
                      </c:pt>
                      <c:pt idx="4626">
                        <c:v>55.435099999999998</c:v>
                      </c:pt>
                      <c:pt idx="4627">
                        <c:v>55.39893</c:v>
                      </c:pt>
                      <c:pt idx="4628">
                        <c:v>55.407969999999999</c:v>
                      </c:pt>
                      <c:pt idx="4629">
                        <c:v>55.389890000000001</c:v>
                      </c:pt>
                      <c:pt idx="4630">
                        <c:v>55.462229999999998</c:v>
                      </c:pt>
                      <c:pt idx="4631">
                        <c:v>55.407969999999999</c:v>
                      </c:pt>
                      <c:pt idx="4632">
                        <c:v>55.453180000000003</c:v>
                      </c:pt>
                      <c:pt idx="4633">
                        <c:v>55.435099999999998</c:v>
                      </c:pt>
                      <c:pt idx="4634">
                        <c:v>55.453180000000003</c:v>
                      </c:pt>
                      <c:pt idx="4635">
                        <c:v>55.407969999999999</c:v>
                      </c:pt>
                      <c:pt idx="4636">
                        <c:v>55.407969999999999</c:v>
                      </c:pt>
                      <c:pt idx="4637">
                        <c:v>55.471269999999997</c:v>
                      </c:pt>
                      <c:pt idx="4638">
                        <c:v>55.417020000000001</c:v>
                      </c:pt>
                      <c:pt idx="4639">
                        <c:v>55.435099999999998</c:v>
                      </c:pt>
                      <c:pt idx="4640">
                        <c:v>55.39893</c:v>
                      </c:pt>
                      <c:pt idx="4641">
                        <c:v>55.444139999999997</c:v>
                      </c:pt>
                      <c:pt idx="4642">
                        <c:v>55.42606</c:v>
                      </c:pt>
                      <c:pt idx="4643">
                        <c:v>55.417020000000001</c:v>
                      </c:pt>
                      <c:pt idx="4644">
                        <c:v>55.389890000000001</c:v>
                      </c:pt>
                      <c:pt idx="4645">
                        <c:v>55.389890000000001</c:v>
                      </c:pt>
                      <c:pt idx="4646">
                        <c:v>55.407969999999999</c:v>
                      </c:pt>
                      <c:pt idx="4647">
                        <c:v>55.389890000000001</c:v>
                      </c:pt>
                      <c:pt idx="4648">
                        <c:v>55.389890000000001</c:v>
                      </c:pt>
                      <c:pt idx="4649">
                        <c:v>55.417020000000001</c:v>
                      </c:pt>
                      <c:pt idx="4650">
                        <c:v>55.435099999999998</c:v>
                      </c:pt>
                      <c:pt idx="4651">
                        <c:v>55.417020000000001</c:v>
                      </c:pt>
                      <c:pt idx="4652">
                        <c:v>55.462229999999998</c:v>
                      </c:pt>
                      <c:pt idx="4653">
                        <c:v>55.39893</c:v>
                      </c:pt>
                      <c:pt idx="4654">
                        <c:v>55.435099999999998</c:v>
                      </c:pt>
                      <c:pt idx="4655">
                        <c:v>55.435099999999998</c:v>
                      </c:pt>
                      <c:pt idx="4656">
                        <c:v>55.407969999999999</c:v>
                      </c:pt>
                      <c:pt idx="4657">
                        <c:v>55.42606</c:v>
                      </c:pt>
                      <c:pt idx="4658">
                        <c:v>55.407969999999999</c:v>
                      </c:pt>
                      <c:pt idx="4659">
                        <c:v>55.489350000000002</c:v>
                      </c:pt>
                      <c:pt idx="4660">
                        <c:v>55.435099999999998</c:v>
                      </c:pt>
                      <c:pt idx="4661">
                        <c:v>55.417020000000001</c:v>
                      </c:pt>
                      <c:pt idx="4662">
                        <c:v>55.435099999999998</c:v>
                      </c:pt>
                      <c:pt idx="4663">
                        <c:v>55.489350000000002</c:v>
                      </c:pt>
                      <c:pt idx="4664">
                        <c:v>55.471269999999997</c:v>
                      </c:pt>
                      <c:pt idx="4665">
                        <c:v>55.462229999999998</c:v>
                      </c:pt>
                      <c:pt idx="4666">
                        <c:v>55.489350000000002</c:v>
                      </c:pt>
                      <c:pt idx="4667">
                        <c:v>55.407969999999999</c:v>
                      </c:pt>
                      <c:pt idx="4668">
                        <c:v>55.417020000000001</c:v>
                      </c:pt>
                      <c:pt idx="4669">
                        <c:v>55.407969999999999</c:v>
                      </c:pt>
                      <c:pt idx="4670">
                        <c:v>55.407969999999999</c:v>
                      </c:pt>
                      <c:pt idx="4671">
                        <c:v>55.417020000000001</c:v>
                      </c:pt>
                      <c:pt idx="4672">
                        <c:v>55.444139999999997</c:v>
                      </c:pt>
                      <c:pt idx="4673">
                        <c:v>55.435099999999998</c:v>
                      </c:pt>
                      <c:pt idx="4674">
                        <c:v>55.462229999999998</c:v>
                      </c:pt>
                      <c:pt idx="4675">
                        <c:v>55.480310000000003</c:v>
                      </c:pt>
                      <c:pt idx="4676">
                        <c:v>55.39893</c:v>
                      </c:pt>
                      <c:pt idx="4677">
                        <c:v>55.435099999999998</c:v>
                      </c:pt>
                      <c:pt idx="4678">
                        <c:v>55.407969999999999</c:v>
                      </c:pt>
                      <c:pt idx="4679">
                        <c:v>55.489350000000002</c:v>
                      </c:pt>
                      <c:pt idx="4680">
                        <c:v>55.498390000000001</c:v>
                      </c:pt>
                      <c:pt idx="4681">
                        <c:v>55.471269999999997</c:v>
                      </c:pt>
                      <c:pt idx="4682">
                        <c:v>55.417020000000001</c:v>
                      </c:pt>
                      <c:pt idx="4683">
                        <c:v>55.417020000000001</c:v>
                      </c:pt>
                      <c:pt idx="4684">
                        <c:v>55.471269999999997</c:v>
                      </c:pt>
                      <c:pt idx="4685">
                        <c:v>55.453180000000003</c:v>
                      </c:pt>
                      <c:pt idx="4686">
                        <c:v>55.407969999999999</c:v>
                      </c:pt>
                      <c:pt idx="4687">
                        <c:v>55.453180000000003</c:v>
                      </c:pt>
                      <c:pt idx="4688">
                        <c:v>55.480310000000003</c:v>
                      </c:pt>
                      <c:pt idx="4689">
                        <c:v>55.407969999999999</c:v>
                      </c:pt>
                      <c:pt idx="4690">
                        <c:v>55.507440000000003</c:v>
                      </c:pt>
                      <c:pt idx="4691">
                        <c:v>55.389890000000001</c:v>
                      </c:pt>
                      <c:pt idx="4692">
                        <c:v>55.407969999999999</c:v>
                      </c:pt>
                      <c:pt idx="4693">
                        <c:v>55.435099999999998</c:v>
                      </c:pt>
                      <c:pt idx="4694">
                        <c:v>55.471269999999997</c:v>
                      </c:pt>
                      <c:pt idx="4695">
                        <c:v>55.407969999999999</c:v>
                      </c:pt>
                      <c:pt idx="4696">
                        <c:v>55.543610000000001</c:v>
                      </c:pt>
                      <c:pt idx="4697">
                        <c:v>55.39893</c:v>
                      </c:pt>
                      <c:pt idx="4698">
                        <c:v>55.42606</c:v>
                      </c:pt>
                      <c:pt idx="4699">
                        <c:v>55.462229999999998</c:v>
                      </c:pt>
                      <c:pt idx="4700">
                        <c:v>55.435099999999998</c:v>
                      </c:pt>
                      <c:pt idx="4701">
                        <c:v>55.417020000000001</c:v>
                      </c:pt>
                      <c:pt idx="4702">
                        <c:v>55.453180000000003</c:v>
                      </c:pt>
                      <c:pt idx="4703">
                        <c:v>55.42606</c:v>
                      </c:pt>
                      <c:pt idx="4704">
                        <c:v>55.489350000000002</c:v>
                      </c:pt>
                      <c:pt idx="4705">
                        <c:v>55.444139999999997</c:v>
                      </c:pt>
                      <c:pt idx="4706">
                        <c:v>55.407969999999999</c:v>
                      </c:pt>
                      <c:pt idx="4707">
                        <c:v>55.444139999999997</c:v>
                      </c:pt>
                      <c:pt idx="4708">
                        <c:v>55.435099999999998</c:v>
                      </c:pt>
                      <c:pt idx="4709">
                        <c:v>55.407969999999999</c:v>
                      </c:pt>
                      <c:pt idx="4710">
                        <c:v>55.471269999999997</c:v>
                      </c:pt>
                      <c:pt idx="4711">
                        <c:v>55.39893</c:v>
                      </c:pt>
                      <c:pt idx="4712">
                        <c:v>55.471269999999997</c:v>
                      </c:pt>
                      <c:pt idx="4713">
                        <c:v>55.417020000000001</c:v>
                      </c:pt>
                      <c:pt idx="4714">
                        <c:v>55.471269999999997</c:v>
                      </c:pt>
                      <c:pt idx="4715">
                        <c:v>55.417020000000001</c:v>
                      </c:pt>
                      <c:pt idx="4716">
                        <c:v>55.435099999999998</c:v>
                      </c:pt>
                      <c:pt idx="4717">
                        <c:v>55.453180000000003</c:v>
                      </c:pt>
                      <c:pt idx="4718">
                        <c:v>55.380839999999999</c:v>
                      </c:pt>
                      <c:pt idx="4719">
                        <c:v>55.417020000000001</c:v>
                      </c:pt>
                      <c:pt idx="4720">
                        <c:v>55.42606</c:v>
                      </c:pt>
                      <c:pt idx="4721">
                        <c:v>55.489350000000002</c:v>
                      </c:pt>
                      <c:pt idx="4722">
                        <c:v>55.435099999999998</c:v>
                      </c:pt>
                      <c:pt idx="4723">
                        <c:v>55.453180000000003</c:v>
                      </c:pt>
                      <c:pt idx="4724">
                        <c:v>55.471269999999997</c:v>
                      </c:pt>
                      <c:pt idx="4725">
                        <c:v>55.435099999999998</c:v>
                      </c:pt>
                      <c:pt idx="4726">
                        <c:v>55.444139999999997</c:v>
                      </c:pt>
                      <c:pt idx="4727">
                        <c:v>55.407969999999999</c:v>
                      </c:pt>
                      <c:pt idx="4728">
                        <c:v>55.471269999999997</c:v>
                      </c:pt>
                      <c:pt idx="4729">
                        <c:v>55.407969999999999</c:v>
                      </c:pt>
                      <c:pt idx="4730">
                        <c:v>55.498390000000001</c:v>
                      </c:pt>
                      <c:pt idx="4731">
                        <c:v>55.462229999999998</c:v>
                      </c:pt>
                      <c:pt idx="4732">
                        <c:v>55.42606</c:v>
                      </c:pt>
                      <c:pt idx="4733">
                        <c:v>55.444139999999997</c:v>
                      </c:pt>
                      <c:pt idx="4734">
                        <c:v>55.42606</c:v>
                      </c:pt>
                      <c:pt idx="4735">
                        <c:v>55.407969999999999</c:v>
                      </c:pt>
                      <c:pt idx="4736">
                        <c:v>55.39893</c:v>
                      </c:pt>
                      <c:pt idx="4737">
                        <c:v>55.407969999999999</c:v>
                      </c:pt>
                      <c:pt idx="4738">
                        <c:v>55.435099999999998</c:v>
                      </c:pt>
                      <c:pt idx="4739">
                        <c:v>55.435099999999998</c:v>
                      </c:pt>
                      <c:pt idx="4740">
                        <c:v>55.462229999999998</c:v>
                      </c:pt>
                      <c:pt idx="4741">
                        <c:v>55.389890000000001</c:v>
                      </c:pt>
                      <c:pt idx="4742">
                        <c:v>55.453180000000003</c:v>
                      </c:pt>
                      <c:pt idx="4743">
                        <c:v>55.498390000000001</c:v>
                      </c:pt>
                      <c:pt idx="4744">
                        <c:v>55.407969999999999</c:v>
                      </c:pt>
                      <c:pt idx="4745">
                        <c:v>55.417020000000001</c:v>
                      </c:pt>
                      <c:pt idx="4746">
                        <c:v>55.39893</c:v>
                      </c:pt>
                      <c:pt idx="4747">
                        <c:v>55.407969999999999</c:v>
                      </c:pt>
                      <c:pt idx="4748">
                        <c:v>55.534559999999999</c:v>
                      </c:pt>
                      <c:pt idx="4749">
                        <c:v>55.407969999999999</c:v>
                      </c:pt>
                      <c:pt idx="4750">
                        <c:v>55.42606</c:v>
                      </c:pt>
                      <c:pt idx="4751">
                        <c:v>55.453180000000003</c:v>
                      </c:pt>
                      <c:pt idx="4752">
                        <c:v>55.453180000000003</c:v>
                      </c:pt>
                      <c:pt idx="4753">
                        <c:v>55.417020000000001</c:v>
                      </c:pt>
                      <c:pt idx="4754">
                        <c:v>55.407969999999999</c:v>
                      </c:pt>
                      <c:pt idx="4755">
                        <c:v>55.407969999999999</c:v>
                      </c:pt>
                      <c:pt idx="4756">
                        <c:v>55.435099999999998</c:v>
                      </c:pt>
                      <c:pt idx="4757">
                        <c:v>55.453180000000003</c:v>
                      </c:pt>
                      <c:pt idx="4758">
                        <c:v>55.407969999999999</c:v>
                      </c:pt>
                      <c:pt idx="4759">
                        <c:v>55.453180000000003</c:v>
                      </c:pt>
                      <c:pt idx="4760">
                        <c:v>55.435099999999998</c:v>
                      </c:pt>
                      <c:pt idx="4761">
                        <c:v>55.480310000000003</c:v>
                      </c:pt>
                      <c:pt idx="4762">
                        <c:v>55.42606</c:v>
                      </c:pt>
                      <c:pt idx="4763">
                        <c:v>55.39893</c:v>
                      </c:pt>
                      <c:pt idx="4764">
                        <c:v>55.534559999999999</c:v>
                      </c:pt>
                      <c:pt idx="4765">
                        <c:v>55.417020000000001</c:v>
                      </c:pt>
                      <c:pt idx="4766">
                        <c:v>55.39893</c:v>
                      </c:pt>
                      <c:pt idx="4767">
                        <c:v>55.417020000000001</c:v>
                      </c:pt>
                      <c:pt idx="4768">
                        <c:v>55.435099999999998</c:v>
                      </c:pt>
                      <c:pt idx="4769">
                        <c:v>55.462229999999998</c:v>
                      </c:pt>
                      <c:pt idx="4770">
                        <c:v>55.417020000000001</c:v>
                      </c:pt>
                      <c:pt idx="4771">
                        <c:v>55.453180000000003</c:v>
                      </c:pt>
                      <c:pt idx="4772">
                        <c:v>55.42606</c:v>
                      </c:pt>
                      <c:pt idx="4773">
                        <c:v>55.462229999999998</c:v>
                      </c:pt>
                      <c:pt idx="4774">
                        <c:v>55.417020000000001</c:v>
                      </c:pt>
                      <c:pt idx="4775">
                        <c:v>55.3718</c:v>
                      </c:pt>
                      <c:pt idx="4776">
                        <c:v>55.462229999999998</c:v>
                      </c:pt>
                      <c:pt idx="4777">
                        <c:v>55.42606</c:v>
                      </c:pt>
                      <c:pt idx="4778">
                        <c:v>55.453180000000003</c:v>
                      </c:pt>
                      <c:pt idx="4779">
                        <c:v>55.435099999999998</c:v>
                      </c:pt>
                      <c:pt idx="4780">
                        <c:v>55.462229999999998</c:v>
                      </c:pt>
                      <c:pt idx="4781">
                        <c:v>55.453180000000003</c:v>
                      </c:pt>
                      <c:pt idx="4782">
                        <c:v>55.453180000000003</c:v>
                      </c:pt>
                      <c:pt idx="4783">
                        <c:v>55.435099999999998</c:v>
                      </c:pt>
                      <c:pt idx="4784">
                        <c:v>55.407969999999999</c:v>
                      </c:pt>
                      <c:pt idx="4785">
                        <c:v>55.462229999999998</c:v>
                      </c:pt>
                      <c:pt idx="4786">
                        <c:v>55.42606</c:v>
                      </c:pt>
                      <c:pt idx="4787">
                        <c:v>55.444139999999997</c:v>
                      </c:pt>
                      <c:pt idx="4788">
                        <c:v>55.462229999999998</c:v>
                      </c:pt>
                      <c:pt idx="4789">
                        <c:v>55.507440000000003</c:v>
                      </c:pt>
                      <c:pt idx="4790">
                        <c:v>55.417020000000001</c:v>
                      </c:pt>
                      <c:pt idx="4791">
                        <c:v>55.462229999999998</c:v>
                      </c:pt>
                      <c:pt idx="4792">
                        <c:v>55.435099999999998</c:v>
                      </c:pt>
                      <c:pt idx="4793">
                        <c:v>55.480310000000003</c:v>
                      </c:pt>
                      <c:pt idx="4794">
                        <c:v>55.534559999999999</c:v>
                      </c:pt>
                      <c:pt idx="4795">
                        <c:v>55.453180000000003</c:v>
                      </c:pt>
                      <c:pt idx="4796">
                        <c:v>55.42606</c:v>
                      </c:pt>
                      <c:pt idx="4797">
                        <c:v>55.42606</c:v>
                      </c:pt>
                      <c:pt idx="4798">
                        <c:v>55.462229999999998</c:v>
                      </c:pt>
                      <c:pt idx="4799">
                        <c:v>55.453180000000003</c:v>
                      </c:pt>
                      <c:pt idx="4800">
                        <c:v>55.435099999999998</c:v>
                      </c:pt>
                      <c:pt idx="4801">
                        <c:v>55.444139999999997</c:v>
                      </c:pt>
                      <c:pt idx="4802">
                        <c:v>55.407969999999999</c:v>
                      </c:pt>
                      <c:pt idx="4803">
                        <c:v>55.407969999999999</c:v>
                      </c:pt>
                      <c:pt idx="4804">
                        <c:v>55.42606</c:v>
                      </c:pt>
                      <c:pt idx="4805">
                        <c:v>55.498390000000001</c:v>
                      </c:pt>
                      <c:pt idx="4806">
                        <c:v>55.516480000000001</c:v>
                      </c:pt>
                      <c:pt idx="4807">
                        <c:v>55.480310000000003</c:v>
                      </c:pt>
                      <c:pt idx="4808">
                        <c:v>55.417020000000001</c:v>
                      </c:pt>
                      <c:pt idx="4809">
                        <c:v>55.42606</c:v>
                      </c:pt>
                      <c:pt idx="4810">
                        <c:v>55.42606</c:v>
                      </c:pt>
                      <c:pt idx="4811">
                        <c:v>55.435099999999998</c:v>
                      </c:pt>
                      <c:pt idx="4812">
                        <c:v>55.42606</c:v>
                      </c:pt>
                      <c:pt idx="4813">
                        <c:v>55.480310000000003</c:v>
                      </c:pt>
                      <c:pt idx="4814">
                        <c:v>55.516480000000001</c:v>
                      </c:pt>
                      <c:pt idx="4815">
                        <c:v>55.435099999999998</c:v>
                      </c:pt>
                      <c:pt idx="4816">
                        <c:v>55.42606</c:v>
                      </c:pt>
                      <c:pt idx="4817">
                        <c:v>55.42606</c:v>
                      </c:pt>
                      <c:pt idx="4818">
                        <c:v>55.462229999999998</c:v>
                      </c:pt>
                      <c:pt idx="4819">
                        <c:v>55.444139999999997</c:v>
                      </c:pt>
                      <c:pt idx="4820">
                        <c:v>55.453180000000003</c:v>
                      </c:pt>
                      <c:pt idx="4821">
                        <c:v>55.444139999999997</c:v>
                      </c:pt>
                      <c:pt idx="4822">
                        <c:v>55.444139999999997</c:v>
                      </c:pt>
                      <c:pt idx="4823">
                        <c:v>55.453180000000003</c:v>
                      </c:pt>
                      <c:pt idx="4824">
                        <c:v>55.480310000000003</c:v>
                      </c:pt>
                      <c:pt idx="4825">
                        <c:v>55.42606</c:v>
                      </c:pt>
                      <c:pt idx="4826">
                        <c:v>55.471269999999997</c:v>
                      </c:pt>
                      <c:pt idx="4827">
                        <c:v>55.417020000000001</c:v>
                      </c:pt>
                      <c:pt idx="4828">
                        <c:v>55.435099999999998</c:v>
                      </c:pt>
                      <c:pt idx="4829">
                        <c:v>55.417020000000001</c:v>
                      </c:pt>
                      <c:pt idx="4830">
                        <c:v>55.435099999999998</c:v>
                      </c:pt>
                      <c:pt idx="4831">
                        <c:v>55.480310000000003</c:v>
                      </c:pt>
                      <c:pt idx="4832">
                        <c:v>55.42606</c:v>
                      </c:pt>
                      <c:pt idx="4833">
                        <c:v>55.435099999999998</c:v>
                      </c:pt>
                      <c:pt idx="4834">
                        <c:v>55.42606</c:v>
                      </c:pt>
                      <c:pt idx="4835">
                        <c:v>55.435099999999998</c:v>
                      </c:pt>
                      <c:pt idx="4836">
                        <c:v>55.453180000000003</c:v>
                      </c:pt>
                      <c:pt idx="4837">
                        <c:v>55.462229999999998</c:v>
                      </c:pt>
                      <c:pt idx="4838">
                        <c:v>55.462229999999998</c:v>
                      </c:pt>
                      <c:pt idx="4839">
                        <c:v>55.42606</c:v>
                      </c:pt>
                      <c:pt idx="4840">
                        <c:v>55.435099999999998</c:v>
                      </c:pt>
                      <c:pt idx="4841">
                        <c:v>55.462229999999998</c:v>
                      </c:pt>
                      <c:pt idx="4842">
                        <c:v>55.444139999999997</c:v>
                      </c:pt>
                      <c:pt idx="4843">
                        <c:v>55.435099999999998</c:v>
                      </c:pt>
                      <c:pt idx="4844">
                        <c:v>55.498390000000001</c:v>
                      </c:pt>
                      <c:pt idx="4845">
                        <c:v>55.462229999999998</c:v>
                      </c:pt>
                      <c:pt idx="4846">
                        <c:v>55.534559999999999</c:v>
                      </c:pt>
                      <c:pt idx="4847">
                        <c:v>55.480310000000003</c:v>
                      </c:pt>
                      <c:pt idx="4848">
                        <c:v>55.435099999999998</c:v>
                      </c:pt>
                      <c:pt idx="4849">
                        <c:v>55.42606</c:v>
                      </c:pt>
                      <c:pt idx="4850">
                        <c:v>55.453180000000003</c:v>
                      </c:pt>
                      <c:pt idx="4851">
                        <c:v>55.453180000000003</c:v>
                      </c:pt>
                      <c:pt idx="4852">
                        <c:v>55.55265</c:v>
                      </c:pt>
                      <c:pt idx="4853">
                        <c:v>55.435099999999998</c:v>
                      </c:pt>
                      <c:pt idx="4854">
                        <c:v>55.444139999999997</c:v>
                      </c:pt>
                      <c:pt idx="4855">
                        <c:v>55.52552</c:v>
                      </c:pt>
                      <c:pt idx="4856">
                        <c:v>55.435099999999998</c:v>
                      </c:pt>
                      <c:pt idx="4857">
                        <c:v>55.435099999999998</c:v>
                      </c:pt>
                      <c:pt idx="4858">
                        <c:v>55.489350000000002</c:v>
                      </c:pt>
                      <c:pt idx="4859">
                        <c:v>55.444139999999997</c:v>
                      </c:pt>
                      <c:pt idx="4860">
                        <c:v>55.42606</c:v>
                      </c:pt>
                      <c:pt idx="4861">
                        <c:v>55.435099999999998</c:v>
                      </c:pt>
                      <c:pt idx="4862">
                        <c:v>55.489350000000002</c:v>
                      </c:pt>
                      <c:pt idx="4863">
                        <c:v>55.453180000000003</c:v>
                      </c:pt>
                      <c:pt idx="4864">
                        <c:v>55.453180000000003</c:v>
                      </c:pt>
                      <c:pt idx="4865">
                        <c:v>55.42606</c:v>
                      </c:pt>
                      <c:pt idx="4866">
                        <c:v>55.52552</c:v>
                      </c:pt>
                      <c:pt idx="4867">
                        <c:v>55.507440000000003</c:v>
                      </c:pt>
                      <c:pt idx="4868">
                        <c:v>55.435099999999998</c:v>
                      </c:pt>
                      <c:pt idx="4869">
                        <c:v>55.42606</c:v>
                      </c:pt>
                      <c:pt idx="4870">
                        <c:v>55.417020000000001</c:v>
                      </c:pt>
                      <c:pt idx="4871">
                        <c:v>55.516480000000001</c:v>
                      </c:pt>
                      <c:pt idx="4872">
                        <c:v>55.435099999999998</c:v>
                      </c:pt>
                      <c:pt idx="4873">
                        <c:v>55.480310000000003</c:v>
                      </c:pt>
                      <c:pt idx="4874">
                        <c:v>55.42606</c:v>
                      </c:pt>
                      <c:pt idx="4875">
                        <c:v>55.444139999999997</c:v>
                      </c:pt>
                      <c:pt idx="4876">
                        <c:v>55.42606</c:v>
                      </c:pt>
                      <c:pt idx="4877">
                        <c:v>55.42606</c:v>
                      </c:pt>
                      <c:pt idx="4878">
                        <c:v>55.453180000000003</c:v>
                      </c:pt>
                      <c:pt idx="4879">
                        <c:v>55.435099999999998</c:v>
                      </c:pt>
                      <c:pt idx="4880">
                        <c:v>55.480310000000003</c:v>
                      </c:pt>
                      <c:pt idx="4881">
                        <c:v>55.462229999999998</c:v>
                      </c:pt>
                      <c:pt idx="4882">
                        <c:v>55.435099999999998</c:v>
                      </c:pt>
                      <c:pt idx="4883">
                        <c:v>55.471269999999997</c:v>
                      </c:pt>
                      <c:pt idx="4884">
                        <c:v>55.480310000000003</c:v>
                      </c:pt>
                      <c:pt idx="4885">
                        <c:v>55.462229999999998</c:v>
                      </c:pt>
                      <c:pt idx="4886">
                        <c:v>55.462229999999998</c:v>
                      </c:pt>
                      <c:pt idx="4887">
                        <c:v>55.435099999999998</c:v>
                      </c:pt>
                      <c:pt idx="4888">
                        <c:v>55.453180000000003</c:v>
                      </c:pt>
                      <c:pt idx="4889">
                        <c:v>55.489350000000002</c:v>
                      </c:pt>
                      <c:pt idx="4890">
                        <c:v>55.480310000000003</c:v>
                      </c:pt>
                      <c:pt idx="4891">
                        <c:v>55.516480000000001</c:v>
                      </c:pt>
                      <c:pt idx="4892">
                        <c:v>55.417020000000001</c:v>
                      </c:pt>
                      <c:pt idx="4893">
                        <c:v>55.489350000000002</c:v>
                      </c:pt>
                      <c:pt idx="4894">
                        <c:v>55.471269999999997</c:v>
                      </c:pt>
                      <c:pt idx="4895">
                        <c:v>55.453180000000003</c:v>
                      </c:pt>
                      <c:pt idx="4896">
                        <c:v>55.444139999999997</c:v>
                      </c:pt>
                      <c:pt idx="4897">
                        <c:v>55.516480000000001</c:v>
                      </c:pt>
                      <c:pt idx="4898">
                        <c:v>55.453180000000003</c:v>
                      </c:pt>
                      <c:pt idx="4899">
                        <c:v>55.480310000000003</c:v>
                      </c:pt>
                      <c:pt idx="4900">
                        <c:v>55.498390000000001</c:v>
                      </c:pt>
                      <c:pt idx="4901">
                        <c:v>55.52552</c:v>
                      </c:pt>
                      <c:pt idx="4902">
                        <c:v>55.453180000000003</c:v>
                      </c:pt>
                      <c:pt idx="4903">
                        <c:v>55.462229999999998</c:v>
                      </c:pt>
                      <c:pt idx="4904">
                        <c:v>55.453180000000003</c:v>
                      </c:pt>
                      <c:pt idx="4905">
                        <c:v>55.453180000000003</c:v>
                      </c:pt>
                      <c:pt idx="4906">
                        <c:v>55.462229999999998</c:v>
                      </c:pt>
                      <c:pt idx="4907">
                        <c:v>55.435099999999998</c:v>
                      </c:pt>
                      <c:pt idx="4908">
                        <c:v>55.498390000000001</c:v>
                      </c:pt>
                      <c:pt idx="4909">
                        <c:v>55.498390000000001</c:v>
                      </c:pt>
                      <c:pt idx="4910">
                        <c:v>55.480310000000003</c:v>
                      </c:pt>
                      <c:pt idx="4911">
                        <c:v>55.453180000000003</c:v>
                      </c:pt>
                      <c:pt idx="4912">
                        <c:v>55.435099999999998</c:v>
                      </c:pt>
                      <c:pt idx="4913">
                        <c:v>55.453180000000003</c:v>
                      </c:pt>
                      <c:pt idx="4914">
                        <c:v>55.444139999999997</c:v>
                      </c:pt>
                      <c:pt idx="4915">
                        <c:v>55.471269999999997</c:v>
                      </c:pt>
                      <c:pt idx="4916">
                        <c:v>55.453180000000003</c:v>
                      </c:pt>
                      <c:pt idx="4917">
                        <c:v>55.435099999999998</c:v>
                      </c:pt>
                      <c:pt idx="4918">
                        <c:v>55.453180000000003</c:v>
                      </c:pt>
                      <c:pt idx="4919">
                        <c:v>55.489350000000002</c:v>
                      </c:pt>
                      <c:pt idx="4920">
                        <c:v>55.435099999999998</c:v>
                      </c:pt>
                      <c:pt idx="4921">
                        <c:v>55.462229999999998</c:v>
                      </c:pt>
                      <c:pt idx="4922">
                        <c:v>55.444139999999997</c:v>
                      </c:pt>
                      <c:pt idx="4923">
                        <c:v>55.507440000000003</c:v>
                      </c:pt>
                      <c:pt idx="4924">
                        <c:v>55.435099999999998</c:v>
                      </c:pt>
                      <c:pt idx="4925">
                        <c:v>55.453180000000003</c:v>
                      </c:pt>
                      <c:pt idx="4926">
                        <c:v>55.462229999999998</c:v>
                      </c:pt>
                      <c:pt idx="4927">
                        <c:v>55.444139999999997</c:v>
                      </c:pt>
                      <c:pt idx="4928">
                        <c:v>55.444139999999997</c:v>
                      </c:pt>
                      <c:pt idx="4929">
                        <c:v>55.471269999999997</c:v>
                      </c:pt>
                      <c:pt idx="4930">
                        <c:v>55.444139999999997</c:v>
                      </c:pt>
                      <c:pt idx="4931">
                        <c:v>55.435099999999998</c:v>
                      </c:pt>
                      <c:pt idx="4932">
                        <c:v>55.507440000000003</c:v>
                      </c:pt>
                      <c:pt idx="4933">
                        <c:v>55.462229999999998</c:v>
                      </c:pt>
                      <c:pt idx="4934">
                        <c:v>55.444139999999997</c:v>
                      </c:pt>
                      <c:pt idx="4935">
                        <c:v>55.444139999999997</c:v>
                      </c:pt>
                      <c:pt idx="4936">
                        <c:v>55.444139999999997</c:v>
                      </c:pt>
                      <c:pt idx="4937">
                        <c:v>55.498390000000001</c:v>
                      </c:pt>
                      <c:pt idx="4938">
                        <c:v>55.444139999999997</c:v>
                      </c:pt>
                      <c:pt idx="4939">
                        <c:v>55.471269999999997</c:v>
                      </c:pt>
                      <c:pt idx="4940">
                        <c:v>55.489350000000002</c:v>
                      </c:pt>
                      <c:pt idx="4941">
                        <c:v>55.435099999999998</c:v>
                      </c:pt>
                      <c:pt idx="4942">
                        <c:v>55.507440000000003</c:v>
                      </c:pt>
                      <c:pt idx="4943">
                        <c:v>55.42606</c:v>
                      </c:pt>
                      <c:pt idx="4944">
                        <c:v>55.480310000000003</c:v>
                      </c:pt>
                      <c:pt idx="4945">
                        <c:v>55.444139999999997</c:v>
                      </c:pt>
                      <c:pt idx="4946">
                        <c:v>55.435099999999998</c:v>
                      </c:pt>
                      <c:pt idx="4947">
                        <c:v>55.480310000000003</c:v>
                      </c:pt>
                      <c:pt idx="4948">
                        <c:v>55.435099999999998</c:v>
                      </c:pt>
                      <c:pt idx="4949">
                        <c:v>55.52552</c:v>
                      </c:pt>
                      <c:pt idx="4950">
                        <c:v>55.453180000000003</c:v>
                      </c:pt>
                      <c:pt idx="4951">
                        <c:v>55.52552</c:v>
                      </c:pt>
                      <c:pt idx="4952">
                        <c:v>55.462229999999998</c:v>
                      </c:pt>
                      <c:pt idx="4953">
                        <c:v>55.52552</c:v>
                      </c:pt>
                      <c:pt idx="4954">
                        <c:v>55.444139999999997</c:v>
                      </c:pt>
                      <c:pt idx="4955">
                        <c:v>55.444139999999997</c:v>
                      </c:pt>
                      <c:pt idx="4956">
                        <c:v>55.507440000000003</c:v>
                      </c:pt>
                      <c:pt idx="4957">
                        <c:v>55.498390000000001</c:v>
                      </c:pt>
                      <c:pt idx="4958">
                        <c:v>55.471269999999997</c:v>
                      </c:pt>
                      <c:pt idx="4959">
                        <c:v>55.444139999999997</c:v>
                      </c:pt>
                      <c:pt idx="4960">
                        <c:v>55.516480000000001</c:v>
                      </c:pt>
                      <c:pt idx="4961">
                        <c:v>55.462229999999998</c:v>
                      </c:pt>
                      <c:pt idx="4962">
                        <c:v>55.435099999999998</c:v>
                      </c:pt>
                      <c:pt idx="4963">
                        <c:v>55.42606</c:v>
                      </c:pt>
                      <c:pt idx="4964">
                        <c:v>55.534559999999999</c:v>
                      </c:pt>
                      <c:pt idx="4965">
                        <c:v>55.516480000000001</c:v>
                      </c:pt>
                      <c:pt idx="4966">
                        <c:v>55.480310000000003</c:v>
                      </c:pt>
                      <c:pt idx="4967">
                        <c:v>55.42606</c:v>
                      </c:pt>
                      <c:pt idx="4968">
                        <c:v>55.498390000000001</c:v>
                      </c:pt>
                      <c:pt idx="4969">
                        <c:v>55.507440000000003</c:v>
                      </c:pt>
                      <c:pt idx="4970">
                        <c:v>55.444139999999997</c:v>
                      </c:pt>
                      <c:pt idx="4971">
                        <c:v>55.498390000000001</c:v>
                      </c:pt>
                      <c:pt idx="4972">
                        <c:v>55.462229999999998</c:v>
                      </c:pt>
                      <c:pt idx="4973">
                        <c:v>55.453180000000003</c:v>
                      </c:pt>
                      <c:pt idx="4974">
                        <c:v>55.471269999999997</c:v>
                      </c:pt>
                      <c:pt idx="4975">
                        <c:v>55.52552</c:v>
                      </c:pt>
                      <c:pt idx="4976">
                        <c:v>55.489350000000002</c:v>
                      </c:pt>
                      <c:pt idx="4977">
                        <c:v>55.444139999999997</c:v>
                      </c:pt>
                      <c:pt idx="4978">
                        <c:v>55.444139999999997</c:v>
                      </c:pt>
                      <c:pt idx="4979">
                        <c:v>55.453180000000003</c:v>
                      </c:pt>
                      <c:pt idx="4980">
                        <c:v>55.471269999999997</c:v>
                      </c:pt>
                      <c:pt idx="4981">
                        <c:v>55.489350000000002</c:v>
                      </c:pt>
                      <c:pt idx="4982">
                        <c:v>55.52552</c:v>
                      </c:pt>
                      <c:pt idx="4983">
                        <c:v>55.507440000000003</c:v>
                      </c:pt>
                      <c:pt idx="4984">
                        <c:v>55.462229999999998</c:v>
                      </c:pt>
                      <c:pt idx="4985">
                        <c:v>55.462229999999998</c:v>
                      </c:pt>
                      <c:pt idx="4986">
                        <c:v>55.471269999999997</c:v>
                      </c:pt>
                      <c:pt idx="4987">
                        <c:v>55.498390000000001</c:v>
                      </c:pt>
                      <c:pt idx="4988">
                        <c:v>55.42606</c:v>
                      </c:pt>
                      <c:pt idx="4989">
                        <c:v>55.42606</c:v>
                      </c:pt>
                      <c:pt idx="4990">
                        <c:v>55.462229999999998</c:v>
                      </c:pt>
                      <c:pt idx="4991">
                        <c:v>55.462229999999998</c:v>
                      </c:pt>
                      <c:pt idx="4992">
                        <c:v>55.498390000000001</c:v>
                      </c:pt>
                      <c:pt idx="4993">
                        <c:v>55.480310000000003</c:v>
                      </c:pt>
                      <c:pt idx="4994">
                        <c:v>55.534559999999999</c:v>
                      </c:pt>
                      <c:pt idx="4995">
                        <c:v>55.543610000000001</c:v>
                      </c:pt>
                      <c:pt idx="4996">
                        <c:v>55.570729999999998</c:v>
                      </c:pt>
                      <c:pt idx="4997">
                        <c:v>55.52552</c:v>
                      </c:pt>
                      <c:pt idx="4998">
                        <c:v>55.498390000000001</c:v>
                      </c:pt>
                      <c:pt idx="4999">
                        <c:v>55.561689999999999</c:v>
                      </c:pt>
                      <c:pt idx="5000">
                        <c:v>55.52552</c:v>
                      </c:pt>
                      <c:pt idx="5001">
                        <c:v>55.507440000000003</c:v>
                      </c:pt>
                      <c:pt idx="5002">
                        <c:v>55.52552</c:v>
                      </c:pt>
                      <c:pt idx="5003">
                        <c:v>55.444139999999997</c:v>
                      </c:pt>
                      <c:pt idx="5004">
                        <c:v>55.507440000000003</c:v>
                      </c:pt>
                      <c:pt idx="5005">
                        <c:v>55.444139999999997</c:v>
                      </c:pt>
                      <c:pt idx="5006">
                        <c:v>55.435099999999998</c:v>
                      </c:pt>
                      <c:pt idx="5007">
                        <c:v>55.489350000000002</c:v>
                      </c:pt>
                      <c:pt idx="5008">
                        <c:v>55.471269999999997</c:v>
                      </c:pt>
                      <c:pt idx="5009">
                        <c:v>55.444139999999997</c:v>
                      </c:pt>
                      <c:pt idx="5010">
                        <c:v>55.453180000000003</c:v>
                      </c:pt>
                      <c:pt idx="5011">
                        <c:v>55.480310000000003</c:v>
                      </c:pt>
                      <c:pt idx="5012">
                        <c:v>55.471269999999997</c:v>
                      </c:pt>
                      <c:pt idx="5013">
                        <c:v>55.462229999999998</c:v>
                      </c:pt>
                      <c:pt idx="5014">
                        <c:v>55.534559999999999</c:v>
                      </c:pt>
                      <c:pt idx="5015">
                        <c:v>55.453180000000003</c:v>
                      </c:pt>
                      <c:pt idx="5016">
                        <c:v>55.453180000000003</c:v>
                      </c:pt>
                      <c:pt idx="5017">
                        <c:v>55.498390000000001</c:v>
                      </c:pt>
                      <c:pt idx="5018">
                        <c:v>55.588819999999998</c:v>
                      </c:pt>
                      <c:pt idx="5019">
                        <c:v>55.57978</c:v>
                      </c:pt>
                      <c:pt idx="5020">
                        <c:v>55.534559999999999</c:v>
                      </c:pt>
                      <c:pt idx="5021">
                        <c:v>55.489350000000002</c:v>
                      </c:pt>
                      <c:pt idx="5022">
                        <c:v>55.489350000000002</c:v>
                      </c:pt>
                      <c:pt idx="5023">
                        <c:v>55.480310000000003</c:v>
                      </c:pt>
                      <c:pt idx="5024">
                        <c:v>55.453180000000003</c:v>
                      </c:pt>
                      <c:pt idx="5025">
                        <c:v>55.480310000000003</c:v>
                      </c:pt>
                      <c:pt idx="5026">
                        <c:v>55.453180000000003</c:v>
                      </c:pt>
                      <c:pt idx="5027">
                        <c:v>55.489350000000002</c:v>
                      </c:pt>
                      <c:pt idx="5028">
                        <c:v>55.534559999999999</c:v>
                      </c:pt>
                      <c:pt idx="5029">
                        <c:v>55.498390000000001</c:v>
                      </c:pt>
                      <c:pt idx="5030">
                        <c:v>55.480310000000003</c:v>
                      </c:pt>
                      <c:pt idx="5031">
                        <c:v>55.561689999999999</c:v>
                      </c:pt>
                      <c:pt idx="5032">
                        <c:v>55.489350000000002</c:v>
                      </c:pt>
                      <c:pt idx="5033">
                        <c:v>55.471269999999997</c:v>
                      </c:pt>
                      <c:pt idx="5034">
                        <c:v>55.480310000000003</c:v>
                      </c:pt>
                      <c:pt idx="5035">
                        <c:v>55.480310000000003</c:v>
                      </c:pt>
                      <c:pt idx="5036">
                        <c:v>55.543610000000001</c:v>
                      </c:pt>
                      <c:pt idx="5037">
                        <c:v>55.453180000000003</c:v>
                      </c:pt>
                      <c:pt idx="5038">
                        <c:v>55.453180000000003</c:v>
                      </c:pt>
                      <c:pt idx="5039">
                        <c:v>55.534559999999999</c:v>
                      </c:pt>
                      <c:pt idx="5040">
                        <c:v>55.462229999999998</c:v>
                      </c:pt>
                      <c:pt idx="5041">
                        <c:v>55.462229999999998</c:v>
                      </c:pt>
                      <c:pt idx="5042">
                        <c:v>55.480310000000003</c:v>
                      </c:pt>
                      <c:pt idx="5043">
                        <c:v>55.444139999999997</c:v>
                      </c:pt>
                      <c:pt idx="5044">
                        <c:v>55.543610000000001</c:v>
                      </c:pt>
                      <c:pt idx="5045">
                        <c:v>55.462229999999998</c:v>
                      </c:pt>
                      <c:pt idx="5046">
                        <c:v>55.606900000000003</c:v>
                      </c:pt>
                      <c:pt idx="5047">
                        <c:v>55.534559999999999</c:v>
                      </c:pt>
                      <c:pt idx="5048">
                        <c:v>55.52552</c:v>
                      </c:pt>
                      <c:pt idx="5049">
                        <c:v>55.462229999999998</c:v>
                      </c:pt>
                      <c:pt idx="5050">
                        <c:v>55.498390000000001</c:v>
                      </c:pt>
                      <c:pt idx="5051">
                        <c:v>55.507440000000003</c:v>
                      </c:pt>
                      <c:pt idx="5052">
                        <c:v>55.480310000000003</c:v>
                      </c:pt>
                      <c:pt idx="5053">
                        <c:v>55.507440000000003</c:v>
                      </c:pt>
                      <c:pt idx="5054">
                        <c:v>55.444139999999997</c:v>
                      </c:pt>
                      <c:pt idx="5055">
                        <c:v>55.462229999999998</c:v>
                      </c:pt>
                      <c:pt idx="5056">
                        <c:v>55.471269999999997</c:v>
                      </c:pt>
                      <c:pt idx="5057">
                        <c:v>55.588819999999998</c:v>
                      </c:pt>
                      <c:pt idx="5058">
                        <c:v>55.462229999999998</c:v>
                      </c:pt>
                      <c:pt idx="5059">
                        <c:v>55.52552</c:v>
                      </c:pt>
                      <c:pt idx="5060">
                        <c:v>55.480310000000003</c:v>
                      </c:pt>
                      <c:pt idx="5061">
                        <c:v>55.534559999999999</c:v>
                      </c:pt>
                      <c:pt idx="5062">
                        <c:v>55.471269999999997</c:v>
                      </c:pt>
                      <c:pt idx="5063">
                        <c:v>55.462229999999998</c:v>
                      </c:pt>
                      <c:pt idx="5064">
                        <c:v>55.462229999999998</c:v>
                      </c:pt>
                      <c:pt idx="5065">
                        <c:v>55.444139999999997</c:v>
                      </c:pt>
                      <c:pt idx="5066">
                        <c:v>55.471269999999997</c:v>
                      </c:pt>
                      <c:pt idx="5067">
                        <c:v>55.480310000000003</c:v>
                      </c:pt>
                      <c:pt idx="5068">
                        <c:v>55.507440000000003</c:v>
                      </c:pt>
                      <c:pt idx="5069">
                        <c:v>55.480310000000003</c:v>
                      </c:pt>
                      <c:pt idx="5070">
                        <c:v>55.480310000000003</c:v>
                      </c:pt>
                      <c:pt idx="5071">
                        <c:v>55.52552</c:v>
                      </c:pt>
                      <c:pt idx="5072">
                        <c:v>55.462229999999998</c:v>
                      </c:pt>
                      <c:pt idx="5073">
                        <c:v>55.489350000000002</c:v>
                      </c:pt>
                      <c:pt idx="5074">
                        <c:v>55.543610000000001</c:v>
                      </c:pt>
                      <c:pt idx="5075">
                        <c:v>55.462229999999998</c:v>
                      </c:pt>
                      <c:pt idx="5076">
                        <c:v>55.52552</c:v>
                      </c:pt>
                      <c:pt idx="5077">
                        <c:v>55.471269999999997</c:v>
                      </c:pt>
                      <c:pt idx="5078">
                        <c:v>55.435099999999998</c:v>
                      </c:pt>
                      <c:pt idx="5079">
                        <c:v>55.489350000000002</c:v>
                      </c:pt>
                      <c:pt idx="5080">
                        <c:v>55.480310000000003</c:v>
                      </c:pt>
                      <c:pt idx="5081">
                        <c:v>55.489350000000002</c:v>
                      </c:pt>
                      <c:pt idx="5082">
                        <c:v>55.471269999999997</c:v>
                      </c:pt>
                      <c:pt idx="5083">
                        <c:v>55.55265</c:v>
                      </c:pt>
                      <c:pt idx="5084">
                        <c:v>55.462229999999998</c:v>
                      </c:pt>
                      <c:pt idx="5085">
                        <c:v>55.471269999999997</c:v>
                      </c:pt>
                      <c:pt idx="5086">
                        <c:v>55.52552</c:v>
                      </c:pt>
                      <c:pt idx="5087">
                        <c:v>55.462229999999998</c:v>
                      </c:pt>
                      <c:pt idx="5088">
                        <c:v>55.471269999999997</c:v>
                      </c:pt>
                      <c:pt idx="5089">
                        <c:v>55.489350000000002</c:v>
                      </c:pt>
                      <c:pt idx="5090">
                        <c:v>55.55265</c:v>
                      </c:pt>
                      <c:pt idx="5091">
                        <c:v>55.462229999999998</c:v>
                      </c:pt>
                      <c:pt idx="5092">
                        <c:v>55.498390000000001</c:v>
                      </c:pt>
                      <c:pt idx="5093">
                        <c:v>55.480310000000003</c:v>
                      </c:pt>
                      <c:pt idx="5094">
                        <c:v>55.498390000000001</c:v>
                      </c:pt>
                      <c:pt idx="5095">
                        <c:v>55.471269999999997</c:v>
                      </c:pt>
                      <c:pt idx="5096">
                        <c:v>55.471269999999997</c:v>
                      </c:pt>
                      <c:pt idx="5097">
                        <c:v>55.489350000000002</c:v>
                      </c:pt>
                      <c:pt idx="5098">
                        <c:v>55.507440000000003</c:v>
                      </c:pt>
                      <c:pt idx="5099">
                        <c:v>55.498390000000001</c:v>
                      </c:pt>
                      <c:pt idx="5100">
                        <c:v>55.507440000000003</c:v>
                      </c:pt>
                      <c:pt idx="5101">
                        <c:v>55.516480000000001</c:v>
                      </c:pt>
                      <c:pt idx="5102">
                        <c:v>55.453180000000003</c:v>
                      </c:pt>
                      <c:pt idx="5103">
                        <c:v>55.435099999999998</c:v>
                      </c:pt>
                      <c:pt idx="5104">
                        <c:v>55.480310000000003</c:v>
                      </c:pt>
                      <c:pt idx="5105">
                        <c:v>55.480310000000003</c:v>
                      </c:pt>
                      <c:pt idx="5106">
                        <c:v>55.498390000000001</c:v>
                      </c:pt>
                      <c:pt idx="5107">
                        <c:v>55.498390000000001</c:v>
                      </c:pt>
                      <c:pt idx="5108">
                        <c:v>55.453180000000003</c:v>
                      </c:pt>
                      <c:pt idx="5109">
                        <c:v>55.516480000000001</c:v>
                      </c:pt>
                      <c:pt idx="5110">
                        <c:v>55.52552</c:v>
                      </c:pt>
                      <c:pt idx="5111">
                        <c:v>55.534559999999999</c:v>
                      </c:pt>
                      <c:pt idx="5112">
                        <c:v>55.507440000000003</c:v>
                      </c:pt>
                      <c:pt idx="5113">
                        <c:v>55.480310000000003</c:v>
                      </c:pt>
                      <c:pt idx="5114">
                        <c:v>55.507440000000003</c:v>
                      </c:pt>
                      <c:pt idx="5115">
                        <c:v>55.480310000000003</c:v>
                      </c:pt>
                      <c:pt idx="5116">
                        <c:v>55.507440000000003</c:v>
                      </c:pt>
                      <c:pt idx="5117">
                        <c:v>55.489350000000002</c:v>
                      </c:pt>
                      <c:pt idx="5118">
                        <c:v>55.462229999999998</c:v>
                      </c:pt>
                      <c:pt idx="5119">
                        <c:v>55.543610000000001</c:v>
                      </c:pt>
                      <c:pt idx="5120">
                        <c:v>55.489350000000002</c:v>
                      </c:pt>
                      <c:pt idx="5121">
                        <c:v>55.498390000000001</c:v>
                      </c:pt>
                      <c:pt idx="5122">
                        <c:v>55.543610000000001</c:v>
                      </c:pt>
                      <c:pt idx="5123">
                        <c:v>55.516480000000001</c:v>
                      </c:pt>
                      <c:pt idx="5124">
                        <c:v>55.507440000000003</c:v>
                      </c:pt>
                      <c:pt idx="5125">
                        <c:v>55.462229999999998</c:v>
                      </c:pt>
                      <c:pt idx="5126">
                        <c:v>55.516480000000001</c:v>
                      </c:pt>
                      <c:pt idx="5127">
                        <c:v>55.498390000000001</c:v>
                      </c:pt>
                      <c:pt idx="5128">
                        <c:v>55.480310000000003</c:v>
                      </c:pt>
                      <c:pt idx="5129">
                        <c:v>55.489350000000002</c:v>
                      </c:pt>
                      <c:pt idx="5130">
                        <c:v>55.489350000000002</c:v>
                      </c:pt>
                      <c:pt idx="5131">
                        <c:v>55.462229999999998</c:v>
                      </c:pt>
                      <c:pt idx="5132">
                        <c:v>55.516480000000001</c:v>
                      </c:pt>
                      <c:pt idx="5133">
                        <c:v>55.55265</c:v>
                      </c:pt>
                      <c:pt idx="5134">
                        <c:v>55.471269999999997</c:v>
                      </c:pt>
                      <c:pt idx="5135">
                        <c:v>55.471269999999997</c:v>
                      </c:pt>
                      <c:pt idx="5136">
                        <c:v>55.489350000000002</c:v>
                      </c:pt>
                      <c:pt idx="5137">
                        <c:v>55.453180000000003</c:v>
                      </c:pt>
                      <c:pt idx="5138">
                        <c:v>55.471269999999997</c:v>
                      </c:pt>
                      <c:pt idx="5139">
                        <c:v>55.453180000000003</c:v>
                      </c:pt>
                      <c:pt idx="5140">
                        <c:v>55.489350000000002</c:v>
                      </c:pt>
                      <c:pt idx="5141">
                        <c:v>55.453180000000003</c:v>
                      </c:pt>
                      <c:pt idx="5142">
                        <c:v>55.462229999999998</c:v>
                      </c:pt>
                      <c:pt idx="5143">
                        <c:v>55.462229999999998</c:v>
                      </c:pt>
                      <c:pt idx="5144">
                        <c:v>55.462229999999998</c:v>
                      </c:pt>
                      <c:pt idx="5145">
                        <c:v>55.453180000000003</c:v>
                      </c:pt>
                      <c:pt idx="5146">
                        <c:v>55.480310000000003</c:v>
                      </c:pt>
                      <c:pt idx="5147">
                        <c:v>55.498390000000001</c:v>
                      </c:pt>
                      <c:pt idx="5148">
                        <c:v>55.489350000000002</c:v>
                      </c:pt>
                      <c:pt idx="5149">
                        <c:v>55.489350000000002</c:v>
                      </c:pt>
                      <c:pt idx="5150">
                        <c:v>55.471269999999997</c:v>
                      </c:pt>
                      <c:pt idx="5151">
                        <c:v>55.462229999999998</c:v>
                      </c:pt>
                      <c:pt idx="5152">
                        <c:v>55.480310000000003</c:v>
                      </c:pt>
                      <c:pt idx="5153">
                        <c:v>55.498390000000001</c:v>
                      </c:pt>
                      <c:pt idx="5154">
                        <c:v>55.561689999999999</c:v>
                      </c:pt>
                      <c:pt idx="5155">
                        <c:v>55.462229999999998</c:v>
                      </c:pt>
                      <c:pt idx="5156">
                        <c:v>55.507440000000003</c:v>
                      </c:pt>
                      <c:pt idx="5157">
                        <c:v>55.471269999999997</c:v>
                      </c:pt>
                      <c:pt idx="5158">
                        <c:v>55.52552</c:v>
                      </c:pt>
                      <c:pt idx="5159">
                        <c:v>55.534559999999999</c:v>
                      </c:pt>
                      <c:pt idx="5160">
                        <c:v>55.507440000000003</c:v>
                      </c:pt>
                      <c:pt idx="5161">
                        <c:v>55.480310000000003</c:v>
                      </c:pt>
                      <c:pt idx="5162">
                        <c:v>55.471269999999997</c:v>
                      </c:pt>
                      <c:pt idx="5163">
                        <c:v>55.534559999999999</c:v>
                      </c:pt>
                      <c:pt idx="5164">
                        <c:v>55.471269999999997</c:v>
                      </c:pt>
                      <c:pt idx="5165">
                        <c:v>55.489350000000002</c:v>
                      </c:pt>
                      <c:pt idx="5166">
                        <c:v>55.480310000000003</c:v>
                      </c:pt>
                      <c:pt idx="5167">
                        <c:v>55.507440000000003</c:v>
                      </c:pt>
                      <c:pt idx="5168">
                        <c:v>55.489350000000002</c:v>
                      </c:pt>
                      <c:pt idx="5169">
                        <c:v>55.516480000000001</c:v>
                      </c:pt>
                      <c:pt idx="5170">
                        <c:v>55.444139999999997</c:v>
                      </c:pt>
                      <c:pt idx="5171">
                        <c:v>55.480310000000003</c:v>
                      </c:pt>
                      <c:pt idx="5172">
                        <c:v>55.498390000000001</c:v>
                      </c:pt>
                      <c:pt idx="5173">
                        <c:v>55.480310000000003</c:v>
                      </c:pt>
                      <c:pt idx="5174">
                        <c:v>55.498390000000001</c:v>
                      </c:pt>
                      <c:pt idx="5175">
                        <c:v>55.489350000000002</c:v>
                      </c:pt>
                      <c:pt idx="5176">
                        <c:v>55.480310000000003</c:v>
                      </c:pt>
                      <c:pt idx="5177">
                        <c:v>55.55265</c:v>
                      </c:pt>
                      <c:pt idx="5178">
                        <c:v>55.498390000000001</c:v>
                      </c:pt>
                      <c:pt idx="5179">
                        <c:v>55.489350000000002</c:v>
                      </c:pt>
                      <c:pt idx="5180">
                        <c:v>55.52552</c:v>
                      </c:pt>
                      <c:pt idx="5181">
                        <c:v>55.471269999999997</c:v>
                      </c:pt>
                      <c:pt idx="5182">
                        <c:v>55.507440000000003</c:v>
                      </c:pt>
                      <c:pt idx="5183">
                        <c:v>55.498390000000001</c:v>
                      </c:pt>
                      <c:pt idx="5184">
                        <c:v>55.480310000000003</c:v>
                      </c:pt>
                      <c:pt idx="5185">
                        <c:v>55.498390000000001</c:v>
                      </c:pt>
                      <c:pt idx="5186">
                        <c:v>55.489350000000002</c:v>
                      </c:pt>
                      <c:pt idx="5187">
                        <c:v>55.462229999999998</c:v>
                      </c:pt>
                      <c:pt idx="5188">
                        <c:v>55.516480000000001</c:v>
                      </c:pt>
                      <c:pt idx="5189">
                        <c:v>55.480310000000003</c:v>
                      </c:pt>
                      <c:pt idx="5190">
                        <c:v>55.498390000000001</c:v>
                      </c:pt>
                      <c:pt idx="5191">
                        <c:v>55.498390000000001</c:v>
                      </c:pt>
                      <c:pt idx="5192">
                        <c:v>55.489350000000002</c:v>
                      </c:pt>
                      <c:pt idx="5193">
                        <c:v>55.516480000000001</c:v>
                      </c:pt>
                      <c:pt idx="5194">
                        <c:v>55.516480000000001</c:v>
                      </c:pt>
                      <c:pt idx="5195">
                        <c:v>55.498390000000001</c:v>
                      </c:pt>
                      <c:pt idx="5196">
                        <c:v>55.516480000000001</c:v>
                      </c:pt>
                      <c:pt idx="5197">
                        <c:v>55.471269999999997</c:v>
                      </c:pt>
                      <c:pt idx="5198">
                        <c:v>55.480310000000003</c:v>
                      </c:pt>
                      <c:pt idx="5199">
                        <c:v>55.543610000000001</c:v>
                      </c:pt>
                      <c:pt idx="5200">
                        <c:v>55.507440000000003</c:v>
                      </c:pt>
                      <c:pt idx="5201">
                        <c:v>55.462229999999998</c:v>
                      </c:pt>
                      <c:pt idx="5202">
                        <c:v>55.543610000000001</c:v>
                      </c:pt>
                      <c:pt idx="5203">
                        <c:v>55.462229999999998</c:v>
                      </c:pt>
                      <c:pt idx="5204">
                        <c:v>55.471269999999997</c:v>
                      </c:pt>
                      <c:pt idx="5205">
                        <c:v>55.543610000000001</c:v>
                      </c:pt>
                      <c:pt idx="5206">
                        <c:v>55.498390000000001</c:v>
                      </c:pt>
                      <c:pt idx="5207">
                        <c:v>55.52552</c:v>
                      </c:pt>
                      <c:pt idx="5208">
                        <c:v>55.453180000000003</c:v>
                      </c:pt>
                      <c:pt idx="5209">
                        <c:v>55.55265</c:v>
                      </c:pt>
                      <c:pt idx="5210">
                        <c:v>55.480310000000003</c:v>
                      </c:pt>
                      <c:pt idx="5211">
                        <c:v>55.480310000000003</c:v>
                      </c:pt>
                      <c:pt idx="5212">
                        <c:v>55.498390000000001</c:v>
                      </c:pt>
                      <c:pt idx="5213">
                        <c:v>55.507440000000003</c:v>
                      </c:pt>
                      <c:pt idx="5214">
                        <c:v>55.462229999999998</c:v>
                      </c:pt>
                      <c:pt idx="5215">
                        <c:v>55.489350000000002</c:v>
                      </c:pt>
                      <c:pt idx="5216">
                        <c:v>55.444139999999997</c:v>
                      </c:pt>
                      <c:pt idx="5217">
                        <c:v>55.462229999999998</c:v>
                      </c:pt>
                      <c:pt idx="5218">
                        <c:v>55.471269999999997</c:v>
                      </c:pt>
                      <c:pt idx="5219">
                        <c:v>55.471269999999997</c:v>
                      </c:pt>
                      <c:pt idx="5220">
                        <c:v>55.543610000000001</c:v>
                      </c:pt>
                      <c:pt idx="5221">
                        <c:v>55.597859999999997</c:v>
                      </c:pt>
                      <c:pt idx="5222">
                        <c:v>55.471269999999997</c:v>
                      </c:pt>
                      <c:pt idx="5223">
                        <c:v>55.480310000000003</c:v>
                      </c:pt>
                      <c:pt idx="5224">
                        <c:v>55.471269999999997</c:v>
                      </c:pt>
                      <c:pt idx="5225">
                        <c:v>55.507440000000003</c:v>
                      </c:pt>
                      <c:pt idx="5226">
                        <c:v>55.471269999999997</c:v>
                      </c:pt>
                      <c:pt idx="5227">
                        <c:v>55.471269999999997</c:v>
                      </c:pt>
                      <c:pt idx="5228">
                        <c:v>55.471269999999997</c:v>
                      </c:pt>
                      <c:pt idx="5229">
                        <c:v>55.471269999999997</c:v>
                      </c:pt>
                      <c:pt idx="5230">
                        <c:v>55.489350000000002</c:v>
                      </c:pt>
                      <c:pt idx="5231">
                        <c:v>55.507440000000003</c:v>
                      </c:pt>
                      <c:pt idx="5232">
                        <c:v>55.489350000000002</c:v>
                      </c:pt>
                      <c:pt idx="5233">
                        <c:v>55.498390000000001</c:v>
                      </c:pt>
                      <c:pt idx="5234">
                        <c:v>55.489350000000002</c:v>
                      </c:pt>
                      <c:pt idx="5235">
                        <c:v>55.498390000000001</c:v>
                      </c:pt>
                      <c:pt idx="5236">
                        <c:v>55.471269999999997</c:v>
                      </c:pt>
                      <c:pt idx="5237">
                        <c:v>55.480310000000003</c:v>
                      </c:pt>
                      <c:pt idx="5238">
                        <c:v>55.471269999999997</c:v>
                      </c:pt>
                      <c:pt idx="5239">
                        <c:v>55.462229999999998</c:v>
                      </c:pt>
                      <c:pt idx="5240">
                        <c:v>55.471269999999997</c:v>
                      </c:pt>
                      <c:pt idx="5241">
                        <c:v>55.462229999999998</c:v>
                      </c:pt>
                      <c:pt idx="5242">
                        <c:v>55.516480000000001</c:v>
                      </c:pt>
                      <c:pt idx="5243">
                        <c:v>55.444139999999997</c:v>
                      </c:pt>
                      <c:pt idx="5244">
                        <c:v>55.480310000000003</c:v>
                      </c:pt>
                      <c:pt idx="5245">
                        <c:v>55.471269999999997</c:v>
                      </c:pt>
                      <c:pt idx="5246">
                        <c:v>55.435099999999998</c:v>
                      </c:pt>
                      <c:pt idx="5247">
                        <c:v>55.462229999999998</c:v>
                      </c:pt>
                      <c:pt idx="5248">
                        <c:v>55.444139999999997</c:v>
                      </c:pt>
                      <c:pt idx="5249">
                        <c:v>55.471269999999997</c:v>
                      </c:pt>
                      <c:pt idx="5250">
                        <c:v>55.507440000000003</c:v>
                      </c:pt>
                      <c:pt idx="5251">
                        <c:v>55.480310000000003</c:v>
                      </c:pt>
                      <c:pt idx="5252">
                        <c:v>55.462229999999998</c:v>
                      </c:pt>
                      <c:pt idx="5253">
                        <c:v>55.462229999999998</c:v>
                      </c:pt>
                      <c:pt idx="5254">
                        <c:v>55.453180000000003</c:v>
                      </c:pt>
                      <c:pt idx="5255">
                        <c:v>55.471269999999997</c:v>
                      </c:pt>
                      <c:pt idx="5256">
                        <c:v>55.462229999999998</c:v>
                      </c:pt>
                      <c:pt idx="5257">
                        <c:v>55.489350000000002</c:v>
                      </c:pt>
                      <c:pt idx="5258">
                        <c:v>55.462229999999998</c:v>
                      </c:pt>
                      <c:pt idx="5259">
                        <c:v>55.462229999999998</c:v>
                      </c:pt>
                      <c:pt idx="5260">
                        <c:v>55.471269999999997</c:v>
                      </c:pt>
                      <c:pt idx="5261">
                        <c:v>55.471269999999997</c:v>
                      </c:pt>
                      <c:pt idx="5262">
                        <c:v>55.462229999999998</c:v>
                      </c:pt>
                      <c:pt idx="5263">
                        <c:v>55.435099999999998</c:v>
                      </c:pt>
                      <c:pt idx="5264">
                        <c:v>55.489350000000002</c:v>
                      </c:pt>
                      <c:pt idx="5265">
                        <c:v>55.498390000000001</c:v>
                      </c:pt>
                      <c:pt idx="5266">
                        <c:v>55.480310000000003</c:v>
                      </c:pt>
                      <c:pt idx="5267">
                        <c:v>55.453180000000003</c:v>
                      </c:pt>
                      <c:pt idx="5268">
                        <c:v>55.444139999999997</c:v>
                      </c:pt>
                      <c:pt idx="5269">
                        <c:v>55.453180000000003</c:v>
                      </c:pt>
                      <c:pt idx="5270">
                        <c:v>55.453180000000003</c:v>
                      </c:pt>
                      <c:pt idx="5271">
                        <c:v>55.462229999999998</c:v>
                      </c:pt>
                      <c:pt idx="5272">
                        <c:v>55.471269999999997</c:v>
                      </c:pt>
                      <c:pt idx="5273">
                        <c:v>55.480310000000003</c:v>
                      </c:pt>
                      <c:pt idx="5274">
                        <c:v>55.453180000000003</c:v>
                      </c:pt>
                      <c:pt idx="5275">
                        <c:v>55.516480000000001</c:v>
                      </c:pt>
                      <c:pt idx="5276">
                        <c:v>55.453180000000003</c:v>
                      </c:pt>
                      <c:pt idx="5277">
                        <c:v>55.480310000000003</c:v>
                      </c:pt>
                      <c:pt idx="5278">
                        <c:v>55.480310000000003</c:v>
                      </c:pt>
                      <c:pt idx="5279">
                        <c:v>55.435099999999998</c:v>
                      </c:pt>
                      <c:pt idx="5280">
                        <c:v>55.498390000000001</c:v>
                      </c:pt>
                      <c:pt idx="5281">
                        <c:v>55.507440000000003</c:v>
                      </c:pt>
                      <c:pt idx="5282">
                        <c:v>55.462229999999998</c:v>
                      </c:pt>
                      <c:pt idx="5283">
                        <c:v>55.480310000000003</c:v>
                      </c:pt>
                      <c:pt idx="5284">
                        <c:v>55.462229999999998</c:v>
                      </c:pt>
                      <c:pt idx="5285">
                        <c:v>55.444139999999997</c:v>
                      </c:pt>
                      <c:pt idx="5286">
                        <c:v>55.471269999999997</c:v>
                      </c:pt>
                      <c:pt idx="5287">
                        <c:v>55.507440000000003</c:v>
                      </c:pt>
                      <c:pt idx="5288">
                        <c:v>55.444139999999997</c:v>
                      </c:pt>
                      <c:pt idx="5289">
                        <c:v>55.42606</c:v>
                      </c:pt>
                      <c:pt idx="5290">
                        <c:v>55.471269999999997</c:v>
                      </c:pt>
                      <c:pt idx="5291">
                        <c:v>55.498390000000001</c:v>
                      </c:pt>
                      <c:pt idx="5292">
                        <c:v>55.444139999999997</c:v>
                      </c:pt>
                      <c:pt idx="5293">
                        <c:v>55.453180000000003</c:v>
                      </c:pt>
                      <c:pt idx="5294">
                        <c:v>55.471269999999997</c:v>
                      </c:pt>
                      <c:pt idx="5295">
                        <c:v>55.471269999999997</c:v>
                      </c:pt>
                      <c:pt idx="5296">
                        <c:v>55.435099999999998</c:v>
                      </c:pt>
                      <c:pt idx="5297">
                        <c:v>55.462229999999998</c:v>
                      </c:pt>
                      <c:pt idx="5298">
                        <c:v>55.471269999999997</c:v>
                      </c:pt>
                      <c:pt idx="5299">
                        <c:v>55.471269999999997</c:v>
                      </c:pt>
                      <c:pt idx="5300">
                        <c:v>55.489350000000002</c:v>
                      </c:pt>
                      <c:pt idx="5301">
                        <c:v>55.462229999999998</c:v>
                      </c:pt>
                      <c:pt idx="5302">
                        <c:v>55.480310000000003</c:v>
                      </c:pt>
                      <c:pt idx="5303">
                        <c:v>55.516480000000001</c:v>
                      </c:pt>
                      <c:pt idx="5304">
                        <c:v>55.489350000000002</c:v>
                      </c:pt>
                      <c:pt idx="5305">
                        <c:v>55.444139999999997</c:v>
                      </c:pt>
                      <c:pt idx="5306">
                        <c:v>55.444139999999997</c:v>
                      </c:pt>
                      <c:pt idx="5307">
                        <c:v>55.453180000000003</c:v>
                      </c:pt>
                      <c:pt idx="5308">
                        <c:v>55.444139999999997</c:v>
                      </c:pt>
                      <c:pt idx="5309">
                        <c:v>55.489350000000002</c:v>
                      </c:pt>
                      <c:pt idx="5310">
                        <c:v>55.480310000000003</c:v>
                      </c:pt>
                      <c:pt idx="5311">
                        <c:v>55.507440000000003</c:v>
                      </c:pt>
                      <c:pt idx="5312">
                        <c:v>55.462229999999998</c:v>
                      </c:pt>
                      <c:pt idx="5313">
                        <c:v>55.42606</c:v>
                      </c:pt>
                      <c:pt idx="5314">
                        <c:v>55.444139999999997</c:v>
                      </c:pt>
                      <c:pt idx="5315">
                        <c:v>55.471269999999997</c:v>
                      </c:pt>
                      <c:pt idx="5316">
                        <c:v>55.453180000000003</c:v>
                      </c:pt>
                      <c:pt idx="5317">
                        <c:v>55.453180000000003</c:v>
                      </c:pt>
                      <c:pt idx="5318">
                        <c:v>55.489350000000002</c:v>
                      </c:pt>
                      <c:pt idx="5319">
                        <c:v>55.498390000000001</c:v>
                      </c:pt>
                      <c:pt idx="5320">
                        <c:v>55.462229999999998</c:v>
                      </c:pt>
                      <c:pt idx="5321">
                        <c:v>55.52552</c:v>
                      </c:pt>
                      <c:pt idx="5322">
                        <c:v>55.444139999999997</c:v>
                      </c:pt>
                      <c:pt idx="5323">
                        <c:v>55.489350000000002</c:v>
                      </c:pt>
                      <c:pt idx="5324">
                        <c:v>55.435099999999998</c:v>
                      </c:pt>
                      <c:pt idx="5325">
                        <c:v>55.444139999999997</c:v>
                      </c:pt>
                      <c:pt idx="5326">
                        <c:v>55.462229999999998</c:v>
                      </c:pt>
                      <c:pt idx="5327">
                        <c:v>55.489350000000002</c:v>
                      </c:pt>
                      <c:pt idx="5328">
                        <c:v>55.462229999999998</c:v>
                      </c:pt>
                      <c:pt idx="5329">
                        <c:v>55.453180000000003</c:v>
                      </c:pt>
                      <c:pt idx="5330">
                        <c:v>55.471269999999997</c:v>
                      </c:pt>
                      <c:pt idx="5331">
                        <c:v>55.435099999999998</c:v>
                      </c:pt>
                      <c:pt idx="5332">
                        <c:v>55.507440000000003</c:v>
                      </c:pt>
                      <c:pt idx="5333">
                        <c:v>55.444139999999997</c:v>
                      </c:pt>
                      <c:pt idx="5334">
                        <c:v>55.480310000000003</c:v>
                      </c:pt>
                      <c:pt idx="5335">
                        <c:v>55.498390000000001</c:v>
                      </c:pt>
                      <c:pt idx="5336">
                        <c:v>55.480310000000003</c:v>
                      </c:pt>
                      <c:pt idx="5337">
                        <c:v>55.489350000000002</c:v>
                      </c:pt>
                      <c:pt idx="5338">
                        <c:v>55.498390000000001</c:v>
                      </c:pt>
                      <c:pt idx="5339">
                        <c:v>55.471269999999997</c:v>
                      </c:pt>
                      <c:pt idx="5340">
                        <c:v>55.462229999999998</c:v>
                      </c:pt>
                      <c:pt idx="5341">
                        <c:v>55.471269999999997</c:v>
                      </c:pt>
                      <c:pt idx="5342">
                        <c:v>55.471269999999997</c:v>
                      </c:pt>
                      <c:pt idx="5343">
                        <c:v>55.444139999999997</c:v>
                      </c:pt>
                      <c:pt idx="5344">
                        <c:v>55.507440000000003</c:v>
                      </c:pt>
                      <c:pt idx="5345">
                        <c:v>55.444139999999997</c:v>
                      </c:pt>
                      <c:pt idx="5346">
                        <c:v>55.516480000000001</c:v>
                      </c:pt>
                      <c:pt idx="5347">
                        <c:v>55.471269999999997</c:v>
                      </c:pt>
                      <c:pt idx="5348">
                        <c:v>55.444139999999997</c:v>
                      </c:pt>
                      <c:pt idx="5349">
                        <c:v>55.489350000000002</c:v>
                      </c:pt>
                      <c:pt idx="5350">
                        <c:v>55.534559999999999</c:v>
                      </c:pt>
                      <c:pt idx="5351">
                        <c:v>55.453180000000003</c:v>
                      </c:pt>
                      <c:pt idx="5352">
                        <c:v>55.453180000000003</c:v>
                      </c:pt>
                      <c:pt idx="5353">
                        <c:v>55.453180000000003</c:v>
                      </c:pt>
                      <c:pt idx="5354">
                        <c:v>55.471269999999997</c:v>
                      </c:pt>
                      <c:pt idx="5355">
                        <c:v>55.444139999999997</c:v>
                      </c:pt>
                      <c:pt idx="5356">
                        <c:v>55.471269999999997</c:v>
                      </c:pt>
                      <c:pt idx="5357">
                        <c:v>55.453180000000003</c:v>
                      </c:pt>
                      <c:pt idx="5358">
                        <c:v>55.453180000000003</c:v>
                      </c:pt>
                      <c:pt idx="5359">
                        <c:v>55.462229999999998</c:v>
                      </c:pt>
                      <c:pt idx="5360">
                        <c:v>55.489350000000002</c:v>
                      </c:pt>
                      <c:pt idx="5361">
                        <c:v>55.489350000000002</c:v>
                      </c:pt>
                      <c:pt idx="5362">
                        <c:v>55.453180000000003</c:v>
                      </c:pt>
                      <c:pt idx="5363">
                        <c:v>55.489350000000002</c:v>
                      </c:pt>
                      <c:pt idx="5364">
                        <c:v>55.444139999999997</c:v>
                      </c:pt>
                      <c:pt idx="5365">
                        <c:v>55.462229999999998</c:v>
                      </c:pt>
                      <c:pt idx="5366">
                        <c:v>55.507440000000003</c:v>
                      </c:pt>
                      <c:pt idx="5367">
                        <c:v>55.489350000000002</c:v>
                      </c:pt>
                      <c:pt idx="5368">
                        <c:v>55.462229999999998</c:v>
                      </c:pt>
                      <c:pt idx="5369">
                        <c:v>55.453180000000003</c:v>
                      </c:pt>
                      <c:pt idx="5370">
                        <c:v>55.462229999999998</c:v>
                      </c:pt>
                      <c:pt idx="5371">
                        <c:v>55.453180000000003</c:v>
                      </c:pt>
                      <c:pt idx="5372">
                        <c:v>55.444139999999997</c:v>
                      </c:pt>
                      <c:pt idx="5373">
                        <c:v>55.462229999999998</c:v>
                      </c:pt>
                      <c:pt idx="5374">
                        <c:v>55.462229999999998</c:v>
                      </c:pt>
                      <c:pt idx="5375">
                        <c:v>55.453180000000003</c:v>
                      </c:pt>
                      <c:pt idx="5376">
                        <c:v>55.480310000000003</c:v>
                      </c:pt>
                      <c:pt idx="5377">
                        <c:v>55.462229999999998</c:v>
                      </c:pt>
                      <c:pt idx="5378">
                        <c:v>55.489350000000002</c:v>
                      </c:pt>
                      <c:pt idx="5379">
                        <c:v>55.471269999999997</c:v>
                      </c:pt>
                      <c:pt idx="5380">
                        <c:v>55.534559999999999</c:v>
                      </c:pt>
                      <c:pt idx="5381">
                        <c:v>55.435099999999998</c:v>
                      </c:pt>
                      <c:pt idx="5382">
                        <c:v>55.480310000000003</c:v>
                      </c:pt>
                      <c:pt idx="5383">
                        <c:v>55.498390000000001</c:v>
                      </c:pt>
                      <c:pt idx="5384">
                        <c:v>55.453180000000003</c:v>
                      </c:pt>
                      <c:pt idx="5385">
                        <c:v>55.52552</c:v>
                      </c:pt>
                      <c:pt idx="5386">
                        <c:v>55.453180000000003</c:v>
                      </c:pt>
                      <c:pt idx="5387">
                        <c:v>55.462229999999998</c:v>
                      </c:pt>
                      <c:pt idx="5388">
                        <c:v>55.453180000000003</c:v>
                      </c:pt>
                      <c:pt idx="5389">
                        <c:v>55.498390000000001</c:v>
                      </c:pt>
                      <c:pt idx="5390">
                        <c:v>55.389890000000001</c:v>
                      </c:pt>
                    </c:numCache>
                  </c:numRef>
                </c:y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4-B204-40F6-864B-699F4B6735D1}"/>
                  </c:ext>
                </c:extLst>
              </c15:ser>
            </c15:filteredScatterSeries>
          </c:ext>
        </c:extLst>
      </c:scatterChart>
      <c:valAx>
        <c:axId val="20560083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Time [min]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53140416"/>
        <c:crosses val="autoZero"/>
        <c:crossBetween val="midCat"/>
      </c:valAx>
      <c:valAx>
        <c:axId val="2053140416"/>
        <c:scaling>
          <c:orientation val="minMax"/>
          <c:max val="1100"/>
          <c:min val="0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Temeprature [°C]</a:t>
                </a:r>
              </a:p>
            </c:rich>
          </c:tx>
          <c:layout>
            <c:manualLayout>
              <c:xMode val="edge"/>
              <c:yMode val="edge"/>
              <c:x val="2.042483660130719E-2"/>
              <c:y val="0.1117578029362848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205600832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Foglio1!$C$8</c:f>
              <c:strCache>
                <c:ptCount val="1"/>
                <c:pt idx="0">
                  <c:v>TEMPERATURE (°C)</c:v>
                </c:pt>
              </c:strCache>
            </c:strRef>
          </c:tx>
          <c:spPr>
            <a:ln w="22225" cap="rnd">
              <a:solidFill>
                <a:schemeClr val="bg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Foglio1!$B$9:$B$1112</c:f>
              <c:numCache>
                <c:formatCode>0.00</c:formatCode>
                <c:ptCount val="1104"/>
                <c:pt idx="0">
                  <c:v>1.6666666666666666E-2</c:v>
                </c:pt>
                <c:pt idx="1">
                  <c:v>3.3333333333333333E-2</c:v>
                </c:pt>
                <c:pt idx="2">
                  <c:v>0.05</c:v>
                </c:pt>
                <c:pt idx="3">
                  <c:v>6.6666666666666666E-2</c:v>
                </c:pt>
                <c:pt idx="4">
                  <c:v>8.3333333333333329E-2</c:v>
                </c:pt>
                <c:pt idx="5">
                  <c:v>0.1</c:v>
                </c:pt>
                <c:pt idx="6">
                  <c:v>0.11666666666666667</c:v>
                </c:pt>
                <c:pt idx="7">
                  <c:v>0.13333333333333333</c:v>
                </c:pt>
                <c:pt idx="8">
                  <c:v>0.15</c:v>
                </c:pt>
                <c:pt idx="9">
                  <c:v>0.16666666666666666</c:v>
                </c:pt>
                <c:pt idx="10">
                  <c:v>0.18333333333333332</c:v>
                </c:pt>
                <c:pt idx="11">
                  <c:v>0.2</c:v>
                </c:pt>
                <c:pt idx="12">
                  <c:v>0.21666666666666667</c:v>
                </c:pt>
                <c:pt idx="13">
                  <c:v>0.23333333333333334</c:v>
                </c:pt>
                <c:pt idx="14">
                  <c:v>0.25</c:v>
                </c:pt>
                <c:pt idx="15">
                  <c:v>0.26666666666666666</c:v>
                </c:pt>
                <c:pt idx="16">
                  <c:v>0.28333333333333333</c:v>
                </c:pt>
                <c:pt idx="17">
                  <c:v>0.3</c:v>
                </c:pt>
                <c:pt idx="18">
                  <c:v>0.31666666666666665</c:v>
                </c:pt>
                <c:pt idx="19">
                  <c:v>0.33333333333333331</c:v>
                </c:pt>
                <c:pt idx="20">
                  <c:v>0.35</c:v>
                </c:pt>
                <c:pt idx="21">
                  <c:v>0.36666666666666664</c:v>
                </c:pt>
                <c:pt idx="22">
                  <c:v>0.38333333333333336</c:v>
                </c:pt>
                <c:pt idx="23">
                  <c:v>0.4</c:v>
                </c:pt>
                <c:pt idx="24">
                  <c:v>0.41666666666666669</c:v>
                </c:pt>
                <c:pt idx="25">
                  <c:v>0.43333333333333335</c:v>
                </c:pt>
                <c:pt idx="26">
                  <c:v>0.45</c:v>
                </c:pt>
                <c:pt idx="27">
                  <c:v>0.46666666666666667</c:v>
                </c:pt>
                <c:pt idx="28">
                  <c:v>0.48333333333333334</c:v>
                </c:pt>
                <c:pt idx="29">
                  <c:v>0.5</c:v>
                </c:pt>
                <c:pt idx="30">
                  <c:v>0.51666666666666672</c:v>
                </c:pt>
                <c:pt idx="31">
                  <c:v>0.53333333333333333</c:v>
                </c:pt>
                <c:pt idx="32">
                  <c:v>0.55000000000000004</c:v>
                </c:pt>
                <c:pt idx="33">
                  <c:v>0.56666666666666665</c:v>
                </c:pt>
                <c:pt idx="34">
                  <c:v>0.58333333333333337</c:v>
                </c:pt>
                <c:pt idx="35">
                  <c:v>0.6</c:v>
                </c:pt>
                <c:pt idx="36">
                  <c:v>0.6166666666666667</c:v>
                </c:pt>
                <c:pt idx="37">
                  <c:v>0.6333333333333333</c:v>
                </c:pt>
                <c:pt idx="38">
                  <c:v>0.65</c:v>
                </c:pt>
                <c:pt idx="39">
                  <c:v>0.66666666666666663</c:v>
                </c:pt>
                <c:pt idx="40">
                  <c:v>0.68333333333333335</c:v>
                </c:pt>
                <c:pt idx="41">
                  <c:v>0.7</c:v>
                </c:pt>
                <c:pt idx="42">
                  <c:v>0.71666666666666667</c:v>
                </c:pt>
                <c:pt idx="43">
                  <c:v>0.73333333333333328</c:v>
                </c:pt>
                <c:pt idx="44">
                  <c:v>0.75</c:v>
                </c:pt>
                <c:pt idx="45">
                  <c:v>0.76666666666666672</c:v>
                </c:pt>
                <c:pt idx="46">
                  <c:v>0.78333333333333333</c:v>
                </c:pt>
                <c:pt idx="47">
                  <c:v>0.8</c:v>
                </c:pt>
                <c:pt idx="48">
                  <c:v>0.81666666666666665</c:v>
                </c:pt>
                <c:pt idx="49">
                  <c:v>0.83333333333333337</c:v>
                </c:pt>
                <c:pt idx="50">
                  <c:v>0.85</c:v>
                </c:pt>
                <c:pt idx="51">
                  <c:v>0.8666666666666667</c:v>
                </c:pt>
                <c:pt idx="52">
                  <c:v>0.8833333333333333</c:v>
                </c:pt>
                <c:pt idx="53">
                  <c:v>0.9</c:v>
                </c:pt>
                <c:pt idx="54">
                  <c:v>0.91666666666666663</c:v>
                </c:pt>
                <c:pt idx="55">
                  <c:v>0.93333333333333335</c:v>
                </c:pt>
                <c:pt idx="56">
                  <c:v>0.95</c:v>
                </c:pt>
                <c:pt idx="57">
                  <c:v>0.96666666666666667</c:v>
                </c:pt>
                <c:pt idx="58">
                  <c:v>0.98333333333333328</c:v>
                </c:pt>
                <c:pt idx="59">
                  <c:v>1</c:v>
                </c:pt>
                <c:pt idx="60">
                  <c:v>1.0166666666666666</c:v>
                </c:pt>
                <c:pt idx="61">
                  <c:v>1.0333333333333334</c:v>
                </c:pt>
                <c:pt idx="62">
                  <c:v>1.05</c:v>
                </c:pt>
                <c:pt idx="63">
                  <c:v>1.0666666666666667</c:v>
                </c:pt>
                <c:pt idx="64">
                  <c:v>1.0833333333333333</c:v>
                </c:pt>
                <c:pt idx="65">
                  <c:v>1.1000000000000001</c:v>
                </c:pt>
                <c:pt idx="66">
                  <c:v>1.1166666666666667</c:v>
                </c:pt>
                <c:pt idx="67">
                  <c:v>1.1333333333333333</c:v>
                </c:pt>
                <c:pt idx="68">
                  <c:v>1.1499999999999999</c:v>
                </c:pt>
                <c:pt idx="69">
                  <c:v>1.1666666666666667</c:v>
                </c:pt>
                <c:pt idx="70">
                  <c:v>1.1833333333333333</c:v>
                </c:pt>
                <c:pt idx="71">
                  <c:v>1.2</c:v>
                </c:pt>
                <c:pt idx="72">
                  <c:v>1.2166666666666666</c:v>
                </c:pt>
                <c:pt idx="73">
                  <c:v>1.2333333333333334</c:v>
                </c:pt>
                <c:pt idx="74">
                  <c:v>1.25</c:v>
                </c:pt>
                <c:pt idx="75">
                  <c:v>1.2666666666666666</c:v>
                </c:pt>
                <c:pt idx="76">
                  <c:v>1.2833333333333334</c:v>
                </c:pt>
                <c:pt idx="77">
                  <c:v>1.3</c:v>
                </c:pt>
                <c:pt idx="78">
                  <c:v>1.3166666666666667</c:v>
                </c:pt>
                <c:pt idx="79">
                  <c:v>1.3333333333333333</c:v>
                </c:pt>
                <c:pt idx="80">
                  <c:v>1.35</c:v>
                </c:pt>
                <c:pt idx="81">
                  <c:v>1.3666666666666667</c:v>
                </c:pt>
                <c:pt idx="82">
                  <c:v>1.3833333333333333</c:v>
                </c:pt>
                <c:pt idx="83">
                  <c:v>1.4</c:v>
                </c:pt>
                <c:pt idx="84">
                  <c:v>1.4166666666666667</c:v>
                </c:pt>
                <c:pt idx="85">
                  <c:v>1.4333333333333333</c:v>
                </c:pt>
                <c:pt idx="86">
                  <c:v>1.45</c:v>
                </c:pt>
                <c:pt idx="87">
                  <c:v>1.4666666666666666</c:v>
                </c:pt>
                <c:pt idx="88">
                  <c:v>1.4833333333333334</c:v>
                </c:pt>
                <c:pt idx="89">
                  <c:v>1.5</c:v>
                </c:pt>
                <c:pt idx="90">
                  <c:v>1.5166666666666666</c:v>
                </c:pt>
                <c:pt idx="91">
                  <c:v>1.5333333333333334</c:v>
                </c:pt>
                <c:pt idx="92">
                  <c:v>1.55</c:v>
                </c:pt>
                <c:pt idx="93">
                  <c:v>1.5666666666666667</c:v>
                </c:pt>
                <c:pt idx="94">
                  <c:v>1.5833333333333333</c:v>
                </c:pt>
                <c:pt idx="95">
                  <c:v>1.6</c:v>
                </c:pt>
                <c:pt idx="96">
                  <c:v>1.6166666666666667</c:v>
                </c:pt>
                <c:pt idx="97">
                  <c:v>1.6333333333333333</c:v>
                </c:pt>
                <c:pt idx="98">
                  <c:v>1.65</c:v>
                </c:pt>
                <c:pt idx="99">
                  <c:v>1.6666666666666667</c:v>
                </c:pt>
                <c:pt idx="100">
                  <c:v>1.6833333333333333</c:v>
                </c:pt>
                <c:pt idx="101">
                  <c:v>1.7</c:v>
                </c:pt>
                <c:pt idx="102">
                  <c:v>1.7166666666666666</c:v>
                </c:pt>
                <c:pt idx="103">
                  <c:v>1.7333333333333334</c:v>
                </c:pt>
                <c:pt idx="104">
                  <c:v>1.75</c:v>
                </c:pt>
                <c:pt idx="105">
                  <c:v>1.7666666666666666</c:v>
                </c:pt>
                <c:pt idx="106">
                  <c:v>1.7833333333333334</c:v>
                </c:pt>
                <c:pt idx="107">
                  <c:v>1.8</c:v>
                </c:pt>
                <c:pt idx="108">
                  <c:v>1.8166666666666667</c:v>
                </c:pt>
                <c:pt idx="109">
                  <c:v>1.8333333333333333</c:v>
                </c:pt>
                <c:pt idx="110">
                  <c:v>1.85</c:v>
                </c:pt>
                <c:pt idx="111">
                  <c:v>1.8666666666666667</c:v>
                </c:pt>
                <c:pt idx="112">
                  <c:v>1.8833333333333333</c:v>
                </c:pt>
                <c:pt idx="113">
                  <c:v>1.9</c:v>
                </c:pt>
                <c:pt idx="114">
                  <c:v>1.9166666666666667</c:v>
                </c:pt>
                <c:pt idx="115">
                  <c:v>1.9333333333333333</c:v>
                </c:pt>
                <c:pt idx="116">
                  <c:v>1.95</c:v>
                </c:pt>
                <c:pt idx="117">
                  <c:v>1.9666666666666666</c:v>
                </c:pt>
                <c:pt idx="118">
                  <c:v>1.9833333333333334</c:v>
                </c:pt>
                <c:pt idx="119">
                  <c:v>2</c:v>
                </c:pt>
                <c:pt idx="120">
                  <c:v>2.0166666666666666</c:v>
                </c:pt>
                <c:pt idx="121">
                  <c:v>2.0333333333333332</c:v>
                </c:pt>
                <c:pt idx="122">
                  <c:v>2.0499999999999998</c:v>
                </c:pt>
                <c:pt idx="123">
                  <c:v>2.0666666666666669</c:v>
                </c:pt>
                <c:pt idx="124">
                  <c:v>2.0833333333333335</c:v>
                </c:pt>
                <c:pt idx="125">
                  <c:v>2.1</c:v>
                </c:pt>
                <c:pt idx="126">
                  <c:v>2.1166666666666667</c:v>
                </c:pt>
                <c:pt idx="127">
                  <c:v>2.1333333333333333</c:v>
                </c:pt>
                <c:pt idx="128">
                  <c:v>2.15</c:v>
                </c:pt>
                <c:pt idx="129">
                  <c:v>2.1666666666666665</c:v>
                </c:pt>
                <c:pt idx="130">
                  <c:v>2.1833333333333331</c:v>
                </c:pt>
                <c:pt idx="131">
                  <c:v>2.2000000000000002</c:v>
                </c:pt>
                <c:pt idx="132">
                  <c:v>2.2166666666666668</c:v>
                </c:pt>
                <c:pt idx="133">
                  <c:v>2.2333333333333334</c:v>
                </c:pt>
                <c:pt idx="134">
                  <c:v>2.25</c:v>
                </c:pt>
                <c:pt idx="135">
                  <c:v>2.2666666666666666</c:v>
                </c:pt>
                <c:pt idx="136">
                  <c:v>2.2833333333333332</c:v>
                </c:pt>
                <c:pt idx="137">
                  <c:v>2.2999999999999998</c:v>
                </c:pt>
                <c:pt idx="138">
                  <c:v>2.3166666666666669</c:v>
                </c:pt>
                <c:pt idx="139">
                  <c:v>2.3333333333333335</c:v>
                </c:pt>
                <c:pt idx="140">
                  <c:v>2.35</c:v>
                </c:pt>
                <c:pt idx="141">
                  <c:v>2.3666666666666667</c:v>
                </c:pt>
                <c:pt idx="142">
                  <c:v>2.3833333333333333</c:v>
                </c:pt>
                <c:pt idx="143">
                  <c:v>2.4</c:v>
                </c:pt>
                <c:pt idx="144">
                  <c:v>2.4166666666666665</c:v>
                </c:pt>
                <c:pt idx="145">
                  <c:v>2.4333333333333331</c:v>
                </c:pt>
                <c:pt idx="146">
                  <c:v>2.4500000000000002</c:v>
                </c:pt>
                <c:pt idx="147">
                  <c:v>2.4666666666666668</c:v>
                </c:pt>
                <c:pt idx="148">
                  <c:v>2.4833333333333334</c:v>
                </c:pt>
                <c:pt idx="149">
                  <c:v>2.5</c:v>
                </c:pt>
                <c:pt idx="150">
                  <c:v>2.5166666666666666</c:v>
                </c:pt>
                <c:pt idx="151">
                  <c:v>2.5333333333333332</c:v>
                </c:pt>
                <c:pt idx="152">
                  <c:v>2.5499999999999998</c:v>
                </c:pt>
                <c:pt idx="153">
                  <c:v>2.5666666666666669</c:v>
                </c:pt>
                <c:pt idx="154">
                  <c:v>2.5833333333333335</c:v>
                </c:pt>
                <c:pt idx="155">
                  <c:v>2.6</c:v>
                </c:pt>
                <c:pt idx="156">
                  <c:v>2.6166666666666667</c:v>
                </c:pt>
                <c:pt idx="157">
                  <c:v>2.6333333333333333</c:v>
                </c:pt>
                <c:pt idx="158">
                  <c:v>2.65</c:v>
                </c:pt>
                <c:pt idx="159">
                  <c:v>2.6666666666666665</c:v>
                </c:pt>
                <c:pt idx="160">
                  <c:v>2.6833333333333331</c:v>
                </c:pt>
                <c:pt idx="161">
                  <c:v>2.7</c:v>
                </c:pt>
                <c:pt idx="162">
                  <c:v>2.7166666666666668</c:v>
                </c:pt>
                <c:pt idx="163">
                  <c:v>2.7333333333333334</c:v>
                </c:pt>
                <c:pt idx="164">
                  <c:v>2.75</c:v>
                </c:pt>
                <c:pt idx="165">
                  <c:v>2.7666666666666666</c:v>
                </c:pt>
                <c:pt idx="166">
                  <c:v>2.7833333333333332</c:v>
                </c:pt>
                <c:pt idx="167">
                  <c:v>2.8</c:v>
                </c:pt>
                <c:pt idx="168">
                  <c:v>2.8166666666666669</c:v>
                </c:pt>
                <c:pt idx="169">
                  <c:v>2.8333333333333335</c:v>
                </c:pt>
                <c:pt idx="170">
                  <c:v>2.85</c:v>
                </c:pt>
                <c:pt idx="171">
                  <c:v>2.8666666666666667</c:v>
                </c:pt>
                <c:pt idx="172">
                  <c:v>2.8833333333333333</c:v>
                </c:pt>
                <c:pt idx="173">
                  <c:v>2.9</c:v>
                </c:pt>
                <c:pt idx="174">
                  <c:v>2.9166666666666665</c:v>
                </c:pt>
                <c:pt idx="175">
                  <c:v>2.9333333333333331</c:v>
                </c:pt>
                <c:pt idx="176">
                  <c:v>2.95</c:v>
                </c:pt>
                <c:pt idx="177">
                  <c:v>2.9666666666666668</c:v>
                </c:pt>
                <c:pt idx="178">
                  <c:v>2.9833333333333334</c:v>
                </c:pt>
                <c:pt idx="179">
                  <c:v>3</c:v>
                </c:pt>
                <c:pt idx="180">
                  <c:v>3.0166666666666666</c:v>
                </c:pt>
                <c:pt idx="181">
                  <c:v>3.0333333333333332</c:v>
                </c:pt>
                <c:pt idx="182">
                  <c:v>3.05</c:v>
                </c:pt>
                <c:pt idx="183">
                  <c:v>3.0666666666666669</c:v>
                </c:pt>
                <c:pt idx="184">
                  <c:v>3.0833333333333335</c:v>
                </c:pt>
                <c:pt idx="185">
                  <c:v>3.1</c:v>
                </c:pt>
                <c:pt idx="186">
                  <c:v>3.1166666666666667</c:v>
                </c:pt>
                <c:pt idx="187">
                  <c:v>3.1333333333333333</c:v>
                </c:pt>
                <c:pt idx="188">
                  <c:v>3.15</c:v>
                </c:pt>
                <c:pt idx="189">
                  <c:v>3.1666666666666665</c:v>
                </c:pt>
                <c:pt idx="190">
                  <c:v>3.1833333333333331</c:v>
                </c:pt>
                <c:pt idx="191">
                  <c:v>3.2</c:v>
                </c:pt>
                <c:pt idx="192">
                  <c:v>3.2166666666666668</c:v>
                </c:pt>
                <c:pt idx="193">
                  <c:v>3.2333333333333334</c:v>
                </c:pt>
                <c:pt idx="194">
                  <c:v>3.25</c:v>
                </c:pt>
                <c:pt idx="195">
                  <c:v>3.2666666666666666</c:v>
                </c:pt>
                <c:pt idx="196">
                  <c:v>3.2833333333333332</c:v>
                </c:pt>
                <c:pt idx="197">
                  <c:v>3.3</c:v>
                </c:pt>
                <c:pt idx="198">
                  <c:v>3.3166666666666669</c:v>
                </c:pt>
                <c:pt idx="199">
                  <c:v>3.3333333333333335</c:v>
                </c:pt>
                <c:pt idx="200">
                  <c:v>3.35</c:v>
                </c:pt>
                <c:pt idx="201">
                  <c:v>3.3666666666666667</c:v>
                </c:pt>
                <c:pt idx="202">
                  <c:v>3.3833333333333333</c:v>
                </c:pt>
                <c:pt idx="203">
                  <c:v>3.4</c:v>
                </c:pt>
                <c:pt idx="204">
                  <c:v>3.4166666666666665</c:v>
                </c:pt>
                <c:pt idx="205">
                  <c:v>3.4333333333333331</c:v>
                </c:pt>
                <c:pt idx="206">
                  <c:v>3.45</c:v>
                </c:pt>
                <c:pt idx="207">
                  <c:v>3.4666666666666668</c:v>
                </c:pt>
                <c:pt idx="208">
                  <c:v>3.4833333333333334</c:v>
                </c:pt>
                <c:pt idx="209">
                  <c:v>3.5</c:v>
                </c:pt>
                <c:pt idx="210">
                  <c:v>3.5166666666666666</c:v>
                </c:pt>
                <c:pt idx="211">
                  <c:v>3.5333333333333332</c:v>
                </c:pt>
                <c:pt idx="212">
                  <c:v>3.55</c:v>
                </c:pt>
                <c:pt idx="213">
                  <c:v>3.5666666666666669</c:v>
                </c:pt>
                <c:pt idx="214">
                  <c:v>3.5833333333333335</c:v>
                </c:pt>
                <c:pt idx="215">
                  <c:v>3.6</c:v>
                </c:pt>
                <c:pt idx="216">
                  <c:v>3.6166666666666667</c:v>
                </c:pt>
                <c:pt idx="217">
                  <c:v>3.6333333333333333</c:v>
                </c:pt>
                <c:pt idx="218">
                  <c:v>3.65</c:v>
                </c:pt>
                <c:pt idx="219">
                  <c:v>3.6666666666666665</c:v>
                </c:pt>
                <c:pt idx="220">
                  <c:v>3.6833333333333331</c:v>
                </c:pt>
                <c:pt idx="221">
                  <c:v>3.7</c:v>
                </c:pt>
                <c:pt idx="222">
                  <c:v>3.7166666666666668</c:v>
                </c:pt>
                <c:pt idx="223">
                  <c:v>3.7333333333333334</c:v>
                </c:pt>
                <c:pt idx="224">
                  <c:v>3.75</c:v>
                </c:pt>
                <c:pt idx="225">
                  <c:v>3.7666666666666666</c:v>
                </c:pt>
                <c:pt idx="226">
                  <c:v>3.7833333333333332</c:v>
                </c:pt>
                <c:pt idx="227">
                  <c:v>3.8</c:v>
                </c:pt>
                <c:pt idx="228">
                  <c:v>3.8166666666666669</c:v>
                </c:pt>
                <c:pt idx="229">
                  <c:v>3.8333333333333335</c:v>
                </c:pt>
                <c:pt idx="230">
                  <c:v>3.85</c:v>
                </c:pt>
                <c:pt idx="231">
                  <c:v>3.8666666666666667</c:v>
                </c:pt>
                <c:pt idx="232">
                  <c:v>3.8833333333333333</c:v>
                </c:pt>
                <c:pt idx="233">
                  <c:v>3.9</c:v>
                </c:pt>
                <c:pt idx="234">
                  <c:v>3.9166666666666665</c:v>
                </c:pt>
                <c:pt idx="235">
                  <c:v>3.9333333333333331</c:v>
                </c:pt>
                <c:pt idx="236">
                  <c:v>3.95</c:v>
                </c:pt>
                <c:pt idx="237">
                  <c:v>3.9666666666666668</c:v>
                </c:pt>
                <c:pt idx="238">
                  <c:v>3.9833333333333334</c:v>
                </c:pt>
                <c:pt idx="239">
                  <c:v>4</c:v>
                </c:pt>
                <c:pt idx="240">
                  <c:v>4.0166666666666666</c:v>
                </c:pt>
                <c:pt idx="241">
                  <c:v>4.0333333333333332</c:v>
                </c:pt>
                <c:pt idx="242">
                  <c:v>4.05</c:v>
                </c:pt>
                <c:pt idx="243">
                  <c:v>4.0666666666666664</c:v>
                </c:pt>
                <c:pt idx="244">
                  <c:v>4.083333333333333</c:v>
                </c:pt>
                <c:pt idx="245">
                  <c:v>4.0999999999999996</c:v>
                </c:pt>
                <c:pt idx="246">
                  <c:v>4.1166666666666663</c:v>
                </c:pt>
                <c:pt idx="247">
                  <c:v>4.1333333333333337</c:v>
                </c:pt>
                <c:pt idx="248">
                  <c:v>4.1500000000000004</c:v>
                </c:pt>
                <c:pt idx="249">
                  <c:v>4.166666666666667</c:v>
                </c:pt>
                <c:pt idx="250">
                  <c:v>4.1833333333333336</c:v>
                </c:pt>
                <c:pt idx="251">
                  <c:v>4.2</c:v>
                </c:pt>
                <c:pt idx="252">
                  <c:v>4.2166666666666668</c:v>
                </c:pt>
                <c:pt idx="253">
                  <c:v>4.2333333333333334</c:v>
                </c:pt>
                <c:pt idx="254">
                  <c:v>4.25</c:v>
                </c:pt>
                <c:pt idx="255">
                  <c:v>4.2666666666666666</c:v>
                </c:pt>
                <c:pt idx="256">
                  <c:v>4.2833333333333332</c:v>
                </c:pt>
                <c:pt idx="257">
                  <c:v>4.3</c:v>
                </c:pt>
                <c:pt idx="258">
                  <c:v>4.3166666666666664</c:v>
                </c:pt>
                <c:pt idx="259">
                  <c:v>4.333333333333333</c:v>
                </c:pt>
                <c:pt idx="260">
                  <c:v>4.3499999999999996</c:v>
                </c:pt>
                <c:pt idx="261">
                  <c:v>4.3666666666666663</c:v>
                </c:pt>
                <c:pt idx="262">
                  <c:v>4.3833333333333337</c:v>
                </c:pt>
                <c:pt idx="263">
                  <c:v>4.4000000000000004</c:v>
                </c:pt>
                <c:pt idx="264">
                  <c:v>4.416666666666667</c:v>
                </c:pt>
                <c:pt idx="265">
                  <c:v>4.4333333333333336</c:v>
                </c:pt>
                <c:pt idx="266">
                  <c:v>4.45</c:v>
                </c:pt>
                <c:pt idx="267">
                  <c:v>4.4666666666666668</c:v>
                </c:pt>
                <c:pt idx="268">
                  <c:v>4.4833333333333334</c:v>
                </c:pt>
                <c:pt idx="269">
                  <c:v>4.5</c:v>
                </c:pt>
                <c:pt idx="270">
                  <c:v>4.5166666666666666</c:v>
                </c:pt>
                <c:pt idx="271">
                  <c:v>4.5333333333333332</c:v>
                </c:pt>
                <c:pt idx="272">
                  <c:v>4.55</c:v>
                </c:pt>
                <c:pt idx="273">
                  <c:v>4.5666666666666664</c:v>
                </c:pt>
                <c:pt idx="274">
                  <c:v>4.583333333333333</c:v>
                </c:pt>
                <c:pt idx="275">
                  <c:v>4.5999999999999996</c:v>
                </c:pt>
                <c:pt idx="276">
                  <c:v>4.6166666666666663</c:v>
                </c:pt>
                <c:pt idx="277">
                  <c:v>4.6333333333333337</c:v>
                </c:pt>
                <c:pt idx="278">
                  <c:v>4.6500000000000004</c:v>
                </c:pt>
                <c:pt idx="279">
                  <c:v>4.666666666666667</c:v>
                </c:pt>
                <c:pt idx="280">
                  <c:v>4.6833333333333336</c:v>
                </c:pt>
                <c:pt idx="281">
                  <c:v>4.7</c:v>
                </c:pt>
                <c:pt idx="282">
                  <c:v>4.7166666666666668</c:v>
                </c:pt>
                <c:pt idx="283">
                  <c:v>4.7333333333333334</c:v>
                </c:pt>
                <c:pt idx="284">
                  <c:v>4.75</c:v>
                </c:pt>
                <c:pt idx="285">
                  <c:v>4.7666666666666666</c:v>
                </c:pt>
                <c:pt idx="286">
                  <c:v>4.7833333333333332</c:v>
                </c:pt>
                <c:pt idx="287">
                  <c:v>4.8</c:v>
                </c:pt>
                <c:pt idx="288">
                  <c:v>4.8166666666666664</c:v>
                </c:pt>
                <c:pt idx="289">
                  <c:v>4.833333333333333</c:v>
                </c:pt>
                <c:pt idx="290">
                  <c:v>4.8499999999999996</c:v>
                </c:pt>
                <c:pt idx="291">
                  <c:v>4.8666666666666663</c:v>
                </c:pt>
                <c:pt idx="292">
                  <c:v>4.8833333333333337</c:v>
                </c:pt>
                <c:pt idx="293">
                  <c:v>4.9000000000000004</c:v>
                </c:pt>
                <c:pt idx="294">
                  <c:v>4.916666666666667</c:v>
                </c:pt>
                <c:pt idx="295">
                  <c:v>4.9333333333333336</c:v>
                </c:pt>
                <c:pt idx="296">
                  <c:v>4.95</c:v>
                </c:pt>
                <c:pt idx="297">
                  <c:v>4.9666666666666668</c:v>
                </c:pt>
                <c:pt idx="298">
                  <c:v>4.9833333333333334</c:v>
                </c:pt>
                <c:pt idx="299">
                  <c:v>5</c:v>
                </c:pt>
                <c:pt idx="300">
                  <c:v>5.0166666666666666</c:v>
                </c:pt>
                <c:pt idx="301">
                  <c:v>5.0333333333333332</c:v>
                </c:pt>
                <c:pt idx="302">
                  <c:v>5.05</c:v>
                </c:pt>
                <c:pt idx="303">
                  <c:v>5.0666666666666664</c:v>
                </c:pt>
                <c:pt idx="304">
                  <c:v>5.083333333333333</c:v>
                </c:pt>
                <c:pt idx="305">
                  <c:v>5.0999999999999996</c:v>
                </c:pt>
                <c:pt idx="306">
                  <c:v>5.1166666666666663</c:v>
                </c:pt>
                <c:pt idx="307">
                  <c:v>5.1333333333333337</c:v>
                </c:pt>
                <c:pt idx="308">
                  <c:v>5.15</c:v>
                </c:pt>
                <c:pt idx="309">
                  <c:v>5.166666666666667</c:v>
                </c:pt>
                <c:pt idx="310">
                  <c:v>5.1833333333333336</c:v>
                </c:pt>
                <c:pt idx="311">
                  <c:v>5.2</c:v>
                </c:pt>
                <c:pt idx="312">
                  <c:v>5.2166666666666668</c:v>
                </c:pt>
                <c:pt idx="313">
                  <c:v>5.2333333333333334</c:v>
                </c:pt>
                <c:pt idx="314">
                  <c:v>5.25</c:v>
                </c:pt>
                <c:pt idx="315">
                  <c:v>5.2666666666666666</c:v>
                </c:pt>
                <c:pt idx="316">
                  <c:v>5.2833333333333332</c:v>
                </c:pt>
                <c:pt idx="317">
                  <c:v>5.3</c:v>
                </c:pt>
                <c:pt idx="318">
                  <c:v>5.3166666666666664</c:v>
                </c:pt>
                <c:pt idx="319">
                  <c:v>5.333333333333333</c:v>
                </c:pt>
                <c:pt idx="320">
                  <c:v>5.35</c:v>
                </c:pt>
                <c:pt idx="321">
                  <c:v>5.3666666666666663</c:v>
                </c:pt>
                <c:pt idx="322">
                  <c:v>5.3833333333333337</c:v>
                </c:pt>
                <c:pt idx="323">
                  <c:v>5.4</c:v>
                </c:pt>
                <c:pt idx="324">
                  <c:v>5.416666666666667</c:v>
                </c:pt>
                <c:pt idx="325">
                  <c:v>5.4333333333333336</c:v>
                </c:pt>
                <c:pt idx="326">
                  <c:v>5.45</c:v>
                </c:pt>
                <c:pt idx="327">
                  <c:v>5.4666666666666668</c:v>
                </c:pt>
                <c:pt idx="328">
                  <c:v>5.4833333333333334</c:v>
                </c:pt>
                <c:pt idx="329">
                  <c:v>5.5</c:v>
                </c:pt>
                <c:pt idx="330">
                  <c:v>5.5166666666666666</c:v>
                </c:pt>
                <c:pt idx="331">
                  <c:v>5.5333333333333332</c:v>
                </c:pt>
                <c:pt idx="332">
                  <c:v>5.55</c:v>
                </c:pt>
                <c:pt idx="333">
                  <c:v>5.5666666666666664</c:v>
                </c:pt>
                <c:pt idx="334">
                  <c:v>5.583333333333333</c:v>
                </c:pt>
                <c:pt idx="335">
                  <c:v>5.6</c:v>
                </c:pt>
                <c:pt idx="336">
                  <c:v>5.6166666666666663</c:v>
                </c:pt>
                <c:pt idx="337">
                  <c:v>5.6333333333333337</c:v>
                </c:pt>
                <c:pt idx="338">
                  <c:v>5.65</c:v>
                </c:pt>
                <c:pt idx="339">
                  <c:v>5.666666666666667</c:v>
                </c:pt>
                <c:pt idx="340">
                  <c:v>5.6833333333333336</c:v>
                </c:pt>
                <c:pt idx="341">
                  <c:v>5.7</c:v>
                </c:pt>
                <c:pt idx="342">
                  <c:v>5.7166666666666668</c:v>
                </c:pt>
                <c:pt idx="343">
                  <c:v>5.7333333333333334</c:v>
                </c:pt>
                <c:pt idx="344">
                  <c:v>5.75</c:v>
                </c:pt>
                <c:pt idx="345">
                  <c:v>5.7666666666666666</c:v>
                </c:pt>
                <c:pt idx="346">
                  <c:v>5.7833333333333332</c:v>
                </c:pt>
                <c:pt idx="347">
                  <c:v>5.8</c:v>
                </c:pt>
                <c:pt idx="348">
                  <c:v>5.8166666666666664</c:v>
                </c:pt>
                <c:pt idx="349">
                  <c:v>5.833333333333333</c:v>
                </c:pt>
                <c:pt idx="350">
                  <c:v>5.85</c:v>
                </c:pt>
                <c:pt idx="351">
                  <c:v>5.8666666666666663</c:v>
                </c:pt>
                <c:pt idx="352">
                  <c:v>5.8833333333333337</c:v>
                </c:pt>
                <c:pt idx="353">
                  <c:v>5.9</c:v>
                </c:pt>
                <c:pt idx="354">
                  <c:v>5.916666666666667</c:v>
                </c:pt>
                <c:pt idx="355">
                  <c:v>5.9333333333333336</c:v>
                </c:pt>
                <c:pt idx="356">
                  <c:v>5.95</c:v>
                </c:pt>
                <c:pt idx="357">
                  <c:v>5.9666666666666668</c:v>
                </c:pt>
                <c:pt idx="358">
                  <c:v>5.9833333333333334</c:v>
                </c:pt>
                <c:pt idx="359">
                  <c:v>6</c:v>
                </c:pt>
                <c:pt idx="360">
                  <c:v>6.0166666666666666</c:v>
                </c:pt>
                <c:pt idx="361">
                  <c:v>6.0333333333333332</c:v>
                </c:pt>
                <c:pt idx="362">
                  <c:v>6.05</c:v>
                </c:pt>
                <c:pt idx="363">
                  <c:v>6.0666666666666664</c:v>
                </c:pt>
                <c:pt idx="364">
                  <c:v>6.083333333333333</c:v>
                </c:pt>
                <c:pt idx="365">
                  <c:v>6.1</c:v>
                </c:pt>
                <c:pt idx="366">
                  <c:v>6.1166666666666663</c:v>
                </c:pt>
                <c:pt idx="367">
                  <c:v>6.1333333333333337</c:v>
                </c:pt>
                <c:pt idx="368">
                  <c:v>6.15</c:v>
                </c:pt>
                <c:pt idx="369">
                  <c:v>6.166666666666667</c:v>
                </c:pt>
                <c:pt idx="370">
                  <c:v>6.1833333333333336</c:v>
                </c:pt>
                <c:pt idx="371">
                  <c:v>6.2</c:v>
                </c:pt>
                <c:pt idx="372">
                  <c:v>6.2166666666666668</c:v>
                </c:pt>
                <c:pt idx="373">
                  <c:v>6.2333333333333334</c:v>
                </c:pt>
                <c:pt idx="374">
                  <c:v>6.25</c:v>
                </c:pt>
                <c:pt idx="375">
                  <c:v>6.2666666666666666</c:v>
                </c:pt>
                <c:pt idx="376">
                  <c:v>6.2833333333333332</c:v>
                </c:pt>
                <c:pt idx="377">
                  <c:v>6.3</c:v>
                </c:pt>
                <c:pt idx="378">
                  <c:v>6.3166666666666664</c:v>
                </c:pt>
                <c:pt idx="379">
                  <c:v>6.333333333333333</c:v>
                </c:pt>
                <c:pt idx="380">
                  <c:v>6.35</c:v>
                </c:pt>
                <c:pt idx="381">
                  <c:v>6.3666666666666663</c:v>
                </c:pt>
                <c:pt idx="382">
                  <c:v>6.3833333333333337</c:v>
                </c:pt>
                <c:pt idx="383">
                  <c:v>6.4</c:v>
                </c:pt>
                <c:pt idx="384">
                  <c:v>6.416666666666667</c:v>
                </c:pt>
                <c:pt idx="385">
                  <c:v>6.4333333333333336</c:v>
                </c:pt>
                <c:pt idx="386">
                  <c:v>6.45</c:v>
                </c:pt>
                <c:pt idx="387">
                  <c:v>6.4666666666666668</c:v>
                </c:pt>
                <c:pt idx="388">
                  <c:v>6.4833333333333334</c:v>
                </c:pt>
                <c:pt idx="389">
                  <c:v>6.5</c:v>
                </c:pt>
                <c:pt idx="390">
                  <c:v>6.5166666666666666</c:v>
                </c:pt>
                <c:pt idx="391">
                  <c:v>6.5333333333333332</c:v>
                </c:pt>
                <c:pt idx="392">
                  <c:v>6.55</c:v>
                </c:pt>
                <c:pt idx="393">
                  <c:v>6.5666666666666664</c:v>
                </c:pt>
                <c:pt idx="394">
                  <c:v>6.583333333333333</c:v>
                </c:pt>
                <c:pt idx="395">
                  <c:v>6.6</c:v>
                </c:pt>
                <c:pt idx="396">
                  <c:v>6.6166666666666663</c:v>
                </c:pt>
                <c:pt idx="397">
                  <c:v>6.6333333333333337</c:v>
                </c:pt>
                <c:pt idx="398">
                  <c:v>6.65</c:v>
                </c:pt>
                <c:pt idx="399">
                  <c:v>6.666666666666667</c:v>
                </c:pt>
                <c:pt idx="400">
                  <c:v>6.6833333333333336</c:v>
                </c:pt>
                <c:pt idx="401">
                  <c:v>6.7</c:v>
                </c:pt>
                <c:pt idx="402">
                  <c:v>6.7166666666666668</c:v>
                </c:pt>
                <c:pt idx="403">
                  <c:v>6.7333333333333334</c:v>
                </c:pt>
                <c:pt idx="404">
                  <c:v>6.75</c:v>
                </c:pt>
                <c:pt idx="405">
                  <c:v>6.7666666666666666</c:v>
                </c:pt>
                <c:pt idx="406">
                  <c:v>6.7833333333333332</c:v>
                </c:pt>
                <c:pt idx="407">
                  <c:v>6.8</c:v>
                </c:pt>
                <c:pt idx="408">
                  <c:v>6.8166666666666664</c:v>
                </c:pt>
                <c:pt idx="409">
                  <c:v>6.833333333333333</c:v>
                </c:pt>
                <c:pt idx="410">
                  <c:v>6.85</c:v>
                </c:pt>
                <c:pt idx="411">
                  <c:v>6.8666666666666663</c:v>
                </c:pt>
                <c:pt idx="412">
                  <c:v>6.8833333333333337</c:v>
                </c:pt>
                <c:pt idx="413">
                  <c:v>6.9</c:v>
                </c:pt>
                <c:pt idx="414">
                  <c:v>6.916666666666667</c:v>
                </c:pt>
                <c:pt idx="415">
                  <c:v>6.9333333333333336</c:v>
                </c:pt>
                <c:pt idx="416">
                  <c:v>6.95</c:v>
                </c:pt>
                <c:pt idx="417">
                  <c:v>6.9666666666666668</c:v>
                </c:pt>
                <c:pt idx="418">
                  <c:v>6.9833333333333334</c:v>
                </c:pt>
                <c:pt idx="419">
                  <c:v>7</c:v>
                </c:pt>
                <c:pt idx="420">
                  <c:v>7.0166666666666666</c:v>
                </c:pt>
                <c:pt idx="421">
                  <c:v>7.0333333333333332</c:v>
                </c:pt>
                <c:pt idx="422">
                  <c:v>7.05</c:v>
                </c:pt>
                <c:pt idx="423">
                  <c:v>7.0666666666666664</c:v>
                </c:pt>
                <c:pt idx="424">
                  <c:v>7.083333333333333</c:v>
                </c:pt>
                <c:pt idx="425">
                  <c:v>7.1</c:v>
                </c:pt>
                <c:pt idx="426">
                  <c:v>7.1166666666666663</c:v>
                </c:pt>
                <c:pt idx="427">
                  <c:v>7.1333333333333337</c:v>
                </c:pt>
                <c:pt idx="428">
                  <c:v>7.15</c:v>
                </c:pt>
                <c:pt idx="429">
                  <c:v>7.166666666666667</c:v>
                </c:pt>
                <c:pt idx="430">
                  <c:v>7.1833333333333336</c:v>
                </c:pt>
                <c:pt idx="431">
                  <c:v>7.2</c:v>
                </c:pt>
                <c:pt idx="432">
                  <c:v>7.2166666666666668</c:v>
                </c:pt>
                <c:pt idx="433">
                  <c:v>7.2333333333333334</c:v>
                </c:pt>
                <c:pt idx="434">
                  <c:v>7.25</c:v>
                </c:pt>
                <c:pt idx="435">
                  <c:v>7.2666666666666666</c:v>
                </c:pt>
                <c:pt idx="436">
                  <c:v>7.2833333333333332</c:v>
                </c:pt>
                <c:pt idx="437">
                  <c:v>7.3</c:v>
                </c:pt>
                <c:pt idx="438">
                  <c:v>7.3166666666666664</c:v>
                </c:pt>
                <c:pt idx="439">
                  <c:v>7.333333333333333</c:v>
                </c:pt>
                <c:pt idx="440">
                  <c:v>7.35</c:v>
                </c:pt>
                <c:pt idx="441">
                  <c:v>7.3666666666666663</c:v>
                </c:pt>
                <c:pt idx="442">
                  <c:v>7.3833333333333337</c:v>
                </c:pt>
                <c:pt idx="443">
                  <c:v>7.4</c:v>
                </c:pt>
                <c:pt idx="444">
                  <c:v>7.416666666666667</c:v>
                </c:pt>
                <c:pt idx="445">
                  <c:v>7.4333333333333336</c:v>
                </c:pt>
                <c:pt idx="446">
                  <c:v>7.45</c:v>
                </c:pt>
                <c:pt idx="447">
                  <c:v>7.4666666666666668</c:v>
                </c:pt>
                <c:pt idx="448">
                  <c:v>7.4833333333333334</c:v>
                </c:pt>
                <c:pt idx="449">
                  <c:v>7.5</c:v>
                </c:pt>
                <c:pt idx="450">
                  <c:v>7.5166666666666666</c:v>
                </c:pt>
                <c:pt idx="451">
                  <c:v>7.5333333333333332</c:v>
                </c:pt>
                <c:pt idx="452">
                  <c:v>7.55</c:v>
                </c:pt>
                <c:pt idx="453">
                  <c:v>7.5666666666666664</c:v>
                </c:pt>
                <c:pt idx="454">
                  <c:v>7.583333333333333</c:v>
                </c:pt>
                <c:pt idx="455">
                  <c:v>7.6</c:v>
                </c:pt>
                <c:pt idx="456">
                  <c:v>7.6166666666666663</c:v>
                </c:pt>
                <c:pt idx="457">
                  <c:v>7.6333333333333337</c:v>
                </c:pt>
                <c:pt idx="458">
                  <c:v>7.65</c:v>
                </c:pt>
                <c:pt idx="459">
                  <c:v>7.666666666666667</c:v>
                </c:pt>
                <c:pt idx="460">
                  <c:v>7.6833333333333336</c:v>
                </c:pt>
                <c:pt idx="461">
                  <c:v>7.7</c:v>
                </c:pt>
                <c:pt idx="462">
                  <c:v>7.7166666666666668</c:v>
                </c:pt>
                <c:pt idx="463">
                  <c:v>7.7333333333333334</c:v>
                </c:pt>
                <c:pt idx="464">
                  <c:v>7.75</c:v>
                </c:pt>
                <c:pt idx="465">
                  <c:v>7.7666666666666666</c:v>
                </c:pt>
                <c:pt idx="466">
                  <c:v>7.7833333333333332</c:v>
                </c:pt>
                <c:pt idx="467">
                  <c:v>7.8</c:v>
                </c:pt>
                <c:pt idx="468">
                  <c:v>7.8166666666666664</c:v>
                </c:pt>
                <c:pt idx="469">
                  <c:v>7.833333333333333</c:v>
                </c:pt>
                <c:pt idx="470">
                  <c:v>7.85</c:v>
                </c:pt>
                <c:pt idx="471">
                  <c:v>7.8666666666666663</c:v>
                </c:pt>
                <c:pt idx="472">
                  <c:v>7.8833333333333337</c:v>
                </c:pt>
                <c:pt idx="473">
                  <c:v>7.9</c:v>
                </c:pt>
                <c:pt idx="474">
                  <c:v>7.916666666666667</c:v>
                </c:pt>
                <c:pt idx="475">
                  <c:v>7.9333333333333336</c:v>
                </c:pt>
                <c:pt idx="476">
                  <c:v>7.95</c:v>
                </c:pt>
                <c:pt idx="477">
                  <c:v>7.9666666666666668</c:v>
                </c:pt>
                <c:pt idx="478">
                  <c:v>7.9833333333333334</c:v>
                </c:pt>
                <c:pt idx="479">
                  <c:v>8</c:v>
                </c:pt>
                <c:pt idx="480">
                  <c:v>8.0166666666666675</c:v>
                </c:pt>
                <c:pt idx="481">
                  <c:v>8.0333333333333332</c:v>
                </c:pt>
                <c:pt idx="482">
                  <c:v>8.0500000000000007</c:v>
                </c:pt>
                <c:pt idx="483">
                  <c:v>8.0666666666666664</c:v>
                </c:pt>
                <c:pt idx="484">
                  <c:v>8.0833333333333339</c:v>
                </c:pt>
                <c:pt idx="485">
                  <c:v>8.1</c:v>
                </c:pt>
                <c:pt idx="486">
                  <c:v>8.1166666666666671</c:v>
                </c:pt>
                <c:pt idx="487">
                  <c:v>8.1333333333333329</c:v>
                </c:pt>
                <c:pt idx="488">
                  <c:v>8.15</c:v>
                </c:pt>
                <c:pt idx="489">
                  <c:v>8.1666666666666661</c:v>
                </c:pt>
                <c:pt idx="490">
                  <c:v>8.1833333333333336</c:v>
                </c:pt>
                <c:pt idx="491">
                  <c:v>8.1999999999999993</c:v>
                </c:pt>
                <c:pt idx="492">
                  <c:v>8.2166666666666668</c:v>
                </c:pt>
                <c:pt idx="493">
                  <c:v>8.2333333333333325</c:v>
                </c:pt>
                <c:pt idx="494">
                  <c:v>8.25</c:v>
                </c:pt>
                <c:pt idx="495">
                  <c:v>8.2666666666666675</c:v>
                </c:pt>
                <c:pt idx="496">
                  <c:v>8.2833333333333332</c:v>
                </c:pt>
                <c:pt idx="497">
                  <c:v>8.3000000000000007</c:v>
                </c:pt>
                <c:pt idx="498">
                  <c:v>8.3166666666666664</c:v>
                </c:pt>
                <c:pt idx="499">
                  <c:v>8.3333333333333339</c:v>
                </c:pt>
                <c:pt idx="500">
                  <c:v>8.35</c:v>
                </c:pt>
                <c:pt idx="501">
                  <c:v>8.3666666666666671</c:v>
                </c:pt>
                <c:pt idx="502">
                  <c:v>8.3833333333333329</c:v>
                </c:pt>
                <c:pt idx="503">
                  <c:v>8.4</c:v>
                </c:pt>
                <c:pt idx="504">
                  <c:v>8.4166666666666661</c:v>
                </c:pt>
                <c:pt idx="505">
                  <c:v>8.4333333333333336</c:v>
                </c:pt>
                <c:pt idx="506">
                  <c:v>8.4499999999999993</c:v>
                </c:pt>
                <c:pt idx="507">
                  <c:v>8.4666666666666668</c:v>
                </c:pt>
                <c:pt idx="508">
                  <c:v>8.4833333333333325</c:v>
                </c:pt>
                <c:pt idx="509">
                  <c:v>8.5</c:v>
                </c:pt>
                <c:pt idx="510">
                  <c:v>8.5166666666666675</c:v>
                </c:pt>
                <c:pt idx="511">
                  <c:v>8.5333333333333332</c:v>
                </c:pt>
                <c:pt idx="512">
                  <c:v>8.5500000000000007</c:v>
                </c:pt>
                <c:pt idx="513">
                  <c:v>8.5666666666666664</c:v>
                </c:pt>
                <c:pt idx="514">
                  <c:v>8.5833333333333339</c:v>
                </c:pt>
                <c:pt idx="515">
                  <c:v>8.6</c:v>
                </c:pt>
                <c:pt idx="516">
                  <c:v>8.6166666666666671</c:v>
                </c:pt>
                <c:pt idx="517">
                  <c:v>8.6333333333333329</c:v>
                </c:pt>
                <c:pt idx="518">
                  <c:v>8.65</c:v>
                </c:pt>
                <c:pt idx="519">
                  <c:v>8.6666666666666661</c:v>
                </c:pt>
                <c:pt idx="520">
                  <c:v>8.6833333333333336</c:v>
                </c:pt>
                <c:pt idx="521">
                  <c:v>8.6999999999999993</c:v>
                </c:pt>
                <c:pt idx="522">
                  <c:v>8.7166666666666668</c:v>
                </c:pt>
                <c:pt idx="523">
                  <c:v>8.7333333333333325</c:v>
                </c:pt>
                <c:pt idx="524">
                  <c:v>8.75</c:v>
                </c:pt>
                <c:pt idx="525">
                  <c:v>8.7666666666666675</c:v>
                </c:pt>
                <c:pt idx="526">
                  <c:v>8.7833333333333332</c:v>
                </c:pt>
                <c:pt idx="527">
                  <c:v>8.8000000000000007</c:v>
                </c:pt>
                <c:pt idx="528">
                  <c:v>8.8166666666666664</c:v>
                </c:pt>
                <c:pt idx="529">
                  <c:v>8.8333333333333339</c:v>
                </c:pt>
                <c:pt idx="530">
                  <c:v>8.85</c:v>
                </c:pt>
                <c:pt idx="531">
                  <c:v>8.8666666666666671</c:v>
                </c:pt>
                <c:pt idx="532">
                  <c:v>8.8833333333333329</c:v>
                </c:pt>
                <c:pt idx="533">
                  <c:v>8.9</c:v>
                </c:pt>
                <c:pt idx="534">
                  <c:v>8.9166666666666661</c:v>
                </c:pt>
                <c:pt idx="535">
                  <c:v>8.9333333333333336</c:v>
                </c:pt>
                <c:pt idx="536">
                  <c:v>8.9499999999999993</c:v>
                </c:pt>
                <c:pt idx="537">
                  <c:v>8.9666666666666668</c:v>
                </c:pt>
                <c:pt idx="538">
                  <c:v>8.9833333333333325</c:v>
                </c:pt>
                <c:pt idx="539">
                  <c:v>9</c:v>
                </c:pt>
                <c:pt idx="540">
                  <c:v>9.0166666666666675</c:v>
                </c:pt>
                <c:pt idx="541">
                  <c:v>9.0333333333333332</c:v>
                </c:pt>
                <c:pt idx="542">
                  <c:v>9.0500000000000007</c:v>
                </c:pt>
                <c:pt idx="543">
                  <c:v>9.0666666666666664</c:v>
                </c:pt>
                <c:pt idx="544">
                  <c:v>9.0833333333333339</c:v>
                </c:pt>
                <c:pt idx="545">
                  <c:v>9.1</c:v>
                </c:pt>
                <c:pt idx="546">
                  <c:v>9.1166666666666671</c:v>
                </c:pt>
                <c:pt idx="547">
                  <c:v>9.1333333333333329</c:v>
                </c:pt>
                <c:pt idx="548">
                  <c:v>9.15</c:v>
                </c:pt>
                <c:pt idx="549">
                  <c:v>9.1666666666666661</c:v>
                </c:pt>
                <c:pt idx="550">
                  <c:v>9.1833333333333336</c:v>
                </c:pt>
                <c:pt idx="551">
                  <c:v>9.1999999999999993</c:v>
                </c:pt>
                <c:pt idx="552">
                  <c:v>9.2166666666666668</c:v>
                </c:pt>
                <c:pt idx="553">
                  <c:v>9.2333333333333325</c:v>
                </c:pt>
                <c:pt idx="554">
                  <c:v>9.25</c:v>
                </c:pt>
                <c:pt idx="555">
                  <c:v>9.2666666666666675</c:v>
                </c:pt>
                <c:pt idx="556">
                  <c:v>9.2833333333333332</c:v>
                </c:pt>
                <c:pt idx="557">
                  <c:v>9.3000000000000007</c:v>
                </c:pt>
                <c:pt idx="558">
                  <c:v>9.3166666666666664</c:v>
                </c:pt>
                <c:pt idx="559">
                  <c:v>9.3333333333333339</c:v>
                </c:pt>
                <c:pt idx="560">
                  <c:v>9.35</c:v>
                </c:pt>
                <c:pt idx="561">
                  <c:v>9.3666666666666671</c:v>
                </c:pt>
                <c:pt idx="562">
                  <c:v>9.3833333333333329</c:v>
                </c:pt>
                <c:pt idx="563">
                  <c:v>9.4</c:v>
                </c:pt>
                <c:pt idx="564">
                  <c:v>9.4166666666666661</c:v>
                </c:pt>
                <c:pt idx="565">
                  <c:v>9.4333333333333336</c:v>
                </c:pt>
                <c:pt idx="566">
                  <c:v>9.4499999999999993</c:v>
                </c:pt>
                <c:pt idx="567">
                  <c:v>9.4666666666666668</c:v>
                </c:pt>
                <c:pt idx="568">
                  <c:v>9.4833333333333325</c:v>
                </c:pt>
                <c:pt idx="569">
                  <c:v>9.5</c:v>
                </c:pt>
                <c:pt idx="570">
                  <c:v>9.5166666666666675</c:v>
                </c:pt>
                <c:pt idx="571">
                  <c:v>9.5333333333333332</c:v>
                </c:pt>
                <c:pt idx="572">
                  <c:v>9.5500000000000007</c:v>
                </c:pt>
                <c:pt idx="573">
                  <c:v>9.5666666666666664</c:v>
                </c:pt>
                <c:pt idx="574">
                  <c:v>9.5833333333333339</c:v>
                </c:pt>
                <c:pt idx="575">
                  <c:v>9.6</c:v>
                </c:pt>
                <c:pt idx="576">
                  <c:v>9.6166666666666671</c:v>
                </c:pt>
                <c:pt idx="577">
                  <c:v>9.6333333333333329</c:v>
                </c:pt>
                <c:pt idx="578">
                  <c:v>9.65</c:v>
                </c:pt>
                <c:pt idx="579">
                  <c:v>9.6666666666666661</c:v>
                </c:pt>
                <c:pt idx="580">
                  <c:v>9.6833333333333336</c:v>
                </c:pt>
                <c:pt idx="581">
                  <c:v>9.6999999999999993</c:v>
                </c:pt>
                <c:pt idx="582">
                  <c:v>9.7166666666666668</c:v>
                </c:pt>
                <c:pt idx="583">
                  <c:v>9.7333333333333325</c:v>
                </c:pt>
                <c:pt idx="584">
                  <c:v>9.75</c:v>
                </c:pt>
                <c:pt idx="585">
                  <c:v>9.7666666666666675</c:v>
                </c:pt>
                <c:pt idx="586">
                  <c:v>9.7833333333333332</c:v>
                </c:pt>
                <c:pt idx="587">
                  <c:v>9.8000000000000007</c:v>
                </c:pt>
                <c:pt idx="588">
                  <c:v>9.8166666666666664</c:v>
                </c:pt>
                <c:pt idx="589">
                  <c:v>9.8333333333333339</c:v>
                </c:pt>
                <c:pt idx="590">
                  <c:v>9.85</c:v>
                </c:pt>
                <c:pt idx="591">
                  <c:v>9.8666666666666671</c:v>
                </c:pt>
                <c:pt idx="592">
                  <c:v>9.8833333333333329</c:v>
                </c:pt>
                <c:pt idx="593">
                  <c:v>9.9</c:v>
                </c:pt>
                <c:pt idx="594">
                  <c:v>9.9166666666666661</c:v>
                </c:pt>
                <c:pt idx="595">
                  <c:v>9.9333333333333336</c:v>
                </c:pt>
                <c:pt idx="596">
                  <c:v>9.9499999999999993</c:v>
                </c:pt>
                <c:pt idx="597">
                  <c:v>9.9666666666666668</c:v>
                </c:pt>
                <c:pt idx="598">
                  <c:v>9.9833333333333325</c:v>
                </c:pt>
                <c:pt idx="599">
                  <c:v>10</c:v>
                </c:pt>
                <c:pt idx="600">
                  <c:v>10.016666666666667</c:v>
                </c:pt>
                <c:pt idx="601">
                  <c:v>10.033333333333333</c:v>
                </c:pt>
                <c:pt idx="602">
                  <c:v>10.050000000000001</c:v>
                </c:pt>
                <c:pt idx="603">
                  <c:v>10.066666666666666</c:v>
                </c:pt>
                <c:pt idx="604">
                  <c:v>10.083333333333334</c:v>
                </c:pt>
                <c:pt idx="605">
                  <c:v>10.1</c:v>
                </c:pt>
                <c:pt idx="606">
                  <c:v>10.116666666666667</c:v>
                </c:pt>
                <c:pt idx="607">
                  <c:v>10.133333333333333</c:v>
                </c:pt>
                <c:pt idx="608">
                  <c:v>10.15</c:v>
                </c:pt>
                <c:pt idx="609">
                  <c:v>10.166666666666666</c:v>
                </c:pt>
                <c:pt idx="610">
                  <c:v>10.183333333333334</c:v>
                </c:pt>
                <c:pt idx="611">
                  <c:v>10.199999999999999</c:v>
                </c:pt>
                <c:pt idx="612">
                  <c:v>10.216666666666667</c:v>
                </c:pt>
                <c:pt idx="613">
                  <c:v>10.233333333333333</c:v>
                </c:pt>
                <c:pt idx="614">
                  <c:v>10.25</c:v>
                </c:pt>
                <c:pt idx="615">
                  <c:v>10.266666666666667</c:v>
                </c:pt>
                <c:pt idx="616">
                  <c:v>10.283333333333333</c:v>
                </c:pt>
                <c:pt idx="617">
                  <c:v>10.3</c:v>
                </c:pt>
                <c:pt idx="618">
                  <c:v>10.316666666666666</c:v>
                </c:pt>
                <c:pt idx="619">
                  <c:v>10.333333333333334</c:v>
                </c:pt>
                <c:pt idx="620">
                  <c:v>10.35</c:v>
                </c:pt>
                <c:pt idx="621">
                  <c:v>10.366666666666667</c:v>
                </c:pt>
                <c:pt idx="622">
                  <c:v>10.383333333333333</c:v>
                </c:pt>
                <c:pt idx="623">
                  <c:v>10.4</c:v>
                </c:pt>
                <c:pt idx="624">
                  <c:v>10.416666666666666</c:v>
                </c:pt>
                <c:pt idx="625">
                  <c:v>10.433333333333334</c:v>
                </c:pt>
                <c:pt idx="626">
                  <c:v>10.45</c:v>
                </c:pt>
                <c:pt idx="627">
                  <c:v>10.466666666666667</c:v>
                </c:pt>
                <c:pt idx="628">
                  <c:v>10.483333333333333</c:v>
                </c:pt>
                <c:pt idx="629">
                  <c:v>10.5</c:v>
                </c:pt>
                <c:pt idx="630">
                  <c:v>10.516666666666667</c:v>
                </c:pt>
                <c:pt idx="631">
                  <c:v>10.533333333333333</c:v>
                </c:pt>
                <c:pt idx="632">
                  <c:v>10.55</c:v>
                </c:pt>
                <c:pt idx="633">
                  <c:v>10.566666666666666</c:v>
                </c:pt>
                <c:pt idx="634">
                  <c:v>10.583333333333334</c:v>
                </c:pt>
                <c:pt idx="635">
                  <c:v>10.6</c:v>
                </c:pt>
                <c:pt idx="636">
                  <c:v>10.616666666666667</c:v>
                </c:pt>
                <c:pt idx="637">
                  <c:v>10.633333333333333</c:v>
                </c:pt>
                <c:pt idx="638">
                  <c:v>10.65</c:v>
                </c:pt>
                <c:pt idx="639">
                  <c:v>10.666666666666666</c:v>
                </c:pt>
                <c:pt idx="640">
                  <c:v>10.683333333333334</c:v>
                </c:pt>
                <c:pt idx="641">
                  <c:v>10.7</c:v>
                </c:pt>
                <c:pt idx="642">
                  <c:v>10.716666666666667</c:v>
                </c:pt>
                <c:pt idx="643">
                  <c:v>10.733333333333333</c:v>
                </c:pt>
                <c:pt idx="644">
                  <c:v>10.75</c:v>
                </c:pt>
                <c:pt idx="645">
                  <c:v>10.766666666666667</c:v>
                </c:pt>
                <c:pt idx="646">
                  <c:v>10.783333333333333</c:v>
                </c:pt>
                <c:pt idx="647">
                  <c:v>10.8</c:v>
                </c:pt>
                <c:pt idx="648">
                  <c:v>10.816666666666666</c:v>
                </c:pt>
                <c:pt idx="649">
                  <c:v>10.833333333333334</c:v>
                </c:pt>
                <c:pt idx="650">
                  <c:v>10.85</c:v>
                </c:pt>
                <c:pt idx="651">
                  <c:v>10.866666666666667</c:v>
                </c:pt>
                <c:pt idx="652">
                  <c:v>10.883333333333333</c:v>
                </c:pt>
                <c:pt idx="653">
                  <c:v>10.9</c:v>
                </c:pt>
                <c:pt idx="654">
                  <c:v>10.916666666666666</c:v>
                </c:pt>
                <c:pt idx="655">
                  <c:v>10.933333333333334</c:v>
                </c:pt>
                <c:pt idx="656">
                  <c:v>10.95</c:v>
                </c:pt>
                <c:pt idx="657">
                  <c:v>10.966666666666667</c:v>
                </c:pt>
                <c:pt idx="658">
                  <c:v>10.983333333333333</c:v>
                </c:pt>
                <c:pt idx="659">
                  <c:v>11</c:v>
                </c:pt>
                <c:pt idx="660">
                  <c:v>11.016666666666667</c:v>
                </c:pt>
                <c:pt idx="661">
                  <c:v>11.033333333333333</c:v>
                </c:pt>
                <c:pt idx="662">
                  <c:v>11.05</c:v>
                </c:pt>
                <c:pt idx="663">
                  <c:v>11.066666666666666</c:v>
                </c:pt>
                <c:pt idx="664">
                  <c:v>11.083333333333334</c:v>
                </c:pt>
                <c:pt idx="665">
                  <c:v>11.1</c:v>
                </c:pt>
                <c:pt idx="666">
                  <c:v>11.116666666666667</c:v>
                </c:pt>
                <c:pt idx="667">
                  <c:v>11.133333333333333</c:v>
                </c:pt>
                <c:pt idx="668">
                  <c:v>11.15</c:v>
                </c:pt>
                <c:pt idx="669">
                  <c:v>11.166666666666666</c:v>
                </c:pt>
                <c:pt idx="670">
                  <c:v>11.183333333333334</c:v>
                </c:pt>
                <c:pt idx="671">
                  <c:v>11.2</c:v>
                </c:pt>
                <c:pt idx="672">
                  <c:v>11.216666666666667</c:v>
                </c:pt>
                <c:pt idx="673">
                  <c:v>11.233333333333333</c:v>
                </c:pt>
                <c:pt idx="674">
                  <c:v>11.25</c:v>
                </c:pt>
                <c:pt idx="675">
                  <c:v>11.266666666666667</c:v>
                </c:pt>
                <c:pt idx="676">
                  <c:v>11.283333333333333</c:v>
                </c:pt>
                <c:pt idx="677">
                  <c:v>11.3</c:v>
                </c:pt>
                <c:pt idx="678">
                  <c:v>11.316666666666666</c:v>
                </c:pt>
                <c:pt idx="679">
                  <c:v>11.333333333333334</c:v>
                </c:pt>
                <c:pt idx="680">
                  <c:v>11.35</c:v>
                </c:pt>
                <c:pt idx="681">
                  <c:v>11.366666666666667</c:v>
                </c:pt>
                <c:pt idx="682">
                  <c:v>11.383333333333333</c:v>
                </c:pt>
                <c:pt idx="683">
                  <c:v>11.4</c:v>
                </c:pt>
                <c:pt idx="684">
                  <c:v>11.416666666666666</c:v>
                </c:pt>
                <c:pt idx="685">
                  <c:v>11.433333333333334</c:v>
                </c:pt>
                <c:pt idx="686">
                  <c:v>11.45</c:v>
                </c:pt>
                <c:pt idx="687">
                  <c:v>11.466666666666667</c:v>
                </c:pt>
                <c:pt idx="688">
                  <c:v>11.483333333333333</c:v>
                </c:pt>
                <c:pt idx="689">
                  <c:v>11.5</c:v>
                </c:pt>
                <c:pt idx="690">
                  <c:v>11.516666666666667</c:v>
                </c:pt>
                <c:pt idx="691">
                  <c:v>11.533333333333333</c:v>
                </c:pt>
                <c:pt idx="692">
                  <c:v>11.55</c:v>
                </c:pt>
                <c:pt idx="693">
                  <c:v>11.566666666666666</c:v>
                </c:pt>
                <c:pt idx="694">
                  <c:v>11.583333333333334</c:v>
                </c:pt>
                <c:pt idx="695">
                  <c:v>11.6</c:v>
                </c:pt>
                <c:pt idx="696">
                  <c:v>11.616666666666667</c:v>
                </c:pt>
                <c:pt idx="697">
                  <c:v>11.633333333333333</c:v>
                </c:pt>
                <c:pt idx="698">
                  <c:v>11.65</c:v>
                </c:pt>
                <c:pt idx="699">
                  <c:v>11.666666666666666</c:v>
                </c:pt>
                <c:pt idx="700">
                  <c:v>11.683333333333334</c:v>
                </c:pt>
                <c:pt idx="701">
                  <c:v>11.7</c:v>
                </c:pt>
                <c:pt idx="702">
                  <c:v>11.716666666666667</c:v>
                </c:pt>
                <c:pt idx="703">
                  <c:v>11.733333333333333</c:v>
                </c:pt>
                <c:pt idx="704">
                  <c:v>11.75</c:v>
                </c:pt>
                <c:pt idx="705">
                  <c:v>11.766666666666667</c:v>
                </c:pt>
                <c:pt idx="706">
                  <c:v>11.783333333333333</c:v>
                </c:pt>
                <c:pt idx="707">
                  <c:v>11.8</c:v>
                </c:pt>
                <c:pt idx="708">
                  <c:v>11.816666666666666</c:v>
                </c:pt>
                <c:pt idx="709">
                  <c:v>11.833333333333334</c:v>
                </c:pt>
                <c:pt idx="710">
                  <c:v>11.85</c:v>
                </c:pt>
                <c:pt idx="711">
                  <c:v>11.866666666666667</c:v>
                </c:pt>
                <c:pt idx="712">
                  <c:v>11.883333333333333</c:v>
                </c:pt>
                <c:pt idx="713">
                  <c:v>11.9</c:v>
                </c:pt>
                <c:pt idx="714">
                  <c:v>11.916666666666666</c:v>
                </c:pt>
                <c:pt idx="715">
                  <c:v>11.933333333333334</c:v>
                </c:pt>
                <c:pt idx="716">
                  <c:v>11.95</c:v>
                </c:pt>
                <c:pt idx="717">
                  <c:v>11.966666666666667</c:v>
                </c:pt>
                <c:pt idx="718">
                  <c:v>11.983333333333333</c:v>
                </c:pt>
                <c:pt idx="719">
                  <c:v>12</c:v>
                </c:pt>
                <c:pt idx="720">
                  <c:v>12.016666666666667</c:v>
                </c:pt>
                <c:pt idx="721">
                  <c:v>12.033333333333333</c:v>
                </c:pt>
                <c:pt idx="722">
                  <c:v>12.05</c:v>
                </c:pt>
                <c:pt idx="723">
                  <c:v>12.066666666666666</c:v>
                </c:pt>
                <c:pt idx="724">
                  <c:v>12.083333333333334</c:v>
                </c:pt>
                <c:pt idx="725">
                  <c:v>12.1</c:v>
                </c:pt>
                <c:pt idx="726">
                  <c:v>12.116666666666667</c:v>
                </c:pt>
                <c:pt idx="727">
                  <c:v>12.133333333333333</c:v>
                </c:pt>
                <c:pt idx="728">
                  <c:v>12.15</c:v>
                </c:pt>
                <c:pt idx="729">
                  <c:v>12.166666666666666</c:v>
                </c:pt>
                <c:pt idx="730">
                  <c:v>12.183333333333334</c:v>
                </c:pt>
                <c:pt idx="731">
                  <c:v>12.2</c:v>
                </c:pt>
                <c:pt idx="732">
                  <c:v>12.216666666666667</c:v>
                </c:pt>
                <c:pt idx="733">
                  <c:v>12.233333333333333</c:v>
                </c:pt>
                <c:pt idx="734">
                  <c:v>12.25</c:v>
                </c:pt>
                <c:pt idx="735">
                  <c:v>12.266666666666667</c:v>
                </c:pt>
                <c:pt idx="736">
                  <c:v>12.283333333333333</c:v>
                </c:pt>
                <c:pt idx="737">
                  <c:v>12.3</c:v>
                </c:pt>
                <c:pt idx="738">
                  <c:v>12.316666666666666</c:v>
                </c:pt>
                <c:pt idx="739">
                  <c:v>12.333333333333334</c:v>
                </c:pt>
                <c:pt idx="740">
                  <c:v>12.35</c:v>
                </c:pt>
                <c:pt idx="741">
                  <c:v>12.366666666666667</c:v>
                </c:pt>
                <c:pt idx="742">
                  <c:v>12.383333333333333</c:v>
                </c:pt>
                <c:pt idx="743">
                  <c:v>12.4</c:v>
                </c:pt>
                <c:pt idx="744">
                  <c:v>12.416666666666666</c:v>
                </c:pt>
                <c:pt idx="745">
                  <c:v>12.433333333333334</c:v>
                </c:pt>
                <c:pt idx="746">
                  <c:v>12.45</c:v>
                </c:pt>
                <c:pt idx="747">
                  <c:v>12.466666666666667</c:v>
                </c:pt>
                <c:pt idx="748">
                  <c:v>12.483333333333333</c:v>
                </c:pt>
                <c:pt idx="749">
                  <c:v>12.5</c:v>
                </c:pt>
                <c:pt idx="750">
                  <c:v>12.516666666666667</c:v>
                </c:pt>
                <c:pt idx="751">
                  <c:v>12.533333333333333</c:v>
                </c:pt>
                <c:pt idx="752">
                  <c:v>12.55</c:v>
                </c:pt>
                <c:pt idx="753">
                  <c:v>12.566666666666666</c:v>
                </c:pt>
                <c:pt idx="754">
                  <c:v>12.583333333333334</c:v>
                </c:pt>
                <c:pt idx="755">
                  <c:v>12.6</c:v>
                </c:pt>
                <c:pt idx="756">
                  <c:v>12.616666666666667</c:v>
                </c:pt>
                <c:pt idx="757">
                  <c:v>12.633333333333333</c:v>
                </c:pt>
                <c:pt idx="758">
                  <c:v>12.65</c:v>
                </c:pt>
                <c:pt idx="759">
                  <c:v>12.666666666666666</c:v>
                </c:pt>
                <c:pt idx="760">
                  <c:v>12.683333333333334</c:v>
                </c:pt>
                <c:pt idx="761">
                  <c:v>12.7</c:v>
                </c:pt>
                <c:pt idx="762">
                  <c:v>12.716666666666667</c:v>
                </c:pt>
                <c:pt idx="763">
                  <c:v>12.733333333333333</c:v>
                </c:pt>
                <c:pt idx="764">
                  <c:v>12.75</c:v>
                </c:pt>
                <c:pt idx="765">
                  <c:v>12.766666666666667</c:v>
                </c:pt>
                <c:pt idx="766">
                  <c:v>12.783333333333333</c:v>
                </c:pt>
                <c:pt idx="767">
                  <c:v>12.8</c:v>
                </c:pt>
                <c:pt idx="768">
                  <c:v>12.816666666666666</c:v>
                </c:pt>
                <c:pt idx="769">
                  <c:v>12.833333333333334</c:v>
                </c:pt>
                <c:pt idx="770">
                  <c:v>12.85</c:v>
                </c:pt>
                <c:pt idx="771">
                  <c:v>12.866666666666667</c:v>
                </c:pt>
                <c:pt idx="772">
                  <c:v>12.883333333333333</c:v>
                </c:pt>
                <c:pt idx="773">
                  <c:v>12.9</c:v>
                </c:pt>
                <c:pt idx="774">
                  <c:v>12.916666666666666</c:v>
                </c:pt>
                <c:pt idx="775">
                  <c:v>12.933333333333334</c:v>
                </c:pt>
                <c:pt idx="776">
                  <c:v>12.95</c:v>
                </c:pt>
                <c:pt idx="777">
                  <c:v>12.966666666666667</c:v>
                </c:pt>
                <c:pt idx="778">
                  <c:v>12.983333333333333</c:v>
                </c:pt>
                <c:pt idx="779">
                  <c:v>13</c:v>
                </c:pt>
                <c:pt idx="780">
                  <c:v>13.016666666666667</c:v>
                </c:pt>
                <c:pt idx="781">
                  <c:v>13.033333333333333</c:v>
                </c:pt>
                <c:pt idx="782">
                  <c:v>13.05</c:v>
                </c:pt>
                <c:pt idx="783">
                  <c:v>13.066666666666666</c:v>
                </c:pt>
                <c:pt idx="784">
                  <c:v>13.083333333333334</c:v>
                </c:pt>
                <c:pt idx="785">
                  <c:v>13.1</c:v>
                </c:pt>
                <c:pt idx="786">
                  <c:v>13.116666666666667</c:v>
                </c:pt>
                <c:pt idx="787">
                  <c:v>13.133333333333333</c:v>
                </c:pt>
                <c:pt idx="788">
                  <c:v>13.15</c:v>
                </c:pt>
                <c:pt idx="789">
                  <c:v>13.166666666666666</c:v>
                </c:pt>
                <c:pt idx="790">
                  <c:v>13.183333333333334</c:v>
                </c:pt>
                <c:pt idx="791">
                  <c:v>13.2</c:v>
                </c:pt>
                <c:pt idx="792">
                  <c:v>13.216666666666667</c:v>
                </c:pt>
                <c:pt idx="793">
                  <c:v>13.233333333333333</c:v>
                </c:pt>
                <c:pt idx="794">
                  <c:v>13.25</c:v>
                </c:pt>
                <c:pt idx="795">
                  <c:v>13.266666666666667</c:v>
                </c:pt>
                <c:pt idx="796">
                  <c:v>13.283333333333333</c:v>
                </c:pt>
                <c:pt idx="797">
                  <c:v>13.3</c:v>
                </c:pt>
                <c:pt idx="798">
                  <c:v>13.316666666666666</c:v>
                </c:pt>
                <c:pt idx="799">
                  <c:v>13.333333333333334</c:v>
                </c:pt>
                <c:pt idx="800">
                  <c:v>13.35</c:v>
                </c:pt>
                <c:pt idx="801">
                  <c:v>13.366666666666667</c:v>
                </c:pt>
                <c:pt idx="802">
                  <c:v>13.383333333333333</c:v>
                </c:pt>
                <c:pt idx="803">
                  <c:v>13.4</c:v>
                </c:pt>
                <c:pt idx="804">
                  <c:v>13.416666666666666</c:v>
                </c:pt>
                <c:pt idx="805">
                  <c:v>13.433333333333334</c:v>
                </c:pt>
                <c:pt idx="806">
                  <c:v>13.45</c:v>
                </c:pt>
                <c:pt idx="807">
                  <c:v>13.466666666666667</c:v>
                </c:pt>
                <c:pt idx="808">
                  <c:v>13.483333333333333</c:v>
                </c:pt>
                <c:pt idx="809">
                  <c:v>13.5</c:v>
                </c:pt>
                <c:pt idx="810">
                  <c:v>13.516666666666667</c:v>
                </c:pt>
                <c:pt idx="811">
                  <c:v>13.533333333333333</c:v>
                </c:pt>
                <c:pt idx="812">
                  <c:v>13.55</c:v>
                </c:pt>
                <c:pt idx="813">
                  <c:v>13.566666666666666</c:v>
                </c:pt>
                <c:pt idx="814">
                  <c:v>13.583333333333334</c:v>
                </c:pt>
                <c:pt idx="815">
                  <c:v>13.6</c:v>
                </c:pt>
                <c:pt idx="816">
                  <c:v>13.616666666666667</c:v>
                </c:pt>
                <c:pt idx="817">
                  <c:v>13.633333333333333</c:v>
                </c:pt>
                <c:pt idx="818">
                  <c:v>13.65</c:v>
                </c:pt>
                <c:pt idx="819">
                  <c:v>13.666666666666666</c:v>
                </c:pt>
                <c:pt idx="820">
                  <c:v>13.683333333333334</c:v>
                </c:pt>
                <c:pt idx="821">
                  <c:v>13.7</c:v>
                </c:pt>
                <c:pt idx="822">
                  <c:v>13.716666666666667</c:v>
                </c:pt>
                <c:pt idx="823">
                  <c:v>13.733333333333333</c:v>
                </c:pt>
                <c:pt idx="824">
                  <c:v>13.75</c:v>
                </c:pt>
                <c:pt idx="825">
                  <c:v>13.766666666666667</c:v>
                </c:pt>
                <c:pt idx="826">
                  <c:v>13.783333333333333</c:v>
                </c:pt>
                <c:pt idx="827">
                  <c:v>13.8</c:v>
                </c:pt>
                <c:pt idx="828">
                  <c:v>13.816666666666666</c:v>
                </c:pt>
                <c:pt idx="829">
                  <c:v>13.833333333333334</c:v>
                </c:pt>
                <c:pt idx="830">
                  <c:v>13.85</c:v>
                </c:pt>
                <c:pt idx="831">
                  <c:v>13.866666666666667</c:v>
                </c:pt>
                <c:pt idx="832">
                  <c:v>13.883333333333333</c:v>
                </c:pt>
                <c:pt idx="833">
                  <c:v>13.9</c:v>
                </c:pt>
                <c:pt idx="834">
                  <c:v>13.916666666666666</c:v>
                </c:pt>
                <c:pt idx="835">
                  <c:v>13.933333333333334</c:v>
                </c:pt>
                <c:pt idx="836">
                  <c:v>13.95</c:v>
                </c:pt>
                <c:pt idx="837">
                  <c:v>13.966666666666667</c:v>
                </c:pt>
                <c:pt idx="838">
                  <c:v>13.983333333333333</c:v>
                </c:pt>
                <c:pt idx="839">
                  <c:v>14</c:v>
                </c:pt>
                <c:pt idx="840">
                  <c:v>14.016666666666667</c:v>
                </c:pt>
                <c:pt idx="841">
                  <c:v>14.033333333333333</c:v>
                </c:pt>
                <c:pt idx="842">
                  <c:v>14.05</c:v>
                </c:pt>
                <c:pt idx="843">
                  <c:v>14.066666666666666</c:v>
                </c:pt>
                <c:pt idx="844">
                  <c:v>14.083333333333334</c:v>
                </c:pt>
                <c:pt idx="845">
                  <c:v>14.1</c:v>
                </c:pt>
                <c:pt idx="846">
                  <c:v>14.116666666666667</c:v>
                </c:pt>
                <c:pt idx="847">
                  <c:v>14.133333333333333</c:v>
                </c:pt>
                <c:pt idx="848">
                  <c:v>14.15</c:v>
                </c:pt>
                <c:pt idx="849">
                  <c:v>14.166666666666666</c:v>
                </c:pt>
                <c:pt idx="850">
                  <c:v>14.183333333333334</c:v>
                </c:pt>
                <c:pt idx="851">
                  <c:v>14.2</c:v>
                </c:pt>
                <c:pt idx="852">
                  <c:v>14.216666666666667</c:v>
                </c:pt>
                <c:pt idx="853">
                  <c:v>14.233333333333333</c:v>
                </c:pt>
                <c:pt idx="854">
                  <c:v>14.25</c:v>
                </c:pt>
                <c:pt idx="855">
                  <c:v>14.266666666666667</c:v>
                </c:pt>
                <c:pt idx="856">
                  <c:v>14.283333333333333</c:v>
                </c:pt>
                <c:pt idx="857">
                  <c:v>14.3</c:v>
                </c:pt>
                <c:pt idx="858">
                  <c:v>14.316666666666666</c:v>
                </c:pt>
                <c:pt idx="859">
                  <c:v>14.333333333333334</c:v>
                </c:pt>
                <c:pt idx="860">
                  <c:v>14.35</c:v>
                </c:pt>
                <c:pt idx="861">
                  <c:v>14.366666666666667</c:v>
                </c:pt>
                <c:pt idx="862">
                  <c:v>14.383333333333333</c:v>
                </c:pt>
                <c:pt idx="863">
                  <c:v>14.4</c:v>
                </c:pt>
                <c:pt idx="864">
                  <c:v>14.416666666666666</c:v>
                </c:pt>
                <c:pt idx="865">
                  <c:v>14.433333333333334</c:v>
                </c:pt>
                <c:pt idx="866">
                  <c:v>14.45</c:v>
                </c:pt>
                <c:pt idx="867">
                  <c:v>14.466666666666667</c:v>
                </c:pt>
                <c:pt idx="868">
                  <c:v>14.483333333333333</c:v>
                </c:pt>
                <c:pt idx="869">
                  <c:v>14.5</c:v>
                </c:pt>
                <c:pt idx="870">
                  <c:v>14.516666666666667</c:v>
                </c:pt>
                <c:pt idx="871">
                  <c:v>14.533333333333333</c:v>
                </c:pt>
                <c:pt idx="872">
                  <c:v>14.55</c:v>
                </c:pt>
                <c:pt idx="873">
                  <c:v>14.566666666666666</c:v>
                </c:pt>
                <c:pt idx="874">
                  <c:v>14.583333333333334</c:v>
                </c:pt>
                <c:pt idx="875">
                  <c:v>14.6</c:v>
                </c:pt>
                <c:pt idx="876">
                  <c:v>14.616666666666667</c:v>
                </c:pt>
                <c:pt idx="877">
                  <c:v>14.633333333333333</c:v>
                </c:pt>
                <c:pt idx="878">
                  <c:v>14.65</c:v>
                </c:pt>
                <c:pt idx="879">
                  <c:v>14.666666666666666</c:v>
                </c:pt>
                <c:pt idx="880">
                  <c:v>14.683333333333334</c:v>
                </c:pt>
                <c:pt idx="881">
                  <c:v>14.7</c:v>
                </c:pt>
                <c:pt idx="882">
                  <c:v>14.716666666666667</c:v>
                </c:pt>
                <c:pt idx="883">
                  <c:v>14.733333333333333</c:v>
                </c:pt>
                <c:pt idx="884">
                  <c:v>14.75</c:v>
                </c:pt>
                <c:pt idx="885">
                  <c:v>14.766666666666667</c:v>
                </c:pt>
                <c:pt idx="886">
                  <c:v>14.783333333333333</c:v>
                </c:pt>
                <c:pt idx="887">
                  <c:v>14.8</c:v>
                </c:pt>
                <c:pt idx="888">
                  <c:v>14.816666666666666</c:v>
                </c:pt>
                <c:pt idx="889">
                  <c:v>14.833333333333334</c:v>
                </c:pt>
                <c:pt idx="890">
                  <c:v>14.85</c:v>
                </c:pt>
                <c:pt idx="891">
                  <c:v>14.866666666666667</c:v>
                </c:pt>
                <c:pt idx="892">
                  <c:v>14.883333333333333</c:v>
                </c:pt>
                <c:pt idx="893">
                  <c:v>14.9</c:v>
                </c:pt>
                <c:pt idx="894">
                  <c:v>14.916666666666666</c:v>
                </c:pt>
                <c:pt idx="895">
                  <c:v>14.933333333333334</c:v>
                </c:pt>
                <c:pt idx="896">
                  <c:v>14.95</c:v>
                </c:pt>
                <c:pt idx="897">
                  <c:v>14.966666666666667</c:v>
                </c:pt>
                <c:pt idx="898">
                  <c:v>14.983333333333333</c:v>
                </c:pt>
                <c:pt idx="899">
                  <c:v>15</c:v>
                </c:pt>
                <c:pt idx="900">
                  <c:v>15.016666666666667</c:v>
                </c:pt>
                <c:pt idx="901">
                  <c:v>15.033333333333333</c:v>
                </c:pt>
                <c:pt idx="902">
                  <c:v>15.05</c:v>
                </c:pt>
                <c:pt idx="903">
                  <c:v>15.066666666666666</c:v>
                </c:pt>
                <c:pt idx="904">
                  <c:v>15.083333333333334</c:v>
                </c:pt>
                <c:pt idx="905">
                  <c:v>15.1</c:v>
                </c:pt>
                <c:pt idx="906">
                  <c:v>15.116666666666667</c:v>
                </c:pt>
                <c:pt idx="907">
                  <c:v>15.133333333333333</c:v>
                </c:pt>
                <c:pt idx="908">
                  <c:v>15.15</c:v>
                </c:pt>
                <c:pt idx="909">
                  <c:v>15.166666666666666</c:v>
                </c:pt>
                <c:pt idx="910">
                  <c:v>15.183333333333334</c:v>
                </c:pt>
                <c:pt idx="911">
                  <c:v>15.2</c:v>
                </c:pt>
                <c:pt idx="912">
                  <c:v>15.216666666666667</c:v>
                </c:pt>
                <c:pt idx="913">
                  <c:v>15.233333333333333</c:v>
                </c:pt>
                <c:pt idx="914">
                  <c:v>15.25</c:v>
                </c:pt>
                <c:pt idx="915">
                  <c:v>15.266666666666667</c:v>
                </c:pt>
                <c:pt idx="916">
                  <c:v>15.283333333333333</c:v>
                </c:pt>
                <c:pt idx="917">
                  <c:v>15.3</c:v>
                </c:pt>
                <c:pt idx="918">
                  <c:v>15.316666666666666</c:v>
                </c:pt>
                <c:pt idx="919">
                  <c:v>15.333333333333334</c:v>
                </c:pt>
                <c:pt idx="920">
                  <c:v>15.35</c:v>
                </c:pt>
                <c:pt idx="921">
                  <c:v>15.366666666666667</c:v>
                </c:pt>
                <c:pt idx="922">
                  <c:v>15.383333333333333</c:v>
                </c:pt>
                <c:pt idx="923">
                  <c:v>15.4</c:v>
                </c:pt>
                <c:pt idx="924">
                  <c:v>15.416666666666666</c:v>
                </c:pt>
                <c:pt idx="925">
                  <c:v>15.433333333333334</c:v>
                </c:pt>
                <c:pt idx="926">
                  <c:v>15.45</c:v>
                </c:pt>
                <c:pt idx="927">
                  <c:v>15.466666666666667</c:v>
                </c:pt>
                <c:pt idx="928">
                  <c:v>15.483333333333333</c:v>
                </c:pt>
                <c:pt idx="929">
                  <c:v>15.5</c:v>
                </c:pt>
                <c:pt idx="930">
                  <c:v>15.516666666666667</c:v>
                </c:pt>
                <c:pt idx="931">
                  <c:v>15.533333333333333</c:v>
                </c:pt>
                <c:pt idx="932">
                  <c:v>15.55</c:v>
                </c:pt>
                <c:pt idx="933">
                  <c:v>15.566666666666666</c:v>
                </c:pt>
                <c:pt idx="934">
                  <c:v>15.583333333333334</c:v>
                </c:pt>
                <c:pt idx="935">
                  <c:v>15.6</c:v>
                </c:pt>
                <c:pt idx="936">
                  <c:v>15.616666666666667</c:v>
                </c:pt>
                <c:pt idx="937">
                  <c:v>15.633333333333333</c:v>
                </c:pt>
                <c:pt idx="938">
                  <c:v>15.65</c:v>
                </c:pt>
                <c:pt idx="939">
                  <c:v>15.666666666666666</c:v>
                </c:pt>
                <c:pt idx="940">
                  <c:v>15.683333333333334</c:v>
                </c:pt>
                <c:pt idx="941">
                  <c:v>15.7</c:v>
                </c:pt>
                <c:pt idx="942">
                  <c:v>15.716666666666667</c:v>
                </c:pt>
                <c:pt idx="943">
                  <c:v>15.733333333333333</c:v>
                </c:pt>
                <c:pt idx="944">
                  <c:v>15.75</c:v>
                </c:pt>
                <c:pt idx="945">
                  <c:v>15.766666666666667</c:v>
                </c:pt>
                <c:pt idx="946">
                  <c:v>15.783333333333333</c:v>
                </c:pt>
                <c:pt idx="947">
                  <c:v>15.8</c:v>
                </c:pt>
                <c:pt idx="948">
                  <c:v>15.816666666666666</c:v>
                </c:pt>
                <c:pt idx="949">
                  <c:v>15.833333333333334</c:v>
                </c:pt>
                <c:pt idx="950">
                  <c:v>15.85</c:v>
                </c:pt>
                <c:pt idx="951">
                  <c:v>15.866666666666667</c:v>
                </c:pt>
                <c:pt idx="952">
                  <c:v>15.883333333333333</c:v>
                </c:pt>
                <c:pt idx="953">
                  <c:v>15.9</c:v>
                </c:pt>
                <c:pt idx="954">
                  <c:v>15.916666666666666</c:v>
                </c:pt>
                <c:pt idx="955">
                  <c:v>15.933333333333334</c:v>
                </c:pt>
                <c:pt idx="956">
                  <c:v>15.95</c:v>
                </c:pt>
                <c:pt idx="957">
                  <c:v>15.966666666666667</c:v>
                </c:pt>
                <c:pt idx="958">
                  <c:v>15.983333333333333</c:v>
                </c:pt>
                <c:pt idx="959">
                  <c:v>16</c:v>
                </c:pt>
                <c:pt idx="960">
                  <c:v>16.016666666666666</c:v>
                </c:pt>
                <c:pt idx="961">
                  <c:v>16.033333333333335</c:v>
                </c:pt>
                <c:pt idx="962">
                  <c:v>16.05</c:v>
                </c:pt>
                <c:pt idx="963">
                  <c:v>16.066666666666666</c:v>
                </c:pt>
                <c:pt idx="964">
                  <c:v>16.083333333333332</c:v>
                </c:pt>
                <c:pt idx="965">
                  <c:v>16.100000000000001</c:v>
                </c:pt>
                <c:pt idx="966">
                  <c:v>16.116666666666667</c:v>
                </c:pt>
                <c:pt idx="967">
                  <c:v>16.133333333333333</c:v>
                </c:pt>
                <c:pt idx="968">
                  <c:v>16.149999999999999</c:v>
                </c:pt>
                <c:pt idx="969">
                  <c:v>16.166666666666668</c:v>
                </c:pt>
                <c:pt idx="970">
                  <c:v>16.183333333333334</c:v>
                </c:pt>
                <c:pt idx="971">
                  <c:v>16.2</c:v>
                </c:pt>
                <c:pt idx="972">
                  <c:v>16.216666666666665</c:v>
                </c:pt>
                <c:pt idx="973">
                  <c:v>16.233333333333334</c:v>
                </c:pt>
                <c:pt idx="974">
                  <c:v>16.25</c:v>
                </c:pt>
                <c:pt idx="975">
                  <c:v>16.266666666666666</c:v>
                </c:pt>
                <c:pt idx="976">
                  <c:v>16.283333333333335</c:v>
                </c:pt>
                <c:pt idx="977">
                  <c:v>16.3</c:v>
                </c:pt>
                <c:pt idx="978">
                  <c:v>16.316666666666666</c:v>
                </c:pt>
                <c:pt idx="979">
                  <c:v>16.333333333333332</c:v>
                </c:pt>
                <c:pt idx="980">
                  <c:v>16.350000000000001</c:v>
                </c:pt>
                <c:pt idx="981">
                  <c:v>16.366666666666667</c:v>
                </c:pt>
                <c:pt idx="982">
                  <c:v>16.383333333333333</c:v>
                </c:pt>
                <c:pt idx="983">
                  <c:v>16.399999999999999</c:v>
                </c:pt>
                <c:pt idx="984">
                  <c:v>16.416666666666668</c:v>
                </c:pt>
                <c:pt idx="985">
                  <c:v>16.433333333333334</c:v>
                </c:pt>
                <c:pt idx="986">
                  <c:v>16.45</c:v>
                </c:pt>
                <c:pt idx="987">
                  <c:v>16.466666666666665</c:v>
                </c:pt>
                <c:pt idx="988">
                  <c:v>16.483333333333334</c:v>
                </c:pt>
                <c:pt idx="989">
                  <c:v>16.5</c:v>
                </c:pt>
                <c:pt idx="990">
                  <c:v>16.516666666666666</c:v>
                </c:pt>
                <c:pt idx="991">
                  <c:v>16.533333333333335</c:v>
                </c:pt>
                <c:pt idx="992">
                  <c:v>16.55</c:v>
                </c:pt>
                <c:pt idx="993">
                  <c:v>16.566666666666666</c:v>
                </c:pt>
                <c:pt idx="994">
                  <c:v>16.583333333333332</c:v>
                </c:pt>
                <c:pt idx="995">
                  <c:v>16.600000000000001</c:v>
                </c:pt>
                <c:pt idx="996">
                  <c:v>16.616666666666667</c:v>
                </c:pt>
                <c:pt idx="997">
                  <c:v>16.633333333333333</c:v>
                </c:pt>
                <c:pt idx="998">
                  <c:v>16.649999999999999</c:v>
                </c:pt>
                <c:pt idx="999">
                  <c:v>16.666666666666668</c:v>
                </c:pt>
                <c:pt idx="1000">
                  <c:v>16.683333333333334</c:v>
                </c:pt>
                <c:pt idx="1001">
                  <c:v>16.7</c:v>
                </c:pt>
                <c:pt idx="1002">
                  <c:v>16.716666666666665</c:v>
                </c:pt>
                <c:pt idx="1003">
                  <c:v>16.733333333333334</c:v>
                </c:pt>
                <c:pt idx="1004">
                  <c:v>16.75</c:v>
                </c:pt>
                <c:pt idx="1005">
                  <c:v>16.766666666666666</c:v>
                </c:pt>
                <c:pt idx="1006">
                  <c:v>16.783333333333335</c:v>
                </c:pt>
                <c:pt idx="1007">
                  <c:v>16.8</c:v>
                </c:pt>
                <c:pt idx="1008">
                  <c:v>16.816666666666666</c:v>
                </c:pt>
                <c:pt idx="1009">
                  <c:v>16.833333333333332</c:v>
                </c:pt>
                <c:pt idx="1010">
                  <c:v>16.850000000000001</c:v>
                </c:pt>
                <c:pt idx="1011">
                  <c:v>16.866666666666667</c:v>
                </c:pt>
                <c:pt idx="1012">
                  <c:v>16.883333333333333</c:v>
                </c:pt>
                <c:pt idx="1013">
                  <c:v>16.899999999999999</c:v>
                </c:pt>
                <c:pt idx="1014">
                  <c:v>16.916666666666668</c:v>
                </c:pt>
                <c:pt idx="1015">
                  <c:v>16.933333333333334</c:v>
                </c:pt>
                <c:pt idx="1016">
                  <c:v>16.95</c:v>
                </c:pt>
                <c:pt idx="1017">
                  <c:v>16.966666666666665</c:v>
                </c:pt>
                <c:pt idx="1018">
                  <c:v>16.983333333333334</c:v>
                </c:pt>
                <c:pt idx="1019">
                  <c:v>17</c:v>
                </c:pt>
                <c:pt idx="1020">
                  <c:v>17.016666666666666</c:v>
                </c:pt>
                <c:pt idx="1021">
                  <c:v>17.033333333333335</c:v>
                </c:pt>
                <c:pt idx="1022">
                  <c:v>17.05</c:v>
                </c:pt>
                <c:pt idx="1023">
                  <c:v>17.066666666666666</c:v>
                </c:pt>
                <c:pt idx="1024">
                  <c:v>17.083333333333332</c:v>
                </c:pt>
                <c:pt idx="1025">
                  <c:v>17.100000000000001</c:v>
                </c:pt>
                <c:pt idx="1026">
                  <c:v>17.116666666666667</c:v>
                </c:pt>
                <c:pt idx="1027">
                  <c:v>17.133333333333333</c:v>
                </c:pt>
                <c:pt idx="1028">
                  <c:v>17.149999999999999</c:v>
                </c:pt>
                <c:pt idx="1029">
                  <c:v>17.166666666666668</c:v>
                </c:pt>
                <c:pt idx="1030">
                  <c:v>17.183333333333334</c:v>
                </c:pt>
                <c:pt idx="1031">
                  <c:v>17.2</c:v>
                </c:pt>
                <c:pt idx="1032">
                  <c:v>17.216666666666665</c:v>
                </c:pt>
                <c:pt idx="1033">
                  <c:v>17.233333333333334</c:v>
                </c:pt>
                <c:pt idx="1034">
                  <c:v>17.25</c:v>
                </c:pt>
                <c:pt idx="1035">
                  <c:v>17.266666666666666</c:v>
                </c:pt>
                <c:pt idx="1036">
                  <c:v>17.283333333333335</c:v>
                </c:pt>
                <c:pt idx="1037">
                  <c:v>17.3</c:v>
                </c:pt>
                <c:pt idx="1038">
                  <c:v>17.316666666666666</c:v>
                </c:pt>
                <c:pt idx="1039">
                  <c:v>17.333333333333332</c:v>
                </c:pt>
                <c:pt idx="1040">
                  <c:v>17.350000000000001</c:v>
                </c:pt>
                <c:pt idx="1041">
                  <c:v>17.366666666666667</c:v>
                </c:pt>
                <c:pt idx="1042">
                  <c:v>17.383333333333333</c:v>
                </c:pt>
                <c:pt idx="1043">
                  <c:v>17.399999999999999</c:v>
                </c:pt>
                <c:pt idx="1044">
                  <c:v>17.416666666666668</c:v>
                </c:pt>
                <c:pt idx="1045">
                  <c:v>17.433333333333334</c:v>
                </c:pt>
                <c:pt idx="1046">
                  <c:v>17.45</c:v>
                </c:pt>
                <c:pt idx="1047">
                  <c:v>17.466666666666665</c:v>
                </c:pt>
                <c:pt idx="1048">
                  <c:v>17.483333333333334</c:v>
                </c:pt>
                <c:pt idx="1049">
                  <c:v>17.5</c:v>
                </c:pt>
                <c:pt idx="1050">
                  <c:v>17.516666666666666</c:v>
                </c:pt>
                <c:pt idx="1051">
                  <c:v>17.533333333333335</c:v>
                </c:pt>
                <c:pt idx="1052">
                  <c:v>17.55</c:v>
                </c:pt>
                <c:pt idx="1053">
                  <c:v>17.566666666666666</c:v>
                </c:pt>
                <c:pt idx="1054">
                  <c:v>17.583333333333332</c:v>
                </c:pt>
                <c:pt idx="1055">
                  <c:v>17.600000000000001</c:v>
                </c:pt>
                <c:pt idx="1056">
                  <c:v>17.616666666666667</c:v>
                </c:pt>
                <c:pt idx="1057">
                  <c:v>17.633333333333333</c:v>
                </c:pt>
                <c:pt idx="1058">
                  <c:v>17.649999999999999</c:v>
                </c:pt>
                <c:pt idx="1059">
                  <c:v>17.666666666666668</c:v>
                </c:pt>
                <c:pt idx="1060">
                  <c:v>17.683333333333334</c:v>
                </c:pt>
                <c:pt idx="1061">
                  <c:v>17.7</c:v>
                </c:pt>
                <c:pt idx="1062">
                  <c:v>17.716666666666665</c:v>
                </c:pt>
                <c:pt idx="1063">
                  <c:v>17.733333333333334</c:v>
                </c:pt>
                <c:pt idx="1064">
                  <c:v>17.75</c:v>
                </c:pt>
                <c:pt idx="1065">
                  <c:v>17.766666666666666</c:v>
                </c:pt>
                <c:pt idx="1066">
                  <c:v>17.783333333333335</c:v>
                </c:pt>
                <c:pt idx="1067">
                  <c:v>17.8</c:v>
                </c:pt>
                <c:pt idx="1068">
                  <c:v>17.816666666666666</c:v>
                </c:pt>
                <c:pt idx="1069">
                  <c:v>17.833333333333332</c:v>
                </c:pt>
                <c:pt idx="1070">
                  <c:v>17.850000000000001</c:v>
                </c:pt>
                <c:pt idx="1071">
                  <c:v>17.866666666666667</c:v>
                </c:pt>
                <c:pt idx="1072">
                  <c:v>17.883333333333333</c:v>
                </c:pt>
                <c:pt idx="1073">
                  <c:v>17.899999999999999</c:v>
                </c:pt>
                <c:pt idx="1074">
                  <c:v>17.916666666666668</c:v>
                </c:pt>
                <c:pt idx="1075">
                  <c:v>17.933333333333334</c:v>
                </c:pt>
                <c:pt idx="1076">
                  <c:v>17.95</c:v>
                </c:pt>
                <c:pt idx="1077">
                  <c:v>17.966666666666665</c:v>
                </c:pt>
                <c:pt idx="1078">
                  <c:v>17.983333333333334</c:v>
                </c:pt>
                <c:pt idx="1079">
                  <c:v>18</c:v>
                </c:pt>
                <c:pt idx="1080">
                  <c:v>18.016666666666666</c:v>
                </c:pt>
                <c:pt idx="1081">
                  <c:v>18.033333333333335</c:v>
                </c:pt>
                <c:pt idx="1082">
                  <c:v>18.05</c:v>
                </c:pt>
                <c:pt idx="1083">
                  <c:v>18.066666666666666</c:v>
                </c:pt>
                <c:pt idx="1084">
                  <c:v>18.083333333333332</c:v>
                </c:pt>
                <c:pt idx="1085">
                  <c:v>18.100000000000001</c:v>
                </c:pt>
                <c:pt idx="1086">
                  <c:v>18.116666666666667</c:v>
                </c:pt>
                <c:pt idx="1087">
                  <c:v>18.133333333333333</c:v>
                </c:pt>
                <c:pt idx="1088">
                  <c:v>18.149999999999999</c:v>
                </c:pt>
                <c:pt idx="1089">
                  <c:v>18.166666666666668</c:v>
                </c:pt>
                <c:pt idx="1090">
                  <c:v>18.183333333333334</c:v>
                </c:pt>
                <c:pt idx="1091">
                  <c:v>18.2</c:v>
                </c:pt>
                <c:pt idx="1092">
                  <c:v>18.216666666666665</c:v>
                </c:pt>
                <c:pt idx="1093">
                  <c:v>18.233333333333334</c:v>
                </c:pt>
                <c:pt idx="1094">
                  <c:v>18.25</c:v>
                </c:pt>
                <c:pt idx="1095">
                  <c:v>18.266666666666666</c:v>
                </c:pt>
                <c:pt idx="1096">
                  <c:v>18.283333333333335</c:v>
                </c:pt>
                <c:pt idx="1097">
                  <c:v>18.3</c:v>
                </c:pt>
                <c:pt idx="1098">
                  <c:v>18.316666666666666</c:v>
                </c:pt>
                <c:pt idx="1099">
                  <c:v>18.333333333333332</c:v>
                </c:pt>
                <c:pt idx="1100">
                  <c:v>18.350000000000001</c:v>
                </c:pt>
                <c:pt idx="1101">
                  <c:v>18.366666666666667</c:v>
                </c:pt>
                <c:pt idx="1102">
                  <c:v>18.383333333333333</c:v>
                </c:pt>
                <c:pt idx="1103">
                  <c:v>18.399999999999999</c:v>
                </c:pt>
              </c:numCache>
            </c:numRef>
          </c:xVal>
          <c:yVal>
            <c:numRef>
              <c:f>Foglio1!$C$9:$C$1112</c:f>
              <c:numCache>
                <c:formatCode>General</c:formatCode>
                <c:ptCount val="1104"/>
                <c:pt idx="0">
                  <c:v>24.600100000000001</c:v>
                </c:pt>
                <c:pt idx="1">
                  <c:v>24.600100000000001</c:v>
                </c:pt>
                <c:pt idx="2">
                  <c:v>24.600100000000001</c:v>
                </c:pt>
                <c:pt idx="3">
                  <c:v>24.600100000000001</c:v>
                </c:pt>
                <c:pt idx="4">
                  <c:v>24.600100000000001</c:v>
                </c:pt>
                <c:pt idx="5">
                  <c:v>24.600100000000001</c:v>
                </c:pt>
                <c:pt idx="6">
                  <c:v>24.600100000000001</c:v>
                </c:pt>
                <c:pt idx="7">
                  <c:v>24.600100000000001</c:v>
                </c:pt>
                <c:pt idx="8">
                  <c:v>24.5</c:v>
                </c:pt>
                <c:pt idx="9">
                  <c:v>24.5</c:v>
                </c:pt>
                <c:pt idx="10">
                  <c:v>24.600100000000001</c:v>
                </c:pt>
                <c:pt idx="11">
                  <c:v>25.100100000000001</c:v>
                </c:pt>
                <c:pt idx="12">
                  <c:v>26.100100000000001</c:v>
                </c:pt>
                <c:pt idx="13">
                  <c:v>27.699950000000001</c:v>
                </c:pt>
                <c:pt idx="14">
                  <c:v>30.199950000000001</c:v>
                </c:pt>
                <c:pt idx="15">
                  <c:v>32.399900000000002</c:v>
                </c:pt>
                <c:pt idx="16">
                  <c:v>34.399900000000002</c:v>
                </c:pt>
                <c:pt idx="17">
                  <c:v>36.199950000000001</c:v>
                </c:pt>
                <c:pt idx="18">
                  <c:v>37.899900000000002</c:v>
                </c:pt>
                <c:pt idx="19">
                  <c:v>39.699950000000001</c:v>
                </c:pt>
                <c:pt idx="20">
                  <c:v>41.600099999999998</c:v>
                </c:pt>
                <c:pt idx="21">
                  <c:v>44</c:v>
                </c:pt>
                <c:pt idx="22">
                  <c:v>46.199950000000001</c:v>
                </c:pt>
                <c:pt idx="23">
                  <c:v>48.399900000000002</c:v>
                </c:pt>
                <c:pt idx="24">
                  <c:v>50.600099999999998</c:v>
                </c:pt>
                <c:pt idx="25">
                  <c:v>52.800049999999999</c:v>
                </c:pt>
                <c:pt idx="26">
                  <c:v>55.199950000000001</c:v>
                </c:pt>
                <c:pt idx="27">
                  <c:v>57.5</c:v>
                </c:pt>
                <c:pt idx="28">
                  <c:v>60.100099999999998</c:v>
                </c:pt>
                <c:pt idx="29">
                  <c:v>62.699950000000001</c:v>
                </c:pt>
                <c:pt idx="30">
                  <c:v>65.199950000000001</c:v>
                </c:pt>
                <c:pt idx="31">
                  <c:v>67.800049999999999</c:v>
                </c:pt>
                <c:pt idx="32">
                  <c:v>71</c:v>
                </c:pt>
                <c:pt idx="33">
                  <c:v>73.5</c:v>
                </c:pt>
                <c:pt idx="34">
                  <c:v>76.5</c:v>
                </c:pt>
                <c:pt idx="35">
                  <c:v>79.399900000000002</c:v>
                </c:pt>
                <c:pt idx="36">
                  <c:v>82.300049999999999</c:v>
                </c:pt>
                <c:pt idx="37">
                  <c:v>85.199950000000001</c:v>
                </c:pt>
                <c:pt idx="38">
                  <c:v>88.199950000000001</c:v>
                </c:pt>
                <c:pt idx="39">
                  <c:v>90.899900000000002</c:v>
                </c:pt>
                <c:pt idx="40">
                  <c:v>94.300049999999999</c:v>
                </c:pt>
                <c:pt idx="41">
                  <c:v>97.399900000000002</c:v>
                </c:pt>
                <c:pt idx="42">
                  <c:v>100.6001</c:v>
                </c:pt>
                <c:pt idx="43">
                  <c:v>104.3999</c:v>
                </c:pt>
                <c:pt idx="44">
                  <c:v>107.6001</c:v>
                </c:pt>
                <c:pt idx="45">
                  <c:v>112</c:v>
                </c:pt>
                <c:pt idx="46">
                  <c:v>115.5</c:v>
                </c:pt>
                <c:pt idx="47">
                  <c:v>118.8999</c:v>
                </c:pt>
                <c:pt idx="48">
                  <c:v>122.3</c:v>
                </c:pt>
                <c:pt idx="49">
                  <c:v>126.3999</c:v>
                </c:pt>
                <c:pt idx="50">
                  <c:v>129.1001</c:v>
                </c:pt>
                <c:pt idx="51">
                  <c:v>133.1001</c:v>
                </c:pt>
                <c:pt idx="52">
                  <c:v>136.69999999999999</c:v>
                </c:pt>
                <c:pt idx="53">
                  <c:v>140.30000000000001</c:v>
                </c:pt>
                <c:pt idx="54">
                  <c:v>143.8999</c:v>
                </c:pt>
                <c:pt idx="55">
                  <c:v>147.3999</c:v>
                </c:pt>
                <c:pt idx="56">
                  <c:v>150.80000000000001</c:v>
                </c:pt>
                <c:pt idx="57">
                  <c:v>154.30000000000001</c:v>
                </c:pt>
                <c:pt idx="58">
                  <c:v>158.19999999999999</c:v>
                </c:pt>
                <c:pt idx="59">
                  <c:v>161.8999</c:v>
                </c:pt>
                <c:pt idx="60">
                  <c:v>166.3</c:v>
                </c:pt>
                <c:pt idx="61">
                  <c:v>169.8999</c:v>
                </c:pt>
                <c:pt idx="62">
                  <c:v>173.3999</c:v>
                </c:pt>
                <c:pt idx="63">
                  <c:v>176.8</c:v>
                </c:pt>
                <c:pt idx="64">
                  <c:v>180.8</c:v>
                </c:pt>
                <c:pt idx="65">
                  <c:v>184.6001</c:v>
                </c:pt>
                <c:pt idx="66">
                  <c:v>188.3</c:v>
                </c:pt>
                <c:pt idx="67">
                  <c:v>191.8999</c:v>
                </c:pt>
                <c:pt idx="68">
                  <c:v>195.5</c:v>
                </c:pt>
                <c:pt idx="69">
                  <c:v>198.8</c:v>
                </c:pt>
                <c:pt idx="70">
                  <c:v>202.8999</c:v>
                </c:pt>
                <c:pt idx="71">
                  <c:v>206.8</c:v>
                </c:pt>
                <c:pt idx="72">
                  <c:v>211.3999</c:v>
                </c:pt>
                <c:pt idx="73">
                  <c:v>215</c:v>
                </c:pt>
                <c:pt idx="74">
                  <c:v>218.5</c:v>
                </c:pt>
                <c:pt idx="75">
                  <c:v>222.1001</c:v>
                </c:pt>
                <c:pt idx="76">
                  <c:v>226.2</c:v>
                </c:pt>
                <c:pt idx="77">
                  <c:v>230</c:v>
                </c:pt>
                <c:pt idx="78">
                  <c:v>236</c:v>
                </c:pt>
                <c:pt idx="79">
                  <c:v>239.6001</c:v>
                </c:pt>
                <c:pt idx="80">
                  <c:v>242.3999</c:v>
                </c:pt>
                <c:pt idx="81">
                  <c:v>246.8999</c:v>
                </c:pt>
                <c:pt idx="82">
                  <c:v>251</c:v>
                </c:pt>
                <c:pt idx="83">
                  <c:v>254.8999</c:v>
                </c:pt>
                <c:pt idx="84">
                  <c:v>258.3999</c:v>
                </c:pt>
                <c:pt idx="85">
                  <c:v>262</c:v>
                </c:pt>
                <c:pt idx="86">
                  <c:v>265.7</c:v>
                </c:pt>
                <c:pt idx="87">
                  <c:v>269.3999</c:v>
                </c:pt>
                <c:pt idx="88">
                  <c:v>273.6001</c:v>
                </c:pt>
                <c:pt idx="89">
                  <c:v>278.1001</c:v>
                </c:pt>
                <c:pt idx="90">
                  <c:v>281.7</c:v>
                </c:pt>
                <c:pt idx="91">
                  <c:v>285.2</c:v>
                </c:pt>
                <c:pt idx="92">
                  <c:v>288.8999</c:v>
                </c:pt>
                <c:pt idx="93">
                  <c:v>292.5</c:v>
                </c:pt>
                <c:pt idx="94">
                  <c:v>296.8</c:v>
                </c:pt>
                <c:pt idx="95">
                  <c:v>300.7</c:v>
                </c:pt>
                <c:pt idx="96">
                  <c:v>304.2</c:v>
                </c:pt>
                <c:pt idx="97">
                  <c:v>307.7</c:v>
                </c:pt>
                <c:pt idx="98">
                  <c:v>311.3999</c:v>
                </c:pt>
                <c:pt idx="99">
                  <c:v>315</c:v>
                </c:pt>
                <c:pt idx="100">
                  <c:v>320.2</c:v>
                </c:pt>
                <c:pt idx="101">
                  <c:v>324</c:v>
                </c:pt>
                <c:pt idx="102">
                  <c:v>327.5</c:v>
                </c:pt>
                <c:pt idx="103">
                  <c:v>331</c:v>
                </c:pt>
                <c:pt idx="104">
                  <c:v>334.8</c:v>
                </c:pt>
                <c:pt idx="105">
                  <c:v>338.5</c:v>
                </c:pt>
                <c:pt idx="106">
                  <c:v>342.8</c:v>
                </c:pt>
                <c:pt idx="107">
                  <c:v>346.6001</c:v>
                </c:pt>
                <c:pt idx="108">
                  <c:v>350</c:v>
                </c:pt>
                <c:pt idx="109">
                  <c:v>353.5</c:v>
                </c:pt>
                <c:pt idx="110">
                  <c:v>357.3</c:v>
                </c:pt>
                <c:pt idx="111">
                  <c:v>363.3</c:v>
                </c:pt>
                <c:pt idx="112">
                  <c:v>367.3999</c:v>
                </c:pt>
                <c:pt idx="113">
                  <c:v>371.1001</c:v>
                </c:pt>
                <c:pt idx="114">
                  <c:v>374.5</c:v>
                </c:pt>
                <c:pt idx="115">
                  <c:v>378.1001</c:v>
                </c:pt>
                <c:pt idx="116">
                  <c:v>382</c:v>
                </c:pt>
                <c:pt idx="117">
                  <c:v>386.6001</c:v>
                </c:pt>
                <c:pt idx="118">
                  <c:v>390.3999</c:v>
                </c:pt>
                <c:pt idx="119">
                  <c:v>394</c:v>
                </c:pt>
                <c:pt idx="120">
                  <c:v>397.5</c:v>
                </c:pt>
                <c:pt idx="121">
                  <c:v>401.1001</c:v>
                </c:pt>
                <c:pt idx="122">
                  <c:v>405</c:v>
                </c:pt>
                <c:pt idx="123">
                  <c:v>408.5</c:v>
                </c:pt>
                <c:pt idx="124">
                  <c:v>412.5</c:v>
                </c:pt>
                <c:pt idx="125">
                  <c:v>416.1001</c:v>
                </c:pt>
                <c:pt idx="126">
                  <c:v>419.6001</c:v>
                </c:pt>
                <c:pt idx="127">
                  <c:v>423.3</c:v>
                </c:pt>
                <c:pt idx="128">
                  <c:v>427.7</c:v>
                </c:pt>
                <c:pt idx="129">
                  <c:v>431.5</c:v>
                </c:pt>
                <c:pt idx="130">
                  <c:v>435.3</c:v>
                </c:pt>
                <c:pt idx="131">
                  <c:v>438.8</c:v>
                </c:pt>
                <c:pt idx="132">
                  <c:v>442.3</c:v>
                </c:pt>
                <c:pt idx="133">
                  <c:v>446</c:v>
                </c:pt>
                <c:pt idx="134">
                  <c:v>449.7</c:v>
                </c:pt>
                <c:pt idx="135">
                  <c:v>453.8999</c:v>
                </c:pt>
                <c:pt idx="136">
                  <c:v>457</c:v>
                </c:pt>
                <c:pt idx="137">
                  <c:v>460.7</c:v>
                </c:pt>
                <c:pt idx="138">
                  <c:v>464.3</c:v>
                </c:pt>
                <c:pt idx="139">
                  <c:v>468.6001</c:v>
                </c:pt>
                <c:pt idx="140">
                  <c:v>472.2</c:v>
                </c:pt>
                <c:pt idx="141">
                  <c:v>475.3999</c:v>
                </c:pt>
                <c:pt idx="142">
                  <c:v>479.5</c:v>
                </c:pt>
                <c:pt idx="143">
                  <c:v>484.7</c:v>
                </c:pt>
                <c:pt idx="144">
                  <c:v>488.3</c:v>
                </c:pt>
                <c:pt idx="145">
                  <c:v>492.6001</c:v>
                </c:pt>
                <c:pt idx="146">
                  <c:v>495.3999</c:v>
                </c:pt>
                <c:pt idx="147">
                  <c:v>499.5</c:v>
                </c:pt>
                <c:pt idx="148">
                  <c:v>503.6001</c:v>
                </c:pt>
                <c:pt idx="149">
                  <c:v>507.3</c:v>
                </c:pt>
                <c:pt idx="150">
                  <c:v>510.8999</c:v>
                </c:pt>
                <c:pt idx="151">
                  <c:v>514.3999</c:v>
                </c:pt>
                <c:pt idx="152">
                  <c:v>517.79999999999995</c:v>
                </c:pt>
                <c:pt idx="153">
                  <c:v>521.3999</c:v>
                </c:pt>
                <c:pt idx="154">
                  <c:v>525.3999</c:v>
                </c:pt>
                <c:pt idx="155">
                  <c:v>529</c:v>
                </c:pt>
                <c:pt idx="156">
                  <c:v>533.20000000000005</c:v>
                </c:pt>
                <c:pt idx="157">
                  <c:v>536.5</c:v>
                </c:pt>
                <c:pt idx="158">
                  <c:v>540.20000000000005</c:v>
                </c:pt>
                <c:pt idx="159">
                  <c:v>543.79999999999995</c:v>
                </c:pt>
                <c:pt idx="160">
                  <c:v>547.70000000000005</c:v>
                </c:pt>
                <c:pt idx="161">
                  <c:v>551.20000000000005</c:v>
                </c:pt>
                <c:pt idx="162">
                  <c:v>554.70000000000005</c:v>
                </c:pt>
                <c:pt idx="163">
                  <c:v>558.1001</c:v>
                </c:pt>
                <c:pt idx="164">
                  <c:v>561.6001</c:v>
                </c:pt>
                <c:pt idx="165">
                  <c:v>564.8999</c:v>
                </c:pt>
                <c:pt idx="166">
                  <c:v>568.8999</c:v>
                </c:pt>
                <c:pt idx="167">
                  <c:v>572.5</c:v>
                </c:pt>
                <c:pt idx="168">
                  <c:v>576.5</c:v>
                </c:pt>
                <c:pt idx="169">
                  <c:v>579.79999999999995</c:v>
                </c:pt>
                <c:pt idx="170">
                  <c:v>583.20000000000005</c:v>
                </c:pt>
                <c:pt idx="171">
                  <c:v>586.3999</c:v>
                </c:pt>
                <c:pt idx="172">
                  <c:v>590.29999999999995</c:v>
                </c:pt>
                <c:pt idx="173">
                  <c:v>593.8999</c:v>
                </c:pt>
                <c:pt idx="174">
                  <c:v>597.20000000000005</c:v>
                </c:pt>
                <c:pt idx="175">
                  <c:v>602.6001</c:v>
                </c:pt>
                <c:pt idx="176">
                  <c:v>605.5</c:v>
                </c:pt>
                <c:pt idx="177">
                  <c:v>610.1001</c:v>
                </c:pt>
                <c:pt idx="178">
                  <c:v>613.79999999999995</c:v>
                </c:pt>
                <c:pt idx="179">
                  <c:v>617.20000000000005</c:v>
                </c:pt>
                <c:pt idx="180">
                  <c:v>620.29999999999995</c:v>
                </c:pt>
                <c:pt idx="181">
                  <c:v>623.70000000000005</c:v>
                </c:pt>
                <c:pt idx="182">
                  <c:v>627.29999999999995</c:v>
                </c:pt>
                <c:pt idx="183">
                  <c:v>630.79999999999995</c:v>
                </c:pt>
                <c:pt idx="184">
                  <c:v>634.6001</c:v>
                </c:pt>
                <c:pt idx="185">
                  <c:v>638.5</c:v>
                </c:pt>
                <c:pt idx="186">
                  <c:v>640.70000000000005</c:v>
                </c:pt>
                <c:pt idx="187">
                  <c:v>641.5</c:v>
                </c:pt>
                <c:pt idx="188">
                  <c:v>642</c:v>
                </c:pt>
                <c:pt idx="189">
                  <c:v>642.70000000000005</c:v>
                </c:pt>
                <c:pt idx="190">
                  <c:v>643.6001</c:v>
                </c:pt>
                <c:pt idx="191">
                  <c:v>644.3999</c:v>
                </c:pt>
                <c:pt idx="192">
                  <c:v>645.20000000000005</c:v>
                </c:pt>
                <c:pt idx="193">
                  <c:v>646</c:v>
                </c:pt>
                <c:pt idx="194">
                  <c:v>646.70000000000005</c:v>
                </c:pt>
                <c:pt idx="195">
                  <c:v>647.20000000000005</c:v>
                </c:pt>
                <c:pt idx="196">
                  <c:v>648.20000000000005</c:v>
                </c:pt>
                <c:pt idx="197">
                  <c:v>648.79999999999995</c:v>
                </c:pt>
                <c:pt idx="198">
                  <c:v>649.3999</c:v>
                </c:pt>
                <c:pt idx="199">
                  <c:v>650</c:v>
                </c:pt>
                <c:pt idx="200">
                  <c:v>650.5</c:v>
                </c:pt>
                <c:pt idx="201">
                  <c:v>651</c:v>
                </c:pt>
                <c:pt idx="202">
                  <c:v>651.70000000000005</c:v>
                </c:pt>
                <c:pt idx="203">
                  <c:v>652.20000000000005</c:v>
                </c:pt>
                <c:pt idx="204">
                  <c:v>652.6001</c:v>
                </c:pt>
                <c:pt idx="205">
                  <c:v>653.1001</c:v>
                </c:pt>
                <c:pt idx="206">
                  <c:v>653.6001</c:v>
                </c:pt>
                <c:pt idx="207">
                  <c:v>654.1001</c:v>
                </c:pt>
                <c:pt idx="208">
                  <c:v>654.70000000000005</c:v>
                </c:pt>
                <c:pt idx="209">
                  <c:v>655.1001</c:v>
                </c:pt>
                <c:pt idx="210">
                  <c:v>655.5</c:v>
                </c:pt>
                <c:pt idx="211">
                  <c:v>655.8</c:v>
                </c:pt>
                <c:pt idx="212">
                  <c:v>656.2</c:v>
                </c:pt>
                <c:pt idx="213">
                  <c:v>656.5</c:v>
                </c:pt>
                <c:pt idx="214">
                  <c:v>656.8999</c:v>
                </c:pt>
                <c:pt idx="215">
                  <c:v>657.2</c:v>
                </c:pt>
                <c:pt idx="216">
                  <c:v>657.5</c:v>
                </c:pt>
                <c:pt idx="217">
                  <c:v>657.8</c:v>
                </c:pt>
                <c:pt idx="218">
                  <c:v>658.1001</c:v>
                </c:pt>
                <c:pt idx="219">
                  <c:v>658.5</c:v>
                </c:pt>
                <c:pt idx="220">
                  <c:v>658.7</c:v>
                </c:pt>
                <c:pt idx="221">
                  <c:v>658.8999</c:v>
                </c:pt>
                <c:pt idx="222">
                  <c:v>659.1001</c:v>
                </c:pt>
                <c:pt idx="223">
                  <c:v>659.3999</c:v>
                </c:pt>
                <c:pt idx="224">
                  <c:v>659.7</c:v>
                </c:pt>
                <c:pt idx="225">
                  <c:v>659.7</c:v>
                </c:pt>
                <c:pt idx="226">
                  <c:v>660</c:v>
                </c:pt>
                <c:pt idx="227">
                  <c:v>660.2</c:v>
                </c:pt>
                <c:pt idx="228">
                  <c:v>660.3999</c:v>
                </c:pt>
                <c:pt idx="229">
                  <c:v>660.6001</c:v>
                </c:pt>
                <c:pt idx="230">
                  <c:v>660.7</c:v>
                </c:pt>
                <c:pt idx="231">
                  <c:v>661</c:v>
                </c:pt>
                <c:pt idx="232">
                  <c:v>661.1001</c:v>
                </c:pt>
                <c:pt idx="233">
                  <c:v>661.2</c:v>
                </c:pt>
                <c:pt idx="234">
                  <c:v>661.3999</c:v>
                </c:pt>
                <c:pt idx="235">
                  <c:v>661.5</c:v>
                </c:pt>
                <c:pt idx="236">
                  <c:v>661.6001</c:v>
                </c:pt>
                <c:pt idx="237">
                  <c:v>661.6001</c:v>
                </c:pt>
                <c:pt idx="238">
                  <c:v>661.8</c:v>
                </c:pt>
                <c:pt idx="239">
                  <c:v>661.8999</c:v>
                </c:pt>
                <c:pt idx="240">
                  <c:v>662.1001</c:v>
                </c:pt>
                <c:pt idx="241">
                  <c:v>662.2</c:v>
                </c:pt>
                <c:pt idx="242">
                  <c:v>662.2</c:v>
                </c:pt>
                <c:pt idx="243">
                  <c:v>662.3</c:v>
                </c:pt>
                <c:pt idx="244">
                  <c:v>662.3999</c:v>
                </c:pt>
                <c:pt idx="245">
                  <c:v>662.3999</c:v>
                </c:pt>
                <c:pt idx="246">
                  <c:v>662.5</c:v>
                </c:pt>
                <c:pt idx="247">
                  <c:v>662.5</c:v>
                </c:pt>
                <c:pt idx="248">
                  <c:v>662.6001</c:v>
                </c:pt>
                <c:pt idx="249">
                  <c:v>662.6001</c:v>
                </c:pt>
                <c:pt idx="250">
                  <c:v>662.6001</c:v>
                </c:pt>
                <c:pt idx="251">
                  <c:v>662.6001</c:v>
                </c:pt>
                <c:pt idx="252">
                  <c:v>662.7</c:v>
                </c:pt>
                <c:pt idx="253">
                  <c:v>662.7</c:v>
                </c:pt>
                <c:pt idx="254">
                  <c:v>662.7</c:v>
                </c:pt>
                <c:pt idx="255">
                  <c:v>662.6001</c:v>
                </c:pt>
                <c:pt idx="256">
                  <c:v>662.7</c:v>
                </c:pt>
                <c:pt idx="257">
                  <c:v>662.7</c:v>
                </c:pt>
                <c:pt idx="258">
                  <c:v>662.6001</c:v>
                </c:pt>
                <c:pt idx="259">
                  <c:v>662.6001</c:v>
                </c:pt>
                <c:pt idx="260">
                  <c:v>662.6001</c:v>
                </c:pt>
                <c:pt idx="261">
                  <c:v>662.7</c:v>
                </c:pt>
                <c:pt idx="262">
                  <c:v>662.6001</c:v>
                </c:pt>
                <c:pt idx="263">
                  <c:v>662.5</c:v>
                </c:pt>
                <c:pt idx="264">
                  <c:v>662.5</c:v>
                </c:pt>
                <c:pt idx="265">
                  <c:v>662.3999</c:v>
                </c:pt>
                <c:pt idx="266">
                  <c:v>662.3999</c:v>
                </c:pt>
                <c:pt idx="267">
                  <c:v>662.3</c:v>
                </c:pt>
                <c:pt idx="268">
                  <c:v>662.3</c:v>
                </c:pt>
                <c:pt idx="269">
                  <c:v>662.2</c:v>
                </c:pt>
                <c:pt idx="270">
                  <c:v>662.2</c:v>
                </c:pt>
                <c:pt idx="271">
                  <c:v>662.2</c:v>
                </c:pt>
                <c:pt idx="272">
                  <c:v>662</c:v>
                </c:pt>
                <c:pt idx="273">
                  <c:v>662</c:v>
                </c:pt>
                <c:pt idx="274">
                  <c:v>661.8999</c:v>
                </c:pt>
                <c:pt idx="275">
                  <c:v>661.8</c:v>
                </c:pt>
                <c:pt idx="276">
                  <c:v>661.8</c:v>
                </c:pt>
                <c:pt idx="277">
                  <c:v>661.7</c:v>
                </c:pt>
                <c:pt idx="278">
                  <c:v>661.6001</c:v>
                </c:pt>
                <c:pt idx="279">
                  <c:v>661.6001</c:v>
                </c:pt>
                <c:pt idx="280">
                  <c:v>661.5</c:v>
                </c:pt>
                <c:pt idx="281">
                  <c:v>661.3999</c:v>
                </c:pt>
                <c:pt idx="282">
                  <c:v>661.3999</c:v>
                </c:pt>
                <c:pt idx="283">
                  <c:v>661.3</c:v>
                </c:pt>
                <c:pt idx="284">
                  <c:v>661.2</c:v>
                </c:pt>
                <c:pt idx="285">
                  <c:v>661.1001</c:v>
                </c:pt>
                <c:pt idx="286">
                  <c:v>661</c:v>
                </c:pt>
                <c:pt idx="287">
                  <c:v>661</c:v>
                </c:pt>
                <c:pt idx="288">
                  <c:v>660.8999</c:v>
                </c:pt>
                <c:pt idx="289">
                  <c:v>660.8</c:v>
                </c:pt>
                <c:pt idx="290">
                  <c:v>660.7</c:v>
                </c:pt>
                <c:pt idx="291">
                  <c:v>660.7</c:v>
                </c:pt>
                <c:pt idx="292">
                  <c:v>660.5</c:v>
                </c:pt>
                <c:pt idx="293">
                  <c:v>660.5</c:v>
                </c:pt>
                <c:pt idx="294">
                  <c:v>660.3999</c:v>
                </c:pt>
                <c:pt idx="295">
                  <c:v>660.3</c:v>
                </c:pt>
                <c:pt idx="296">
                  <c:v>660.2</c:v>
                </c:pt>
                <c:pt idx="297">
                  <c:v>660.1001</c:v>
                </c:pt>
                <c:pt idx="298">
                  <c:v>660</c:v>
                </c:pt>
                <c:pt idx="299">
                  <c:v>659.8999</c:v>
                </c:pt>
                <c:pt idx="300">
                  <c:v>659.8</c:v>
                </c:pt>
                <c:pt idx="301">
                  <c:v>659.8</c:v>
                </c:pt>
                <c:pt idx="302">
                  <c:v>659.7</c:v>
                </c:pt>
                <c:pt idx="303">
                  <c:v>659.7</c:v>
                </c:pt>
                <c:pt idx="304">
                  <c:v>659.6001</c:v>
                </c:pt>
                <c:pt idx="305">
                  <c:v>659.3999</c:v>
                </c:pt>
                <c:pt idx="306">
                  <c:v>659.3</c:v>
                </c:pt>
                <c:pt idx="307">
                  <c:v>659.2</c:v>
                </c:pt>
                <c:pt idx="308">
                  <c:v>659.1001</c:v>
                </c:pt>
                <c:pt idx="309">
                  <c:v>658.8999</c:v>
                </c:pt>
                <c:pt idx="310">
                  <c:v>658.8</c:v>
                </c:pt>
                <c:pt idx="311">
                  <c:v>658.8</c:v>
                </c:pt>
                <c:pt idx="312">
                  <c:v>658.7</c:v>
                </c:pt>
                <c:pt idx="313">
                  <c:v>658.6001</c:v>
                </c:pt>
                <c:pt idx="314">
                  <c:v>658.5</c:v>
                </c:pt>
                <c:pt idx="315">
                  <c:v>658.6001</c:v>
                </c:pt>
                <c:pt idx="316">
                  <c:v>658.3999</c:v>
                </c:pt>
                <c:pt idx="317">
                  <c:v>658.3</c:v>
                </c:pt>
                <c:pt idx="318">
                  <c:v>658.2</c:v>
                </c:pt>
                <c:pt idx="319">
                  <c:v>658.1001</c:v>
                </c:pt>
                <c:pt idx="320">
                  <c:v>658</c:v>
                </c:pt>
                <c:pt idx="321">
                  <c:v>657.8999</c:v>
                </c:pt>
                <c:pt idx="322">
                  <c:v>657.8</c:v>
                </c:pt>
                <c:pt idx="323">
                  <c:v>657.8</c:v>
                </c:pt>
                <c:pt idx="324">
                  <c:v>657.7</c:v>
                </c:pt>
                <c:pt idx="325">
                  <c:v>657.6001</c:v>
                </c:pt>
                <c:pt idx="326">
                  <c:v>657.5</c:v>
                </c:pt>
                <c:pt idx="327">
                  <c:v>657.3999</c:v>
                </c:pt>
                <c:pt idx="328">
                  <c:v>657.3</c:v>
                </c:pt>
                <c:pt idx="329">
                  <c:v>657.2</c:v>
                </c:pt>
                <c:pt idx="330">
                  <c:v>657.2</c:v>
                </c:pt>
                <c:pt idx="331">
                  <c:v>657.1001</c:v>
                </c:pt>
                <c:pt idx="332">
                  <c:v>657</c:v>
                </c:pt>
                <c:pt idx="333">
                  <c:v>657</c:v>
                </c:pt>
                <c:pt idx="334">
                  <c:v>656.8999</c:v>
                </c:pt>
                <c:pt idx="335">
                  <c:v>656.8</c:v>
                </c:pt>
                <c:pt idx="336">
                  <c:v>656.7</c:v>
                </c:pt>
                <c:pt idx="337">
                  <c:v>656.6001</c:v>
                </c:pt>
                <c:pt idx="338">
                  <c:v>656.6001</c:v>
                </c:pt>
                <c:pt idx="339">
                  <c:v>656.5</c:v>
                </c:pt>
                <c:pt idx="340">
                  <c:v>656.3999</c:v>
                </c:pt>
                <c:pt idx="341">
                  <c:v>656.3</c:v>
                </c:pt>
                <c:pt idx="342">
                  <c:v>656.2</c:v>
                </c:pt>
                <c:pt idx="343">
                  <c:v>656.2</c:v>
                </c:pt>
                <c:pt idx="344">
                  <c:v>656.2</c:v>
                </c:pt>
                <c:pt idx="345">
                  <c:v>656</c:v>
                </c:pt>
                <c:pt idx="346">
                  <c:v>656</c:v>
                </c:pt>
                <c:pt idx="347">
                  <c:v>655.8999</c:v>
                </c:pt>
                <c:pt idx="348">
                  <c:v>655.8999</c:v>
                </c:pt>
                <c:pt idx="349">
                  <c:v>655.8</c:v>
                </c:pt>
                <c:pt idx="350">
                  <c:v>655.7</c:v>
                </c:pt>
                <c:pt idx="351">
                  <c:v>655.6001</c:v>
                </c:pt>
                <c:pt idx="352">
                  <c:v>655.6001</c:v>
                </c:pt>
                <c:pt idx="353">
                  <c:v>655.5</c:v>
                </c:pt>
                <c:pt idx="354">
                  <c:v>655.3999</c:v>
                </c:pt>
                <c:pt idx="355">
                  <c:v>655.3999</c:v>
                </c:pt>
                <c:pt idx="356">
                  <c:v>655.29999999999995</c:v>
                </c:pt>
                <c:pt idx="357">
                  <c:v>655.29999999999995</c:v>
                </c:pt>
                <c:pt idx="358">
                  <c:v>655.20000000000005</c:v>
                </c:pt>
                <c:pt idx="359">
                  <c:v>655.1001</c:v>
                </c:pt>
                <c:pt idx="360">
                  <c:v>655</c:v>
                </c:pt>
                <c:pt idx="361">
                  <c:v>654.8999</c:v>
                </c:pt>
                <c:pt idx="362">
                  <c:v>654.79999999999995</c:v>
                </c:pt>
                <c:pt idx="363">
                  <c:v>653.1001</c:v>
                </c:pt>
                <c:pt idx="364">
                  <c:v>648.79999999999995</c:v>
                </c:pt>
                <c:pt idx="365">
                  <c:v>643.3999</c:v>
                </c:pt>
                <c:pt idx="366">
                  <c:v>637.29999999999995</c:v>
                </c:pt>
                <c:pt idx="367">
                  <c:v>630.8999</c:v>
                </c:pt>
                <c:pt idx="368">
                  <c:v>621.3999</c:v>
                </c:pt>
                <c:pt idx="369">
                  <c:v>613.20000000000005</c:v>
                </c:pt>
                <c:pt idx="370">
                  <c:v>605.79999999999995</c:v>
                </c:pt>
                <c:pt idx="371">
                  <c:v>598.6001</c:v>
                </c:pt>
                <c:pt idx="372">
                  <c:v>591.29999999999995</c:v>
                </c:pt>
                <c:pt idx="373">
                  <c:v>584.20000000000005</c:v>
                </c:pt>
                <c:pt idx="374">
                  <c:v>577</c:v>
                </c:pt>
                <c:pt idx="375">
                  <c:v>570.3999</c:v>
                </c:pt>
                <c:pt idx="376">
                  <c:v>563.5</c:v>
                </c:pt>
                <c:pt idx="377">
                  <c:v>555.29999999999995</c:v>
                </c:pt>
                <c:pt idx="378">
                  <c:v>548.20000000000005</c:v>
                </c:pt>
                <c:pt idx="379">
                  <c:v>541.1001</c:v>
                </c:pt>
                <c:pt idx="380">
                  <c:v>533.8999</c:v>
                </c:pt>
                <c:pt idx="381">
                  <c:v>527.20000000000005</c:v>
                </c:pt>
                <c:pt idx="382">
                  <c:v>519.79999999999995</c:v>
                </c:pt>
                <c:pt idx="383">
                  <c:v>513</c:v>
                </c:pt>
                <c:pt idx="384">
                  <c:v>506.3</c:v>
                </c:pt>
                <c:pt idx="385">
                  <c:v>499.8999</c:v>
                </c:pt>
                <c:pt idx="386">
                  <c:v>493.6001</c:v>
                </c:pt>
                <c:pt idx="387">
                  <c:v>487.8</c:v>
                </c:pt>
                <c:pt idx="388">
                  <c:v>480.1001</c:v>
                </c:pt>
                <c:pt idx="389">
                  <c:v>474.2</c:v>
                </c:pt>
                <c:pt idx="390">
                  <c:v>468.3999</c:v>
                </c:pt>
                <c:pt idx="391">
                  <c:v>462.7</c:v>
                </c:pt>
                <c:pt idx="392">
                  <c:v>457.3</c:v>
                </c:pt>
                <c:pt idx="393">
                  <c:v>452.3</c:v>
                </c:pt>
                <c:pt idx="394">
                  <c:v>446.7</c:v>
                </c:pt>
                <c:pt idx="395">
                  <c:v>441.3999</c:v>
                </c:pt>
                <c:pt idx="396">
                  <c:v>436.5</c:v>
                </c:pt>
                <c:pt idx="397">
                  <c:v>431.5</c:v>
                </c:pt>
                <c:pt idx="398">
                  <c:v>426.6001</c:v>
                </c:pt>
                <c:pt idx="399">
                  <c:v>422.3999</c:v>
                </c:pt>
                <c:pt idx="400">
                  <c:v>416.3999</c:v>
                </c:pt>
                <c:pt idx="401">
                  <c:v>410</c:v>
                </c:pt>
                <c:pt idx="402">
                  <c:v>405.6001</c:v>
                </c:pt>
                <c:pt idx="403">
                  <c:v>401.2</c:v>
                </c:pt>
                <c:pt idx="404">
                  <c:v>397</c:v>
                </c:pt>
                <c:pt idx="405">
                  <c:v>392.3999</c:v>
                </c:pt>
                <c:pt idx="406">
                  <c:v>388.3</c:v>
                </c:pt>
                <c:pt idx="407">
                  <c:v>384.3999</c:v>
                </c:pt>
                <c:pt idx="408">
                  <c:v>380.5</c:v>
                </c:pt>
                <c:pt idx="409">
                  <c:v>376.8</c:v>
                </c:pt>
                <c:pt idx="410">
                  <c:v>373.1001</c:v>
                </c:pt>
                <c:pt idx="411">
                  <c:v>369.7</c:v>
                </c:pt>
                <c:pt idx="412">
                  <c:v>365.8999</c:v>
                </c:pt>
                <c:pt idx="413">
                  <c:v>362.5</c:v>
                </c:pt>
                <c:pt idx="414">
                  <c:v>359.1001</c:v>
                </c:pt>
                <c:pt idx="415">
                  <c:v>355.8</c:v>
                </c:pt>
                <c:pt idx="416">
                  <c:v>352</c:v>
                </c:pt>
                <c:pt idx="417">
                  <c:v>348.8999</c:v>
                </c:pt>
                <c:pt idx="418">
                  <c:v>345.7</c:v>
                </c:pt>
                <c:pt idx="419">
                  <c:v>342.6001</c:v>
                </c:pt>
                <c:pt idx="420">
                  <c:v>339.7</c:v>
                </c:pt>
                <c:pt idx="421">
                  <c:v>336.8</c:v>
                </c:pt>
                <c:pt idx="422">
                  <c:v>334</c:v>
                </c:pt>
                <c:pt idx="423">
                  <c:v>331.7</c:v>
                </c:pt>
                <c:pt idx="424">
                  <c:v>328.8</c:v>
                </c:pt>
                <c:pt idx="425">
                  <c:v>326.1001</c:v>
                </c:pt>
                <c:pt idx="426">
                  <c:v>323.5</c:v>
                </c:pt>
                <c:pt idx="427">
                  <c:v>320.5</c:v>
                </c:pt>
                <c:pt idx="428">
                  <c:v>318</c:v>
                </c:pt>
                <c:pt idx="429">
                  <c:v>315.7</c:v>
                </c:pt>
                <c:pt idx="430">
                  <c:v>313.2</c:v>
                </c:pt>
                <c:pt idx="431">
                  <c:v>310.8</c:v>
                </c:pt>
                <c:pt idx="432">
                  <c:v>308.5</c:v>
                </c:pt>
                <c:pt idx="433">
                  <c:v>306.3</c:v>
                </c:pt>
                <c:pt idx="434">
                  <c:v>304.1001</c:v>
                </c:pt>
                <c:pt idx="435">
                  <c:v>300.8</c:v>
                </c:pt>
                <c:pt idx="436">
                  <c:v>298.7</c:v>
                </c:pt>
                <c:pt idx="437">
                  <c:v>296.7</c:v>
                </c:pt>
                <c:pt idx="438">
                  <c:v>294.7</c:v>
                </c:pt>
                <c:pt idx="439">
                  <c:v>292.8</c:v>
                </c:pt>
                <c:pt idx="440">
                  <c:v>290.8999</c:v>
                </c:pt>
                <c:pt idx="441">
                  <c:v>289.1001</c:v>
                </c:pt>
                <c:pt idx="442">
                  <c:v>287.2</c:v>
                </c:pt>
                <c:pt idx="443">
                  <c:v>285.3999</c:v>
                </c:pt>
                <c:pt idx="444">
                  <c:v>283.3</c:v>
                </c:pt>
                <c:pt idx="445">
                  <c:v>281.6001</c:v>
                </c:pt>
                <c:pt idx="446">
                  <c:v>280</c:v>
                </c:pt>
                <c:pt idx="447">
                  <c:v>278.5</c:v>
                </c:pt>
                <c:pt idx="448">
                  <c:v>276.8</c:v>
                </c:pt>
                <c:pt idx="449">
                  <c:v>275.2</c:v>
                </c:pt>
                <c:pt idx="450">
                  <c:v>273.7</c:v>
                </c:pt>
                <c:pt idx="451">
                  <c:v>272.2</c:v>
                </c:pt>
                <c:pt idx="452">
                  <c:v>270.8</c:v>
                </c:pt>
                <c:pt idx="453">
                  <c:v>269.3999</c:v>
                </c:pt>
                <c:pt idx="454">
                  <c:v>267.8999</c:v>
                </c:pt>
                <c:pt idx="455">
                  <c:v>266.5</c:v>
                </c:pt>
                <c:pt idx="456">
                  <c:v>264.8999</c:v>
                </c:pt>
                <c:pt idx="457">
                  <c:v>263.5</c:v>
                </c:pt>
                <c:pt idx="458">
                  <c:v>262.2</c:v>
                </c:pt>
                <c:pt idx="459">
                  <c:v>261</c:v>
                </c:pt>
                <c:pt idx="460">
                  <c:v>259.7</c:v>
                </c:pt>
                <c:pt idx="461">
                  <c:v>258.3999</c:v>
                </c:pt>
                <c:pt idx="462">
                  <c:v>257.2</c:v>
                </c:pt>
                <c:pt idx="463">
                  <c:v>256</c:v>
                </c:pt>
                <c:pt idx="464">
                  <c:v>254.8999</c:v>
                </c:pt>
                <c:pt idx="465">
                  <c:v>253.8</c:v>
                </c:pt>
                <c:pt idx="466">
                  <c:v>251.8</c:v>
                </c:pt>
                <c:pt idx="467">
                  <c:v>250.7</c:v>
                </c:pt>
                <c:pt idx="468">
                  <c:v>249.7</c:v>
                </c:pt>
                <c:pt idx="469">
                  <c:v>248.6001</c:v>
                </c:pt>
                <c:pt idx="470">
                  <c:v>247.6001</c:v>
                </c:pt>
                <c:pt idx="471">
                  <c:v>246.6001</c:v>
                </c:pt>
                <c:pt idx="472">
                  <c:v>245.5</c:v>
                </c:pt>
                <c:pt idx="473">
                  <c:v>244.3</c:v>
                </c:pt>
                <c:pt idx="474">
                  <c:v>243.3</c:v>
                </c:pt>
                <c:pt idx="475">
                  <c:v>242.3</c:v>
                </c:pt>
                <c:pt idx="476">
                  <c:v>241.3999</c:v>
                </c:pt>
                <c:pt idx="477">
                  <c:v>240.6001</c:v>
                </c:pt>
                <c:pt idx="478">
                  <c:v>239.6001</c:v>
                </c:pt>
                <c:pt idx="479">
                  <c:v>238.7</c:v>
                </c:pt>
                <c:pt idx="480">
                  <c:v>237.7</c:v>
                </c:pt>
                <c:pt idx="481">
                  <c:v>236.8</c:v>
                </c:pt>
                <c:pt idx="482">
                  <c:v>236</c:v>
                </c:pt>
                <c:pt idx="483">
                  <c:v>235</c:v>
                </c:pt>
                <c:pt idx="484">
                  <c:v>233.8999</c:v>
                </c:pt>
                <c:pt idx="485">
                  <c:v>233.1001</c:v>
                </c:pt>
                <c:pt idx="486">
                  <c:v>232.2</c:v>
                </c:pt>
                <c:pt idx="487">
                  <c:v>231.3999</c:v>
                </c:pt>
                <c:pt idx="488">
                  <c:v>230.6001</c:v>
                </c:pt>
                <c:pt idx="489">
                  <c:v>230</c:v>
                </c:pt>
                <c:pt idx="490">
                  <c:v>229.1001</c:v>
                </c:pt>
                <c:pt idx="491">
                  <c:v>228.3</c:v>
                </c:pt>
                <c:pt idx="492">
                  <c:v>227.6001</c:v>
                </c:pt>
                <c:pt idx="493">
                  <c:v>226.8</c:v>
                </c:pt>
                <c:pt idx="494">
                  <c:v>226.1001</c:v>
                </c:pt>
                <c:pt idx="495">
                  <c:v>225.3999</c:v>
                </c:pt>
                <c:pt idx="496">
                  <c:v>224.3999</c:v>
                </c:pt>
                <c:pt idx="497">
                  <c:v>223.7</c:v>
                </c:pt>
                <c:pt idx="498">
                  <c:v>223</c:v>
                </c:pt>
                <c:pt idx="499">
                  <c:v>222.2</c:v>
                </c:pt>
                <c:pt idx="500">
                  <c:v>221.5</c:v>
                </c:pt>
                <c:pt idx="501">
                  <c:v>220.3999</c:v>
                </c:pt>
                <c:pt idx="502">
                  <c:v>219.7</c:v>
                </c:pt>
                <c:pt idx="503">
                  <c:v>219</c:v>
                </c:pt>
                <c:pt idx="504">
                  <c:v>218.3</c:v>
                </c:pt>
                <c:pt idx="505">
                  <c:v>217.7</c:v>
                </c:pt>
                <c:pt idx="506">
                  <c:v>217</c:v>
                </c:pt>
                <c:pt idx="507">
                  <c:v>216.2</c:v>
                </c:pt>
                <c:pt idx="508">
                  <c:v>215.6001</c:v>
                </c:pt>
                <c:pt idx="509">
                  <c:v>214.8999</c:v>
                </c:pt>
                <c:pt idx="510">
                  <c:v>214.3</c:v>
                </c:pt>
                <c:pt idx="511">
                  <c:v>213.5</c:v>
                </c:pt>
                <c:pt idx="512">
                  <c:v>212.8999</c:v>
                </c:pt>
                <c:pt idx="513">
                  <c:v>212.3</c:v>
                </c:pt>
                <c:pt idx="514">
                  <c:v>211.6001</c:v>
                </c:pt>
                <c:pt idx="515">
                  <c:v>211</c:v>
                </c:pt>
                <c:pt idx="516">
                  <c:v>210.3999</c:v>
                </c:pt>
                <c:pt idx="517">
                  <c:v>209.8</c:v>
                </c:pt>
                <c:pt idx="518">
                  <c:v>209.1001</c:v>
                </c:pt>
                <c:pt idx="519">
                  <c:v>208.7</c:v>
                </c:pt>
                <c:pt idx="520">
                  <c:v>208</c:v>
                </c:pt>
                <c:pt idx="521">
                  <c:v>207.3999</c:v>
                </c:pt>
                <c:pt idx="522">
                  <c:v>206.8</c:v>
                </c:pt>
                <c:pt idx="523">
                  <c:v>206.1001</c:v>
                </c:pt>
                <c:pt idx="524">
                  <c:v>205.5</c:v>
                </c:pt>
                <c:pt idx="525">
                  <c:v>205</c:v>
                </c:pt>
                <c:pt idx="526">
                  <c:v>204.5</c:v>
                </c:pt>
                <c:pt idx="527">
                  <c:v>203.8999</c:v>
                </c:pt>
                <c:pt idx="528">
                  <c:v>203.3</c:v>
                </c:pt>
                <c:pt idx="529">
                  <c:v>202.8</c:v>
                </c:pt>
                <c:pt idx="530">
                  <c:v>202.2</c:v>
                </c:pt>
                <c:pt idx="531">
                  <c:v>201.8</c:v>
                </c:pt>
                <c:pt idx="532">
                  <c:v>201.2</c:v>
                </c:pt>
                <c:pt idx="533">
                  <c:v>200.3</c:v>
                </c:pt>
                <c:pt idx="534">
                  <c:v>199.8</c:v>
                </c:pt>
                <c:pt idx="535">
                  <c:v>199.3</c:v>
                </c:pt>
                <c:pt idx="536">
                  <c:v>198.7</c:v>
                </c:pt>
                <c:pt idx="537">
                  <c:v>198.2</c:v>
                </c:pt>
                <c:pt idx="538">
                  <c:v>197.7</c:v>
                </c:pt>
                <c:pt idx="539">
                  <c:v>197.1001</c:v>
                </c:pt>
                <c:pt idx="540">
                  <c:v>196.5</c:v>
                </c:pt>
                <c:pt idx="541">
                  <c:v>196</c:v>
                </c:pt>
                <c:pt idx="542">
                  <c:v>195.5</c:v>
                </c:pt>
                <c:pt idx="543">
                  <c:v>195.1001</c:v>
                </c:pt>
                <c:pt idx="544">
                  <c:v>194.5</c:v>
                </c:pt>
                <c:pt idx="545">
                  <c:v>194.1001</c:v>
                </c:pt>
                <c:pt idx="546">
                  <c:v>193.5</c:v>
                </c:pt>
                <c:pt idx="547">
                  <c:v>193.1001</c:v>
                </c:pt>
                <c:pt idx="548">
                  <c:v>192.6001</c:v>
                </c:pt>
                <c:pt idx="549">
                  <c:v>192</c:v>
                </c:pt>
                <c:pt idx="550">
                  <c:v>191.5</c:v>
                </c:pt>
                <c:pt idx="551">
                  <c:v>191</c:v>
                </c:pt>
                <c:pt idx="552">
                  <c:v>190.5</c:v>
                </c:pt>
                <c:pt idx="553">
                  <c:v>190</c:v>
                </c:pt>
                <c:pt idx="554">
                  <c:v>189.5</c:v>
                </c:pt>
                <c:pt idx="555">
                  <c:v>189</c:v>
                </c:pt>
                <c:pt idx="556">
                  <c:v>188.5</c:v>
                </c:pt>
                <c:pt idx="557">
                  <c:v>188</c:v>
                </c:pt>
                <c:pt idx="558">
                  <c:v>187.6001</c:v>
                </c:pt>
                <c:pt idx="559">
                  <c:v>187.1001</c:v>
                </c:pt>
                <c:pt idx="560">
                  <c:v>186.6001</c:v>
                </c:pt>
                <c:pt idx="561">
                  <c:v>186.3999</c:v>
                </c:pt>
                <c:pt idx="562">
                  <c:v>185.8999</c:v>
                </c:pt>
                <c:pt idx="563">
                  <c:v>185.3</c:v>
                </c:pt>
                <c:pt idx="564">
                  <c:v>184.8</c:v>
                </c:pt>
                <c:pt idx="565">
                  <c:v>184.3999</c:v>
                </c:pt>
                <c:pt idx="566">
                  <c:v>183.8999</c:v>
                </c:pt>
                <c:pt idx="567">
                  <c:v>183.3</c:v>
                </c:pt>
                <c:pt idx="568">
                  <c:v>182.8</c:v>
                </c:pt>
                <c:pt idx="569">
                  <c:v>182.2</c:v>
                </c:pt>
                <c:pt idx="570">
                  <c:v>181.8</c:v>
                </c:pt>
                <c:pt idx="571">
                  <c:v>181.3999</c:v>
                </c:pt>
                <c:pt idx="572">
                  <c:v>180.8999</c:v>
                </c:pt>
                <c:pt idx="573">
                  <c:v>180.2</c:v>
                </c:pt>
                <c:pt idx="574">
                  <c:v>179.8</c:v>
                </c:pt>
                <c:pt idx="575">
                  <c:v>179.3</c:v>
                </c:pt>
                <c:pt idx="576">
                  <c:v>178.8999</c:v>
                </c:pt>
                <c:pt idx="577">
                  <c:v>178.3999</c:v>
                </c:pt>
                <c:pt idx="578">
                  <c:v>178</c:v>
                </c:pt>
                <c:pt idx="579">
                  <c:v>177.7</c:v>
                </c:pt>
                <c:pt idx="580">
                  <c:v>177.2</c:v>
                </c:pt>
                <c:pt idx="581">
                  <c:v>176.7</c:v>
                </c:pt>
                <c:pt idx="582">
                  <c:v>176.3</c:v>
                </c:pt>
                <c:pt idx="583">
                  <c:v>175.8999</c:v>
                </c:pt>
                <c:pt idx="584">
                  <c:v>175.3999</c:v>
                </c:pt>
                <c:pt idx="585">
                  <c:v>175.2</c:v>
                </c:pt>
                <c:pt idx="586">
                  <c:v>174.7</c:v>
                </c:pt>
                <c:pt idx="587">
                  <c:v>174.3</c:v>
                </c:pt>
                <c:pt idx="588">
                  <c:v>173.8999</c:v>
                </c:pt>
                <c:pt idx="589">
                  <c:v>173.5</c:v>
                </c:pt>
                <c:pt idx="590">
                  <c:v>173</c:v>
                </c:pt>
                <c:pt idx="591">
                  <c:v>172.5</c:v>
                </c:pt>
                <c:pt idx="592">
                  <c:v>171.8999</c:v>
                </c:pt>
                <c:pt idx="593">
                  <c:v>171.5</c:v>
                </c:pt>
                <c:pt idx="594">
                  <c:v>171.1001</c:v>
                </c:pt>
                <c:pt idx="595">
                  <c:v>170.6001</c:v>
                </c:pt>
                <c:pt idx="596">
                  <c:v>170.3</c:v>
                </c:pt>
                <c:pt idx="597">
                  <c:v>169.8999</c:v>
                </c:pt>
                <c:pt idx="598">
                  <c:v>169.3999</c:v>
                </c:pt>
                <c:pt idx="599">
                  <c:v>168.7</c:v>
                </c:pt>
                <c:pt idx="600">
                  <c:v>168.3</c:v>
                </c:pt>
                <c:pt idx="601">
                  <c:v>167.8999</c:v>
                </c:pt>
                <c:pt idx="602">
                  <c:v>167.5</c:v>
                </c:pt>
                <c:pt idx="603">
                  <c:v>167.1001</c:v>
                </c:pt>
                <c:pt idx="604">
                  <c:v>166.7</c:v>
                </c:pt>
                <c:pt idx="605">
                  <c:v>166.3</c:v>
                </c:pt>
                <c:pt idx="606">
                  <c:v>165.8999</c:v>
                </c:pt>
                <c:pt idx="607">
                  <c:v>165.5</c:v>
                </c:pt>
                <c:pt idx="608">
                  <c:v>165</c:v>
                </c:pt>
                <c:pt idx="609">
                  <c:v>164.6001</c:v>
                </c:pt>
                <c:pt idx="610">
                  <c:v>164.1001</c:v>
                </c:pt>
                <c:pt idx="611">
                  <c:v>163.69999999999999</c:v>
                </c:pt>
                <c:pt idx="612">
                  <c:v>163.30000000000001</c:v>
                </c:pt>
                <c:pt idx="613">
                  <c:v>162.8999</c:v>
                </c:pt>
                <c:pt idx="614">
                  <c:v>162.6001</c:v>
                </c:pt>
                <c:pt idx="615">
                  <c:v>162.30000000000001</c:v>
                </c:pt>
                <c:pt idx="616">
                  <c:v>161.80000000000001</c:v>
                </c:pt>
                <c:pt idx="617">
                  <c:v>161.3999</c:v>
                </c:pt>
                <c:pt idx="618">
                  <c:v>161.1001</c:v>
                </c:pt>
                <c:pt idx="619">
                  <c:v>160.6001</c:v>
                </c:pt>
                <c:pt idx="620">
                  <c:v>160.19999999999999</c:v>
                </c:pt>
                <c:pt idx="621">
                  <c:v>160</c:v>
                </c:pt>
                <c:pt idx="622">
                  <c:v>159.6001</c:v>
                </c:pt>
                <c:pt idx="623">
                  <c:v>159.19999999999999</c:v>
                </c:pt>
                <c:pt idx="624">
                  <c:v>158.80000000000001</c:v>
                </c:pt>
                <c:pt idx="625">
                  <c:v>158.5</c:v>
                </c:pt>
                <c:pt idx="626">
                  <c:v>158.1001</c:v>
                </c:pt>
                <c:pt idx="627">
                  <c:v>157.80000000000001</c:v>
                </c:pt>
                <c:pt idx="628">
                  <c:v>157.30000000000001</c:v>
                </c:pt>
                <c:pt idx="629">
                  <c:v>157</c:v>
                </c:pt>
                <c:pt idx="630">
                  <c:v>156.6001</c:v>
                </c:pt>
                <c:pt idx="631">
                  <c:v>156.19999999999999</c:v>
                </c:pt>
                <c:pt idx="632">
                  <c:v>155.80000000000001</c:v>
                </c:pt>
                <c:pt idx="633">
                  <c:v>155.1001</c:v>
                </c:pt>
                <c:pt idx="634">
                  <c:v>154.69999999999999</c:v>
                </c:pt>
                <c:pt idx="635">
                  <c:v>154.30000000000001</c:v>
                </c:pt>
                <c:pt idx="636">
                  <c:v>153.8999</c:v>
                </c:pt>
                <c:pt idx="637">
                  <c:v>153.5</c:v>
                </c:pt>
                <c:pt idx="638">
                  <c:v>153.19999999999999</c:v>
                </c:pt>
                <c:pt idx="639">
                  <c:v>152.8999</c:v>
                </c:pt>
                <c:pt idx="640">
                  <c:v>152.5</c:v>
                </c:pt>
                <c:pt idx="641">
                  <c:v>152.1001</c:v>
                </c:pt>
                <c:pt idx="642">
                  <c:v>151.80000000000001</c:v>
                </c:pt>
                <c:pt idx="643">
                  <c:v>151.3999</c:v>
                </c:pt>
                <c:pt idx="644">
                  <c:v>151</c:v>
                </c:pt>
                <c:pt idx="645">
                  <c:v>150.69999999999999</c:v>
                </c:pt>
                <c:pt idx="646">
                  <c:v>150.19999999999999</c:v>
                </c:pt>
                <c:pt idx="647">
                  <c:v>149.8999</c:v>
                </c:pt>
                <c:pt idx="648">
                  <c:v>149.5</c:v>
                </c:pt>
                <c:pt idx="649">
                  <c:v>149.1001</c:v>
                </c:pt>
                <c:pt idx="650">
                  <c:v>148.80000000000001</c:v>
                </c:pt>
                <c:pt idx="651">
                  <c:v>148.3999</c:v>
                </c:pt>
                <c:pt idx="652">
                  <c:v>148</c:v>
                </c:pt>
                <c:pt idx="653">
                  <c:v>147.69999999999999</c:v>
                </c:pt>
                <c:pt idx="654">
                  <c:v>147.30000000000001</c:v>
                </c:pt>
                <c:pt idx="655">
                  <c:v>147</c:v>
                </c:pt>
                <c:pt idx="656">
                  <c:v>146.6001</c:v>
                </c:pt>
                <c:pt idx="657">
                  <c:v>146.3999</c:v>
                </c:pt>
                <c:pt idx="658">
                  <c:v>146.1001</c:v>
                </c:pt>
                <c:pt idx="659">
                  <c:v>145.6001</c:v>
                </c:pt>
                <c:pt idx="660">
                  <c:v>145.30000000000001</c:v>
                </c:pt>
                <c:pt idx="661">
                  <c:v>144.8999</c:v>
                </c:pt>
                <c:pt idx="662">
                  <c:v>144.6001</c:v>
                </c:pt>
                <c:pt idx="663">
                  <c:v>144.19999999999999</c:v>
                </c:pt>
                <c:pt idx="664">
                  <c:v>143.8999</c:v>
                </c:pt>
                <c:pt idx="665">
                  <c:v>143.5</c:v>
                </c:pt>
                <c:pt idx="666">
                  <c:v>143</c:v>
                </c:pt>
                <c:pt idx="667">
                  <c:v>142.6001</c:v>
                </c:pt>
                <c:pt idx="668">
                  <c:v>142.30000000000001</c:v>
                </c:pt>
                <c:pt idx="669">
                  <c:v>142</c:v>
                </c:pt>
                <c:pt idx="670">
                  <c:v>141.6001</c:v>
                </c:pt>
                <c:pt idx="671">
                  <c:v>141.30000000000001</c:v>
                </c:pt>
                <c:pt idx="672">
                  <c:v>140.8999</c:v>
                </c:pt>
                <c:pt idx="673">
                  <c:v>140.6001</c:v>
                </c:pt>
                <c:pt idx="674">
                  <c:v>140.30000000000001</c:v>
                </c:pt>
                <c:pt idx="675">
                  <c:v>140</c:v>
                </c:pt>
                <c:pt idx="676">
                  <c:v>139.5</c:v>
                </c:pt>
                <c:pt idx="677">
                  <c:v>139.19999999999999</c:v>
                </c:pt>
                <c:pt idx="678">
                  <c:v>138.8999</c:v>
                </c:pt>
                <c:pt idx="679">
                  <c:v>138.5</c:v>
                </c:pt>
                <c:pt idx="680">
                  <c:v>138.19999999999999</c:v>
                </c:pt>
                <c:pt idx="681">
                  <c:v>137.8999</c:v>
                </c:pt>
                <c:pt idx="682">
                  <c:v>137.5</c:v>
                </c:pt>
                <c:pt idx="683">
                  <c:v>137.19999999999999</c:v>
                </c:pt>
                <c:pt idx="684">
                  <c:v>136.8999</c:v>
                </c:pt>
                <c:pt idx="685">
                  <c:v>136.6001</c:v>
                </c:pt>
                <c:pt idx="686">
                  <c:v>136.19999999999999</c:v>
                </c:pt>
                <c:pt idx="687">
                  <c:v>136</c:v>
                </c:pt>
                <c:pt idx="688">
                  <c:v>135.6001</c:v>
                </c:pt>
                <c:pt idx="689">
                  <c:v>135.30000000000001</c:v>
                </c:pt>
                <c:pt idx="690">
                  <c:v>135</c:v>
                </c:pt>
                <c:pt idx="691">
                  <c:v>134.69999999999999</c:v>
                </c:pt>
                <c:pt idx="692">
                  <c:v>134.3999</c:v>
                </c:pt>
                <c:pt idx="693">
                  <c:v>134.1001</c:v>
                </c:pt>
                <c:pt idx="694">
                  <c:v>133.80000000000001</c:v>
                </c:pt>
                <c:pt idx="695">
                  <c:v>133.3999</c:v>
                </c:pt>
                <c:pt idx="696">
                  <c:v>133.1001</c:v>
                </c:pt>
                <c:pt idx="697">
                  <c:v>132.80000000000001</c:v>
                </c:pt>
                <c:pt idx="698">
                  <c:v>132.3999</c:v>
                </c:pt>
                <c:pt idx="699">
                  <c:v>131.8999</c:v>
                </c:pt>
                <c:pt idx="700">
                  <c:v>131.6001</c:v>
                </c:pt>
                <c:pt idx="701">
                  <c:v>131.30000000000001</c:v>
                </c:pt>
                <c:pt idx="702">
                  <c:v>131</c:v>
                </c:pt>
                <c:pt idx="703">
                  <c:v>130.6001</c:v>
                </c:pt>
                <c:pt idx="704">
                  <c:v>130.30000000000001</c:v>
                </c:pt>
                <c:pt idx="705">
                  <c:v>130.1001</c:v>
                </c:pt>
                <c:pt idx="706">
                  <c:v>129.80000000000001</c:v>
                </c:pt>
                <c:pt idx="707">
                  <c:v>129.6001</c:v>
                </c:pt>
                <c:pt idx="708">
                  <c:v>129.19999999999999</c:v>
                </c:pt>
                <c:pt idx="709">
                  <c:v>128.8999</c:v>
                </c:pt>
                <c:pt idx="710">
                  <c:v>128.6001</c:v>
                </c:pt>
                <c:pt idx="711">
                  <c:v>128</c:v>
                </c:pt>
                <c:pt idx="712">
                  <c:v>127.7</c:v>
                </c:pt>
                <c:pt idx="713">
                  <c:v>127.3999</c:v>
                </c:pt>
                <c:pt idx="714">
                  <c:v>127.1001</c:v>
                </c:pt>
                <c:pt idx="715">
                  <c:v>126.8</c:v>
                </c:pt>
                <c:pt idx="716">
                  <c:v>126.5</c:v>
                </c:pt>
                <c:pt idx="717">
                  <c:v>126.6001</c:v>
                </c:pt>
                <c:pt idx="718">
                  <c:v>126.3</c:v>
                </c:pt>
                <c:pt idx="719">
                  <c:v>126</c:v>
                </c:pt>
                <c:pt idx="720">
                  <c:v>125.7</c:v>
                </c:pt>
                <c:pt idx="721">
                  <c:v>125.3999</c:v>
                </c:pt>
                <c:pt idx="722">
                  <c:v>125.1001</c:v>
                </c:pt>
                <c:pt idx="723">
                  <c:v>124.7</c:v>
                </c:pt>
                <c:pt idx="724">
                  <c:v>124.3999</c:v>
                </c:pt>
                <c:pt idx="725">
                  <c:v>124.1001</c:v>
                </c:pt>
                <c:pt idx="726">
                  <c:v>123.8999</c:v>
                </c:pt>
                <c:pt idx="727">
                  <c:v>123.5</c:v>
                </c:pt>
                <c:pt idx="728">
                  <c:v>123.2</c:v>
                </c:pt>
                <c:pt idx="729">
                  <c:v>123</c:v>
                </c:pt>
                <c:pt idx="730">
                  <c:v>122.7</c:v>
                </c:pt>
                <c:pt idx="731">
                  <c:v>122.3</c:v>
                </c:pt>
                <c:pt idx="732">
                  <c:v>121.8999</c:v>
                </c:pt>
                <c:pt idx="733">
                  <c:v>121.7</c:v>
                </c:pt>
                <c:pt idx="734">
                  <c:v>121.3999</c:v>
                </c:pt>
                <c:pt idx="735">
                  <c:v>121.2</c:v>
                </c:pt>
                <c:pt idx="736">
                  <c:v>120.8999</c:v>
                </c:pt>
                <c:pt idx="737">
                  <c:v>120.6001</c:v>
                </c:pt>
                <c:pt idx="738">
                  <c:v>120.3</c:v>
                </c:pt>
                <c:pt idx="739">
                  <c:v>120.1001</c:v>
                </c:pt>
                <c:pt idx="740">
                  <c:v>119.8</c:v>
                </c:pt>
                <c:pt idx="741">
                  <c:v>119.7</c:v>
                </c:pt>
                <c:pt idx="742">
                  <c:v>119.3999</c:v>
                </c:pt>
                <c:pt idx="743">
                  <c:v>119.2</c:v>
                </c:pt>
                <c:pt idx="744">
                  <c:v>118.8</c:v>
                </c:pt>
                <c:pt idx="745">
                  <c:v>118.6001</c:v>
                </c:pt>
                <c:pt idx="746">
                  <c:v>118.3</c:v>
                </c:pt>
                <c:pt idx="747">
                  <c:v>117.8999</c:v>
                </c:pt>
                <c:pt idx="748">
                  <c:v>117.6001</c:v>
                </c:pt>
                <c:pt idx="749">
                  <c:v>117.3999</c:v>
                </c:pt>
                <c:pt idx="750">
                  <c:v>117.1001</c:v>
                </c:pt>
                <c:pt idx="751">
                  <c:v>116.8999</c:v>
                </c:pt>
                <c:pt idx="752">
                  <c:v>116.6001</c:v>
                </c:pt>
                <c:pt idx="753">
                  <c:v>116.3999</c:v>
                </c:pt>
                <c:pt idx="754">
                  <c:v>116.1001</c:v>
                </c:pt>
                <c:pt idx="755">
                  <c:v>115.8</c:v>
                </c:pt>
                <c:pt idx="756">
                  <c:v>115.5</c:v>
                </c:pt>
                <c:pt idx="757">
                  <c:v>115.3</c:v>
                </c:pt>
                <c:pt idx="758">
                  <c:v>115</c:v>
                </c:pt>
                <c:pt idx="759">
                  <c:v>114.7</c:v>
                </c:pt>
                <c:pt idx="760">
                  <c:v>114.3999</c:v>
                </c:pt>
                <c:pt idx="761">
                  <c:v>114.1001</c:v>
                </c:pt>
                <c:pt idx="762">
                  <c:v>113.8999</c:v>
                </c:pt>
                <c:pt idx="763">
                  <c:v>113.6001</c:v>
                </c:pt>
                <c:pt idx="764">
                  <c:v>113.3999</c:v>
                </c:pt>
                <c:pt idx="765">
                  <c:v>113.1001</c:v>
                </c:pt>
                <c:pt idx="766">
                  <c:v>112.8</c:v>
                </c:pt>
                <c:pt idx="767">
                  <c:v>112.5</c:v>
                </c:pt>
                <c:pt idx="768">
                  <c:v>112.3</c:v>
                </c:pt>
                <c:pt idx="769">
                  <c:v>112.1001</c:v>
                </c:pt>
                <c:pt idx="770">
                  <c:v>111.8</c:v>
                </c:pt>
                <c:pt idx="771">
                  <c:v>111.6001</c:v>
                </c:pt>
                <c:pt idx="772">
                  <c:v>111.3</c:v>
                </c:pt>
                <c:pt idx="773">
                  <c:v>111.1001</c:v>
                </c:pt>
                <c:pt idx="774">
                  <c:v>110.8</c:v>
                </c:pt>
                <c:pt idx="775">
                  <c:v>110.6001</c:v>
                </c:pt>
                <c:pt idx="776">
                  <c:v>110.3999</c:v>
                </c:pt>
                <c:pt idx="777">
                  <c:v>110</c:v>
                </c:pt>
                <c:pt idx="778">
                  <c:v>109.8</c:v>
                </c:pt>
                <c:pt idx="779">
                  <c:v>109.6001</c:v>
                </c:pt>
                <c:pt idx="780">
                  <c:v>109.3</c:v>
                </c:pt>
                <c:pt idx="781">
                  <c:v>109.1001</c:v>
                </c:pt>
                <c:pt idx="782">
                  <c:v>108.8</c:v>
                </c:pt>
                <c:pt idx="783">
                  <c:v>108.7</c:v>
                </c:pt>
                <c:pt idx="784">
                  <c:v>108.3999</c:v>
                </c:pt>
                <c:pt idx="785">
                  <c:v>108.1001</c:v>
                </c:pt>
                <c:pt idx="786">
                  <c:v>107.8999</c:v>
                </c:pt>
                <c:pt idx="787">
                  <c:v>107.7</c:v>
                </c:pt>
                <c:pt idx="788">
                  <c:v>107.5</c:v>
                </c:pt>
                <c:pt idx="789">
                  <c:v>107.2</c:v>
                </c:pt>
                <c:pt idx="790">
                  <c:v>106.8999</c:v>
                </c:pt>
                <c:pt idx="791">
                  <c:v>106.7</c:v>
                </c:pt>
                <c:pt idx="792">
                  <c:v>106.5</c:v>
                </c:pt>
                <c:pt idx="793">
                  <c:v>106.3</c:v>
                </c:pt>
                <c:pt idx="794">
                  <c:v>106</c:v>
                </c:pt>
                <c:pt idx="795">
                  <c:v>105.8999</c:v>
                </c:pt>
                <c:pt idx="796">
                  <c:v>105.7</c:v>
                </c:pt>
                <c:pt idx="797">
                  <c:v>105.3999</c:v>
                </c:pt>
                <c:pt idx="798">
                  <c:v>105.1001</c:v>
                </c:pt>
                <c:pt idx="799">
                  <c:v>104.8999</c:v>
                </c:pt>
                <c:pt idx="800">
                  <c:v>104.7</c:v>
                </c:pt>
                <c:pt idx="801">
                  <c:v>104.3</c:v>
                </c:pt>
                <c:pt idx="802">
                  <c:v>104</c:v>
                </c:pt>
                <c:pt idx="803">
                  <c:v>103.8</c:v>
                </c:pt>
                <c:pt idx="804">
                  <c:v>103.6001</c:v>
                </c:pt>
                <c:pt idx="805">
                  <c:v>103.3999</c:v>
                </c:pt>
                <c:pt idx="806">
                  <c:v>103.2</c:v>
                </c:pt>
                <c:pt idx="807">
                  <c:v>103.1001</c:v>
                </c:pt>
                <c:pt idx="808">
                  <c:v>102.8999</c:v>
                </c:pt>
                <c:pt idx="809">
                  <c:v>102.7</c:v>
                </c:pt>
                <c:pt idx="810">
                  <c:v>102.3999</c:v>
                </c:pt>
                <c:pt idx="811">
                  <c:v>102.2</c:v>
                </c:pt>
                <c:pt idx="812">
                  <c:v>102</c:v>
                </c:pt>
                <c:pt idx="813">
                  <c:v>101.7</c:v>
                </c:pt>
                <c:pt idx="814">
                  <c:v>101.5</c:v>
                </c:pt>
                <c:pt idx="815">
                  <c:v>101.3</c:v>
                </c:pt>
                <c:pt idx="816">
                  <c:v>101</c:v>
                </c:pt>
                <c:pt idx="817">
                  <c:v>100.8999</c:v>
                </c:pt>
                <c:pt idx="818">
                  <c:v>100.6001</c:v>
                </c:pt>
                <c:pt idx="819">
                  <c:v>100.5</c:v>
                </c:pt>
                <c:pt idx="820">
                  <c:v>100.3</c:v>
                </c:pt>
                <c:pt idx="821">
                  <c:v>100</c:v>
                </c:pt>
                <c:pt idx="822">
                  <c:v>99.800049999999999</c:v>
                </c:pt>
                <c:pt idx="823">
                  <c:v>99.600099999999998</c:v>
                </c:pt>
                <c:pt idx="824">
                  <c:v>99.399900000000002</c:v>
                </c:pt>
                <c:pt idx="825">
                  <c:v>99.199950000000001</c:v>
                </c:pt>
                <c:pt idx="826">
                  <c:v>99</c:v>
                </c:pt>
                <c:pt idx="827">
                  <c:v>98.800049999999999</c:v>
                </c:pt>
                <c:pt idx="828">
                  <c:v>98.600099999999998</c:v>
                </c:pt>
                <c:pt idx="829">
                  <c:v>98.399900000000002</c:v>
                </c:pt>
                <c:pt idx="830">
                  <c:v>98.199950000000001</c:v>
                </c:pt>
                <c:pt idx="831">
                  <c:v>98.100099999999998</c:v>
                </c:pt>
                <c:pt idx="832">
                  <c:v>97.699950000000001</c:v>
                </c:pt>
                <c:pt idx="833">
                  <c:v>97.5</c:v>
                </c:pt>
                <c:pt idx="834">
                  <c:v>97.300049999999999</c:v>
                </c:pt>
                <c:pt idx="835">
                  <c:v>97.100099999999998</c:v>
                </c:pt>
                <c:pt idx="836">
                  <c:v>96.899900000000002</c:v>
                </c:pt>
                <c:pt idx="837">
                  <c:v>96.800049999999999</c:v>
                </c:pt>
                <c:pt idx="838">
                  <c:v>96.600099999999998</c:v>
                </c:pt>
                <c:pt idx="839">
                  <c:v>96.399900000000002</c:v>
                </c:pt>
                <c:pt idx="840">
                  <c:v>96.100099999999998</c:v>
                </c:pt>
                <c:pt idx="841">
                  <c:v>95.899900000000002</c:v>
                </c:pt>
                <c:pt idx="842">
                  <c:v>95.699950000000001</c:v>
                </c:pt>
                <c:pt idx="843">
                  <c:v>95.399900000000002</c:v>
                </c:pt>
                <c:pt idx="844">
                  <c:v>95.199950000000001</c:v>
                </c:pt>
                <c:pt idx="845">
                  <c:v>95</c:v>
                </c:pt>
                <c:pt idx="846">
                  <c:v>94.800049999999999</c:v>
                </c:pt>
                <c:pt idx="847">
                  <c:v>94.600099999999998</c:v>
                </c:pt>
                <c:pt idx="848">
                  <c:v>94.399900000000002</c:v>
                </c:pt>
                <c:pt idx="849">
                  <c:v>94.199950000000001</c:v>
                </c:pt>
                <c:pt idx="850">
                  <c:v>94</c:v>
                </c:pt>
                <c:pt idx="851">
                  <c:v>93.800049999999999</c:v>
                </c:pt>
                <c:pt idx="852">
                  <c:v>93.600099999999998</c:v>
                </c:pt>
                <c:pt idx="853">
                  <c:v>93.399900000000002</c:v>
                </c:pt>
                <c:pt idx="854">
                  <c:v>93.199950000000001</c:v>
                </c:pt>
                <c:pt idx="855">
                  <c:v>93.100099999999998</c:v>
                </c:pt>
                <c:pt idx="856">
                  <c:v>92.899900000000002</c:v>
                </c:pt>
                <c:pt idx="857">
                  <c:v>92.699950000000001</c:v>
                </c:pt>
                <c:pt idx="858">
                  <c:v>92.5</c:v>
                </c:pt>
                <c:pt idx="859">
                  <c:v>92.300049999999999</c:v>
                </c:pt>
                <c:pt idx="860">
                  <c:v>92.199950000000001</c:v>
                </c:pt>
                <c:pt idx="861">
                  <c:v>92</c:v>
                </c:pt>
                <c:pt idx="862">
                  <c:v>91.800049999999999</c:v>
                </c:pt>
                <c:pt idx="863">
                  <c:v>91.600099999999998</c:v>
                </c:pt>
                <c:pt idx="864">
                  <c:v>91.399900000000002</c:v>
                </c:pt>
                <c:pt idx="865">
                  <c:v>91.199950000000001</c:v>
                </c:pt>
                <c:pt idx="866">
                  <c:v>91</c:v>
                </c:pt>
                <c:pt idx="867">
                  <c:v>90.800049999999999</c:v>
                </c:pt>
                <c:pt idx="868">
                  <c:v>90.600099999999998</c:v>
                </c:pt>
                <c:pt idx="869">
                  <c:v>90.399900000000002</c:v>
                </c:pt>
                <c:pt idx="870">
                  <c:v>90.199950000000001</c:v>
                </c:pt>
                <c:pt idx="871">
                  <c:v>90.100099999999998</c:v>
                </c:pt>
                <c:pt idx="872">
                  <c:v>89.899900000000002</c:v>
                </c:pt>
                <c:pt idx="873">
                  <c:v>89.800049999999999</c:v>
                </c:pt>
                <c:pt idx="874">
                  <c:v>89.600099999999998</c:v>
                </c:pt>
                <c:pt idx="875">
                  <c:v>89.399900000000002</c:v>
                </c:pt>
                <c:pt idx="876">
                  <c:v>89.199950000000001</c:v>
                </c:pt>
                <c:pt idx="877">
                  <c:v>89.100099999999998</c:v>
                </c:pt>
                <c:pt idx="878">
                  <c:v>88.899900000000002</c:v>
                </c:pt>
                <c:pt idx="879">
                  <c:v>88.699950000000001</c:v>
                </c:pt>
                <c:pt idx="880">
                  <c:v>88.399900000000002</c:v>
                </c:pt>
                <c:pt idx="881">
                  <c:v>88.300049999999999</c:v>
                </c:pt>
                <c:pt idx="882">
                  <c:v>88.100099999999998</c:v>
                </c:pt>
                <c:pt idx="883">
                  <c:v>87.899900000000002</c:v>
                </c:pt>
                <c:pt idx="884">
                  <c:v>87.699950000000001</c:v>
                </c:pt>
                <c:pt idx="885">
                  <c:v>87.699950000000001</c:v>
                </c:pt>
                <c:pt idx="886">
                  <c:v>87.5</c:v>
                </c:pt>
                <c:pt idx="887">
                  <c:v>87.399900000000002</c:v>
                </c:pt>
                <c:pt idx="888">
                  <c:v>87.199950000000001</c:v>
                </c:pt>
                <c:pt idx="889">
                  <c:v>87.100099999999998</c:v>
                </c:pt>
                <c:pt idx="890">
                  <c:v>86.899900000000002</c:v>
                </c:pt>
                <c:pt idx="891">
                  <c:v>86.399900000000002</c:v>
                </c:pt>
                <c:pt idx="892">
                  <c:v>86.199950000000001</c:v>
                </c:pt>
                <c:pt idx="893">
                  <c:v>86</c:v>
                </c:pt>
                <c:pt idx="894">
                  <c:v>85.899900000000002</c:v>
                </c:pt>
                <c:pt idx="895">
                  <c:v>85.699950000000001</c:v>
                </c:pt>
                <c:pt idx="896">
                  <c:v>85.600099999999998</c:v>
                </c:pt>
                <c:pt idx="897">
                  <c:v>85.600099999999998</c:v>
                </c:pt>
                <c:pt idx="898">
                  <c:v>85.300049999999999</c:v>
                </c:pt>
                <c:pt idx="899">
                  <c:v>85.100099999999998</c:v>
                </c:pt>
                <c:pt idx="900">
                  <c:v>85</c:v>
                </c:pt>
                <c:pt idx="901">
                  <c:v>84.800049999999999</c:v>
                </c:pt>
                <c:pt idx="902">
                  <c:v>84.699950000000001</c:v>
                </c:pt>
                <c:pt idx="903">
                  <c:v>84.5</c:v>
                </c:pt>
                <c:pt idx="904">
                  <c:v>84.399900000000002</c:v>
                </c:pt>
                <c:pt idx="905">
                  <c:v>84.199950000000001</c:v>
                </c:pt>
                <c:pt idx="906">
                  <c:v>84.100099999999998</c:v>
                </c:pt>
                <c:pt idx="907">
                  <c:v>83.899900000000002</c:v>
                </c:pt>
                <c:pt idx="908">
                  <c:v>83.699950000000001</c:v>
                </c:pt>
                <c:pt idx="909">
                  <c:v>83.600099999999998</c:v>
                </c:pt>
                <c:pt idx="910">
                  <c:v>83.5</c:v>
                </c:pt>
                <c:pt idx="911">
                  <c:v>83.300049999999999</c:v>
                </c:pt>
                <c:pt idx="912">
                  <c:v>83.199950000000001</c:v>
                </c:pt>
                <c:pt idx="913">
                  <c:v>83</c:v>
                </c:pt>
                <c:pt idx="914">
                  <c:v>82.899900000000002</c:v>
                </c:pt>
                <c:pt idx="915">
                  <c:v>82.600099999999998</c:v>
                </c:pt>
                <c:pt idx="916">
                  <c:v>82.399900000000002</c:v>
                </c:pt>
                <c:pt idx="917">
                  <c:v>82.300049999999999</c:v>
                </c:pt>
                <c:pt idx="918">
                  <c:v>82.100099999999998</c:v>
                </c:pt>
                <c:pt idx="919">
                  <c:v>81.899900000000002</c:v>
                </c:pt>
                <c:pt idx="920">
                  <c:v>81.800049999999999</c:v>
                </c:pt>
                <c:pt idx="921">
                  <c:v>81.800049999999999</c:v>
                </c:pt>
                <c:pt idx="922">
                  <c:v>81.699950000000001</c:v>
                </c:pt>
                <c:pt idx="923">
                  <c:v>81.5</c:v>
                </c:pt>
                <c:pt idx="924">
                  <c:v>81.399900000000002</c:v>
                </c:pt>
                <c:pt idx="925">
                  <c:v>81.199950000000001</c:v>
                </c:pt>
                <c:pt idx="926">
                  <c:v>81.100099999999998</c:v>
                </c:pt>
                <c:pt idx="927">
                  <c:v>81</c:v>
                </c:pt>
                <c:pt idx="928">
                  <c:v>80.899900000000002</c:v>
                </c:pt>
                <c:pt idx="929">
                  <c:v>80.699950000000001</c:v>
                </c:pt>
                <c:pt idx="930">
                  <c:v>80.5</c:v>
                </c:pt>
                <c:pt idx="931">
                  <c:v>80.300049999999999</c:v>
                </c:pt>
                <c:pt idx="932">
                  <c:v>80.199950000000001</c:v>
                </c:pt>
                <c:pt idx="933">
                  <c:v>79.899900000000002</c:v>
                </c:pt>
                <c:pt idx="934">
                  <c:v>79.800049999999999</c:v>
                </c:pt>
                <c:pt idx="935">
                  <c:v>79.600099999999998</c:v>
                </c:pt>
                <c:pt idx="936">
                  <c:v>79.399900000000002</c:v>
                </c:pt>
                <c:pt idx="937">
                  <c:v>79.300049999999999</c:v>
                </c:pt>
                <c:pt idx="938">
                  <c:v>79.199950000000001</c:v>
                </c:pt>
                <c:pt idx="939">
                  <c:v>79</c:v>
                </c:pt>
                <c:pt idx="940">
                  <c:v>78.899900000000002</c:v>
                </c:pt>
                <c:pt idx="941">
                  <c:v>78.699950000000001</c:v>
                </c:pt>
                <c:pt idx="942">
                  <c:v>78.600099999999998</c:v>
                </c:pt>
                <c:pt idx="943">
                  <c:v>78.399900000000002</c:v>
                </c:pt>
                <c:pt idx="944">
                  <c:v>78.300049999999999</c:v>
                </c:pt>
                <c:pt idx="945">
                  <c:v>78.300049999999999</c:v>
                </c:pt>
                <c:pt idx="946">
                  <c:v>78.100099999999998</c:v>
                </c:pt>
                <c:pt idx="947">
                  <c:v>78</c:v>
                </c:pt>
                <c:pt idx="948">
                  <c:v>77.800049999999999</c:v>
                </c:pt>
                <c:pt idx="949">
                  <c:v>77.699950000000001</c:v>
                </c:pt>
                <c:pt idx="950">
                  <c:v>77.5</c:v>
                </c:pt>
                <c:pt idx="951">
                  <c:v>77.399900000000002</c:v>
                </c:pt>
                <c:pt idx="952">
                  <c:v>77.300049999999999</c:v>
                </c:pt>
                <c:pt idx="953">
                  <c:v>77.100099999999998</c:v>
                </c:pt>
                <c:pt idx="954">
                  <c:v>77</c:v>
                </c:pt>
                <c:pt idx="955">
                  <c:v>76.899900000000002</c:v>
                </c:pt>
                <c:pt idx="956">
                  <c:v>76.699950000000001</c:v>
                </c:pt>
                <c:pt idx="957">
                  <c:v>76.600099999999998</c:v>
                </c:pt>
                <c:pt idx="958">
                  <c:v>76.399900000000002</c:v>
                </c:pt>
                <c:pt idx="959">
                  <c:v>76.300049999999999</c:v>
                </c:pt>
                <c:pt idx="960">
                  <c:v>76.100099999999998</c:v>
                </c:pt>
                <c:pt idx="961">
                  <c:v>76</c:v>
                </c:pt>
                <c:pt idx="962">
                  <c:v>75.899900000000002</c:v>
                </c:pt>
                <c:pt idx="963">
                  <c:v>75.699950000000001</c:v>
                </c:pt>
                <c:pt idx="964">
                  <c:v>75.5</c:v>
                </c:pt>
                <c:pt idx="965">
                  <c:v>75.399900000000002</c:v>
                </c:pt>
                <c:pt idx="966">
                  <c:v>75.199950000000001</c:v>
                </c:pt>
                <c:pt idx="967">
                  <c:v>75.100099999999998</c:v>
                </c:pt>
                <c:pt idx="968">
                  <c:v>75</c:v>
                </c:pt>
                <c:pt idx="969">
                  <c:v>74.699950000000001</c:v>
                </c:pt>
                <c:pt idx="970">
                  <c:v>74.600099999999998</c:v>
                </c:pt>
                <c:pt idx="971">
                  <c:v>74.5</c:v>
                </c:pt>
                <c:pt idx="972">
                  <c:v>74.399900000000002</c:v>
                </c:pt>
                <c:pt idx="973">
                  <c:v>74.199950000000001</c:v>
                </c:pt>
                <c:pt idx="974">
                  <c:v>74.100099999999998</c:v>
                </c:pt>
                <c:pt idx="975">
                  <c:v>74.100099999999998</c:v>
                </c:pt>
                <c:pt idx="976">
                  <c:v>74</c:v>
                </c:pt>
                <c:pt idx="977">
                  <c:v>73.800049999999999</c:v>
                </c:pt>
                <c:pt idx="978">
                  <c:v>73.699950000000001</c:v>
                </c:pt>
                <c:pt idx="979">
                  <c:v>73.600099999999998</c:v>
                </c:pt>
                <c:pt idx="980">
                  <c:v>73.5</c:v>
                </c:pt>
                <c:pt idx="981">
                  <c:v>73.300049999999999</c:v>
                </c:pt>
                <c:pt idx="982">
                  <c:v>73.199950000000001</c:v>
                </c:pt>
                <c:pt idx="983">
                  <c:v>73</c:v>
                </c:pt>
                <c:pt idx="984">
                  <c:v>72.899900000000002</c:v>
                </c:pt>
                <c:pt idx="985">
                  <c:v>72.800049999999999</c:v>
                </c:pt>
                <c:pt idx="986">
                  <c:v>72.699950000000001</c:v>
                </c:pt>
                <c:pt idx="987">
                  <c:v>72.600099999999998</c:v>
                </c:pt>
                <c:pt idx="988">
                  <c:v>72.5</c:v>
                </c:pt>
                <c:pt idx="989">
                  <c:v>72.399900000000002</c:v>
                </c:pt>
                <c:pt idx="990">
                  <c:v>72.300049999999999</c:v>
                </c:pt>
                <c:pt idx="991">
                  <c:v>72.100099999999998</c:v>
                </c:pt>
                <c:pt idx="992">
                  <c:v>72</c:v>
                </c:pt>
                <c:pt idx="993">
                  <c:v>71.800049999999999</c:v>
                </c:pt>
                <c:pt idx="994">
                  <c:v>71.699950000000001</c:v>
                </c:pt>
                <c:pt idx="995">
                  <c:v>71.600099999999998</c:v>
                </c:pt>
                <c:pt idx="996">
                  <c:v>71.5</c:v>
                </c:pt>
                <c:pt idx="997">
                  <c:v>71.300049999999999</c:v>
                </c:pt>
                <c:pt idx="998">
                  <c:v>71.199950000000001</c:v>
                </c:pt>
                <c:pt idx="999">
                  <c:v>71.300049999999999</c:v>
                </c:pt>
                <c:pt idx="1000">
                  <c:v>71.199950000000001</c:v>
                </c:pt>
                <c:pt idx="1001">
                  <c:v>71</c:v>
                </c:pt>
                <c:pt idx="1002">
                  <c:v>70.899900000000002</c:v>
                </c:pt>
                <c:pt idx="1003">
                  <c:v>70.800049999999999</c:v>
                </c:pt>
                <c:pt idx="1004">
                  <c:v>70.600099999999998</c:v>
                </c:pt>
                <c:pt idx="1005">
                  <c:v>70.5</c:v>
                </c:pt>
                <c:pt idx="1006">
                  <c:v>70.399900000000002</c:v>
                </c:pt>
                <c:pt idx="1007">
                  <c:v>70.300049999999999</c:v>
                </c:pt>
                <c:pt idx="1008">
                  <c:v>70.199950000000001</c:v>
                </c:pt>
                <c:pt idx="1009">
                  <c:v>70</c:v>
                </c:pt>
                <c:pt idx="1010">
                  <c:v>69.899900000000002</c:v>
                </c:pt>
                <c:pt idx="1011">
                  <c:v>69.699950000000001</c:v>
                </c:pt>
                <c:pt idx="1012">
                  <c:v>69.600099999999998</c:v>
                </c:pt>
                <c:pt idx="1013">
                  <c:v>69.5</c:v>
                </c:pt>
                <c:pt idx="1014">
                  <c:v>69.399900000000002</c:v>
                </c:pt>
                <c:pt idx="1015">
                  <c:v>69.300049999999999</c:v>
                </c:pt>
                <c:pt idx="1016">
                  <c:v>69.100099999999998</c:v>
                </c:pt>
                <c:pt idx="1017">
                  <c:v>69.199950000000001</c:v>
                </c:pt>
                <c:pt idx="1018">
                  <c:v>69.100099999999998</c:v>
                </c:pt>
                <c:pt idx="1019">
                  <c:v>69</c:v>
                </c:pt>
                <c:pt idx="1020">
                  <c:v>68.899900000000002</c:v>
                </c:pt>
                <c:pt idx="1021">
                  <c:v>68.699950000000001</c:v>
                </c:pt>
                <c:pt idx="1022">
                  <c:v>68.600099999999998</c:v>
                </c:pt>
                <c:pt idx="1023">
                  <c:v>68.199950000000001</c:v>
                </c:pt>
                <c:pt idx="1024">
                  <c:v>68.100099999999998</c:v>
                </c:pt>
                <c:pt idx="1025">
                  <c:v>68</c:v>
                </c:pt>
                <c:pt idx="1026">
                  <c:v>67.899900000000002</c:v>
                </c:pt>
                <c:pt idx="1027">
                  <c:v>67.699950000000001</c:v>
                </c:pt>
                <c:pt idx="1028">
                  <c:v>67.600099999999998</c:v>
                </c:pt>
                <c:pt idx="1029">
                  <c:v>67.5</c:v>
                </c:pt>
                <c:pt idx="1030">
                  <c:v>67.399900000000002</c:v>
                </c:pt>
                <c:pt idx="1031">
                  <c:v>67.300049999999999</c:v>
                </c:pt>
                <c:pt idx="1032">
                  <c:v>67.199950000000001</c:v>
                </c:pt>
                <c:pt idx="1033">
                  <c:v>67.100099999999998</c:v>
                </c:pt>
                <c:pt idx="1034">
                  <c:v>67</c:v>
                </c:pt>
                <c:pt idx="1035">
                  <c:v>67</c:v>
                </c:pt>
                <c:pt idx="1036">
                  <c:v>66.899900000000002</c:v>
                </c:pt>
                <c:pt idx="1037">
                  <c:v>66.800049999999999</c:v>
                </c:pt>
                <c:pt idx="1038">
                  <c:v>66.699950000000001</c:v>
                </c:pt>
                <c:pt idx="1039">
                  <c:v>66.600099999999998</c:v>
                </c:pt>
                <c:pt idx="1040">
                  <c:v>66.5</c:v>
                </c:pt>
                <c:pt idx="1041">
                  <c:v>66.300049999999999</c:v>
                </c:pt>
                <c:pt idx="1042">
                  <c:v>66.199950000000001</c:v>
                </c:pt>
                <c:pt idx="1043">
                  <c:v>66.100099999999998</c:v>
                </c:pt>
                <c:pt idx="1044">
                  <c:v>66</c:v>
                </c:pt>
                <c:pt idx="1045">
                  <c:v>65.899900000000002</c:v>
                </c:pt>
                <c:pt idx="1046">
                  <c:v>65.699950000000001</c:v>
                </c:pt>
                <c:pt idx="1047">
                  <c:v>65.600099999999998</c:v>
                </c:pt>
                <c:pt idx="1048">
                  <c:v>65.5</c:v>
                </c:pt>
                <c:pt idx="1049">
                  <c:v>65.399900000000002</c:v>
                </c:pt>
                <c:pt idx="1050">
                  <c:v>65.300049999999999</c:v>
                </c:pt>
                <c:pt idx="1051">
                  <c:v>65.199950000000001</c:v>
                </c:pt>
                <c:pt idx="1052">
                  <c:v>65.100099999999998</c:v>
                </c:pt>
                <c:pt idx="1053">
                  <c:v>65.100099999999998</c:v>
                </c:pt>
                <c:pt idx="1054">
                  <c:v>64.899900000000002</c:v>
                </c:pt>
                <c:pt idx="1055">
                  <c:v>64.800049999999999</c:v>
                </c:pt>
                <c:pt idx="1056">
                  <c:v>64.699950000000001</c:v>
                </c:pt>
                <c:pt idx="1057">
                  <c:v>64.600099999999998</c:v>
                </c:pt>
                <c:pt idx="1058">
                  <c:v>64.5</c:v>
                </c:pt>
                <c:pt idx="1059">
                  <c:v>64.399900000000002</c:v>
                </c:pt>
                <c:pt idx="1060">
                  <c:v>64.300049999999999</c:v>
                </c:pt>
                <c:pt idx="1061">
                  <c:v>64.199950000000001</c:v>
                </c:pt>
                <c:pt idx="1062">
                  <c:v>64.100099999999998</c:v>
                </c:pt>
                <c:pt idx="1063">
                  <c:v>63.899900000000002</c:v>
                </c:pt>
                <c:pt idx="1064">
                  <c:v>63.800049999999999</c:v>
                </c:pt>
                <c:pt idx="1065">
                  <c:v>63.699950000000001</c:v>
                </c:pt>
                <c:pt idx="1066">
                  <c:v>63.600099999999998</c:v>
                </c:pt>
                <c:pt idx="1067">
                  <c:v>63.5</c:v>
                </c:pt>
                <c:pt idx="1068">
                  <c:v>63.399900000000002</c:v>
                </c:pt>
                <c:pt idx="1069">
                  <c:v>63.300049999999999</c:v>
                </c:pt>
                <c:pt idx="1070">
                  <c:v>63.199950000000001</c:v>
                </c:pt>
                <c:pt idx="1071">
                  <c:v>63.300049999999999</c:v>
                </c:pt>
                <c:pt idx="1072">
                  <c:v>63.199950000000001</c:v>
                </c:pt>
                <c:pt idx="1073">
                  <c:v>63</c:v>
                </c:pt>
                <c:pt idx="1074">
                  <c:v>63</c:v>
                </c:pt>
                <c:pt idx="1075">
                  <c:v>62.899900000000002</c:v>
                </c:pt>
                <c:pt idx="1076">
                  <c:v>62.800049999999999</c:v>
                </c:pt>
                <c:pt idx="1077">
                  <c:v>62.699950000000001</c:v>
                </c:pt>
                <c:pt idx="1078">
                  <c:v>62.600099999999998</c:v>
                </c:pt>
                <c:pt idx="1079">
                  <c:v>62.5</c:v>
                </c:pt>
                <c:pt idx="1080">
                  <c:v>62.399900000000002</c:v>
                </c:pt>
                <c:pt idx="1081">
                  <c:v>62.300049999999999</c:v>
                </c:pt>
                <c:pt idx="1082">
                  <c:v>62.199950000000001</c:v>
                </c:pt>
                <c:pt idx="1083">
                  <c:v>61.899900000000002</c:v>
                </c:pt>
                <c:pt idx="1084">
                  <c:v>61.899900000000002</c:v>
                </c:pt>
                <c:pt idx="1085">
                  <c:v>61.800049999999999</c:v>
                </c:pt>
                <c:pt idx="1086">
                  <c:v>61.699950000000001</c:v>
                </c:pt>
                <c:pt idx="1087">
                  <c:v>61.600099999999998</c:v>
                </c:pt>
                <c:pt idx="1088">
                  <c:v>61.5</c:v>
                </c:pt>
                <c:pt idx="1089">
                  <c:v>61.399900000000002</c:v>
                </c:pt>
                <c:pt idx="1090">
                  <c:v>61.300049999999999</c:v>
                </c:pt>
                <c:pt idx="1091">
                  <c:v>61.199950000000001</c:v>
                </c:pt>
                <c:pt idx="1092">
                  <c:v>61.199950000000001</c:v>
                </c:pt>
                <c:pt idx="1093">
                  <c:v>61</c:v>
                </c:pt>
                <c:pt idx="1094">
                  <c:v>61</c:v>
                </c:pt>
                <c:pt idx="1095">
                  <c:v>60.899900000000002</c:v>
                </c:pt>
                <c:pt idx="1096">
                  <c:v>60.800049999999999</c:v>
                </c:pt>
                <c:pt idx="1097">
                  <c:v>60.699950000000001</c:v>
                </c:pt>
                <c:pt idx="1098">
                  <c:v>60.600099999999998</c:v>
                </c:pt>
                <c:pt idx="1099">
                  <c:v>60.5</c:v>
                </c:pt>
                <c:pt idx="1100">
                  <c:v>60.399900000000002</c:v>
                </c:pt>
                <c:pt idx="1101">
                  <c:v>60.300049999999999</c:v>
                </c:pt>
                <c:pt idx="1102">
                  <c:v>60.199950000000001</c:v>
                </c:pt>
                <c:pt idx="1103">
                  <c:v>60.100099999999998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16F-4C29-B2F4-5851B1700F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82425808"/>
        <c:axId val="882423408"/>
      </c:scatterChart>
      <c:valAx>
        <c:axId val="88242580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Time [min]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882423408"/>
        <c:crosses val="autoZero"/>
        <c:crossBetween val="midCat"/>
      </c:valAx>
      <c:valAx>
        <c:axId val="882423408"/>
        <c:scaling>
          <c:orientation val="minMax"/>
          <c:max val="700"/>
          <c:min val="0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it-IT"/>
                  <a:t>Temperature [°C]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it-I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it-IT"/>
          </a:p>
        </c:txPr>
        <c:crossAx val="88242580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it-IT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it-I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0054535869406581E-2"/>
          <c:y val="0.18749632535102448"/>
          <c:w val="0.67995739833811675"/>
          <c:h val="0.66447987820497378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rgbClr val="00B05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3951-4082-9E95-CE342AB0FF23}"/>
              </c:ext>
            </c:extLst>
          </c:dPt>
          <c:dPt>
            <c:idx val="1"/>
            <c:bubble3D val="0"/>
            <c:spPr>
              <a:solidFill>
                <a:srgbClr val="00B0F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3-3951-4082-9E95-CE342AB0FF23}"/>
              </c:ext>
            </c:extLst>
          </c:dPt>
          <c:dPt>
            <c:idx val="2"/>
            <c:bubble3D val="0"/>
            <c:spPr>
              <a:solidFill>
                <a:srgbClr val="FF0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5-3951-4082-9E95-CE342AB0FF23}"/>
              </c:ext>
            </c:extLst>
          </c:dPt>
          <c:dLbls>
            <c:delete val="1"/>
          </c:dLbls>
          <c:cat>
            <c:strRef>
              <c:f>'Ti49 and Ti50'!$G$3:$I$3</c:f>
              <c:strCache>
                <c:ptCount val="3"/>
                <c:pt idx="0">
                  <c:v>% recovered</c:v>
                </c:pt>
                <c:pt idx="1">
                  <c:v>% deposited</c:v>
                </c:pt>
                <c:pt idx="2">
                  <c:v>% losses</c:v>
                </c:pt>
              </c:strCache>
            </c:strRef>
          </c:cat>
          <c:val>
            <c:numRef>
              <c:f>'Ti49 and Ti50'!$G$13:$I$13</c:f>
              <c:numCache>
                <c:formatCode>0.0</c:formatCode>
                <c:ptCount val="3"/>
                <c:pt idx="0">
                  <c:v>86.014575810454261</c:v>
                </c:pt>
                <c:pt idx="1">
                  <c:v>8.6797180957645637</c:v>
                </c:pt>
                <c:pt idx="2">
                  <c:v>5.3057060937811835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951-4082-9E95-CE342AB0FF23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ata7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3" Type="http://schemas.openxmlformats.org/officeDocument/2006/relationships/image" Target="../media/image147.png"/><Relationship Id="rId7" Type="http://schemas.openxmlformats.org/officeDocument/2006/relationships/image" Target="../media/image150.png"/><Relationship Id="rId2" Type="http://schemas.microsoft.com/office/2007/relationships/hdphoto" Target="../media/hdphoto21.wdp"/><Relationship Id="rId1" Type="http://schemas.openxmlformats.org/officeDocument/2006/relationships/image" Target="../media/image146.png"/><Relationship Id="rId6" Type="http://schemas.openxmlformats.org/officeDocument/2006/relationships/image" Target="../media/image149.jpeg"/><Relationship Id="rId5" Type="http://schemas.openxmlformats.org/officeDocument/2006/relationships/image" Target="../media/image148.jpeg"/><Relationship Id="rId4" Type="http://schemas.microsoft.com/office/2007/relationships/hdphoto" Target="../media/hdphoto22.wdp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diagrams/_rels/drawing7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3" Type="http://schemas.openxmlformats.org/officeDocument/2006/relationships/image" Target="../media/image147.png"/><Relationship Id="rId7" Type="http://schemas.openxmlformats.org/officeDocument/2006/relationships/image" Target="../media/image150.png"/><Relationship Id="rId2" Type="http://schemas.microsoft.com/office/2007/relationships/hdphoto" Target="../media/hdphoto21.wdp"/><Relationship Id="rId1" Type="http://schemas.openxmlformats.org/officeDocument/2006/relationships/image" Target="../media/image146.png"/><Relationship Id="rId6" Type="http://schemas.openxmlformats.org/officeDocument/2006/relationships/image" Target="../media/image149.jpeg"/><Relationship Id="rId5" Type="http://schemas.openxmlformats.org/officeDocument/2006/relationships/image" Target="../media/image148.jpeg"/><Relationship Id="rId4" Type="http://schemas.microsoft.com/office/2007/relationships/hdphoto" Target="../media/hdphoto22.wdp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D9CCF2-3770-40AA-918A-9D529B50E7B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30CF4F-71F6-4406-9E60-383225D9221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 (MS)</a:t>
          </a:r>
        </a:p>
      </dgm:t>
    </dgm:pt>
    <dgm:pt modelId="{7A665AE0-5D6E-413F-BC4A-22E9A9EB4BB8}" type="par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123F05-EA7F-461D-89D4-A516DA829813}" type="sib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45DBC41-D37A-4A8F-986C-72228D36C54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gm:t>
    </dgm:pt>
    <dgm:pt modelId="{5D3593C9-C43A-4E2B-ADAB-891FF2626236}" type="par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F20F22-F270-4AF1-A4D4-46DDDDA0ECEF}" type="sib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11225E-AE97-43F9-A79A-412EA791A49D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5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gm:t>
    </dgm:pt>
    <dgm:pt modelId="{090A8640-E993-47A7-AA6D-F4125BD5D1FB}" type="sib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F2F90CE-8C3C-48B1-8570-ADFB1CB8C331}" type="par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68E0384-01B8-4916-B868-B37AAA19F449}" type="pres">
      <dgm:prSet presAssocID="{ABD9CCF2-3770-40AA-918A-9D529B50E7B9}" presName="Name0" presStyleCnt="0">
        <dgm:presLayoutVars>
          <dgm:chMax val="7"/>
          <dgm:chPref val="7"/>
          <dgm:dir/>
        </dgm:presLayoutVars>
      </dgm:prSet>
      <dgm:spPr/>
    </dgm:pt>
    <dgm:pt modelId="{ED312888-0FAA-48D4-BB34-CF0F6C0A374C}" type="pres">
      <dgm:prSet presAssocID="{ABD9CCF2-3770-40AA-918A-9D529B50E7B9}" presName="Name1" presStyleCnt="0"/>
      <dgm:spPr/>
    </dgm:pt>
    <dgm:pt modelId="{5776B8F8-9A00-45C8-836C-280B539673C4}" type="pres">
      <dgm:prSet presAssocID="{ABD9CCF2-3770-40AA-918A-9D529B50E7B9}" presName="cycle" presStyleCnt="0"/>
      <dgm:spPr/>
    </dgm:pt>
    <dgm:pt modelId="{59DAF5F7-D7C1-4CE1-8C6C-36F5EEF1FCA4}" type="pres">
      <dgm:prSet presAssocID="{ABD9CCF2-3770-40AA-918A-9D529B50E7B9}" presName="srcNode" presStyleLbl="node1" presStyleIdx="0" presStyleCnt="3"/>
      <dgm:spPr/>
    </dgm:pt>
    <dgm:pt modelId="{2EE07809-6281-41DC-B398-5AF51AEE0BF4}" type="pres">
      <dgm:prSet presAssocID="{ABD9CCF2-3770-40AA-918A-9D529B50E7B9}" presName="conn" presStyleLbl="parChTrans1D2" presStyleIdx="0" presStyleCnt="1"/>
      <dgm:spPr/>
    </dgm:pt>
    <dgm:pt modelId="{21285C3C-2456-41EC-926B-96DB4B079519}" type="pres">
      <dgm:prSet presAssocID="{ABD9CCF2-3770-40AA-918A-9D529B50E7B9}" presName="extraNode" presStyleLbl="node1" presStyleIdx="0" presStyleCnt="3"/>
      <dgm:spPr/>
    </dgm:pt>
    <dgm:pt modelId="{E5C77111-8F00-4703-8943-7137B199EB3B}" type="pres">
      <dgm:prSet presAssocID="{ABD9CCF2-3770-40AA-918A-9D529B50E7B9}" presName="dstNode" presStyleLbl="node1" presStyleIdx="0" presStyleCnt="3"/>
      <dgm:spPr/>
    </dgm:pt>
    <dgm:pt modelId="{189EC096-6900-4A84-9F4B-DE3D3BCE421D}" type="pres">
      <dgm:prSet presAssocID="{2A11225E-AE97-43F9-A79A-412EA791A49D}" presName="text_1" presStyleLbl="node1" presStyleIdx="0" presStyleCnt="3">
        <dgm:presLayoutVars>
          <dgm:bulletEnabled val="1"/>
        </dgm:presLayoutVars>
      </dgm:prSet>
      <dgm:spPr/>
    </dgm:pt>
    <dgm:pt modelId="{8A518519-C7C7-4C79-ACF2-F3D580C508EB}" type="pres">
      <dgm:prSet presAssocID="{2A11225E-AE97-43F9-A79A-412EA791A49D}" presName="accent_1" presStyleCnt="0"/>
      <dgm:spPr/>
    </dgm:pt>
    <dgm:pt modelId="{89FC1F5F-D876-4455-ACF3-36BC500835D1}" type="pres">
      <dgm:prSet presAssocID="{2A11225E-AE97-43F9-A79A-412EA791A49D}" presName="accentRepeatNode" presStyleLbl="solidFgAcc1" presStyleIdx="0" presStyleCnt="3"/>
      <dgm:spPr/>
    </dgm:pt>
    <dgm:pt modelId="{5A346A8D-2987-45CC-8F1E-AEAE663D6E28}" type="pres">
      <dgm:prSet presAssocID="{B130CF4F-71F6-4406-9E60-383225D9221F}" presName="text_2" presStyleLbl="node1" presStyleIdx="1" presStyleCnt="3">
        <dgm:presLayoutVars>
          <dgm:bulletEnabled val="1"/>
        </dgm:presLayoutVars>
      </dgm:prSet>
      <dgm:spPr/>
    </dgm:pt>
    <dgm:pt modelId="{9A386DE4-C72A-43F3-B916-D45023710512}" type="pres">
      <dgm:prSet presAssocID="{B130CF4F-71F6-4406-9E60-383225D9221F}" presName="accent_2" presStyleCnt="0"/>
      <dgm:spPr/>
    </dgm:pt>
    <dgm:pt modelId="{9AB78054-AEA9-4E60-8500-DEA6E5C1A428}" type="pres">
      <dgm:prSet presAssocID="{B130CF4F-71F6-4406-9E60-383225D9221F}" presName="accentRepeatNode" presStyleLbl="solidFgAcc1" presStyleIdx="1" presStyleCnt="3"/>
      <dgm:spPr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919B6C79-2D2B-4F1F-87F0-D430D70EB4B7}" type="pres">
      <dgm:prSet presAssocID="{945DBC41-D37A-4A8F-986C-72228D36C544}" presName="text_3" presStyleLbl="node1" presStyleIdx="2" presStyleCnt="3">
        <dgm:presLayoutVars>
          <dgm:bulletEnabled val="1"/>
        </dgm:presLayoutVars>
      </dgm:prSet>
      <dgm:spPr/>
    </dgm:pt>
    <dgm:pt modelId="{867D9A32-A4F5-44F7-8053-083F35E59663}" type="pres">
      <dgm:prSet presAssocID="{945DBC41-D37A-4A8F-986C-72228D36C544}" presName="accent_3" presStyleCnt="0"/>
      <dgm:spPr/>
    </dgm:pt>
    <dgm:pt modelId="{D94CB3A9-D1E5-48EC-8E5E-D1AE3D677239}" type="pres">
      <dgm:prSet presAssocID="{945DBC41-D37A-4A8F-986C-72228D36C544}" presName="accentRepeatNode" presStyleLbl="solidFgAcc1" presStyleIdx="2" presStyleCnt="3"/>
      <dgm:spPr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</dgm:spPr>
    </dgm:pt>
  </dgm:ptLst>
  <dgm:cxnLst>
    <dgm:cxn modelId="{791CA812-1C9B-4E41-92BB-F9EB0068A50A}" srcId="{ABD9CCF2-3770-40AA-918A-9D529B50E7B9}" destId="{945DBC41-D37A-4A8F-986C-72228D36C544}" srcOrd="2" destOrd="0" parTransId="{5D3593C9-C43A-4E2B-ADAB-891FF2626236}" sibTransId="{B4F20F22-F270-4AF1-A4D4-46DDDDA0ECEF}"/>
    <dgm:cxn modelId="{522D8516-DA2F-44C7-A28E-5791EE6FDFCA}" type="presOf" srcId="{945DBC41-D37A-4A8F-986C-72228D36C544}" destId="{919B6C79-2D2B-4F1F-87F0-D430D70EB4B7}" srcOrd="0" destOrd="0" presId="urn:microsoft.com/office/officeart/2008/layout/VerticalCurvedList"/>
    <dgm:cxn modelId="{AF1A435E-B155-48AD-8C8E-5E85762FDCFA}" type="presOf" srcId="{2A11225E-AE97-43F9-A79A-412EA791A49D}" destId="{189EC096-6900-4A84-9F4B-DE3D3BCE421D}" srcOrd="0" destOrd="0" presId="urn:microsoft.com/office/officeart/2008/layout/VerticalCurvedList"/>
    <dgm:cxn modelId="{947F7443-38AB-421A-96A0-D051148CC095}" type="presOf" srcId="{ABD9CCF2-3770-40AA-918A-9D529B50E7B9}" destId="{368E0384-01B8-4916-B868-B37AAA19F449}" srcOrd="0" destOrd="0" presId="urn:microsoft.com/office/officeart/2008/layout/VerticalCurvedList"/>
    <dgm:cxn modelId="{2A3BED9C-A753-4033-A0A2-CF6742596583}" type="presOf" srcId="{B130CF4F-71F6-4406-9E60-383225D9221F}" destId="{5A346A8D-2987-45CC-8F1E-AEAE663D6E28}" srcOrd="0" destOrd="0" presId="urn:microsoft.com/office/officeart/2008/layout/VerticalCurvedList"/>
    <dgm:cxn modelId="{CF67EAAD-686D-4963-B3D1-F609EFE88C19}" srcId="{ABD9CCF2-3770-40AA-918A-9D529B50E7B9}" destId="{B130CF4F-71F6-4406-9E60-383225D9221F}" srcOrd="1" destOrd="0" parTransId="{7A665AE0-5D6E-413F-BC4A-22E9A9EB4BB8}" sibTransId="{E3123F05-EA7F-461D-89D4-A516DA829813}"/>
    <dgm:cxn modelId="{6A769DAE-AD27-4478-ACFD-935D8C894F81}" type="presOf" srcId="{090A8640-E993-47A7-AA6D-F4125BD5D1FB}" destId="{2EE07809-6281-41DC-B398-5AF51AEE0BF4}" srcOrd="0" destOrd="0" presId="urn:microsoft.com/office/officeart/2008/layout/VerticalCurvedList"/>
    <dgm:cxn modelId="{A38F88BC-55CA-43C9-8E75-C20F72689CE1}" srcId="{ABD9CCF2-3770-40AA-918A-9D529B50E7B9}" destId="{2A11225E-AE97-43F9-A79A-412EA791A49D}" srcOrd="0" destOrd="0" parTransId="{6F2F90CE-8C3C-48B1-8570-ADFB1CB8C331}" sibTransId="{090A8640-E993-47A7-AA6D-F4125BD5D1FB}"/>
    <dgm:cxn modelId="{C9985B12-D53D-4112-9602-6D5EB17878B8}" type="presParOf" srcId="{368E0384-01B8-4916-B868-B37AAA19F449}" destId="{ED312888-0FAA-48D4-BB34-CF0F6C0A374C}" srcOrd="0" destOrd="0" presId="urn:microsoft.com/office/officeart/2008/layout/VerticalCurvedList"/>
    <dgm:cxn modelId="{FEB09930-AE57-4B95-9129-6AD44B9EF4E1}" type="presParOf" srcId="{ED312888-0FAA-48D4-BB34-CF0F6C0A374C}" destId="{5776B8F8-9A00-45C8-836C-280B539673C4}" srcOrd="0" destOrd="0" presId="urn:microsoft.com/office/officeart/2008/layout/VerticalCurvedList"/>
    <dgm:cxn modelId="{6F8E46E1-28D7-4455-BA8F-732D26FFCFFA}" type="presParOf" srcId="{5776B8F8-9A00-45C8-836C-280B539673C4}" destId="{59DAF5F7-D7C1-4CE1-8C6C-36F5EEF1FCA4}" srcOrd="0" destOrd="0" presId="urn:microsoft.com/office/officeart/2008/layout/VerticalCurvedList"/>
    <dgm:cxn modelId="{48774757-1EC1-45D4-AAB2-40384DD26B14}" type="presParOf" srcId="{5776B8F8-9A00-45C8-836C-280B539673C4}" destId="{2EE07809-6281-41DC-B398-5AF51AEE0BF4}" srcOrd="1" destOrd="0" presId="urn:microsoft.com/office/officeart/2008/layout/VerticalCurvedList"/>
    <dgm:cxn modelId="{3A61518F-DD35-44B3-B191-BD6680EC2AD9}" type="presParOf" srcId="{5776B8F8-9A00-45C8-836C-280B539673C4}" destId="{21285C3C-2456-41EC-926B-96DB4B079519}" srcOrd="2" destOrd="0" presId="urn:microsoft.com/office/officeart/2008/layout/VerticalCurvedList"/>
    <dgm:cxn modelId="{ED104E7C-F614-4EBE-83F4-A0A9823CBCF7}" type="presParOf" srcId="{5776B8F8-9A00-45C8-836C-280B539673C4}" destId="{E5C77111-8F00-4703-8943-7137B199EB3B}" srcOrd="3" destOrd="0" presId="urn:microsoft.com/office/officeart/2008/layout/VerticalCurvedList"/>
    <dgm:cxn modelId="{3191C95C-3929-4D47-AC76-CDA9CBCE93E7}" type="presParOf" srcId="{ED312888-0FAA-48D4-BB34-CF0F6C0A374C}" destId="{189EC096-6900-4A84-9F4B-DE3D3BCE421D}" srcOrd="1" destOrd="0" presId="urn:microsoft.com/office/officeart/2008/layout/VerticalCurvedList"/>
    <dgm:cxn modelId="{40421DBE-2CDE-41E7-A926-6A054DF7FC28}" type="presParOf" srcId="{ED312888-0FAA-48D4-BB34-CF0F6C0A374C}" destId="{8A518519-C7C7-4C79-ACF2-F3D580C508EB}" srcOrd="2" destOrd="0" presId="urn:microsoft.com/office/officeart/2008/layout/VerticalCurvedList"/>
    <dgm:cxn modelId="{1C7F022B-52FF-4BA9-B770-339FBA0B7DCE}" type="presParOf" srcId="{8A518519-C7C7-4C79-ACF2-F3D580C508EB}" destId="{89FC1F5F-D876-4455-ACF3-36BC500835D1}" srcOrd="0" destOrd="0" presId="urn:microsoft.com/office/officeart/2008/layout/VerticalCurvedList"/>
    <dgm:cxn modelId="{11C46A08-358B-4C2E-8F6D-8791C93517FE}" type="presParOf" srcId="{ED312888-0FAA-48D4-BB34-CF0F6C0A374C}" destId="{5A346A8D-2987-45CC-8F1E-AEAE663D6E28}" srcOrd="3" destOrd="0" presId="urn:microsoft.com/office/officeart/2008/layout/VerticalCurvedList"/>
    <dgm:cxn modelId="{F3CAC71D-2BB8-497C-85AD-975F06595BE2}" type="presParOf" srcId="{ED312888-0FAA-48D4-BB34-CF0F6C0A374C}" destId="{9A386DE4-C72A-43F3-B916-D45023710512}" srcOrd="4" destOrd="0" presId="urn:microsoft.com/office/officeart/2008/layout/VerticalCurvedList"/>
    <dgm:cxn modelId="{8038BE50-D124-4416-A916-F0D552911469}" type="presParOf" srcId="{9A386DE4-C72A-43F3-B916-D45023710512}" destId="{9AB78054-AEA9-4E60-8500-DEA6E5C1A428}" srcOrd="0" destOrd="0" presId="urn:microsoft.com/office/officeart/2008/layout/VerticalCurvedList"/>
    <dgm:cxn modelId="{AE24FC9D-11E3-4290-BADB-EFCA8468148F}" type="presParOf" srcId="{ED312888-0FAA-48D4-BB34-CF0F6C0A374C}" destId="{919B6C79-2D2B-4F1F-87F0-D430D70EB4B7}" srcOrd="5" destOrd="0" presId="urn:microsoft.com/office/officeart/2008/layout/VerticalCurvedList"/>
    <dgm:cxn modelId="{D0CCF5FD-5264-4607-802D-7AFDCFC7CD72}" type="presParOf" srcId="{ED312888-0FAA-48D4-BB34-CF0F6C0A374C}" destId="{867D9A32-A4F5-44F7-8053-083F35E59663}" srcOrd="6" destOrd="0" presId="urn:microsoft.com/office/officeart/2008/layout/VerticalCurvedList"/>
    <dgm:cxn modelId="{8E1C4FF5-40AB-43DE-B460-4678935BF0E6}" type="presParOf" srcId="{867D9A32-A4F5-44F7-8053-083F35E59663}" destId="{D94CB3A9-D1E5-48EC-8E5E-D1AE3D67723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D9CCF2-3770-40AA-918A-9D529B50E7B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30CF4F-71F6-4406-9E60-383225D9221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 (MS)</a:t>
          </a:r>
        </a:p>
      </dgm:t>
    </dgm:pt>
    <dgm:pt modelId="{7A665AE0-5D6E-413F-BC4A-22E9A9EB4BB8}" type="par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123F05-EA7F-461D-89D4-A516DA829813}" type="sib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45DBC41-D37A-4A8F-986C-72228D36C54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gm:t>
    </dgm:pt>
    <dgm:pt modelId="{5D3593C9-C43A-4E2B-ADAB-891FF2626236}" type="par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F20F22-F270-4AF1-A4D4-46DDDDA0ECEF}" type="sib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11225E-AE97-43F9-A79A-412EA791A49D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5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gm:t>
    </dgm:pt>
    <dgm:pt modelId="{090A8640-E993-47A7-AA6D-F4125BD5D1FB}" type="sib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F2F90CE-8C3C-48B1-8570-ADFB1CB8C331}" type="par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68E0384-01B8-4916-B868-B37AAA19F449}" type="pres">
      <dgm:prSet presAssocID="{ABD9CCF2-3770-40AA-918A-9D529B50E7B9}" presName="Name0" presStyleCnt="0">
        <dgm:presLayoutVars>
          <dgm:chMax val="7"/>
          <dgm:chPref val="7"/>
          <dgm:dir/>
        </dgm:presLayoutVars>
      </dgm:prSet>
      <dgm:spPr/>
    </dgm:pt>
    <dgm:pt modelId="{ED312888-0FAA-48D4-BB34-CF0F6C0A374C}" type="pres">
      <dgm:prSet presAssocID="{ABD9CCF2-3770-40AA-918A-9D529B50E7B9}" presName="Name1" presStyleCnt="0"/>
      <dgm:spPr/>
    </dgm:pt>
    <dgm:pt modelId="{5776B8F8-9A00-45C8-836C-280B539673C4}" type="pres">
      <dgm:prSet presAssocID="{ABD9CCF2-3770-40AA-918A-9D529B50E7B9}" presName="cycle" presStyleCnt="0"/>
      <dgm:spPr/>
    </dgm:pt>
    <dgm:pt modelId="{59DAF5F7-D7C1-4CE1-8C6C-36F5EEF1FCA4}" type="pres">
      <dgm:prSet presAssocID="{ABD9CCF2-3770-40AA-918A-9D529B50E7B9}" presName="srcNode" presStyleLbl="node1" presStyleIdx="0" presStyleCnt="3"/>
      <dgm:spPr/>
    </dgm:pt>
    <dgm:pt modelId="{2EE07809-6281-41DC-B398-5AF51AEE0BF4}" type="pres">
      <dgm:prSet presAssocID="{ABD9CCF2-3770-40AA-918A-9D529B50E7B9}" presName="conn" presStyleLbl="parChTrans1D2" presStyleIdx="0" presStyleCnt="1"/>
      <dgm:spPr/>
    </dgm:pt>
    <dgm:pt modelId="{21285C3C-2456-41EC-926B-96DB4B079519}" type="pres">
      <dgm:prSet presAssocID="{ABD9CCF2-3770-40AA-918A-9D529B50E7B9}" presName="extraNode" presStyleLbl="node1" presStyleIdx="0" presStyleCnt="3"/>
      <dgm:spPr/>
    </dgm:pt>
    <dgm:pt modelId="{E5C77111-8F00-4703-8943-7137B199EB3B}" type="pres">
      <dgm:prSet presAssocID="{ABD9CCF2-3770-40AA-918A-9D529B50E7B9}" presName="dstNode" presStyleLbl="node1" presStyleIdx="0" presStyleCnt="3"/>
      <dgm:spPr/>
    </dgm:pt>
    <dgm:pt modelId="{189EC096-6900-4A84-9F4B-DE3D3BCE421D}" type="pres">
      <dgm:prSet presAssocID="{2A11225E-AE97-43F9-A79A-412EA791A49D}" presName="text_1" presStyleLbl="node1" presStyleIdx="0" presStyleCnt="3">
        <dgm:presLayoutVars>
          <dgm:bulletEnabled val="1"/>
        </dgm:presLayoutVars>
      </dgm:prSet>
      <dgm:spPr/>
    </dgm:pt>
    <dgm:pt modelId="{8A518519-C7C7-4C79-ACF2-F3D580C508EB}" type="pres">
      <dgm:prSet presAssocID="{2A11225E-AE97-43F9-A79A-412EA791A49D}" presName="accent_1" presStyleCnt="0"/>
      <dgm:spPr/>
    </dgm:pt>
    <dgm:pt modelId="{89FC1F5F-D876-4455-ACF3-36BC500835D1}" type="pres">
      <dgm:prSet presAssocID="{2A11225E-AE97-43F9-A79A-412EA791A49D}" presName="accentRepeatNode" presStyleLbl="solidFgAcc1" presStyleIdx="0" presStyleCnt="3"/>
      <dgm:spPr/>
    </dgm:pt>
    <dgm:pt modelId="{5A346A8D-2987-45CC-8F1E-AEAE663D6E28}" type="pres">
      <dgm:prSet presAssocID="{B130CF4F-71F6-4406-9E60-383225D9221F}" presName="text_2" presStyleLbl="node1" presStyleIdx="1" presStyleCnt="3">
        <dgm:presLayoutVars>
          <dgm:bulletEnabled val="1"/>
        </dgm:presLayoutVars>
      </dgm:prSet>
      <dgm:spPr/>
    </dgm:pt>
    <dgm:pt modelId="{9A386DE4-C72A-43F3-B916-D45023710512}" type="pres">
      <dgm:prSet presAssocID="{B130CF4F-71F6-4406-9E60-383225D9221F}" presName="accent_2" presStyleCnt="0"/>
      <dgm:spPr/>
    </dgm:pt>
    <dgm:pt modelId="{9AB78054-AEA9-4E60-8500-DEA6E5C1A428}" type="pres">
      <dgm:prSet presAssocID="{B130CF4F-71F6-4406-9E60-383225D9221F}" presName="accentRepeatNode" presStyleLbl="solidFgAcc1" presStyleIdx="1" presStyleCnt="3"/>
      <dgm:spPr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919B6C79-2D2B-4F1F-87F0-D430D70EB4B7}" type="pres">
      <dgm:prSet presAssocID="{945DBC41-D37A-4A8F-986C-72228D36C544}" presName="text_3" presStyleLbl="node1" presStyleIdx="2" presStyleCnt="3">
        <dgm:presLayoutVars>
          <dgm:bulletEnabled val="1"/>
        </dgm:presLayoutVars>
      </dgm:prSet>
      <dgm:spPr/>
    </dgm:pt>
    <dgm:pt modelId="{867D9A32-A4F5-44F7-8053-083F35E59663}" type="pres">
      <dgm:prSet presAssocID="{945DBC41-D37A-4A8F-986C-72228D36C544}" presName="accent_3" presStyleCnt="0"/>
      <dgm:spPr/>
    </dgm:pt>
    <dgm:pt modelId="{D94CB3A9-D1E5-48EC-8E5E-D1AE3D677239}" type="pres">
      <dgm:prSet presAssocID="{945DBC41-D37A-4A8F-986C-72228D36C544}" presName="accentRepeatNode" presStyleLbl="solidFgAcc1" presStyleIdx="2" presStyleCnt="3"/>
      <dgm:spPr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</dgm:spPr>
    </dgm:pt>
  </dgm:ptLst>
  <dgm:cxnLst>
    <dgm:cxn modelId="{791CA812-1C9B-4E41-92BB-F9EB0068A50A}" srcId="{ABD9CCF2-3770-40AA-918A-9D529B50E7B9}" destId="{945DBC41-D37A-4A8F-986C-72228D36C544}" srcOrd="2" destOrd="0" parTransId="{5D3593C9-C43A-4E2B-ADAB-891FF2626236}" sibTransId="{B4F20F22-F270-4AF1-A4D4-46DDDDA0ECEF}"/>
    <dgm:cxn modelId="{522D8516-DA2F-44C7-A28E-5791EE6FDFCA}" type="presOf" srcId="{945DBC41-D37A-4A8F-986C-72228D36C544}" destId="{919B6C79-2D2B-4F1F-87F0-D430D70EB4B7}" srcOrd="0" destOrd="0" presId="urn:microsoft.com/office/officeart/2008/layout/VerticalCurvedList"/>
    <dgm:cxn modelId="{AF1A435E-B155-48AD-8C8E-5E85762FDCFA}" type="presOf" srcId="{2A11225E-AE97-43F9-A79A-412EA791A49D}" destId="{189EC096-6900-4A84-9F4B-DE3D3BCE421D}" srcOrd="0" destOrd="0" presId="urn:microsoft.com/office/officeart/2008/layout/VerticalCurvedList"/>
    <dgm:cxn modelId="{947F7443-38AB-421A-96A0-D051148CC095}" type="presOf" srcId="{ABD9CCF2-3770-40AA-918A-9D529B50E7B9}" destId="{368E0384-01B8-4916-B868-B37AAA19F449}" srcOrd="0" destOrd="0" presId="urn:microsoft.com/office/officeart/2008/layout/VerticalCurvedList"/>
    <dgm:cxn modelId="{2A3BED9C-A753-4033-A0A2-CF6742596583}" type="presOf" srcId="{B130CF4F-71F6-4406-9E60-383225D9221F}" destId="{5A346A8D-2987-45CC-8F1E-AEAE663D6E28}" srcOrd="0" destOrd="0" presId="urn:microsoft.com/office/officeart/2008/layout/VerticalCurvedList"/>
    <dgm:cxn modelId="{CF67EAAD-686D-4963-B3D1-F609EFE88C19}" srcId="{ABD9CCF2-3770-40AA-918A-9D529B50E7B9}" destId="{B130CF4F-71F6-4406-9E60-383225D9221F}" srcOrd="1" destOrd="0" parTransId="{7A665AE0-5D6E-413F-BC4A-22E9A9EB4BB8}" sibTransId="{E3123F05-EA7F-461D-89D4-A516DA829813}"/>
    <dgm:cxn modelId="{6A769DAE-AD27-4478-ACFD-935D8C894F81}" type="presOf" srcId="{090A8640-E993-47A7-AA6D-F4125BD5D1FB}" destId="{2EE07809-6281-41DC-B398-5AF51AEE0BF4}" srcOrd="0" destOrd="0" presId="urn:microsoft.com/office/officeart/2008/layout/VerticalCurvedList"/>
    <dgm:cxn modelId="{A38F88BC-55CA-43C9-8E75-C20F72689CE1}" srcId="{ABD9CCF2-3770-40AA-918A-9D529B50E7B9}" destId="{2A11225E-AE97-43F9-A79A-412EA791A49D}" srcOrd="0" destOrd="0" parTransId="{6F2F90CE-8C3C-48B1-8570-ADFB1CB8C331}" sibTransId="{090A8640-E993-47A7-AA6D-F4125BD5D1FB}"/>
    <dgm:cxn modelId="{C9985B12-D53D-4112-9602-6D5EB17878B8}" type="presParOf" srcId="{368E0384-01B8-4916-B868-B37AAA19F449}" destId="{ED312888-0FAA-48D4-BB34-CF0F6C0A374C}" srcOrd="0" destOrd="0" presId="urn:microsoft.com/office/officeart/2008/layout/VerticalCurvedList"/>
    <dgm:cxn modelId="{FEB09930-AE57-4B95-9129-6AD44B9EF4E1}" type="presParOf" srcId="{ED312888-0FAA-48D4-BB34-CF0F6C0A374C}" destId="{5776B8F8-9A00-45C8-836C-280B539673C4}" srcOrd="0" destOrd="0" presId="urn:microsoft.com/office/officeart/2008/layout/VerticalCurvedList"/>
    <dgm:cxn modelId="{6F8E46E1-28D7-4455-BA8F-732D26FFCFFA}" type="presParOf" srcId="{5776B8F8-9A00-45C8-836C-280B539673C4}" destId="{59DAF5F7-D7C1-4CE1-8C6C-36F5EEF1FCA4}" srcOrd="0" destOrd="0" presId="urn:microsoft.com/office/officeart/2008/layout/VerticalCurvedList"/>
    <dgm:cxn modelId="{48774757-1EC1-45D4-AAB2-40384DD26B14}" type="presParOf" srcId="{5776B8F8-9A00-45C8-836C-280B539673C4}" destId="{2EE07809-6281-41DC-B398-5AF51AEE0BF4}" srcOrd="1" destOrd="0" presId="urn:microsoft.com/office/officeart/2008/layout/VerticalCurvedList"/>
    <dgm:cxn modelId="{3A61518F-DD35-44B3-B191-BD6680EC2AD9}" type="presParOf" srcId="{5776B8F8-9A00-45C8-836C-280B539673C4}" destId="{21285C3C-2456-41EC-926B-96DB4B079519}" srcOrd="2" destOrd="0" presId="urn:microsoft.com/office/officeart/2008/layout/VerticalCurvedList"/>
    <dgm:cxn modelId="{ED104E7C-F614-4EBE-83F4-A0A9823CBCF7}" type="presParOf" srcId="{5776B8F8-9A00-45C8-836C-280B539673C4}" destId="{E5C77111-8F00-4703-8943-7137B199EB3B}" srcOrd="3" destOrd="0" presId="urn:microsoft.com/office/officeart/2008/layout/VerticalCurvedList"/>
    <dgm:cxn modelId="{3191C95C-3929-4D47-AC76-CDA9CBCE93E7}" type="presParOf" srcId="{ED312888-0FAA-48D4-BB34-CF0F6C0A374C}" destId="{189EC096-6900-4A84-9F4B-DE3D3BCE421D}" srcOrd="1" destOrd="0" presId="urn:microsoft.com/office/officeart/2008/layout/VerticalCurvedList"/>
    <dgm:cxn modelId="{40421DBE-2CDE-41E7-A926-6A054DF7FC28}" type="presParOf" srcId="{ED312888-0FAA-48D4-BB34-CF0F6C0A374C}" destId="{8A518519-C7C7-4C79-ACF2-F3D580C508EB}" srcOrd="2" destOrd="0" presId="urn:microsoft.com/office/officeart/2008/layout/VerticalCurvedList"/>
    <dgm:cxn modelId="{1C7F022B-52FF-4BA9-B770-339FBA0B7DCE}" type="presParOf" srcId="{8A518519-C7C7-4C79-ACF2-F3D580C508EB}" destId="{89FC1F5F-D876-4455-ACF3-36BC500835D1}" srcOrd="0" destOrd="0" presId="urn:microsoft.com/office/officeart/2008/layout/VerticalCurvedList"/>
    <dgm:cxn modelId="{11C46A08-358B-4C2E-8F6D-8791C93517FE}" type="presParOf" srcId="{ED312888-0FAA-48D4-BB34-CF0F6C0A374C}" destId="{5A346A8D-2987-45CC-8F1E-AEAE663D6E28}" srcOrd="3" destOrd="0" presId="urn:microsoft.com/office/officeart/2008/layout/VerticalCurvedList"/>
    <dgm:cxn modelId="{F3CAC71D-2BB8-497C-85AD-975F06595BE2}" type="presParOf" srcId="{ED312888-0FAA-48D4-BB34-CF0F6C0A374C}" destId="{9A386DE4-C72A-43F3-B916-D45023710512}" srcOrd="4" destOrd="0" presId="urn:microsoft.com/office/officeart/2008/layout/VerticalCurvedList"/>
    <dgm:cxn modelId="{8038BE50-D124-4416-A916-F0D552911469}" type="presParOf" srcId="{9A386DE4-C72A-43F3-B916-D45023710512}" destId="{9AB78054-AEA9-4E60-8500-DEA6E5C1A428}" srcOrd="0" destOrd="0" presId="urn:microsoft.com/office/officeart/2008/layout/VerticalCurvedList"/>
    <dgm:cxn modelId="{AE24FC9D-11E3-4290-BADB-EFCA8468148F}" type="presParOf" srcId="{ED312888-0FAA-48D4-BB34-CF0F6C0A374C}" destId="{919B6C79-2D2B-4F1F-87F0-D430D70EB4B7}" srcOrd="5" destOrd="0" presId="urn:microsoft.com/office/officeart/2008/layout/VerticalCurvedList"/>
    <dgm:cxn modelId="{D0CCF5FD-5264-4607-802D-7AFDCFC7CD72}" type="presParOf" srcId="{ED312888-0FAA-48D4-BB34-CF0F6C0A374C}" destId="{867D9A32-A4F5-44F7-8053-083F35E59663}" srcOrd="6" destOrd="0" presId="urn:microsoft.com/office/officeart/2008/layout/VerticalCurvedList"/>
    <dgm:cxn modelId="{8E1C4FF5-40AB-43DE-B460-4678935BF0E6}" type="presParOf" srcId="{867D9A32-A4F5-44F7-8053-083F35E59663}" destId="{D94CB3A9-D1E5-48EC-8E5E-D1AE3D67723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D9CCF2-3770-40AA-918A-9D529B50E7B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30CF4F-71F6-4406-9E60-383225D9221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gm:t>
    </dgm:pt>
    <dgm:pt modelId="{7A665AE0-5D6E-413F-BC4A-22E9A9EB4BB8}" type="par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123F05-EA7F-461D-89D4-A516DA829813}" type="sib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45DBC41-D37A-4A8F-986C-72228D36C54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gm:t>
    </dgm:pt>
    <dgm:pt modelId="{5D3593C9-C43A-4E2B-ADAB-891FF2626236}" type="par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F20F22-F270-4AF1-A4D4-46DDDDA0ECEF}" type="sib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11225E-AE97-43F9-A79A-412EA791A49D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5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gm:t>
    </dgm:pt>
    <dgm:pt modelId="{090A8640-E993-47A7-AA6D-F4125BD5D1FB}" type="sib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F2F90CE-8C3C-48B1-8570-ADFB1CB8C331}" type="par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68E0384-01B8-4916-B868-B37AAA19F449}" type="pres">
      <dgm:prSet presAssocID="{ABD9CCF2-3770-40AA-918A-9D529B50E7B9}" presName="Name0" presStyleCnt="0">
        <dgm:presLayoutVars>
          <dgm:chMax val="7"/>
          <dgm:chPref val="7"/>
          <dgm:dir/>
        </dgm:presLayoutVars>
      </dgm:prSet>
      <dgm:spPr/>
    </dgm:pt>
    <dgm:pt modelId="{ED312888-0FAA-48D4-BB34-CF0F6C0A374C}" type="pres">
      <dgm:prSet presAssocID="{ABD9CCF2-3770-40AA-918A-9D529B50E7B9}" presName="Name1" presStyleCnt="0"/>
      <dgm:spPr/>
    </dgm:pt>
    <dgm:pt modelId="{5776B8F8-9A00-45C8-836C-280B539673C4}" type="pres">
      <dgm:prSet presAssocID="{ABD9CCF2-3770-40AA-918A-9D529B50E7B9}" presName="cycle" presStyleCnt="0"/>
      <dgm:spPr/>
    </dgm:pt>
    <dgm:pt modelId="{59DAF5F7-D7C1-4CE1-8C6C-36F5EEF1FCA4}" type="pres">
      <dgm:prSet presAssocID="{ABD9CCF2-3770-40AA-918A-9D529B50E7B9}" presName="srcNode" presStyleLbl="node1" presStyleIdx="0" presStyleCnt="3"/>
      <dgm:spPr/>
    </dgm:pt>
    <dgm:pt modelId="{2EE07809-6281-41DC-B398-5AF51AEE0BF4}" type="pres">
      <dgm:prSet presAssocID="{ABD9CCF2-3770-40AA-918A-9D529B50E7B9}" presName="conn" presStyleLbl="parChTrans1D2" presStyleIdx="0" presStyleCnt="1"/>
      <dgm:spPr/>
    </dgm:pt>
    <dgm:pt modelId="{21285C3C-2456-41EC-926B-96DB4B079519}" type="pres">
      <dgm:prSet presAssocID="{ABD9CCF2-3770-40AA-918A-9D529B50E7B9}" presName="extraNode" presStyleLbl="node1" presStyleIdx="0" presStyleCnt="3"/>
      <dgm:spPr/>
    </dgm:pt>
    <dgm:pt modelId="{E5C77111-8F00-4703-8943-7137B199EB3B}" type="pres">
      <dgm:prSet presAssocID="{ABD9CCF2-3770-40AA-918A-9D529B50E7B9}" presName="dstNode" presStyleLbl="node1" presStyleIdx="0" presStyleCnt="3"/>
      <dgm:spPr/>
    </dgm:pt>
    <dgm:pt modelId="{189EC096-6900-4A84-9F4B-DE3D3BCE421D}" type="pres">
      <dgm:prSet presAssocID="{2A11225E-AE97-43F9-A79A-412EA791A49D}" presName="text_1" presStyleLbl="node1" presStyleIdx="0" presStyleCnt="3">
        <dgm:presLayoutVars>
          <dgm:bulletEnabled val="1"/>
        </dgm:presLayoutVars>
      </dgm:prSet>
      <dgm:spPr/>
    </dgm:pt>
    <dgm:pt modelId="{8A518519-C7C7-4C79-ACF2-F3D580C508EB}" type="pres">
      <dgm:prSet presAssocID="{2A11225E-AE97-43F9-A79A-412EA791A49D}" presName="accent_1" presStyleCnt="0"/>
      <dgm:spPr/>
    </dgm:pt>
    <dgm:pt modelId="{89FC1F5F-D876-4455-ACF3-36BC500835D1}" type="pres">
      <dgm:prSet presAssocID="{2A11225E-AE97-43F9-A79A-412EA791A49D}" presName="accentRepeatNode" presStyleLbl="solidFgAcc1" presStyleIdx="0" presStyleCnt="3"/>
      <dgm:spPr/>
    </dgm:pt>
    <dgm:pt modelId="{5A346A8D-2987-45CC-8F1E-AEAE663D6E28}" type="pres">
      <dgm:prSet presAssocID="{B130CF4F-71F6-4406-9E60-383225D9221F}" presName="text_2" presStyleLbl="node1" presStyleIdx="1" presStyleCnt="3">
        <dgm:presLayoutVars>
          <dgm:bulletEnabled val="1"/>
        </dgm:presLayoutVars>
      </dgm:prSet>
      <dgm:spPr/>
    </dgm:pt>
    <dgm:pt modelId="{9A386DE4-C72A-43F3-B916-D45023710512}" type="pres">
      <dgm:prSet presAssocID="{B130CF4F-71F6-4406-9E60-383225D9221F}" presName="accent_2" presStyleCnt="0"/>
      <dgm:spPr/>
    </dgm:pt>
    <dgm:pt modelId="{9AB78054-AEA9-4E60-8500-DEA6E5C1A428}" type="pres">
      <dgm:prSet presAssocID="{B130CF4F-71F6-4406-9E60-383225D9221F}" presName="accentRepeatNode" presStyleLbl="solidFgAcc1" presStyleIdx="1" presStyleCnt="3"/>
      <dgm:spPr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919B6C79-2D2B-4F1F-87F0-D430D70EB4B7}" type="pres">
      <dgm:prSet presAssocID="{945DBC41-D37A-4A8F-986C-72228D36C544}" presName="text_3" presStyleLbl="node1" presStyleIdx="2" presStyleCnt="3">
        <dgm:presLayoutVars>
          <dgm:bulletEnabled val="1"/>
        </dgm:presLayoutVars>
      </dgm:prSet>
      <dgm:spPr/>
    </dgm:pt>
    <dgm:pt modelId="{867D9A32-A4F5-44F7-8053-083F35E59663}" type="pres">
      <dgm:prSet presAssocID="{945DBC41-D37A-4A8F-986C-72228D36C544}" presName="accent_3" presStyleCnt="0"/>
      <dgm:spPr/>
    </dgm:pt>
    <dgm:pt modelId="{D94CB3A9-D1E5-48EC-8E5E-D1AE3D677239}" type="pres">
      <dgm:prSet presAssocID="{945DBC41-D37A-4A8F-986C-72228D36C544}" presName="accentRepeatNode" presStyleLbl="solidFgAcc1" presStyleIdx="2" presStyleCnt="3"/>
      <dgm:spPr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</dgm:spPr>
    </dgm:pt>
  </dgm:ptLst>
  <dgm:cxnLst>
    <dgm:cxn modelId="{791CA812-1C9B-4E41-92BB-F9EB0068A50A}" srcId="{ABD9CCF2-3770-40AA-918A-9D529B50E7B9}" destId="{945DBC41-D37A-4A8F-986C-72228D36C544}" srcOrd="2" destOrd="0" parTransId="{5D3593C9-C43A-4E2B-ADAB-891FF2626236}" sibTransId="{B4F20F22-F270-4AF1-A4D4-46DDDDA0ECEF}"/>
    <dgm:cxn modelId="{522D8516-DA2F-44C7-A28E-5791EE6FDFCA}" type="presOf" srcId="{945DBC41-D37A-4A8F-986C-72228D36C544}" destId="{919B6C79-2D2B-4F1F-87F0-D430D70EB4B7}" srcOrd="0" destOrd="0" presId="urn:microsoft.com/office/officeart/2008/layout/VerticalCurvedList"/>
    <dgm:cxn modelId="{AF1A435E-B155-48AD-8C8E-5E85762FDCFA}" type="presOf" srcId="{2A11225E-AE97-43F9-A79A-412EA791A49D}" destId="{189EC096-6900-4A84-9F4B-DE3D3BCE421D}" srcOrd="0" destOrd="0" presId="urn:microsoft.com/office/officeart/2008/layout/VerticalCurvedList"/>
    <dgm:cxn modelId="{947F7443-38AB-421A-96A0-D051148CC095}" type="presOf" srcId="{ABD9CCF2-3770-40AA-918A-9D529B50E7B9}" destId="{368E0384-01B8-4916-B868-B37AAA19F449}" srcOrd="0" destOrd="0" presId="urn:microsoft.com/office/officeart/2008/layout/VerticalCurvedList"/>
    <dgm:cxn modelId="{2A3BED9C-A753-4033-A0A2-CF6742596583}" type="presOf" srcId="{B130CF4F-71F6-4406-9E60-383225D9221F}" destId="{5A346A8D-2987-45CC-8F1E-AEAE663D6E28}" srcOrd="0" destOrd="0" presId="urn:microsoft.com/office/officeart/2008/layout/VerticalCurvedList"/>
    <dgm:cxn modelId="{CF67EAAD-686D-4963-B3D1-F609EFE88C19}" srcId="{ABD9CCF2-3770-40AA-918A-9D529B50E7B9}" destId="{B130CF4F-71F6-4406-9E60-383225D9221F}" srcOrd="1" destOrd="0" parTransId="{7A665AE0-5D6E-413F-BC4A-22E9A9EB4BB8}" sibTransId="{E3123F05-EA7F-461D-89D4-A516DA829813}"/>
    <dgm:cxn modelId="{6A769DAE-AD27-4478-ACFD-935D8C894F81}" type="presOf" srcId="{090A8640-E993-47A7-AA6D-F4125BD5D1FB}" destId="{2EE07809-6281-41DC-B398-5AF51AEE0BF4}" srcOrd="0" destOrd="0" presId="urn:microsoft.com/office/officeart/2008/layout/VerticalCurvedList"/>
    <dgm:cxn modelId="{A38F88BC-55CA-43C9-8E75-C20F72689CE1}" srcId="{ABD9CCF2-3770-40AA-918A-9D529B50E7B9}" destId="{2A11225E-AE97-43F9-A79A-412EA791A49D}" srcOrd="0" destOrd="0" parTransId="{6F2F90CE-8C3C-48B1-8570-ADFB1CB8C331}" sibTransId="{090A8640-E993-47A7-AA6D-F4125BD5D1FB}"/>
    <dgm:cxn modelId="{C9985B12-D53D-4112-9602-6D5EB17878B8}" type="presParOf" srcId="{368E0384-01B8-4916-B868-B37AAA19F449}" destId="{ED312888-0FAA-48D4-BB34-CF0F6C0A374C}" srcOrd="0" destOrd="0" presId="urn:microsoft.com/office/officeart/2008/layout/VerticalCurvedList"/>
    <dgm:cxn modelId="{FEB09930-AE57-4B95-9129-6AD44B9EF4E1}" type="presParOf" srcId="{ED312888-0FAA-48D4-BB34-CF0F6C0A374C}" destId="{5776B8F8-9A00-45C8-836C-280B539673C4}" srcOrd="0" destOrd="0" presId="urn:microsoft.com/office/officeart/2008/layout/VerticalCurvedList"/>
    <dgm:cxn modelId="{6F8E46E1-28D7-4455-BA8F-732D26FFCFFA}" type="presParOf" srcId="{5776B8F8-9A00-45C8-836C-280B539673C4}" destId="{59DAF5F7-D7C1-4CE1-8C6C-36F5EEF1FCA4}" srcOrd="0" destOrd="0" presId="urn:microsoft.com/office/officeart/2008/layout/VerticalCurvedList"/>
    <dgm:cxn modelId="{48774757-1EC1-45D4-AAB2-40384DD26B14}" type="presParOf" srcId="{5776B8F8-9A00-45C8-836C-280B539673C4}" destId="{2EE07809-6281-41DC-B398-5AF51AEE0BF4}" srcOrd="1" destOrd="0" presId="urn:microsoft.com/office/officeart/2008/layout/VerticalCurvedList"/>
    <dgm:cxn modelId="{3A61518F-DD35-44B3-B191-BD6680EC2AD9}" type="presParOf" srcId="{5776B8F8-9A00-45C8-836C-280B539673C4}" destId="{21285C3C-2456-41EC-926B-96DB4B079519}" srcOrd="2" destOrd="0" presId="urn:microsoft.com/office/officeart/2008/layout/VerticalCurvedList"/>
    <dgm:cxn modelId="{ED104E7C-F614-4EBE-83F4-A0A9823CBCF7}" type="presParOf" srcId="{5776B8F8-9A00-45C8-836C-280B539673C4}" destId="{E5C77111-8F00-4703-8943-7137B199EB3B}" srcOrd="3" destOrd="0" presId="urn:microsoft.com/office/officeart/2008/layout/VerticalCurvedList"/>
    <dgm:cxn modelId="{3191C95C-3929-4D47-AC76-CDA9CBCE93E7}" type="presParOf" srcId="{ED312888-0FAA-48D4-BB34-CF0F6C0A374C}" destId="{189EC096-6900-4A84-9F4B-DE3D3BCE421D}" srcOrd="1" destOrd="0" presId="urn:microsoft.com/office/officeart/2008/layout/VerticalCurvedList"/>
    <dgm:cxn modelId="{40421DBE-2CDE-41E7-A926-6A054DF7FC28}" type="presParOf" srcId="{ED312888-0FAA-48D4-BB34-CF0F6C0A374C}" destId="{8A518519-C7C7-4C79-ACF2-F3D580C508EB}" srcOrd="2" destOrd="0" presId="urn:microsoft.com/office/officeart/2008/layout/VerticalCurvedList"/>
    <dgm:cxn modelId="{1C7F022B-52FF-4BA9-B770-339FBA0B7DCE}" type="presParOf" srcId="{8A518519-C7C7-4C79-ACF2-F3D580C508EB}" destId="{89FC1F5F-D876-4455-ACF3-36BC500835D1}" srcOrd="0" destOrd="0" presId="urn:microsoft.com/office/officeart/2008/layout/VerticalCurvedList"/>
    <dgm:cxn modelId="{11C46A08-358B-4C2E-8F6D-8791C93517FE}" type="presParOf" srcId="{ED312888-0FAA-48D4-BB34-CF0F6C0A374C}" destId="{5A346A8D-2987-45CC-8F1E-AEAE663D6E28}" srcOrd="3" destOrd="0" presId="urn:microsoft.com/office/officeart/2008/layout/VerticalCurvedList"/>
    <dgm:cxn modelId="{F3CAC71D-2BB8-497C-85AD-975F06595BE2}" type="presParOf" srcId="{ED312888-0FAA-48D4-BB34-CF0F6C0A374C}" destId="{9A386DE4-C72A-43F3-B916-D45023710512}" srcOrd="4" destOrd="0" presId="urn:microsoft.com/office/officeart/2008/layout/VerticalCurvedList"/>
    <dgm:cxn modelId="{8038BE50-D124-4416-A916-F0D552911469}" type="presParOf" srcId="{9A386DE4-C72A-43F3-B916-D45023710512}" destId="{9AB78054-AEA9-4E60-8500-DEA6E5C1A428}" srcOrd="0" destOrd="0" presId="urn:microsoft.com/office/officeart/2008/layout/VerticalCurvedList"/>
    <dgm:cxn modelId="{AE24FC9D-11E3-4290-BADB-EFCA8468148F}" type="presParOf" srcId="{ED312888-0FAA-48D4-BB34-CF0F6C0A374C}" destId="{919B6C79-2D2B-4F1F-87F0-D430D70EB4B7}" srcOrd="5" destOrd="0" presId="urn:microsoft.com/office/officeart/2008/layout/VerticalCurvedList"/>
    <dgm:cxn modelId="{D0CCF5FD-5264-4607-802D-7AFDCFC7CD72}" type="presParOf" srcId="{ED312888-0FAA-48D4-BB34-CF0F6C0A374C}" destId="{867D9A32-A4F5-44F7-8053-083F35E59663}" srcOrd="6" destOrd="0" presId="urn:microsoft.com/office/officeart/2008/layout/VerticalCurvedList"/>
    <dgm:cxn modelId="{8E1C4FF5-40AB-43DE-B460-4678935BF0E6}" type="presParOf" srcId="{867D9A32-A4F5-44F7-8053-083F35E59663}" destId="{D94CB3A9-D1E5-48EC-8E5E-D1AE3D67723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D9CCF2-3770-40AA-918A-9D529B50E7B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30CF4F-71F6-4406-9E60-383225D9221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gm:t>
    </dgm:pt>
    <dgm:pt modelId="{7A665AE0-5D6E-413F-BC4A-22E9A9EB4BB8}" type="par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123F05-EA7F-461D-89D4-A516DA829813}" type="sibTrans" cxnId="{CF67EAAD-686D-4963-B3D1-F609EFE88C19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45DBC41-D37A-4A8F-986C-72228D36C54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6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gm:t>
    </dgm:pt>
    <dgm:pt modelId="{5D3593C9-C43A-4E2B-ADAB-891FF2626236}" type="par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F20F22-F270-4AF1-A4D4-46DDDDA0ECEF}" type="sibTrans" cxnId="{791CA812-1C9B-4E41-92BB-F9EB0068A50A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11225E-AE97-43F9-A79A-412EA791A49D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5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gm:t>
    </dgm:pt>
    <dgm:pt modelId="{090A8640-E993-47A7-AA6D-F4125BD5D1FB}" type="sib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F2F90CE-8C3C-48B1-8570-ADFB1CB8C331}" type="parTrans" cxnId="{A38F88BC-55CA-43C9-8E75-C20F72689CE1}">
      <dgm:prSet/>
      <dgm:spPr/>
      <dgm:t>
        <a:bodyPr/>
        <a:lstStyle/>
        <a:p>
          <a:endParaRPr lang="en-GB" sz="26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68E0384-01B8-4916-B868-B37AAA19F449}" type="pres">
      <dgm:prSet presAssocID="{ABD9CCF2-3770-40AA-918A-9D529B50E7B9}" presName="Name0" presStyleCnt="0">
        <dgm:presLayoutVars>
          <dgm:chMax val="7"/>
          <dgm:chPref val="7"/>
          <dgm:dir/>
        </dgm:presLayoutVars>
      </dgm:prSet>
      <dgm:spPr/>
    </dgm:pt>
    <dgm:pt modelId="{ED312888-0FAA-48D4-BB34-CF0F6C0A374C}" type="pres">
      <dgm:prSet presAssocID="{ABD9CCF2-3770-40AA-918A-9D529B50E7B9}" presName="Name1" presStyleCnt="0"/>
      <dgm:spPr/>
    </dgm:pt>
    <dgm:pt modelId="{5776B8F8-9A00-45C8-836C-280B539673C4}" type="pres">
      <dgm:prSet presAssocID="{ABD9CCF2-3770-40AA-918A-9D529B50E7B9}" presName="cycle" presStyleCnt="0"/>
      <dgm:spPr/>
    </dgm:pt>
    <dgm:pt modelId="{59DAF5F7-D7C1-4CE1-8C6C-36F5EEF1FCA4}" type="pres">
      <dgm:prSet presAssocID="{ABD9CCF2-3770-40AA-918A-9D529B50E7B9}" presName="srcNode" presStyleLbl="node1" presStyleIdx="0" presStyleCnt="3"/>
      <dgm:spPr/>
    </dgm:pt>
    <dgm:pt modelId="{2EE07809-6281-41DC-B398-5AF51AEE0BF4}" type="pres">
      <dgm:prSet presAssocID="{ABD9CCF2-3770-40AA-918A-9D529B50E7B9}" presName="conn" presStyleLbl="parChTrans1D2" presStyleIdx="0" presStyleCnt="1"/>
      <dgm:spPr/>
    </dgm:pt>
    <dgm:pt modelId="{21285C3C-2456-41EC-926B-96DB4B079519}" type="pres">
      <dgm:prSet presAssocID="{ABD9CCF2-3770-40AA-918A-9D529B50E7B9}" presName="extraNode" presStyleLbl="node1" presStyleIdx="0" presStyleCnt="3"/>
      <dgm:spPr/>
    </dgm:pt>
    <dgm:pt modelId="{E5C77111-8F00-4703-8943-7137B199EB3B}" type="pres">
      <dgm:prSet presAssocID="{ABD9CCF2-3770-40AA-918A-9D529B50E7B9}" presName="dstNode" presStyleLbl="node1" presStyleIdx="0" presStyleCnt="3"/>
      <dgm:spPr/>
    </dgm:pt>
    <dgm:pt modelId="{189EC096-6900-4A84-9F4B-DE3D3BCE421D}" type="pres">
      <dgm:prSet presAssocID="{2A11225E-AE97-43F9-A79A-412EA791A49D}" presName="text_1" presStyleLbl="node1" presStyleIdx="0" presStyleCnt="3">
        <dgm:presLayoutVars>
          <dgm:bulletEnabled val="1"/>
        </dgm:presLayoutVars>
      </dgm:prSet>
      <dgm:spPr/>
    </dgm:pt>
    <dgm:pt modelId="{8A518519-C7C7-4C79-ACF2-F3D580C508EB}" type="pres">
      <dgm:prSet presAssocID="{2A11225E-AE97-43F9-A79A-412EA791A49D}" presName="accent_1" presStyleCnt="0"/>
      <dgm:spPr/>
    </dgm:pt>
    <dgm:pt modelId="{89FC1F5F-D876-4455-ACF3-36BC500835D1}" type="pres">
      <dgm:prSet presAssocID="{2A11225E-AE97-43F9-A79A-412EA791A49D}" presName="accentRepeatNode" presStyleLbl="solidFgAcc1" presStyleIdx="0" presStyleCnt="3"/>
      <dgm:spPr/>
    </dgm:pt>
    <dgm:pt modelId="{5A346A8D-2987-45CC-8F1E-AEAE663D6E28}" type="pres">
      <dgm:prSet presAssocID="{B130CF4F-71F6-4406-9E60-383225D9221F}" presName="text_2" presStyleLbl="node1" presStyleIdx="1" presStyleCnt="3">
        <dgm:presLayoutVars>
          <dgm:bulletEnabled val="1"/>
        </dgm:presLayoutVars>
      </dgm:prSet>
      <dgm:spPr/>
    </dgm:pt>
    <dgm:pt modelId="{9A386DE4-C72A-43F3-B916-D45023710512}" type="pres">
      <dgm:prSet presAssocID="{B130CF4F-71F6-4406-9E60-383225D9221F}" presName="accent_2" presStyleCnt="0"/>
      <dgm:spPr/>
    </dgm:pt>
    <dgm:pt modelId="{9AB78054-AEA9-4E60-8500-DEA6E5C1A428}" type="pres">
      <dgm:prSet presAssocID="{B130CF4F-71F6-4406-9E60-383225D9221F}" presName="accentRepeatNode" presStyleLbl="solidFgAcc1" presStyleIdx="1" presStyleCnt="3"/>
      <dgm:spPr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919B6C79-2D2B-4F1F-87F0-D430D70EB4B7}" type="pres">
      <dgm:prSet presAssocID="{945DBC41-D37A-4A8F-986C-72228D36C544}" presName="text_3" presStyleLbl="node1" presStyleIdx="2" presStyleCnt="3">
        <dgm:presLayoutVars>
          <dgm:bulletEnabled val="1"/>
        </dgm:presLayoutVars>
      </dgm:prSet>
      <dgm:spPr/>
    </dgm:pt>
    <dgm:pt modelId="{867D9A32-A4F5-44F7-8053-083F35E59663}" type="pres">
      <dgm:prSet presAssocID="{945DBC41-D37A-4A8F-986C-72228D36C544}" presName="accent_3" presStyleCnt="0"/>
      <dgm:spPr/>
    </dgm:pt>
    <dgm:pt modelId="{D94CB3A9-D1E5-48EC-8E5E-D1AE3D677239}" type="pres">
      <dgm:prSet presAssocID="{945DBC41-D37A-4A8F-986C-72228D36C544}" presName="accentRepeatNode" presStyleLbl="solidFgAcc1" presStyleIdx="2" presStyleCnt="3"/>
      <dgm:spPr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</dgm:spPr>
    </dgm:pt>
  </dgm:ptLst>
  <dgm:cxnLst>
    <dgm:cxn modelId="{791CA812-1C9B-4E41-92BB-F9EB0068A50A}" srcId="{ABD9CCF2-3770-40AA-918A-9D529B50E7B9}" destId="{945DBC41-D37A-4A8F-986C-72228D36C544}" srcOrd="2" destOrd="0" parTransId="{5D3593C9-C43A-4E2B-ADAB-891FF2626236}" sibTransId="{B4F20F22-F270-4AF1-A4D4-46DDDDA0ECEF}"/>
    <dgm:cxn modelId="{522D8516-DA2F-44C7-A28E-5791EE6FDFCA}" type="presOf" srcId="{945DBC41-D37A-4A8F-986C-72228D36C544}" destId="{919B6C79-2D2B-4F1F-87F0-D430D70EB4B7}" srcOrd="0" destOrd="0" presId="urn:microsoft.com/office/officeart/2008/layout/VerticalCurvedList"/>
    <dgm:cxn modelId="{AF1A435E-B155-48AD-8C8E-5E85762FDCFA}" type="presOf" srcId="{2A11225E-AE97-43F9-A79A-412EA791A49D}" destId="{189EC096-6900-4A84-9F4B-DE3D3BCE421D}" srcOrd="0" destOrd="0" presId="urn:microsoft.com/office/officeart/2008/layout/VerticalCurvedList"/>
    <dgm:cxn modelId="{947F7443-38AB-421A-96A0-D051148CC095}" type="presOf" srcId="{ABD9CCF2-3770-40AA-918A-9D529B50E7B9}" destId="{368E0384-01B8-4916-B868-B37AAA19F449}" srcOrd="0" destOrd="0" presId="urn:microsoft.com/office/officeart/2008/layout/VerticalCurvedList"/>
    <dgm:cxn modelId="{2A3BED9C-A753-4033-A0A2-CF6742596583}" type="presOf" srcId="{B130CF4F-71F6-4406-9E60-383225D9221F}" destId="{5A346A8D-2987-45CC-8F1E-AEAE663D6E28}" srcOrd="0" destOrd="0" presId="urn:microsoft.com/office/officeart/2008/layout/VerticalCurvedList"/>
    <dgm:cxn modelId="{CF67EAAD-686D-4963-B3D1-F609EFE88C19}" srcId="{ABD9CCF2-3770-40AA-918A-9D529B50E7B9}" destId="{B130CF4F-71F6-4406-9E60-383225D9221F}" srcOrd="1" destOrd="0" parTransId="{7A665AE0-5D6E-413F-BC4A-22E9A9EB4BB8}" sibTransId="{E3123F05-EA7F-461D-89D4-A516DA829813}"/>
    <dgm:cxn modelId="{6A769DAE-AD27-4478-ACFD-935D8C894F81}" type="presOf" srcId="{090A8640-E993-47A7-AA6D-F4125BD5D1FB}" destId="{2EE07809-6281-41DC-B398-5AF51AEE0BF4}" srcOrd="0" destOrd="0" presId="urn:microsoft.com/office/officeart/2008/layout/VerticalCurvedList"/>
    <dgm:cxn modelId="{A38F88BC-55CA-43C9-8E75-C20F72689CE1}" srcId="{ABD9CCF2-3770-40AA-918A-9D529B50E7B9}" destId="{2A11225E-AE97-43F9-A79A-412EA791A49D}" srcOrd="0" destOrd="0" parTransId="{6F2F90CE-8C3C-48B1-8570-ADFB1CB8C331}" sibTransId="{090A8640-E993-47A7-AA6D-F4125BD5D1FB}"/>
    <dgm:cxn modelId="{C9985B12-D53D-4112-9602-6D5EB17878B8}" type="presParOf" srcId="{368E0384-01B8-4916-B868-B37AAA19F449}" destId="{ED312888-0FAA-48D4-BB34-CF0F6C0A374C}" srcOrd="0" destOrd="0" presId="urn:microsoft.com/office/officeart/2008/layout/VerticalCurvedList"/>
    <dgm:cxn modelId="{FEB09930-AE57-4B95-9129-6AD44B9EF4E1}" type="presParOf" srcId="{ED312888-0FAA-48D4-BB34-CF0F6C0A374C}" destId="{5776B8F8-9A00-45C8-836C-280B539673C4}" srcOrd="0" destOrd="0" presId="urn:microsoft.com/office/officeart/2008/layout/VerticalCurvedList"/>
    <dgm:cxn modelId="{6F8E46E1-28D7-4455-BA8F-732D26FFCFFA}" type="presParOf" srcId="{5776B8F8-9A00-45C8-836C-280B539673C4}" destId="{59DAF5F7-D7C1-4CE1-8C6C-36F5EEF1FCA4}" srcOrd="0" destOrd="0" presId="urn:microsoft.com/office/officeart/2008/layout/VerticalCurvedList"/>
    <dgm:cxn modelId="{48774757-1EC1-45D4-AAB2-40384DD26B14}" type="presParOf" srcId="{5776B8F8-9A00-45C8-836C-280B539673C4}" destId="{2EE07809-6281-41DC-B398-5AF51AEE0BF4}" srcOrd="1" destOrd="0" presId="urn:microsoft.com/office/officeart/2008/layout/VerticalCurvedList"/>
    <dgm:cxn modelId="{3A61518F-DD35-44B3-B191-BD6680EC2AD9}" type="presParOf" srcId="{5776B8F8-9A00-45C8-836C-280B539673C4}" destId="{21285C3C-2456-41EC-926B-96DB4B079519}" srcOrd="2" destOrd="0" presId="urn:microsoft.com/office/officeart/2008/layout/VerticalCurvedList"/>
    <dgm:cxn modelId="{ED104E7C-F614-4EBE-83F4-A0A9823CBCF7}" type="presParOf" srcId="{5776B8F8-9A00-45C8-836C-280B539673C4}" destId="{E5C77111-8F00-4703-8943-7137B199EB3B}" srcOrd="3" destOrd="0" presId="urn:microsoft.com/office/officeart/2008/layout/VerticalCurvedList"/>
    <dgm:cxn modelId="{3191C95C-3929-4D47-AC76-CDA9CBCE93E7}" type="presParOf" srcId="{ED312888-0FAA-48D4-BB34-CF0F6C0A374C}" destId="{189EC096-6900-4A84-9F4B-DE3D3BCE421D}" srcOrd="1" destOrd="0" presId="urn:microsoft.com/office/officeart/2008/layout/VerticalCurvedList"/>
    <dgm:cxn modelId="{40421DBE-2CDE-41E7-A926-6A054DF7FC28}" type="presParOf" srcId="{ED312888-0FAA-48D4-BB34-CF0F6C0A374C}" destId="{8A518519-C7C7-4C79-ACF2-F3D580C508EB}" srcOrd="2" destOrd="0" presId="urn:microsoft.com/office/officeart/2008/layout/VerticalCurvedList"/>
    <dgm:cxn modelId="{1C7F022B-52FF-4BA9-B770-339FBA0B7DCE}" type="presParOf" srcId="{8A518519-C7C7-4C79-ACF2-F3D580C508EB}" destId="{89FC1F5F-D876-4455-ACF3-36BC500835D1}" srcOrd="0" destOrd="0" presId="urn:microsoft.com/office/officeart/2008/layout/VerticalCurvedList"/>
    <dgm:cxn modelId="{11C46A08-358B-4C2E-8F6D-8791C93517FE}" type="presParOf" srcId="{ED312888-0FAA-48D4-BB34-CF0F6C0A374C}" destId="{5A346A8D-2987-45CC-8F1E-AEAE663D6E28}" srcOrd="3" destOrd="0" presId="urn:microsoft.com/office/officeart/2008/layout/VerticalCurvedList"/>
    <dgm:cxn modelId="{F3CAC71D-2BB8-497C-85AD-975F06595BE2}" type="presParOf" srcId="{ED312888-0FAA-48D4-BB34-CF0F6C0A374C}" destId="{9A386DE4-C72A-43F3-B916-D45023710512}" srcOrd="4" destOrd="0" presId="urn:microsoft.com/office/officeart/2008/layout/VerticalCurvedList"/>
    <dgm:cxn modelId="{8038BE50-D124-4416-A916-F0D552911469}" type="presParOf" srcId="{9A386DE4-C72A-43F3-B916-D45023710512}" destId="{9AB78054-AEA9-4E60-8500-DEA6E5C1A428}" srcOrd="0" destOrd="0" presId="urn:microsoft.com/office/officeart/2008/layout/VerticalCurvedList"/>
    <dgm:cxn modelId="{AE24FC9D-11E3-4290-BADB-EFCA8468148F}" type="presParOf" srcId="{ED312888-0FAA-48D4-BB34-CF0F6C0A374C}" destId="{919B6C79-2D2B-4F1F-87F0-D430D70EB4B7}" srcOrd="5" destOrd="0" presId="urn:microsoft.com/office/officeart/2008/layout/VerticalCurvedList"/>
    <dgm:cxn modelId="{D0CCF5FD-5264-4607-802D-7AFDCFC7CD72}" type="presParOf" srcId="{ED312888-0FAA-48D4-BB34-CF0F6C0A374C}" destId="{867D9A32-A4F5-44F7-8053-083F35E59663}" srcOrd="6" destOrd="0" presId="urn:microsoft.com/office/officeart/2008/layout/VerticalCurvedList"/>
    <dgm:cxn modelId="{8E1C4FF5-40AB-43DE-B460-4678935BF0E6}" type="presParOf" srcId="{867D9A32-A4F5-44F7-8053-083F35E59663}" destId="{D94CB3A9-D1E5-48EC-8E5E-D1AE3D67723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6E66D5-2295-4515-A7C1-428EC74D4EFF}" type="doc">
      <dgm:prSet loTypeId="urn:microsoft.com/office/officeart/2005/8/layout/arrow2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FC8F49-13A4-4887-B98D-4CFD65975AEC}">
      <dgm:prSet phldrT="[Text]" custT="1"/>
      <dgm:spPr/>
      <dgm:t>
        <a:bodyPr/>
        <a:lstStyle/>
        <a:p>
          <a:pPr algn="l"/>
          <a:r>
            <a:rPr lang="en-GB" sz="1400" b="1" dirty="0"/>
            <a:t>fits the requirements for a suitable solid target</a:t>
          </a:r>
        </a:p>
      </dgm:t>
    </dgm:pt>
    <dgm:pt modelId="{37B4D9EF-4755-484F-85A9-4214ABEE1BF0}" type="parTrans" cxnId="{189DDA07-4EDB-4E3E-863D-C422E302A398}">
      <dgm:prSet/>
      <dgm:spPr/>
      <dgm:t>
        <a:bodyPr/>
        <a:lstStyle/>
        <a:p>
          <a:endParaRPr lang="en-GB" sz="1200"/>
        </a:p>
      </dgm:t>
    </dgm:pt>
    <dgm:pt modelId="{081FB646-A91D-414A-86FA-75B51B904C75}" type="sibTrans" cxnId="{189DDA07-4EDB-4E3E-863D-C422E302A398}">
      <dgm:prSet/>
      <dgm:spPr/>
      <dgm:t>
        <a:bodyPr/>
        <a:lstStyle/>
        <a:p>
          <a:endParaRPr lang="en-GB" sz="1200"/>
        </a:p>
      </dgm:t>
    </dgm:pt>
    <dgm:pt modelId="{F26F9606-9F94-4436-BB92-3CBB6D7B4334}">
      <dgm:prSet phldrT="[Text]" custT="1"/>
      <dgm:spPr/>
      <dgm:t>
        <a:bodyPr/>
        <a:lstStyle/>
        <a:p>
          <a:pPr algn="l"/>
          <a:r>
            <a:rPr lang="en-GB" sz="1400" b="1"/>
            <a:t>desired target material density</a:t>
          </a:r>
        </a:p>
      </dgm:t>
    </dgm:pt>
    <dgm:pt modelId="{61FE41A2-15F3-490D-AEF9-7D9F475484DE}" type="parTrans" cxnId="{0390E9E9-53D9-4CEF-AF30-FA63CF369B59}">
      <dgm:prSet/>
      <dgm:spPr/>
      <dgm:t>
        <a:bodyPr/>
        <a:lstStyle/>
        <a:p>
          <a:endParaRPr lang="en-GB" sz="1200"/>
        </a:p>
      </dgm:t>
    </dgm:pt>
    <dgm:pt modelId="{E00FDC9D-A467-4D42-B3BA-C7F3F023AFF2}" type="sibTrans" cxnId="{0390E9E9-53D9-4CEF-AF30-FA63CF369B59}">
      <dgm:prSet/>
      <dgm:spPr/>
      <dgm:t>
        <a:bodyPr/>
        <a:lstStyle/>
        <a:p>
          <a:endParaRPr lang="en-GB" sz="1200"/>
        </a:p>
      </dgm:t>
    </dgm:pt>
    <dgm:pt modelId="{C902C081-B838-43E3-99D8-6EE2C8B7A35E}">
      <dgm:prSet phldrT="[Text]" custT="1"/>
      <dgm:spPr/>
      <dgm:t>
        <a:bodyPr/>
        <a:lstStyle/>
        <a:p>
          <a:pPr algn="l"/>
          <a:r>
            <a:rPr lang="en-GB" sz="1400" b="1"/>
            <a:t>negligible material losses</a:t>
          </a:r>
        </a:p>
      </dgm:t>
    </dgm:pt>
    <dgm:pt modelId="{403C66FE-D0F7-44BB-BC41-259706B4A247}" type="parTrans" cxnId="{99CDD95D-E224-4B26-A2B0-FD4B7D2C5A89}">
      <dgm:prSet/>
      <dgm:spPr/>
      <dgm:t>
        <a:bodyPr/>
        <a:lstStyle/>
        <a:p>
          <a:endParaRPr lang="en-GB" sz="1200"/>
        </a:p>
      </dgm:t>
    </dgm:pt>
    <dgm:pt modelId="{3ECA7E54-9A2D-4737-82BD-58A48F006E6F}" type="sibTrans" cxnId="{99CDD95D-E224-4B26-A2B0-FD4B7D2C5A89}">
      <dgm:prSet/>
      <dgm:spPr/>
      <dgm:t>
        <a:bodyPr/>
        <a:lstStyle/>
        <a:p>
          <a:endParaRPr lang="en-GB" sz="1200"/>
        </a:p>
      </dgm:t>
    </dgm:pt>
    <dgm:pt modelId="{66FFD6C3-A065-4E8A-BB46-2734E3B17C15}">
      <dgm:prSet phldrT="[Text]" custT="1"/>
      <dgm:spPr/>
      <dgm:t>
        <a:bodyPr/>
        <a:lstStyle/>
        <a:p>
          <a:pPr algn="l"/>
          <a:r>
            <a:rPr lang="en-GB" sz="1400" b="1"/>
            <a:t>Can be applied to different materials</a:t>
          </a:r>
        </a:p>
      </dgm:t>
    </dgm:pt>
    <dgm:pt modelId="{83A2473D-F276-4FB6-8AA8-4B7B4394AE6F}" type="parTrans" cxnId="{01149506-3109-426D-B5A4-AF4FB2468476}">
      <dgm:prSet/>
      <dgm:spPr/>
      <dgm:t>
        <a:bodyPr/>
        <a:lstStyle/>
        <a:p>
          <a:endParaRPr lang="en-GB" sz="1200"/>
        </a:p>
      </dgm:t>
    </dgm:pt>
    <dgm:pt modelId="{7647537F-87B4-45D9-A83C-350D66A32AE8}" type="sibTrans" cxnId="{01149506-3109-426D-B5A4-AF4FB2468476}">
      <dgm:prSet/>
      <dgm:spPr/>
      <dgm:t>
        <a:bodyPr/>
        <a:lstStyle/>
        <a:p>
          <a:endParaRPr lang="en-GB" sz="1200"/>
        </a:p>
      </dgm:t>
    </dgm:pt>
    <dgm:pt modelId="{5BC55293-F608-4563-A9AC-51AD6B97DE9B}" type="pres">
      <dgm:prSet presAssocID="{CF6E66D5-2295-4515-A7C1-428EC74D4EFF}" presName="arrowDiagram" presStyleCnt="0">
        <dgm:presLayoutVars>
          <dgm:chMax val="5"/>
          <dgm:dir/>
          <dgm:resizeHandles val="exact"/>
        </dgm:presLayoutVars>
      </dgm:prSet>
      <dgm:spPr/>
    </dgm:pt>
    <dgm:pt modelId="{7D5920F0-8CDB-4F19-8A70-5036B8D254CB}" type="pres">
      <dgm:prSet presAssocID="{CF6E66D5-2295-4515-A7C1-428EC74D4EFF}" presName="arrow" presStyleLbl="bgShp" presStyleIdx="0" presStyleCnt="1" custScaleX="105696" custLinFactNeighborX="-1563" custLinFactNeighborY="47084"/>
      <dgm:spPr>
        <a:solidFill>
          <a:srgbClr val="92D050"/>
        </a:solidFill>
        <a:effectLst>
          <a:softEdge rad="63500"/>
        </a:effectLst>
      </dgm:spPr>
    </dgm:pt>
    <dgm:pt modelId="{6C88B4CE-68A1-4061-992C-8B3559FE4176}" type="pres">
      <dgm:prSet presAssocID="{CF6E66D5-2295-4515-A7C1-428EC74D4EFF}" presName="arrowDiagram4" presStyleCnt="0"/>
      <dgm:spPr/>
    </dgm:pt>
    <dgm:pt modelId="{D501DCF3-0556-42D4-B139-86B47950A521}" type="pres">
      <dgm:prSet presAssocID="{13FC8F49-13A4-4887-B98D-4CFD65975AEC}" presName="bullet4a" presStyleLbl="node1" presStyleIdx="0" presStyleCnt="4" custLinFactX="-52384" custLinFactNeighborX="-100000" custLinFactNeighborY="-82092"/>
      <dgm:spPr>
        <a:solidFill>
          <a:srgbClr val="00B050"/>
        </a:solidFill>
      </dgm:spPr>
    </dgm:pt>
    <dgm:pt modelId="{3F920673-2027-4A52-B75A-D4068D989ED1}" type="pres">
      <dgm:prSet presAssocID="{13FC8F49-13A4-4887-B98D-4CFD65975AEC}" presName="textBox4a" presStyleLbl="revTx" presStyleIdx="0" presStyleCnt="4" custScaleX="206913" custScaleY="48717" custLinFactX="200000" custLinFactY="-92748" custLinFactNeighborX="200747" custLinFactNeighborY="-100000">
        <dgm:presLayoutVars>
          <dgm:bulletEnabled val="1"/>
        </dgm:presLayoutVars>
      </dgm:prSet>
      <dgm:spPr/>
    </dgm:pt>
    <dgm:pt modelId="{DDEBAD9B-1118-403B-A222-32826350F307}" type="pres">
      <dgm:prSet presAssocID="{F26F9606-9F94-4436-BB92-3CBB6D7B4334}" presName="bullet4b" presStyleLbl="node1" presStyleIdx="1" presStyleCnt="4" custLinFactNeighborX="-49303" custLinFactNeighborY="-43216"/>
      <dgm:spPr>
        <a:solidFill>
          <a:srgbClr val="00B050"/>
        </a:solidFill>
      </dgm:spPr>
    </dgm:pt>
    <dgm:pt modelId="{272BC45F-D63B-4FBF-9B73-F4F9804714EA}" type="pres">
      <dgm:prSet presAssocID="{F26F9606-9F94-4436-BB92-3CBB6D7B4334}" presName="textBox4b" presStyleLbl="revTx" presStyleIdx="1" presStyleCnt="4" custScaleX="111846" custScaleY="37576" custLinFactNeighborX="-44650" custLinFactNeighborY="-26133">
        <dgm:presLayoutVars>
          <dgm:bulletEnabled val="1"/>
        </dgm:presLayoutVars>
      </dgm:prSet>
      <dgm:spPr/>
    </dgm:pt>
    <dgm:pt modelId="{00007F6E-4A21-4E0D-8342-E6CE82F56930}" type="pres">
      <dgm:prSet presAssocID="{C902C081-B838-43E3-99D8-6EE2C8B7A35E}" presName="bullet4c" presStyleLbl="node1" presStyleIdx="2" presStyleCnt="4" custLinFactNeighborX="-82287" custLinFactNeighborY="13497"/>
      <dgm:spPr>
        <a:noFill/>
        <a:ln>
          <a:noFill/>
        </a:ln>
      </dgm:spPr>
    </dgm:pt>
    <dgm:pt modelId="{B68B14BD-C6AC-49A6-81C8-66EB6DCC3D41}" type="pres">
      <dgm:prSet presAssocID="{C902C081-B838-43E3-99D8-6EE2C8B7A35E}" presName="textBox4c" presStyleLbl="revTx" presStyleIdx="2" presStyleCnt="4" custScaleX="118588" custScaleY="19809" custLinFactNeighborX="-31036" custLinFactNeighborY="-26664">
        <dgm:presLayoutVars>
          <dgm:bulletEnabled val="1"/>
        </dgm:presLayoutVars>
      </dgm:prSet>
      <dgm:spPr/>
    </dgm:pt>
    <dgm:pt modelId="{6BB8A149-DF28-45F8-8910-B3936B2D7BE8}" type="pres">
      <dgm:prSet presAssocID="{66FFD6C3-A065-4E8A-BB46-2734E3B17C15}" presName="bullet4d" presStyleLbl="node1" presStyleIdx="3" presStyleCnt="4"/>
      <dgm:spPr>
        <a:noFill/>
        <a:ln>
          <a:noFill/>
        </a:ln>
      </dgm:spPr>
    </dgm:pt>
    <dgm:pt modelId="{26FA6242-26E7-4173-9571-217EE7A5CF6F}" type="pres">
      <dgm:prSet presAssocID="{66FFD6C3-A065-4E8A-BB46-2734E3B17C15}" presName="textBox4d" presStyleLbl="revTx" presStyleIdx="3" presStyleCnt="4" custScaleX="117009" custScaleY="28399" custLinFactX="-189275" custLinFactNeighborX="-200000" custLinFactNeighborY="27862">
        <dgm:presLayoutVars>
          <dgm:bulletEnabled val="1"/>
        </dgm:presLayoutVars>
      </dgm:prSet>
      <dgm:spPr/>
    </dgm:pt>
  </dgm:ptLst>
  <dgm:cxnLst>
    <dgm:cxn modelId="{01149506-3109-426D-B5A4-AF4FB2468476}" srcId="{CF6E66D5-2295-4515-A7C1-428EC74D4EFF}" destId="{66FFD6C3-A065-4E8A-BB46-2734E3B17C15}" srcOrd="3" destOrd="0" parTransId="{83A2473D-F276-4FB6-8AA8-4B7B4394AE6F}" sibTransId="{7647537F-87B4-45D9-A83C-350D66A32AE8}"/>
    <dgm:cxn modelId="{189DDA07-4EDB-4E3E-863D-C422E302A398}" srcId="{CF6E66D5-2295-4515-A7C1-428EC74D4EFF}" destId="{13FC8F49-13A4-4887-B98D-4CFD65975AEC}" srcOrd="0" destOrd="0" parTransId="{37B4D9EF-4755-484F-85A9-4214ABEE1BF0}" sibTransId="{081FB646-A91D-414A-86FA-75B51B904C75}"/>
    <dgm:cxn modelId="{3B67F524-458B-446B-AA58-2289C6498A0A}" type="presOf" srcId="{F26F9606-9F94-4436-BB92-3CBB6D7B4334}" destId="{272BC45F-D63B-4FBF-9B73-F4F9804714EA}" srcOrd="0" destOrd="0" presId="urn:microsoft.com/office/officeart/2005/8/layout/arrow2"/>
    <dgm:cxn modelId="{74CB7C3E-11A9-4D7F-AA2E-C1F7C30163BB}" type="presOf" srcId="{C902C081-B838-43E3-99D8-6EE2C8B7A35E}" destId="{B68B14BD-C6AC-49A6-81C8-66EB6DCC3D41}" srcOrd="0" destOrd="0" presId="urn:microsoft.com/office/officeart/2005/8/layout/arrow2"/>
    <dgm:cxn modelId="{99CDD95D-E224-4B26-A2B0-FD4B7D2C5A89}" srcId="{CF6E66D5-2295-4515-A7C1-428EC74D4EFF}" destId="{C902C081-B838-43E3-99D8-6EE2C8B7A35E}" srcOrd="2" destOrd="0" parTransId="{403C66FE-D0F7-44BB-BC41-259706B4A247}" sibTransId="{3ECA7E54-9A2D-4737-82BD-58A48F006E6F}"/>
    <dgm:cxn modelId="{9C905859-565E-47E2-B885-6971BE3FE630}" type="presOf" srcId="{66FFD6C3-A065-4E8A-BB46-2734E3B17C15}" destId="{26FA6242-26E7-4173-9571-217EE7A5CF6F}" srcOrd="0" destOrd="0" presId="urn:microsoft.com/office/officeart/2005/8/layout/arrow2"/>
    <dgm:cxn modelId="{FE1E99C2-ACEF-45FA-8717-36AFBE45D6F9}" type="presOf" srcId="{13FC8F49-13A4-4887-B98D-4CFD65975AEC}" destId="{3F920673-2027-4A52-B75A-D4068D989ED1}" srcOrd="0" destOrd="0" presId="urn:microsoft.com/office/officeart/2005/8/layout/arrow2"/>
    <dgm:cxn modelId="{4C975CDC-CDA1-40D2-BF44-F114678B3A63}" type="presOf" srcId="{CF6E66D5-2295-4515-A7C1-428EC74D4EFF}" destId="{5BC55293-F608-4563-A9AC-51AD6B97DE9B}" srcOrd="0" destOrd="0" presId="urn:microsoft.com/office/officeart/2005/8/layout/arrow2"/>
    <dgm:cxn modelId="{0390E9E9-53D9-4CEF-AF30-FA63CF369B59}" srcId="{CF6E66D5-2295-4515-A7C1-428EC74D4EFF}" destId="{F26F9606-9F94-4436-BB92-3CBB6D7B4334}" srcOrd="1" destOrd="0" parTransId="{61FE41A2-15F3-490D-AEF9-7D9F475484DE}" sibTransId="{E00FDC9D-A467-4D42-B3BA-C7F3F023AFF2}"/>
    <dgm:cxn modelId="{59A158A5-C277-431A-93F1-52F8217F6035}" type="presParOf" srcId="{5BC55293-F608-4563-A9AC-51AD6B97DE9B}" destId="{7D5920F0-8CDB-4F19-8A70-5036B8D254CB}" srcOrd="0" destOrd="0" presId="urn:microsoft.com/office/officeart/2005/8/layout/arrow2"/>
    <dgm:cxn modelId="{D8AE7306-6C4D-40E4-9F85-7BD11CBFB655}" type="presParOf" srcId="{5BC55293-F608-4563-A9AC-51AD6B97DE9B}" destId="{6C88B4CE-68A1-4061-992C-8B3559FE4176}" srcOrd="1" destOrd="0" presId="urn:microsoft.com/office/officeart/2005/8/layout/arrow2"/>
    <dgm:cxn modelId="{4F88C3B1-DA12-42DD-8D18-402B4ADB10E3}" type="presParOf" srcId="{6C88B4CE-68A1-4061-992C-8B3559FE4176}" destId="{D501DCF3-0556-42D4-B139-86B47950A521}" srcOrd="0" destOrd="0" presId="urn:microsoft.com/office/officeart/2005/8/layout/arrow2"/>
    <dgm:cxn modelId="{6E1E69E9-3BC9-451B-A55F-E3B1C709ACEB}" type="presParOf" srcId="{6C88B4CE-68A1-4061-992C-8B3559FE4176}" destId="{3F920673-2027-4A52-B75A-D4068D989ED1}" srcOrd="1" destOrd="0" presId="urn:microsoft.com/office/officeart/2005/8/layout/arrow2"/>
    <dgm:cxn modelId="{C2FE3407-564B-438C-884E-71F5709D06AD}" type="presParOf" srcId="{6C88B4CE-68A1-4061-992C-8B3559FE4176}" destId="{DDEBAD9B-1118-403B-A222-32826350F307}" srcOrd="2" destOrd="0" presId="urn:microsoft.com/office/officeart/2005/8/layout/arrow2"/>
    <dgm:cxn modelId="{EA6DF438-363A-4A70-8B35-E58F7C76BB21}" type="presParOf" srcId="{6C88B4CE-68A1-4061-992C-8B3559FE4176}" destId="{272BC45F-D63B-4FBF-9B73-F4F9804714EA}" srcOrd="3" destOrd="0" presId="urn:microsoft.com/office/officeart/2005/8/layout/arrow2"/>
    <dgm:cxn modelId="{BB17D034-BDCD-4110-97BF-41E4F6FF48A4}" type="presParOf" srcId="{6C88B4CE-68A1-4061-992C-8B3559FE4176}" destId="{00007F6E-4A21-4E0D-8342-E6CE82F56930}" srcOrd="4" destOrd="0" presId="urn:microsoft.com/office/officeart/2005/8/layout/arrow2"/>
    <dgm:cxn modelId="{CF2AD9CD-5C10-4207-B5CA-F8EE9D88854D}" type="presParOf" srcId="{6C88B4CE-68A1-4061-992C-8B3559FE4176}" destId="{B68B14BD-C6AC-49A6-81C8-66EB6DCC3D41}" srcOrd="5" destOrd="0" presId="urn:microsoft.com/office/officeart/2005/8/layout/arrow2"/>
    <dgm:cxn modelId="{B65E3EDE-67B7-4BE4-BAD4-F583AD2E30A4}" type="presParOf" srcId="{6C88B4CE-68A1-4061-992C-8B3559FE4176}" destId="{6BB8A149-DF28-45F8-8910-B3936B2D7BE8}" srcOrd="6" destOrd="0" presId="urn:microsoft.com/office/officeart/2005/8/layout/arrow2"/>
    <dgm:cxn modelId="{4EB2FA87-6540-408E-841C-8BFBB6EF3DF5}" type="presParOf" srcId="{6C88B4CE-68A1-4061-992C-8B3559FE4176}" destId="{26FA6242-26E7-4173-9571-217EE7A5CF6F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D9CCF2-3770-40AA-918A-9D529B50E7B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30CF4F-71F6-4406-9E60-383225D9221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1800" b="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gm:t>
    </dgm:pt>
    <dgm:pt modelId="{7A665AE0-5D6E-413F-BC4A-22E9A9EB4BB8}" type="parTrans" cxnId="{CF67EAAD-686D-4963-B3D1-F609EFE88C19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123F05-EA7F-461D-89D4-A516DA829813}" type="sibTrans" cxnId="{CF67EAAD-686D-4963-B3D1-F609EFE88C19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45DBC41-D37A-4A8F-986C-72228D36C54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1800" b="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</a:t>
          </a:r>
        </a:p>
      </dgm:t>
    </dgm:pt>
    <dgm:pt modelId="{5D3593C9-C43A-4E2B-ADAB-891FF2626236}" type="parTrans" cxnId="{791CA812-1C9B-4E41-92BB-F9EB0068A50A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F20F22-F270-4AF1-A4D4-46DDDDA0ECEF}" type="sibTrans" cxnId="{791CA812-1C9B-4E41-92BB-F9EB0068A50A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11225E-AE97-43F9-A79A-412EA791A49D}">
      <dgm:prSet phldrT="[Text]" custT="1"/>
      <dgm:spPr>
        <a:noFill/>
        <a:ln>
          <a:noFill/>
        </a:ln>
      </dgm:spPr>
      <dgm:t>
        <a:bodyPr/>
        <a:lstStyle/>
        <a:p>
          <a:r>
            <a:rPr lang="en-US" sz="1600" b="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</a:t>
          </a:r>
        </a:p>
      </dgm:t>
    </dgm:pt>
    <dgm:pt modelId="{090A8640-E993-47A7-AA6D-F4125BD5D1FB}" type="sibTrans" cxnId="{A38F88BC-55CA-43C9-8E75-C20F72689CE1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F2F90CE-8C3C-48B1-8570-ADFB1CB8C331}" type="parTrans" cxnId="{A38F88BC-55CA-43C9-8E75-C20F72689CE1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68E0384-01B8-4916-B868-B37AAA19F449}" type="pres">
      <dgm:prSet presAssocID="{ABD9CCF2-3770-40AA-918A-9D529B50E7B9}" presName="Name0" presStyleCnt="0">
        <dgm:presLayoutVars>
          <dgm:chMax val="7"/>
          <dgm:chPref val="7"/>
          <dgm:dir/>
        </dgm:presLayoutVars>
      </dgm:prSet>
      <dgm:spPr/>
    </dgm:pt>
    <dgm:pt modelId="{ED312888-0FAA-48D4-BB34-CF0F6C0A374C}" type="pres">
      <dgm:prSet presAssocID="{ABD9CCF2-3770-40AA-918A-9D529B50E7B9}" presName="Name1" presStyleCnt="0"/>
      <dgm:spPr/>
    </dgm:pt>
    <dgm:pt modelId="{5776B8F8-9A00-45C8-836C-280B539673C4}" type="pres">
      <dgm:prSet presAssocID="{ABD9CCF2-3770-40AA-918A-9D529B50E7B9}" presName="cycle" presStyleCnt="0"/>
      <dgm:spPr/>
    </dgm:pt>
    <dgm:pt modelId="{59DAF5F7-D7C1-4CE1-8C6C-36F5EEF1FCA4}" type="pres">
      <dgm:prSet presAssocID="{ABD9CCF2-3770-40AA-918A-9D529B50E7B9}" presName="srcNode" presStyleLbl="node1" presStyleIdx="0" presStyleCnt="3"/>
      <dgm:spPr/>
    </dgm:pt>
    <dgm:pt modelId="{2EE07809-6281-41DC-B398-5AF51AEE0BF4}" type="pres">
      <dgm:prSet presAssocID="{ABD9CCF2-3770-40AA-918A-9D529B50E7B9}" presName="conn" presStyleLbl="parChTrans1D2" presStyleIdx="0" presStyleCnt="1"/>
      <dgm:spPr/>
    </dgm:pt>
    <dgm:pt modelId="{21285C3C-2456-41EC-926B-96DB4B079519}" type="pres">
      <dgm:prSet presAssocID="{ABD9CCF2-3770-40AA-918A-9D529B50E7B9}" presName="extraNode" presStyleLbl="node1" presStyleIdx="0" presStyleCnt="3"/>
      <dgm:spPr/>
    </dgm:pt>
    <dgm:pt modelId="{E5C77111-8F00-4703-8943-7137B199EB3B}" type="pres">
      <dgm:prSet presAssocID="{ABD9CCF2-3770-40AA-918A-9D529B50E7B9}" presName="dstNode" presStyleLbl="node1" presStyleIdx="0" presStyleCnt="3"/>
      <dgm:spPr/>
    </dgm:pt>
    <dgm:pt modelId="{189EC096-6900-4A84-9F4B-DE3D3BCE421D}" type="pres">
      <dgm:prSet presAssocID="{2A11225E-AE97-43F9-A79A-412EA791A49D}" presName="text_1" presStyleLbl="node1" presStyleIdx="0" presStyleCnt="3">
        <dgm:presLayoutVars>
          <dgm:bulletEnabled val="1"/>
        </dgm:presLayoutVars>
      </dgm:prSet>
      <dgm:spPr/>
    </dgm:pt>
    <dgm:pt modelId="{8A518519-C7C7-4C79-ACF2-F3D580C508EB}" type="pres">
      <dgm:prSet presAssocID="{2A11225E-AE97-43F9-A79A-412EA791A49D}" presName="accent_1" presStyleCnt="0"/>
      <dgm:spPr/>
    </dgm:pt>
    <dgm:pt modelId="{89FC1F5F-D876-4455-ACF3-36BC500835D1}" type="pres">
      <dgm:prSet presAssocID="{2A11225E-AE97-43F9-A79A-412EA791A49D}" presName="accentRepeatNode" presStyleLbl="solidFgAcc1" presStyleIdx="0" presStyleCnt="3"/>
      <dgm:spPr/>
    </dgm:pt>
    <dgm:pt modelId="{5A346A8D-2987-45CC-8F1E-AEAE663D6E28}" type="pres">
      <dgm:prSet presAssocID="{B130CF4F-71F6-4406-9E60-383225D9221F}" presName="text_2" presStyleLbl="node1" presStyleIdx="1" presStyleCnt="3">
        <dgm:presLayoutVars>
          <dgm:bulletEnabled val="1"/>
        </dgm:presLayoutVars>
      </dgm:prSet>
      <dgm:spPr/>
    </dgm:pt>
    <dgm:pt modelId="{9A386DE4-C72A-43F3-B916-D45023710512}" type="pres">
      <dgm:prSet presAssocID="{B130CF4F-71F6-4406-9E60-383225D9221F}" presName="accent_2" presStyleCnt="0"/>
      <dgm:spPr/>
    </dgm:pt>
    <dgm:pt modelId="{9AB78054-AEA9-4E60-8500-DEA6E5C1A428}" type="pres">
      <dgm:prSet presAssocID="{B130CF4F-71F6-4406-9E60-383225D9221F}" presName="accentRepeatNode" presStyleLbl="solidFgAcc1" presStyleIdx="1" presStyleCnt="3"/>
      <dgm:spPr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919B6C79-2D2B-4F1F-87F0-D430D70EB4B7}" type="pres">
      <dgm:prSet presAssocID="{945DBC41-D37A-4A8F-986C-72228D36C544}" presName="text_3" presStyleLbl="node1" presStyleIdx="2" presStyleCnt="3">
        <dgm:presLayoutVars>
          <dgm:bulletEnabled val="1"/>
        </dgm:presLayoutVars>
      </dgm:prSet>
      <dgm:spPr/>
    </dgm:pt>
    <dgm:pt modelId="{867D9A32-A4F5-44F7-8053-083F35E59663}" type="pres">
      <dgm:prSet presAssocID="{945DBC41-D37A-4A8F-986C-72228D36C544}" presName="accent_3" presStyleCnt="0"/>
      <dgm:spPr/>
    </dgm:pt>
    <dgm:pt modelId="{D94CB3A9-D1E5-48EC-8E5E-D1AE3D677239}" type="pres">
      <dgm:prSet presAssocID="{945DBC41-D37A-4A8F-986C-72228D36C544}" presName="accentRepeatNode" presStyleLbl="solidFgAcc1" presStyleIdx="2" presStyleCnt="3"/>
      <dgm:spPr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</dgm:spPr>
    </dgm:pt>
  </dgm:ptLst>
  <dgm:cxnLst>
    <dgm:cxn modelId="{791CA812-1C9B-4E41-92BB-F9EB0068A50A}" srcId="{ABD9CCF2-3770-40AA-918A-9D529B50E7B9}" destId="{945DBC41-D37A-4A8F-986C-72228D36C544}" srcOrd="2" destOrd="0" parTransId="{5D3593C9-C43A-4E2B-ADAB-891FF2626236}" sibTransId="{B4F20F22-F270-4AF1-A4D4-46DDDDA0ECEF}"/>
    <dgm:cxn modelId="{522D8516-DA2F-44C7-A28E-5791EE6FDFCA}" type="presOf" srcId="{945DBC41-D37A-4A8F-986C-72228D36C544}" destId="{919B6C79-2D2B-4F1F-87F0-D430D70EB4B7}" srcOrd="0" destOrd="0" presId="urn:microsoft.com/office/officeart/2008/layout/VerticalCurvedList"/>
    <dgm:cxn modelId="{AF1A435E-B155-48AD-8C8E-5E85762FDCFA}" type="presOf" srcId="{2A11225E-AE97-43F9-A79A-412EA791A49D}" destId="{189EC096-6900-4A84-9F4B-DE3D3BCE421D}" srcOrd="0" destOrd="0" presId="urn:microsoft.com/office/officeart/2008/layout/VerticalCurvedList"/>
    <dgm:cxn modelId="{947F7443-38AB-421A-96A0-D051148CC095}" type="presOf" srcId="{ABD9CCF2-3770-40AA-918A-9D529B50E7B9}" destId="{368E0384-01B8-4916-B868-B37AAA19F449}" srcOrd="0" destOrd="0" presId="urn:microsoft.com/office/officeart/2008/layout/VerticalCurvedList"/>
    <dgm:cxn modelId="{2A3BED9C-A753-4033-A0A2-CF6742596583}" type="presOf" srcId="{B130CF4F-71F6-4406-9E60-383225D9221F}" destId="{5A346A8D-2987-45CC-8F1E-AEAE663D6E28}" srcOrd="0" destOrd="0" presId="urn:microsoft.com/office/officeart/2008/layout/VerticalCurvedList"/>
    <dgm:cxn modelId="{CF67EAAD-686D-4963-B3D1-F609EFE88C19}" srcId="{ABD9CCF2-3770-40AA-918A-9D529B50E7B9}" destId="{B130CF4F-71F6-4406-9E60-383225D9221F}" srcOrd="1" destOrd="0" parTransId="{7A665AE0-5D6E-413F-BC4A-22E9A9EB4BB8}" sibTransId="{E3123F05-EA7F-461D-89D4-A516DA829813}"/>
    <dgm:cxn modelId="{6A769DAE-AD27-4478-ACFD-935D8C894F81}" type="presOf" srcId="{090A8640-E993-47A7-AA6D-F4125BD5D1FB}" destId="{2EE07809-6281-41DC-B398-5AF51AEE0BF4}" srcOrd="0" destOrd="0" presId="urn:microsoft.com/office/officeart/2008/layout/VerticalCurvedList"/>
    <dgm:cxn modelId="{A38F88BC-55CA-43C9-8E75-C20F72689CE1}" srcId="{ABD9CCF2-3770-40AA-918A-9D529B50E7B9}" destId="{2A11225E-AE97-43F9-A79A-412EA791A49D}" srcOrd="0" destOrd="0" parTransId="{6F2F90CE-8C3C-48B1-8570-ADFB1CB8C331}" sibTransId="{090A8640-E993-47A7-AA6D-F4125BD5D1FB}"/>
    <dgm:cxn modelId="{C9985B12-D53D-4112-9602-6D5EB17878B8}" type="presParOf" srcId="{368E0384-01B8-4916-B868-B37AAA19F449}" destId="{ED312888-0FAA-48D4-BB34-CF0F6C0A374C}" srcOrd="0" destOrd="0" presId="urn:microsoft.com/office/officeart/2008/layout/VerticalCurvedList"/>
    <dgm:cxn modelId="{FEB09930-AE57-4B95-9129-6AD44B9EF4E1}" type="presParOf" srcId="{ED312888-0FAA-48D4-BB34-CF0F6C0A374C}" destId="{5776B8F8-9A00-45C8-836C-280B539673C4}" srcOrd="0" destOrd="0" presId="urn:microsoft.com/office/officeart/2008/layout/VerticalCurvedList"/>
    <dgm:cxn modelId="{6F8E46E1-28D7-4455-BA8F-732D26FFCFFA}" type="presParOf" srcId="{5776B8F8-9A00-45C8-836C-280B539673C4}" destId="{59DAF5F7-D7C1-4CE1-8C6C-36F5EEF1FCA4}" srcOrd="0" destOrd="0" presId="urn:microsoft.com/office/officeart/2008/layout/VerticalCurvedList"/>
    <dgm:cxn modelId="{48774757-1EC1-45D4-AAB2-40384DD26B14}" type="presParOf" srcId="{5776B8F8-9A00-45C8-836C-280B539673C4}" destId="{2EE07809-6281-41DC-B398-5AF51AEE0BF4}" srcOrd="1" destOrd="0" presId="urn:microsoft.com/office/officeart/2008/layout/VerticalCurvedList"/>
    <dgm:cxn modelId="{3A61518F-DD35-44B3-B191-BD6680EC2AD9}" type="presParOf" srcId="{5776B8F8-9A00-45C8-836C-280B539673C4}" destId="{21285C3C-2456-41EC-926B-96DB4B079519}" srcOrd="2" destOrd="0" presId="urn:microsoft.com/office/officeart/2008/layout/VerticalCurvedList"/>
    <dgm:cxn modelId="{ED104E7C-F614-4EBE-83F4-A0A9823CBCF7}" type="presParOf" srcId="{5776B8F8-9A00-45C8-836C-280B539673C4}" destId="{E5C77111-8F00-4703-8943-7137B199EB3B}" srcOrd="3" destOrd="0" presId="urn:microsoft.com/office/officeart/2008/layout/VerticalCurvedList"/>
    <dgm:cxn modelId="{3191C95C-3929-4D47-AC76-CDA9CBCE93E7}" type="presParOf" srcId="{ED312888-0FAA-48D4-BB34-CF0F6C0A374C}" destId="{189EC096-6900-4A84-9F4B-DE3D3BCE421D}" srcOrd="1" destOrd="0" presId="urn:microsoft.com/office/officeart/2008/layout/VerticalCurvedList"/>
    <dgm:cxn modelId="{40421DBE-2CDE-41E7-A926-6A054DF7FC28}" type="presParOf" srcId="{ED312888-0FAA-48D4-BB34-CF0F6C0A374C}" destId="{8A518519-C7C7-4C79-ACF2-F3D580C508EB}" srcOrd="2" destOrd="0" presId="urn:microsoft.com/office/officeart/2008/layout/VerticalCurvedList"/>
    <dgm:cxn modelId="{1C7F022B-52FF-4BA9-B770-339FBA0B7DCE}" type="presParOf" srcId="{8A518519-C7C7-4C79-ACF2-F3D580C508EB}" destId="{89FC1F5F-D876-4455-ACF3-36BC500835D1}" srcOrd="0" destOrd="0" presId="urn:microsoft.com/office/officeart/2008/layout/VerticalCurvedList"/>
    <dgm:cxn modelId="{11C46A08-358B-4C2E-8F6D-8791C93517FE}" type="presParOf" srcId="{ED312888-0FAA-48D4-BB34-CF0F6C0A374C}" destId="{5A346A8D-2987-45CC-8F1E-AEAE663D6E28}" srcOrd="3" destOrd="0" presId="urn:microsoft.com/office/officeart/2008/layout/VerticalCurvedList"/>
    <dgm:cxn modelId="{F3CAC71D-2BB8-497C-85AD-975F06595BE2}" type="presParOf" srcId="{ED312888-0FAA-48D4-BB34-CF0F6C0A374C}" destId="{9A386DE4-C72A-43F3-B916-D45023710512}" srcOrd="4" destOrd="0" presId="urn:microsoft.com/office/officeart/2008/layout/VerticalCurvedList"/>
    <dgm:cxn modelId="{8038BE50-D124-4416-A916-F0D552911469}" type="presParOf" srcId="{9A386DE4-C72A-43F3-B916-D45023710512}" destId="{9AB78054-AEA9-4E60-8500-DEA6E5C1A428}" srcOrd="0" destOrd="0" presId="urn:microsoft.com/office/officeart/2008/layout/VerticalCurvedList"/>
    <dgm:cxn modelId="{AE24FC9D-11E3-4290-BADB-EFCA8468148F}" type="presParOf" srcId="{ED312888-0FAA-48D4-BB34-CF0F6C0A374C}" destId="{919B6C79-2D2B-4F1F-87F0-D430D70EB4B7}" srcOrd="5" destOrd="0" presId="urn:microsoft.com/office/officeart/2008/layout/VerticalCurvedList"/>
    <dgm:cxn modelId="{D0CCF5FD-5264-4607-802D-7AFDCFC7CD72}" type="presParOf" srcId="{ED312888-0FAA-48D4-BB34-CF0F6C0A374C}" destId="{867D9A32-A4F5-44F7-8053-083F35E59663}" srcOrd="6" destOrd="0" presId="urn:microsoft.com/office/officeart/2008/layout/VerticalCurvedList"/>
    <dgm:cxn modelId="{8E1C4FF5-40AB-43DE-B460-4678935BF0E6}" type="presParOf" srcId="{867D9A32-A4F5-44F7-8053-083F35E59663}" destId="{D94CB3A9-D1E5-48EC-8E5E-D1AE3D67723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7F8B79-4821-45AE-8FC0-6B09F5FBB18D}" type="doc">
      <dgm:prSet loTypeId="urn:microsoft.com/office/officeart/2005/8/layout/hList7" loCatId="list" qsTypeId="urn:microsoft.com/office/officeart/2005/8/quickstyle/simple5" qsCatId="simple" csTypeId="urn:microsoft.com/office/officeart/2005/8/colors/accent2_5" csCatId="accent2" phldr="1"/>
      <dgm:spPr/>
      <dgm:t>
        <a:bodyPr/>
        <a:lstStyle/>
        <a:p>
          <a:endParaRPr lang="it-IT"/>
        </a:p>
      </dgm:t>
    </dgm:pt>
    <dgm:pt modelId="{8F74F043-D582-454B-B5C5-FB79DEB1C661}">
      <dgm:prSet/>
      <dgm:spPr/>
      <dgm:t>
        <a:bodyPr/>
        <a:lstStyle/>
        <a:p>
          <a:r>
            <a:rPr lang="en-US" noProof="0" dirty="0"/>
            <a:t>Preparation of Pt-Nb backings</a:t>
          </a:r>
        </a:p>
      </dgm:t>
    </dgm:pt>
    <dgm:pt modelId="{97C1E3EC-1553-4E46-B542-3E9B613B7624}" type="parTrans" cxnId="{E286CF1C-615A-464C-8E43-710ABCFF7F7F}">
      <dgm:prSet/>
      <dgm:spPr/>
      <dgm:t>
        <a:bodyPr/>
        <a:lstStyle/>
        <a:p>
          <a:endParaRPr lang="it-IT"/>
        </a:p>
      </dgm:t>
    </dgm:pt>
    <dgm:pt modelId="{5F48AB78-3E44-4EE5-8735-BA480FFEC543}" type="sibTrans" cxnId="{E286CF1C-615A-464C-8E43-710ABCFF7F7F}">
      <dgm:prSet/>
      <dgm:spPr/>
      <dgm:t>
        <a:bodyPr/>
        <a:lstStyle/>
        <a:p>
          <a:endParaRPr lang="it-IT"/>
        </a:p>
      </dgm:t>
    </dgm:pt>
    <dgm:pt modelId="{5CC974A5-AFC2-40CC-858E-79D98EC0FAA7}">
      <dgm:prSet/>
      <dgm:spPr/>
      <dgm:t>
        <a:bodyPr/>
        <a:lstStyle/>
        <a:p>
          <a:r>
            <a:rPr lang="en-US" noProof="0" dirty="0"/>
            <a:t>Sintering of the pellet with Pt foil</a:t>
          </a:r>
        </a:p>
      </dgm:t>
    </dgm:pt>
    <dgm:pt modelId="{D612A01D-753D-47FE-8BE2-7ADAA9A9A560}" type="parTrans" cxnId="{879DBF12-5094-403F-89D1-711E44865A11}">
      <dgm:prSet/>
      <dgm:spPr/>
      <dgm:t>
        <a:bodyPr/>
        <a:lstStyle/>
        <a:p>
          <a:endParaRPr lang="it-IT"/>
        </a:p>
      </dgm:t>
    </dgm:pt>
    <dgm:pt modelId="{FAFE012E-8989-4A1E-9219-919B750A28E3}" type="sibTrans" cxnId="{879DBF12-5094-403F-89D1-711E44865A11}">
      <dgm:prSet/>
      <dgm:spPr/>
      <dgm:t>
        <a:bodyPr/>
        <a:lstStyle/>
        <a:p>
          <a:endParaRPr lang="it-IT"/>
        </a:p>
      </dgm:t>
    </dgm:pt>
    <dgm:pt modelId="{1AB562B7-96E3-4DBA-B902-0672C4F5CD73}">
      <dgm:prSet/>
      <dgm:spPr/>
      <dgm:t>
        <a:bodyPr/>
        <a:lstStyle/>
        <a:p>
          <a:r>
            <a:rPr lang="en-US" noProof="0" dirty="0"/>
            <a:t>Cleaning pellet in UB</a:t>
          </a:r>
        </a:p>
      </dgm:t>
    </dgm:pt>
    <dgm:pt modelId="{3CF8F749-EDEC-4DA4-95FB-80427BAC8E94}" type="parTrans" cxnId="{546884AB-670D-4654-B9F0-1291C10CA1E0}">
      <dgm:prSet/>
      <dgm:spPr/>
      <dgm:t>
        <a:bodyPr/>
        <a:lstStyle/>
        <a:p>
          <a:endParaRPr lang="it-IT"/>
        </a:p>
      </dgm:t>
    </dgm:pt>
    <dgm:pt modelId="{57721A69-E190-487B-B73D-A1AB81C79CD4}" type="sibTrans" cxnId="{546884AB-670D-4654-B9F0-1291C10CA1E0}">
      <dgm:prSet/>
      <dgm:spPr/>
      <dgm:t>
        <a:bodyPr/>
        <a:lstStyle/>
        <a:p>
          <a:endParaRPr lang="it-IT"/>
        </a:p>
      </dgm:t>
    </dgm:pt>
    <dgm:pt modelId="{9798C1BF-A649-430F-9CA6-23BFD8C35C32}">
      <dgm:prSet/>
      <dgm:spPr/>
      <dgm:t>
        <a:bodyPr/>
        <a:lstStyle/>
        <a:p>
          <a:r>
            <a:rPr lang="en-US" noProof="0" dirty="0"/>
            <a:t>Signing the Pt-Nb with target number</a:t>
          </a:r>
        </a:p>
      </dgm:t>
    </dgm:pt>
    <dgm:pt modelId="{096D1623-1E2A-4657-9A0F-17C51D5BFDA0}" type="parTrans" cxnId="{B37B34E2-8D5F-4445-9A36-E5A72F9D1517}">
      <dgm:prSet/>
      <dgm:spPr/>
      <dgm:t>
        <a:bodyPr/>
        <a:lstStyle/>
        <a:p>
          <a:endParaRPr lang="it-IT"/>
        </a:p>
      </dgm:t>
    </dgm:pt>
    <dgm:pt modelId="{01135B14-A6AB-4619-9426-B37DB9FB3442}" type="sibTrans" cxnId="{B37B34E2-8D5F-4445-9A36-E5A72F9D1517}">
      <dgm:prSet/>
      <dgm:spPr/>
      <dgm:t>
        <a:bodyPr/>
        <a:lstStyle/>
        <a:p>
          <a:endParaRPr lang="it-IT"/>
        </a:p>
      </dgm:t>
    </dgm:pt>
    <dgm:pt modelId="{E1BF24C1-F62E-494F-A17C-0080C6B87625}">
      <dgm:prSet/>
      <dgm:spPr/>
      <dgm:t>
        <a:bodyPr/>
        <a:lstStyle/>
        <a:p>
          <a:r>
            <a:rPr lang="en-US" noProof="0" dirty="0"/>
            <a:t>Adhesion Gd</a:t>
          </a:r>
          <a:r>
            <a:rPr lang="en-US" baseline="-25000" noProof="0" dirty="0"/>
            <a:t>2</a:t>
          </a:r>
          <a:r>
            <a:rPr lang="en-US" noProof="0" dirty="0"/>
            <a:t>O</a:t>
          </a:r>
          <a:r>
            <a:rPr lang="en-US" baseline="-25000" noProof="0" dirty="0"/>
            <a:t>3</a:t>
          </a:r>
          <a:r>
            <a:rPr lang="en-US" noProof="0" dirty="0"/>
            <a:t>-Pt with Pt-Nb</a:t>
          </a:r>
        </a:p>
      </dgm:t>
    </dgm:pt>
    <dgm:pt modelId="{691E4F49-C113-494D-B91F-A4A6524B0717}" type="parTrans" cxnId="{2B699E8E-706E-426C-8DC8-DCC72A7EE8F2}">
      <dgm:prSet/>
      <dgm:spPr/>
      <dgm:t>
        <a:bodyPr/>
        <a:lstStyle/>
        <a:p>
          <a:endParaRPr lang="it-IT"/>
        </a:p>
      </dgm:t>
    </dgm:pt>
    <dgm:pt modelId="{564EFBFB-B109-4C51-857A-5ABDFEEB3208}" type="sibTrans" cxnId="{2B699E8E-706E-426C-8DC8-DCC72A7EE8F2}">
      <dgm:prSet/>
      <dgm:spPr/>
      <dgm:t>
        <a:bodyPr/>
        <a:lstStyle/>
        <a:p>
          <a:endParaRPr lang="it-IT"/>
        </a:p>
      </dgm:t>
    </dgm:pt>
    <dgm:pt modelId="{437B1D6C-7BC3-45D7-B8B3-CA3F5C96BEF5}" type="pres">
      <dgm:prSet presAssocID="{167F8B79-4821-45AE-8FC0-6B09F5FBB18D}" presName="Name0" presStyleCnt="0">
        <dgm:presLayoutVars>
          <dgm:dir/>
          <dgm:resizeHandles val="exact"/>
        </dgm:presLayoutVars>
      </dgm:prSet>
      <dgm:spPr/>
    </dgm:pt>
    <dgm:pt modelId="{A425E59C-A329-4F69-B49C-C0C2187447FC}" type="pres">
      <dgm:prSet presAssocID="{167F8B79-4821-45AE-8FC0-6B09F5FBB18D}" presName="fgShape" presStyleLbl="fgShp" presStyleIdx="0" presStyleCnt="1" custScaleX="97076" custScaleY="155352" custLinFactNeighborX="0" custLinFactNeighborY="-18917"/>
      <dgm:spPr>
        <a:prstGeom prst="rightArrow">
          <a:avLst/>
        </a:prstGeom>
      </dgm:spPr>
    </dgm:pt>
    <dgm:pt modelId="{CACF1EC8-FF3D-439A-836C-8001DA4155E7}" type="pres">
      <dgm:prSet presAssocID="{167F8B79-4821-45AE-8FC0-6B09F5FBB18D}" presName="linComp" presStyleCnt="0"/>
      <dgm:spPr/>
    </dgm:pt>
    <dgm:pt modelId="{A1FB89AD-8809-47CB-9E42-A53A4CCBF29E}" type="pres">
      <dgm:prSet presAssocID="{8F74F043-D582-454B-B5C5-FB79DEB1C661}" presName="compNode" presStyleCnt="0"/>
      <dgm:spPr/>
    </dgm:pt>
    <dgm:pt modelId="{DA60BDEE-731D-4094-8F96-E81F4F4B86FF}" type="pres">
      <dgm:prSet presAssocID="{8F74F043-D582-454B-B5C5-FB79DEB1C661}" presName="bkgdShape" presStyleLbl="node1" presStyleIdx="0" presStyleCnt="5"/>
      <dgm:spPr/>
    </dgm:pt>
    <dgm:pt modelId="{638CF100-391E-4266-B3C2-33D7B0BDAB28}" type="pres">
      <dgm:prSet presAssocID="{8F74F043-D582-454B-B5C5-FB79DEB1C661}" presName="nodeTx" presStyleLbl="node1" presStyleIdx="0" presStyleCnt="5">
        <dgm:presLayoutVars>
          <dgm:bulletEnabled val="1"/>
        </dgm:presLayoutVars>
      </dgm:prSet>
      <dgm:spPr/>
    </dgm:pt>
    <dgm:pt modelId="{0FA674D7-7EAB-46EA-9180-E79BF18B9BB3}" type="pres">
      <dgm:prSet presAssocID="{8F74F043-D582-454B-B5C5-FB79DEB1C661}" presName="invisiNode" presStyleLbl="node1" presStyleIdx="0" presStyleCnt="5"/>
      <dgm:spPr/>
    </dgm:pt>
    <dgm:pt modelId="{D1D3C342-F13B-4532-B633-8B0864A3E393}" type="pres">
      <dgm:prSet presAssocID="{8F74F043-D582-454B-B5C5-FB79DEB1C661}" presName="imagNode" presStyleLbl="fgImgPlace1" presStyleIdx="0" presStyleCnt="5"/>
      <dgm:spPr>
        <a:blipFill dpi="0" rotWithShape="1"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78958" t="-162801" r="-370914" b="-214655"/>
          </a:stretch>
        </a:blipFill>
      </dgm:spPr>
    </dgm:pt>
    <dgm:pt modelId="{2F023204-9592-498F-83D0-A10D4B1BAB13}" type="pres">
      <dgm:prSet presAssocID="{5F48AB78-3E44-4EE5-8735-BA480FFEC543}" presName="sibTrans" presStyleLbl="sibTrans2D1" presStyleIdx="0" presStyleCnt="0"/>
      <dgm:spPr/>
    </dgm:pt>
    <dgm:pt modelId="{DF9C662C-8E17-4272-AB1E-119339410531}" type="pres">
      <dgm:prSet presAssocID="{5CC974A5-AFC2-40CC-858E-79D98EC0FAA7}" presName="compNode" presStyleCnt="0"/>
      <dgm:spPr/>
    </dgm:pt>
    <dgm:pt modelId="{FB163E9D-57DB-4CAA-ABEB-779744C6C633}" type="pres">
      <dgm:prSet presAssocID="{5CC974A5-AFC2-40CC-858E-79D98EC0FAA7}" presName="bkgdShape" presStyleLbl="node1" presStyleIdx="1" presStyleCnt="5"/>
      <dgm:spPr/>
    </dgm:pt>
    <dgm:pt modelId="{686EFCCB-E228-44A6-B001-F67C8B13E466}" type="pres">
      <dgm:prSet presAssocID="{5CC974A5-AFC2-40CC-858E-79D98EC0FAA7}" presName="nodeTx" presStyleLbl="node1" presStyleIdx="1" presStyleCnt="5">
        <dgm:presLayoutVars>
          <dgm:bulletEnabled val="1"/>
        </dgm:presLayoutVars>
      </dgm:prSet>
      <dgm:spPr/>
    </dgm:pt>
    <dgm:pt modelId="{8CD97596-772A-49D1-BED5-B632EDCAD5F0}" type="pres">
      <dgm:prSet presAssocID="{5CC974A5-AFC2-40CC-858E-79D98EC0FAA7}" presName="invisiNode" presStyleLbl="node1" presStyleIdx="1" presStyleCnt="5"/>
      <dgm:spPr/>
    </dgm:pt>
    <dgm:pt modelId="{6ECB35FF-194C-4413-B508-29FBBFC40E7A}" type="pres">
      <dgm:prSet presAssocID="{5CC974A5-AFC2-40CC-858E-79D98EC0FAA7}" presName="imagNode" presStyleLbl="fgImgPlace1" presStyleIdx="1" presStyleCnt="5"/>
      <dgm:spPr>
        <a:blipFill dpi="0" rotWithShape="1"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8520" t="-78694" r="-206057" b="-104778"/>
          </a:stretch>
        </a:blipFill>
      </dgm:spPr>
    </dgm:pt>
    <dgm:pt modelId="{FB20BE5C-B7AB-4305-9379-3386632AC966}" type="pres">
      <dgm:prSet presAssocID="{FAFE012E-8989-4A1E-9219-919B750A28E3}" presName="sibTrans" presStyleLbl="sibTrans2D1" presStyleIdx="0" presStyleCnt="0"/>
      <dgm:spPr/>
    </dgm:pt>
    <dgm:pt modelId="{84C2C8C2-7589-4582-A7C4-7A8D0D0F9C11}" type="pres">
      <dgm:prSet presAssocID="{1AB562B7-96E3-4DBA-B902-0672C4F5CD73}" presName="compNode" presStyleCnt="0"/>
      <dgm:spPr/>
    </dgm:pt>
    <dgm:pt modelId="{3E5D730B-E9EB-4118-BD73-6671F4187286}" type="pres">
      <dgm:prSet presAssocID="{1AB562B7-96E3-4DBA-B902-0672C4F5CD73}" presName="bkgdShape" presStyleLbl="node1" presStyleIdx="2" presStyleCnt="5"/>
      <dgm:spPr/>
    </dgm:pt>
    <dgm:pt modelId="{34D93E25-6374-4754-8BC6-08AB987C155E}" type="pres">
      <dgm:prSet presAssocID="{1AB562B7-96E3-4DBA-B902-0672C4F5CD73}" presName="nodeTx" presStyleLbl="node1" presStyleIdx="2" presStyleCnt="5">
        <dgm:presLayoutVars>
          <dgm:bulletEnabled val="1"/>
        </dgm:presLayoutVars>
      </dgm:prSet>
      <dgm:spPr/>
    </dgm:pt>
    <dgm:pt modelId="{17233BE3-3844-4F15-87F9-8E549866ECD0}" type="pres">
      <dgm:prSet presAssocID="{1AB562B7-96E3-4DBA-B902-0672C4F5CD73}" presName="invisiNode" presStyleLbl="node1" presStyleIdx="2" presStyleCnt="5"/>
      <dgm:spPr/>
    </dgm:pt>
    <dgm:pt modelId="{39D7C1CE-A78D-44E5-BCBC-2516089EB2A0}" type="pres">
      <dgm:prSet presAssocID="{1AB562B7-96E3-4DBA-B902-0672C4F5CD73}" presName="imagNode" presStyleLbl="fgImgPlace1" presStyleIdx="2" presStyleCnt="5"/>
      <dgm:spPr>
        <a:blipFill dpi="0" rotWithShape="1"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7736" t="-4806" r="-33190" b="-2456"/>
          </a:stretch>
        </a:blipFill>
      </dgm:spPr>
    </dgm:pt>
    <dgm:pt modelId="{3B965AA2-C2C9-4F4A-90C5-DBB762605D4C}" type="pres">
      <dgm:prSet presAssocID="{57721A69-E190-487B-B73D-A1AB81C79CD4}" presName="sibTrans" presStyleLbl="sibTrans2D1" presStyleIdx="0" presStyleCnt="0"/>
      <dgm:spPr/>
    </dgm:pt>
    <dgm:pt modelId="{43C3533B-5F68-4189-8923-EEB453FACD38}" type="pres">
      <dgm:prSet presAssocID="{9798C1BF-A649-430F-9CA6-23BFD8C35C32}" presName="compNode" presStyleCnt="0"/>
      <dgm:spPr/>
    </dgm:pt>
    <dgm:pt modelId="{8C66E881-02B2-4DB2-9E61-2A8478AD59E8}" type="pres">
      <dgm:prSet presAssocID="{9798C1BF-A649-430F-9CA6-23BFD8C35C32}" presName="bkgdShape" presStyleLbl="node1" presStyleIdx="3" presStyleCnt="5"/>
      <dgm:spPr/>
    </dgm:pt>
    <dgm:pt modelId="{4F5E6334-BC99-490D-BE5B-E5FFC02D135D}" type="pres">
      <dgm:prSet presAssocID="{9798C1BF-A649-430F-9CA6-23BFD8C35C32}" presName="nodeTx" presStyleLbl="node1" presStyleIdx="3" presStyleCnt="5">
        <dgm:presLayoutVars>
          <dgm:bulletEnabled val="1"/>
        </dgm:presLayoutVars>
      </dgm:prSet>
      <dgm:spPr/>
    </dgm:pt>
    <dgm:pt modelId="{5DD4B5D4-9FE8-4C54-BCC3-1AF83BB559E3}" type="pres">
      <dgm:prSet presAssocID="{9798C1BF-A649-430F-9CA6-23BFD8C35C32}" presName="invisiNode" presStyleLbl="node1" presStyleIdx="3" presStyleCnt="5"/>
      <dgm:spPr/>
    </dgm:pt>
    <dgm:pt modelId="{172F02E7-393C-46C0-AF24-53E45DA1C0D7}" type="pres">
      <dgm:prSet presAssocID="{9798C1BF-A649-430F-9CA6-23BFD8C35C32}" presName="imagNode" presStyleLbl="fgImgPlace1" presStyleIdx="3" presStyleCnt="5"/>
      <dgm:spPr>
        <a:blipFill dpi="0" rotWithShape="1">
          <a:blip xmlns:r="http://schemas.openxmlformats.org/officeDocument/2006/relationships"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1883" t="-72244" r="-177177" b="-57565"/>
          </a:stretch>
        </a:blipFill>
      </dgm:spPr>
    </dgm:pt>
    <dgm:pt modelId="{18F352F5-2D4E-4DFB-8C19-0F92FFC8D735}" type="pres">
      <dgm:prSet presAssocID="{01135B14-A6AB-4619-9426-B37DB9FB3442}" presName="sibTrans" presStyleLbl="sibTrans2D1" presStyleIdx="0" presStyleCnt="0"/>
      <dgm:spPr/>
    </dgm:pt>
    <dgm:pt modelId="{C90E88D5-ACA6-453A-89BA-F379643636B8}" type="pres">
      <dgm:prSet presAssocID="{E1BF24C1-F62E-494F-A17C-0080C6B87625}" presName="compNode" presStyleCnt="0"/>
      <dgm:spPr/>
    </dgm:pt>
    <dgm:pt modelId="{70884332-B2DA-46BF-8250-48C3E57AFE19}" type="pres">
      <dgm:prSet presAssocID="{E1BF24C1-F62E-494F-A17C-0080C6B87625}" presName="bkgdShape" presStyleLbl="node1" presStyleIdx="4" presStyleCnt="5"/>
      <dgm:spPr/>
    </dgm:pt>
    <dgm:pt modelId="{4EFACAB2-AE3A-4155-BA00-8EFC2911AE96}" type="pres">
      <dgm:prSet presAssocID="{E1BF24C1-F62E-494F-A17C-0080C6B87625}" presName="nodeTx" presStyleLbl="node1" presStyleIdx="4" presStyleCnt="5">
        <dgm:presLayoutVars>
          <dgm:bulletEnabled val="1"/>
        </dgm:presLayoutVars>
      </dgm:prSet>
      <dgm:spPr/>
    </dgm:pt>
    <dgm:pt modelId="{D298BE89-A7E1-46F0-95E5-7EA7B3B7CE38}" type="pres">
      <dgm:prSet presAssocID="{E1BF24C1-F62E-494F-A17C-0080C6B87625}" presName="invisiNode" presStyleLbl="node1" presStyleIdx="4" presStyleCnt="5"/>
      <dgm:spPr/>
    </dgm:pt>
    <dgm:pt modelId="{399B95E3-6A3C-4C24-B0FB-AB41ADE8F52B}" type="pres">
      <dgm:prSet presAssocID="{E1BF24C1-F62E-494F-A17C-0080C6B87625}" presName="imagNode" presStyleLbl="fgImgPlace1" presStyleIdx="4" presStyleCnt="5"/>
      <dgm:spPr>
        <a:blipFill dpi="0" rotWithShape="1">
          <a:blip xmlns:r="http://schemas.openxmlformats.org/officeDocument/2006/relationships"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3469" t="-118653" r="-257659" b="-130295"/>
          </a:stretch>
        </a:blipFill>
      </dgm:spPr>
    </dgm:pt>
  </dgm:ptLst>
  <dgm:cxnLst>
    <dgm:cxn modelId="{F4E2D70A-D2BA-4D24-877A-908761C59000}" type="presOf" srcId="{E1BF24C1-F62E-494F-A17C-0080C6B87625}" destId="{4EFACAB2-AE3A-4155-BA00-8EFC2911AE96}" srcOrd="1" destOrd="0" presId="urn:microsoft.com/office/officeart/2005/8/layout/hList7"/>
    <dgm:cxn modelId="{879DBF12-5094-403F-89D1-711E44865A11}" srcId="{167F8B79-4821-45AE-8FC0-6B09F5FBB18D}" destId="{5CC974A5-AFC2-40CC-858E-79D98EC0FAA7}" srcOrd="1" destOrd="0" parTransId="{D612A01D-753D-47FE-8BE2-7ADAA9A9A560}" sibTransId="{FAFE012E-8989-4A1E-9219-919B750A28E3}"/>
    <dgm:cxn modelId="{E286CF1C-615A-464C-8E43-710ABCFF7F7F}" srcId="{167F8B79-4821-45AE-8FC0-6B09F5FBB18D}" destId="{8F74F043-D582-454B-B5C5-FB79DEB1C661}" srcOrd="0" destOrd="0" parTransId="{97C1E3EC-1553-4E46-B542-3E9B613B7624}" sibTransId="{5F48AB78-3E44-4EE5-8735-BA480FFEC543}"/>
    <dgm:cxn modelId="{60E60123-D46E-46B0-B79B-93A91FAE80A9}" type="presOf" srcId="{167F8B79-4821-45AE-8FC0-6B09F5FBB18D}" destId="{437B1D6C-7BC3-45D7-B8B3-CA3F5C96BEF5}" srcOrd="0" destOrd="0" presId="urn:microsoft.com/office/officeart/2005/8/layout/hList7"/>
    <dgm:cxn modelId="{FE159A31-7ABB-40F6-A3D7-14364A5C3EB9}" type="presOf" srcId="{57721A69-E190-487B-B73D-A1AB81C79CD4}" destId="{3B965AA2-C2C9-4F4A-90C5-DBB762605D4C}" srcOrd="0" destOrd="0" presId="urn:microsoft.com/office/officeart/2005/8/layout/hList7"/>
    <dgm:cxn modelId="{3CA28966-6037-4E9E-AC50-134BF90EB847}" type="presOf" srcId="{5CC974A5-AFC2-40CC-858E-79D98EC0FAA7}" destId="{FB163E9D-57DB-4CAA-ABEB-779744C6C633}" srcOrd="0" destOrd="0" presId="urn:microsoft.com/office/officeart/2005/8/layout/hList7"/>
    <dgm:cxn modelId="{B97BAF47-8702-41DD-B4B9-7AF816D8A83C}" type="presOf" srcId="{9798C1BF-A649-430F-9CA6-23BFD8C35C32}" destId="{4F5E6334-BC99-490D-BE5B-E5FFC02D135D}" srcOrd="1" destOrd="0" presId="urn:microsoft.com/office/officeart/2005/8/layout/hList7"/>
    <dgm:cxn modelId="{936F9B6A-E669-4B69-9C6B-5AEFAA414F5B}" type="presOf" srcId="{01135B14-A6AB-4619-9426-B37DB9FB3442}" destId="{18F352F5-2D4E-4DFB-8C19-0F92FFC8D735}" srcOrd="0" destOrd="0" presId="urn:microsoft.com/office/officeart/2005/8/layout/hList7"/>
    <dgm:cxn modelId="{3BDB824D-2F54-45D4-B37A-76413DDC9DFC}" type="presOf" srcId="{E1BF24C1-F62E-494F-A17C-0080C6B87625}" destId="{70884332-B2DA-46BF-8250-48C3E57AFE19}" srcOrd="0" destOrd="0" presId="urn:microsoft.com/office/officeart/2005/8/layout/hList7"/>
    <dgm:cxn modelId="{72AC234E-C7A7-406D-8288-BDAF806376CB}" type="presOf" srcId="{9798C1BF-A649-430F-9CA6-23BFD8C35C32}" destId="{8C66E881-02B2-4DB2-9E61-2A8478AD59E8}" srcOrd="0" destOrd="0" presId="urn:microsoft.com/office/officeart/2005/8/layout/hList7"/>
    <dgm:cxn modelId="{87CD3B7A-2BDF-49AD-9F41-25B0F1A87B8F}" type="presOf" srcId="{8F74F043-D582-454B-B5C5-FB79DEB1C661}" destId="{638CF100-391E-4266-B3C2-33D7B0BDAB28}" srcOrd="1" destOrd="0" presId="urn:microsoft.com/office/officeart/2005/8/layout/hList7"/>
    <dgm:cxn modelId="{2B699E8E-706E-426C-8DC8-DCC72A7EE8F2}" srcId="{167F8B79-4821-45AE-8FC0-6B09F5FBB18D}" destId="{E1BF24C1-F62E-494F-A17C-0080C6B87625}" srcOrd="4" destOrd="0" parTransId="{691E4F49-C113-494D-B91F-A4A6524B0717}" sibTransId="{564EFBFB-B109-4C51-857A-5ABDFEEB3208}"/>
    <dgm:cxn modelId="{5468B896-64A0-4C64-BC45-6C6A669486FA}" type="presOf" srcId="{8F74F043-D582-454B-B5C5-FB79DEB1C661}" destId="{DA60BDEE-731D-4094-8F96-E81F4F4B86FF}" srcOrd="0" destOrd="0" presId="urn:microsoft.com/office/officeart/2005/8/layout/hList7"/>
    <dgm:cxn modelId="{546884AB-670D-4654-B9F0-1291C10CA1E0}" srcId="{167F8B79-4821-45AE-8FC0-6B09F5FBB18D}" destId="{1AB562B7-96E3-4DBA-B902-0672C4F5CD73}" srcOrd="2" destOrd="0" parTransId="{3CF8F749-EDEC-4DA4-95FB-80427BAC8E94}" sibTransId="{57721A69-E190-487B-B73D-A1AB81C79CD4}"/>
    <dgm:cxn modelId="{8A57ADB5-A1F5-447C-9D1D-07EE628CA81D}" type="presOf" srcId="{5F48AB78-3E44-4EE5-8735-BA480FFEC543}" destId="{2F023204-9592-498F-83D0-A10D4B1BAB13}" srcOrd="0" destOrd="0" presId="urn:microsoft.com/office/officeart/2005/8/layout/hList7"/>
    <dgm:cxn modelId="{3B0E50C8-29B7-4747-8C7B-80A0C6280166}" type="presOf" srcId="{FAFE012E-8989-4A1E-9219-919B750A28E3}" destId="{FB20BE5C-B7AB-4305-9379-3386632AC966}" srcOrd="0" destOrd="0" presId="urn:microsoft.com/office/officeart/2005/8/layout/hList7"/>
    <dgm:cxn modelId="{B37B34E2-8D5F-4445-9A36-E5A72F9D1517}" srcId="{167F8B79-4821-45AE-8FC0-6B09F5FBB18D}" destId="{9798C1BF-A649-430F-9CA6-23BFD8C35C32}" srcOrd="3" destOrd="0" parTransId="{096D1623-1E2A-4657-9A0F-17C51D5BFDA0}" sibTransId="{01135B14-A6AB-4619-9426-B37DB9FB3442}"/>
    <dgm:cxn modelId="{64C4E6EC-EABA-49AB-BED4-D19F9162F992}" type="presOf" srcId="{1AB562B7-96E3-4DBA-B902-0672C4F5CD73}" destId="{3E5D730B-E9EB-4118-BD73-6671F4187286}" srcOrd="0" destOrd="0" presId="urn:microsoft.com/office/officeart/2005/8/layout/hList7"/>
    <dgm:cxn modelId="{318473F0-E862-469A-A0D6-5FB49EE16F2E}" type="presOf" srcId="{1AB562B7-96E3-4DBA-B902-0672C4F5CD73}" destId="{34D93E25-6374-4754-8BC6-08AB987C155E}" srcOrd="1" destOrd="0" presId="urn:microsoft.com/office/officeart/2005/8/layout/hList7"/>
    <dgm:cxn modelId="{2FC279FA-C41B-4CE7-9947-A1CDC0C07891}" type="presOf" srcId="{5CC974A5-AFC2-40CC-858E-79D98EC0FAA7}" destId="{686EFCCB-E228-44A6-B001-F67C8B13E466}" srcOrd="1" destOrd="0" presId="urn:microsoft.com/office/officeart/2005/8/layout/hList7"/>
    <dgm:cxn modelId="{6FEED1F7-E643-4EAA-82E0-8F45629051DC}" type="presParOf" srcId="{437B1D6C-7BC3-45D7-B8B3-CA3F5C96BEF5}" destId="{A425E59C-A329-4F69-B49C-C0C2187447FC}" srcOrd="0" destOrd="0" presId="urn:microsoft.com/office/officeart/2005/8/layout/hList7"/>
    <dgm:cxn modelId="{D698B6C8-C298-4CBA-9A7F-EDEF0F772ACF}" type="presParOf" srcId="{437B1D6C-7BC3-45D7-B8B3-CA3F5C96BEF5}" destId="{CACF1EC8-FF3D-439A-836C-8001DA4155E7}" srcOrd="1" destOrd="0" presId="urn:microsoft.com/office/officeart/2005/8/layout/hList7"/>
    <dgm:cxn modelId="{F3348AA9-AC65-461A-A486-4405D6F9F2BA}" type="presParOf" srcId="{CACF1EC8-FF3D-439A-836C-8001DA4155E7}" destId="{A1FB89AD-8809-47CB-9E42-A53A4CCBF29E}" srcOrd="0" destOrd="0" presId="urn:microsoft.com/office/officeart/2005/8/layout/hList7"/>
    <dgm:cxn modelId="{FB1EBAEE-13AA-48D4-861B-3EC747C84E9F}" type="presParOf" srcId="{A1FB89AD-8809-47CB-9E42-A53A4CCBF29E}" destId="{DA60BDEE-731D-4094-8F96-E81F4F4B86FF}" srcOrd="0" destOrd="0" presId="urn:microsoft.com/office/officeart/2005/8/layout/hList7"/>
    <dgm:cxn modelId="{DA4240AE-E80C-48D8-87DC-2E53868A3814}" type="presParOf" srcId="{A1FB89AD-8809-47CB-9E42-A53A4CCBF29E}" destId="{638CF100-391E-4266-B3C2-33D7B0BDAB28}" srcOrd="1" destOrd="0" presId="urn:microsoft.com/office/officeart/2005/8/layout/hList7"/>
    <dgm:cxn modelId="{2F979A25-E134-4D07-8CCF-C52B82D68728}" type="presParOf" srcId="{A1FB89AD-8809-47CB-9E42-A53A4CCBF29E}" destId="{0FA674D7-7EAB-46EA-9180-E79BF18B9BB3}" srcOrd="2" destOrd="0" presId="urn:microsoft.com/office/officeart/2005/8/layout/hList7"/>
    <dgm:cxn modelId="{A195B5D1-3FB1-4CA4-9606-DA08FEA3450F}" type="presParOf" srcId="{A1FB89AD-8809-47CB-9E42-A53A4CCBF29E}" destId="{D1D3C342-F13B-4532-B633-8B0864A3E393}" srcOrd="3" destOrd="0" presId="urn:microsoft.com/office/officeart/2005/8/layout/hList7"/>
    <dgm:cxn modelId="{BA4AAC04-2F4C-49D9-A39E-D560D600211F}" type="presParOf" srcId="{CACF1EC8-FF3D-439A-836C-8001DA4155E7}" destId="{2F023204-9592-498F-83D0-A10D4B1BAB13}" srcOrd="1" destOrd="0" presId="urn:microsoft.com/office/officeart/2005/8/layout/hList7"/>
    <dgm:cxn modelId="{412CFC1B-37C0-4123-9BBD-BB6B79EEEC4F}" type="presParOf" srcId="{CACF1EC8-FF3D-439A-836C-8001DA4155E7}" destId="{DF9C662C-8E17-4272-AB1E-119339410531}" srcOrd="2" destOrd="0" presId="urn:microsoft.com/office/officeart/2005/8/layout/hList7"/>
    <dgm:cxn modelId="{3C17B163-1A83-4FF5-AEE2-FA524F831D36}" type="presParOf" srcId="{DF9C662C-8E17-4272-AB1E-119339410531}" destId="{FB163E9D-57DB-4CAA-ABEB-779744C6C633}" srcOrd="0" destOrd="0" presId="urn:microsoft.com/office/officeart/2005/8/layout/hList7"/>
    <dgm:cxn modelId="{349655D8-FA24-4AFF-A64D-75885FF6EDD4}" type="presParOf" srcId="{DF9C662C-8E17-4272-AB1E-119339410531}" destId="{686EFCCB-E228-44A6-B001-F67C8B13E466}" srcOrd="1" destOrd="0" presId="urn:microsoft.com/office/officeart/2005/8/layout/hList7"/>
    <dgm:cxn modelId="{BE55AFDF-E5ED-4CD8-B67D-BFD2DAF0D6A0}" type="presParOf" srcId="{DF9C662C-8E17-4272-AB1E-119339410531}" destId="{8CD97596-772A-49D1-BED5-B632EDCAD5F0}" srcOrd="2" destOrd="0" presId="urn:microsoft.com/office/officeart/2005/8/layout/hList7"/>
    <dgm:cxn modelId="{6484B42C-3C6C-41F5-89F9-1AC20B58BB28}" type="presParOf" srcId="{DF9C662C-8E17-4272-AB1E-119339410531}" destId="{6ECB35FF-194C-4413-B508-29FBBFC40E7A}" srcOrd="3" destOrd="0" presId="urn:microsoft.com/office/officeart/2005/8/layout/hList7"/>
    <dgm:cxn modelId="{7200C795-A044-47E1-90E5-8B754603DBF1}" type="presParOf" srcId="{CACF1EC8-FF3D-439A-836C-8001DA4155E7}" destId="{FB20BE5C-B7AB-4305-9379-3386632AC966}" srcOrd="3" destOrd="0" presId="urn:microsoft.com/office/officeart/2005/8/layout/hList7"/>
    <dgm:cxn modelId="{E6BEABF6-32D2-4848-8AEF-325EB0B7B9AA}" type="presParOf" srcId="{CACF1EC8-FF3D-439A-836C-8001DA4155E7}" destId="{84C2C8C2-7589-4582-A7C4-7A8D0D0F9C11}" srcOrd="4" destOrd="0" presId="urn:microsoft.com/office/officeart/2005/8/layout/hList7"/>
    <dgm:cxn modelId="{F4ADAFA4-ACA8-43F7-A6CC-B13A5E069FB1}" type="presParOf" srcId="{84C2C8C2-7589-4582-A7C4-7A8D0D0F9C11}" destId="{3E5D730B-E9EB-4118-BD73-6671F4187286}" srcOrd="0" destOrd="0" presId="urn:microsoft.com/office/officeart/2005/8/layout/hList7"/>
    <dgm:cxn modelId="{75E86B44-47BC-492A-AC58-3603C4CA44C4}" type="presParOf" srcId="{84C2C8C2-7589-4582-A7C4-7A8D0D0F9C11}" destId="{34D93E25-6374-4754-8BC6-08AB987C155E}" srcOrd="1" destOrd="0" presId="urn:microsoft.com/office/officeart/2005/8/layout/hList7"/>
    <dgm:cxn modelId="{7B691AC5-80B9-4B8D-8022-D442D91495FB}" type="presParOf" srcId="{84C2C8C2-7589-4582-A7C4-7A8D0D0F9C11}" destId="{17233BE3-3844-4F15-87F9-8E549866ECD0}" srcOrd="2" destOrd="0" presId="urn:microsoft.com/office/officeart/2005/8/layout/hList7"/>
    <dgm:cxn modelId="{9239D51F-A596-42BE-80DC-B9286C9CF429}" type="presParOf" srcId="{84C2C8C2-7589-4582-A7C4-7A8D0D0F9C11}" destId="{39D7C1CE-A78D-44E5-BCBC-2516089EB2A0}" srcOrd="3" destOrd="0" presId="urn:microsoft.com/office/officeart/2005/8/layout/hList7"/>
    <dgm:cxn modelId="{02EA316F-F7AC-482D-A1F8-C750029E419A}" type="presParOf" srcId="{CACF1EC8-FF3D-439A-836C-8001DA4155E7}" destId="{3B965AA2-C2C9-4F4A-90C5-DBB762605D4C}" srcOrd="5" destOrd="0" presId="urn:microsoft.com/office/officeart/2005/8/layout/hList7"/>
    <dgm:cxn modelId="{89396A52-F297-4C73-A1FE-3471A4653DBA}" type="presParOf" srcId="{CACF1EC8-FF3D-439A-836C-8001DA4155E7}" destId="{43C3533B-5F68-4189-8923-EEB453FACD38}" srcOrd="6" destOrd="0" presId="urn:microsoft.com/office/officeart/2005/8/layout/hList7"/>
    <dgm:cxn modelId="{0E9CDE47-810E-46A4-9E23-5358E9A1A986}" type="presParOf" srcId="{43C3533B-5F68-4189-8923-EEB453FACD38}" destId="{8C66E881-02B2-4DB2-9E61-2A8478AD59E8}" srcOrd="0" destOrd="0" presId="urn:microsoft.com/office/officeart/2005/8/layout/hList7"/>
    <dgm:cxn modelId="{2AD819E3-E607-444D-ABF4-2ACCD30460A6}" type="presParOf" srcId="{43C3533B-5F68-4189-8923-EEB453FACD38}" destId="{4F5E6334-BC99-490D-BE5B-E5FFC02D135D}" srcOrd="1" destOrd="0" presId="urn:microsoft.com/office/officeart/2005/8/layout/hList7"/>
    <dgm:cxn modelId="{F390DD1F-F6E3-400D-9E42-B5A561057684}" type="presParOf" srcId="{43C3533B-5F68-4189-8923-EEB453FACD38}" destId="{5DD4B5D4-9FE8-4C54-BCC3-1AF83BB559E3}" srcOrd="2" destOrd="0" presId="urn:microsoft.com/office/officeart/2005/8/layout/hList7"/>
    <dgm:cxn modelId="{5E757ACB-5960-47C0-A8FB-927F98FDABDD}" type="presParOf" srcId="{43C3533B-5F68-4189-8923-EEB453FACD38}" destId="{172F02E7-393C-46C0-AF24-53E45DA1C0D7}" srcOrd="3" destOrd="0" presId="urn:microsoft.com/office/officeart/2005/8/layout/hList7"/>
    <dgm:cxn modelId="{27730A8B-3FBC-435F-8373-7062E102076F}" type="presParOf" srcId="{CACF1EC8-FF3D-439A-836C-8001DA4155E7}" destId="{18F352F5-2D4E-4DFB-8C19-0F92FFC8D735}" srcOrd="7" destOrd="0" presId="urn:microsoft.com/office/officeart/2005/8/layout/hList7"/>
    <dgm:cxn modelId="{AE6D8E7A-8206-4B16-BADA-2F66EB8BB20E}" type="presParOf" srcId="{CACF1EC8-FF3D-439A-836C-8001DA4155E7}" destId="{C90E88D5-ACA6-453A-89BA-F379643636B8}" srcOrd="8" destOrd="0" presId="urn:microsoft.com/office/officeart/2005/8/layout/hList7"/>
    <dgm:cxn modelId="{474C2060-78AB-4003-BFD5-FE9D5DBAF41E}" type="presParOf" srcId="{C90E88D5-ACA6-453A-89BA-F379643636B8}" destId="{70884332-B2DA-46BF-8250-48C3E57AFE19}" srcOrd="0" destOrd="0" presId="urn:microsoft.com/office/officeart/2005/8/layout/hList7"/>
    <dgm:cxn modelId="{31CB582A-69FE-4071-B54F-61DEF1AD92F8}" type="presParOf" srcId="{C90E88D5-ACA6-453A-89BA-F379643636B8}" destId="{4EFACAB2-AE3A-4155-BA00-8EFC2911AE96}" srcOrd="1" destOrd="0" presId="urn:microsoft.com/office/officeart/2005/8/layout/hList7"/>
    <dgm:cxn modelId="{BB5BB3A7-BDAB-4EDE-B2E7-E77BE7C21FB0}" type="presParOf" srcId="{C90E88D5-ACA6-453A-89BA-F379643636B8}" destId="{D298BE89-A7E1-46F0-95E5-7EA7B3B7CE38}" srcOrd="2" destOrd="0" presId="urn:microsoft.com/office/officeart/2005/8/layout/hList7"/>
    <dgm:cxn modelId="{520F9DE7-B9DF-4927-9C90-349A91A3C2D5}" type="presParOf" srcId="{C90E88D5-ACA6-453A-89BA-F379643636B8}" destId="{399B95E3-6A3C-4C24-B0FB-AB41ADE8F52B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07809-6281-41DC-B398-5AF51AEE0BF4}">
      <dsp:nvSpPr>
        <dsp:cNvPr id="0" name=""/>
        <dsp:cNvSpPr/>
      </dsp:nvSpPr>
      <dsp:spPr>
        <a:xfrm>
          <a:off x="-3643358" y="-559834"/>
          <a:ext cx="4343123" cy="4343123"/>
        </a:xfrm>
        <a:prstGeom prst="blockArc">
          <a:avLst>
            <a:gd name="adj1" fmla="val 18900000"/>
            <a:gd name="adj2" fmla="val 2700000"/>
            <a:gd name="adj3" fmla="val 497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9EC096-6900-4A84-9F4B-DE3D3BCE421D}">
      <dsp:nvSpPr>
        <dsp:cNvPr id="0" name=""/>
        <dsp:cNvSpPr/>
      </dsp:nvSpPr>
      <dsp:spPr>
        <a:xfrm>
          <a:off x="449988" y="322345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sp:txBody>
      <dsp:txXfrm>
        <a:off x="449988" y="322345"/>
        <a:ext cx="7061684" cy="644691"/>
      </dsp:txXfrm>
    </dsp:sp>
    <dsp:sp modelId="{89FC1F5F-D876-4455-ACF3-36BC500835D1}">
      <dsp:nvSpPr>
        <dsp:cNvPr id="0" name=""/>
        <dsp:cNvSpPr/>
      </dsp:nvSpPr>
      <dsp:spPr>
        <a:xfrm>
          <a:off x="47056" y="241759"/>
          <a:ext cx="805863" cy="8058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6A8D-2987-45CC-8F1E-AEAE663D6E28}">
      <dsp:nvSpPr>
        <dsp:cNvPr id="0" name=""/>
        <dsp:cNvSpPr/>
      </dsp:nvSpPr>
      <dsp:spPr>
        <a:xfrm>
          <a:off x="684333" y="1289382"/>
          <a:ext cx="6827339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 (MS)</a:t>
          </a:r>
        </a:p>
      </dsp:txBody>
      <dsp:txXfrm>
        <a:off x="684333" y="1289382"/>
        <a:ext cx="6827339" cy="644691"/>
      </dsp:txXfrm>
    </dsp:sp>
    <dsp:sp modelId="{9AB78054-AEA9-4E60-8500-DEA6E5C1A428}">
      <dsp:nvSpPr>
        <dsp:cNvPr id="0" name=""/>
        <dsp:cNvSpPr/>
      </dsp:nvSpPr>
      <dsp:spPr>
        <a:xfrm>
          <a:off x="281401" y="1208795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B6C79-2D2B-4F1F-87F0-D430D70EB4B7}">
      <dsp:nvSpPr>
        <dsp:cNvPr id="0" name=""/>
        <dsp:cNvSpPr/>
      </dsp:nvSpPr>
      <dsp:spPr>
        <a:xfrm>
          <a:off x="449988" y="2256418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sp:txBody>
      <dsp:txXfrm>
        <a:off x="449988" y="2256418"/>
        <a:ext cx="7061684" cy="644691"/>
      </dsp:txXfrm>
    </dsp:sp>
    <dsp:sp modelId="{D94CB3A9-D1E5-48EC-8E5E-D1AE3D677239}">
      <dsp:nvSpPr>
        <dsp:cNvPr id="0" name=""/>
        <dsp:cNvSpPr/>
      </dsp:nvSpPr>
      <dsp:spPr>
        <a:xfrm>
          <a:off x="47056" y="2175832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07809-6281-41DC-B398-5AF51AEE0BF4}">
      <dsp:nvSpPr>
        <dsp:cNvPr id="0" name=""/>
        <dsp:cNvSpPr/>
      </dsp:nvSpPr>
      <dsp:spPr>
        <a:xfrm>
          <a:off x="-3643358" y="-559834"/>
          <a:ext cx="4343123" cy="4343123"/>
        </a:xfrm>
        <a:prstGeom prst="blockArc">
          <a:avLst>
            <a:gd name="adj1" fmla="val 18900000"/>
            <a:gd name="adj2" fmla="val 2700000"/>
            <a:gd name="adj3" fmla="val 497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9EC096-6900-4A84-9F4B-DE3D3BCE421D}">
      <dsp:nvSpPr>
        <dsp:cNvPr id="0" name=""/>
        <dsp:cNvSpPr/>
      </dsp:nvSpPr>
      <dsp:spPr>
        <a:xfrm>
          <a:off x="449988" y="322345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sp:txBody>
      <dsp:txXfrm>
        <a:off x="449988" y="322345"/>
        <a:ext cx="7061684" cy="644691"/>
      </dsp:txXfrm>
    </dsp:sp>
    <dsp:sp modelId="{89FC1F5F-D876-4455-ACF3-36BC500835D1}">
      <dsp:nvSpPr>
        <dsp:cNvPr id="0" name=""/>
        <dsp:cNvSpPr/>
      </dsp:nvSpPr>
      <dsp:spPr>
        <a:xfrm>
          <a:off x="47056" y="241759"/>
          <a:ext cx="805863" cy="8058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6A8D-2987-45CC-8F1E-AEAE663D6E28}">
      <dsp:nvSpPr>
        <dsp:cNvPr id="0" name=""/>
        <dsp:cNvSpPr/>
      </dsp:nvSpPr>
      <dsp:spPr>
        <a:xfrm>
          <a:off x="684333" y="1289382"/>
          <a:ext cx="6827339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 (MS)</a:t>
          </a:r>
        </a:p>
      </dsp:txBody>
      <dsp:txXfrm>
        <a:off x="684333" y="1289382"/>
        <a:ext cx="6827339" cy="644691"/>
      </dsp:txXfrm>
    </dsp:sp>
    <dsp:sp modelId="{9AB78054-AEA9-4E60-8500-DEA6E5C1A428}">
      <dsp:nvSpPr>
        <dsp:cNvPr id="0" name=""/>
        <dsp:cNvSpPr/>
      </dsp:nvSpPr>
      <dsp:spPr>
        <a:xfrm>
          <a:off x="281401" y="1208795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B6C79-2D2B-4F1F-87F0-D430D70EB4B7}">
      <dsp:nvSpPr>
        <dsp:cNvPr id="0" name=""/>
        <dsp:cNvSpPr/>
      </dsp:nvSpPr>
      <dsp:spPr>
        <a:xfrm>
          <a:off x="449988" y="2256418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sp:txBody>
      <dsp:txXfrm>
        <a:off x="449988" y="2256418"/>
        <a:ext cx="7061684" cy="644691"/>
      </dsp:txXfrm>
    </dsp:sp>
    <dsp:sp modelId="{D94CB3A9-D1E5-48EC-8E5E-D1AE3D677239}">
      <dsp:nvSpPr>
        <dsp:cNvPr id="0" name=""/>
        <dsp:cNvSpPr/>
      </dsp:nvSpPr>
      <dsp:spPr>
        <a:xfrm>
          <a:off x="47056" y="2175832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07809-6281-41DC-B398-5AF51AEE0BF4}">
      <dsp:nvSpPr>
        <dsp:cNvPr id="0" name=""/>
        <dsp:cNvSpPr/>
      </dsp:nvSpPr>
      <dsp:spPr>
        <a:xfrm>
          <a:off x="-3643358" y="-559834"/>
          <a:ext cx="4343123" cy="4343123"/>
        </a:xfrm>
        <a:prstGeom prst="blockArc">
          <a:avLst>
            <a:gd name="adj1" fmla="val 18900000"/>
            <a:gd name="adj2" fmla="val 2700000"/>
            <a:gd name="adj3" fmla="val 497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9EC096-6900-4A84-9F4B-DE3D3BCE421D}">
      <dsp:nvSpPr>
        <dsp:cNvPr id="0" name=""/>
        <dsp:cNvSpPr/>
      </dsp:nvSpPr>
      <dsp:spPr>
        <a:xfrm>
          <a:off x="449988" y="322345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sp:txBody>
      <dsp:txXfrm>
        <a:off x="449988" y="322345"/>
        <a:ext cx="7061684" cy="644691"/>
      </dsp:txXfrm>
    </dsp:sp>
    <dsp:sp modelId="{89FC1F5F-D876-4455-ACF3-36BC500835D1}">
      <dsp:nvSpPr>
        <dsp:cNvPr id="0" name=""/>
        <dsp:cNvSpPr/>
      </dsp:nvSpPr>
      <dsp:spPr>
        <a:xfrm>
          <a:off x="47056" y="241759"/>
          <a:ext cx="805863" cy="8058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6A8D-2987-45CC-8F1E-AEAE663D6E28}">
      <dsp:nvSpPr>
        <dsp:cNvPr id="0" name=""/>
        <dsp:cNvSpPr/>
      </dsp:nvSpPr>
      <dsp:spPr>
        <a:xfrm>
          <a:off x="684333" y="1289382"/>
          <a:ext cx="6827339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sp:txBody>
      <dsp:txXfrm>
        <a:off x="684333" y="1289382"/>
        <a:ext cx="6827339" cy="644691"/>
      </dsp:txXfrm>
    </dsp:sp>
    <dsp:sp modelId="{9AB78054-AEA9-4E60-8500-DEA6E5C1A428}">
      <dsp:nvSpPr>
        <dsp:cNvPr id="0" name=""/>
        <dsp:cNvSpPr/>
      </dsp:nvSpPr>
      <dsp:spPr>
        <a:xfrm>
          <a:off x="281401" y="1208795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B6C79-2D2B-4F1F-87F0-D430D70EB4B7}">
      <dsp:nvSpPr>
        <dsp:cNvPr id="0" name=""/>
        <dsp:cNvSpPr/>
      </dsp:nvSpPr>
      <dsp:spPr>
        <a:xfrm>
          <a:off x="449988" y="2256418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sp:txBody>
      <dsp:txXfrm>
        <a:off x="449988" y="2256418"/>
        <a:ext cx="7061684" cy="644691"/>
      </dsp:txXfrm>
    </dsp:sp>
    <dsp:sp modelId="{D94CB3A9-D1E5-48EC-8E5E-D1AE3D677239}">
      <dsp:nvSpPr>
        <dsp:cNvPr id="0" name=""/>
        <dsp:cNvSpPr/>
      </dsp:nvSpPr>
      <dsp:spPr>
        <a:xfrm>
          <a:off x="47056" y="2175832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07809-6281-41DC-B398-5AF51AEE0BF4}">
      <dsp:nvSpPr>
        <dsp:cNvPr id="0" name=""/>
        <dsp:cNvSpPr/>
      </dsp:nvSpPr>
      <dsp:spPr>
        <a:xfrm>
          <a:off x="-3643358" y="-559834"/>
          <a:ext cx="4343123" cy="4343123"/>
        </a:xfrm>
        <a:prstGeom prst="blockArc">
          <a:avLst>
            <a:gd name="adj1" fmla="val 18900000"/>
            <a:gd name="adj2" fmla="val 2700000"/>
            <a:gd name="adj3" fmla="val 497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9EC096-6900-4A84-9F4B-DE3D3BCE421D}">
      <dsp:nvSpPr>
        <dsp:cNvPr id="0" name=""/>
        <dsp:cNvSpPr/>
      </dsp:nvSpPr>
      <dsp:spPr>
        <a:xfrm>
          <a:off x="449988" y="322345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noProof="0" dirty="0">
              <a:solidFill>
                <a:srgbClr val="002D4C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 (HIVIPP)</a:t>
          </a:r>
        </a:p>
      </dsp:txBody>
      <dsp:txXfrm>
        <a:off x="449988" y="322345"/>
        <a:ext cx="7061684" cy="644691"/>
      </dsp:txXfrm>
    </dsp:sp>
    <dsp:sp modelId="{89FC1F5F-D876-4455-ACF3-36BC500835D1}">
      <dsp:nvSpPr>
        <dsp:cNvPr id="0" name=""/>
        <dsp:cNvSpPr/>
      </dsp:nvSpPr>
      <dsp:spPr>
        <a:xfrm>
          <a:off x="47056" y="241759"/>
          <a:ext cx="805863" cy="8058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6A8D-2987-45CC-8F1E-AEAE663D6E28}">
      <dsp:nvSpPr>
        <dsp:cNvPr id="0" name=""/>
        <dsp:cNvSpPr/>
      </dsp:nvSpPr>
      <dsp:spPr>
        <a:xfrm>
          <a:off x="684333" y="1289382"/>
          <a:ext cx="6827339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sp:txBody>
      <dsp:txXfrm>
        <a:off x="684333" y="1289382"/>
        <a:ext cx="6827339" cy="644691"/>
      </dsp:txXfrm>
    </dsp:sp>
    <dsp:sp modelId="{9AB78054-AEA9-4E60-8500-DEA6E5C1A428}">
      <dsp:nvSpPr>
        <dsp:cNvPr id="0" name=""/>
        <dsp:cNvSpPr/>
      </dsp:nvSpPr>
      <dsp:spPr>
        <a:xfrm>
          <a:off x="281401" y="1208795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B6C79-2D2B-4F1F-87F0-D430D70EB4B7}">
      <dsp:nvSpPr>
        <dsp:cNvPr id="0" name=""/>
        <dsp:cNvSpPr/>
      </dsp:nvSpPr>
      <dsp:spPr>
        <a:xfrm>
          <a:off x="449988" y="2256418"/>
          <a:ext cx="7061684" cy="64469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1723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 (SPS)</a:t>
          </a:r>
        </a:p>
      </dsp:txBody>
      <dsp:txXfrm>
        <a:off x="449988" y="2256418"/>
        <a:ext cx="7061684" cy="644691"/>
      </dsp:txXfrm>
    </dsp:sp>
    <dsp:sp modelId="{D94CB3A9-D1E5-48EC-8E5E-D1AE3D677239}">
      <dsp:nvSpPr>
        <dsp:cNvPr id="0" name=""/>
        <dsp:cNvSpPr/>
      </dsp:nvSpPr>
      <dsp:spPr>
        <a:xfrm>
          <a:off x="47056" y="2175832"/>
          <a:ext cx="805863" cy="805863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5920F0-8CDB-4F19-8A70-5036B8D254CB}">
      <dsp:nvSpPr>
        <dsp:cNvPr id="0" name=""/>
        <dsp:cNvSpPr/>
      </dsp:nvSpPr>
      <dsp:spPr>
        <a:xfrm>
          <a:off x="415689" y="0"/>
          <a:ext cx="4415178" cy="2610777"/>
        </a:xfrm>
        <a:prstGeom prst="swooshArrow">
          <a:avLst>
            <a:gd name="adj1" fmla="val 25000"/>
            <a:gd name="adj2" fmla="val 25000"/>
          </a:avLst>
        </a:prstGeom>
        <a:solidFill>
          <a:srgbClr val="92D050"/>
        </a:solidFill>
        <a:ln>
          <a:noFill/>
        </a:ln>
        <a:effectLst>
          <a:softEdge rad="63500"/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01DCF3-0556-42D4-B139-86B47950A521}">
      <dsp:nvSpPr>
        <dsp:cNvPr id="0" name=""/>
        <dsp:cNvSpPr/>
      </dsp:nvSpPr>
      <dsp:spPr>
        <a:xfrm>
          <a:off x="865000" y="1862502"/>
          <a:ext cx="96076" cy="96076"/>
        </a:xfrm>
        <a:prstGeom prst="ellipse">
          <a:avLst/>
        </a:prstGeom>
        <a:solidFill>
          <a:srgbClr val="00B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920673-2027-4A52-B75A-D4068D989ED1}">
      <dsp:nvSpPr>
        <dsp:cNvPr id="0" name=""/>
        <dsp:cNvSpPr/>
      </dsp:nvSpPr>
      <dsp:spPr>
        <a:xfrm>
          <a:off x="3540170" y="951070"/>
          <a:ext cx="1477997" cy="302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909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fits the requirements for a suitable solid target</a:t>
          </a:r>
        </a:p>
      </dsp:txBody>
      <dsp:txXfrm>
        <a:off x="3540170" y="951070"/>
        <a:ext cx="1477997" cy="302710"/>
      </dsp:txXfrm>
    </dsp:sp>
    <dsp:sp modelId="{DDEBAD9B-1118-403B-A222-32826350F307}">
      <dsp:nvSpPr>
        <dsp:cNvPr id="0" name=""/>
        <dsp:cNvSpPr/>
      </dsp:nvSpPr>
      <dsp:spPr>
        <a:xfrm>
          <a:off x="1607827" y="1261897"/>
          <a:ext cx="167089" cy="167089"/>
        </a:xfrm>
        <a:prstGeom prst="ellipse">
          <a:avLst/>
        </a:prstGeom>
        <a:solidFill>
          <a:srgbClr val="00B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72BC45F-D63B-4FBF-9B73-F4F9804714EA}">
      <dsp:nvSpPr>
        <dsp:cNvPr id="0" name=""/>
        <dsp:cNvSpPr/>
      </dsp:nvSpPr>
      <dsp:spPr>
        <a:xfrm>
          <a:off x="1330115" y="1478250"/>
          <a:ext cx="981136" cy="448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37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desired target material density</a:t>
          </a:r>
        </a:p>
      </dsp:txBody>
      <dsp:txXfrm>
        <a:off x="1330115" y="1478250"/>
        <a:ext cx="981136" cy="448328"/>
      </dsp:txXfrm>
    </dsp:sp>
    <dsp:sp modelId="{00007F6E-4A21-4E0D-8342-E6CE82F56930}">
      <dsp:nvSpPr>
        <dsp:cNvPr id="0" name=""/>
        <dsp:cNvSpPr/>
      </dsp:nvSpPr>
      <dsp:spPr>
        <a:xfrm>
          <a:off x="2374807" y="916501"/>
          <a:ext cx="221393" cy="221393"/>
        </a:xfrm>
        <a:prstGeom prst="ellipse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8B14BD-C6AC-49A6-81C8-66EB6DCC3D41}">
      <dsp:nvSpPr>
        <dsp:cNvPr id="0" name=""/>
        <dsp:cNvSpPr/>
      </dsp:nvSpPr>
      <dsp:spPr>
        <a:xfrm>
          <a:off x="2313899" y="1214028"/>
          <a:ext cx="1040278" cy="319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2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negligible material losses</a:t>
          </a:r>
        </a:p>
      </dsp:txBody>
      <dsp:txXfrm>
        <a:off x="2313899" y="1214028"/>
        <a:ext cx="1040278" cy="319610"/>
      </dsp:txXfrm>
    </dsp:sp>
    <dsp:sp modelId="{6BB8A149-DF28-45F8-8910-B3936B2D7BE8}">
      <dsp:nvSpPr>
        <dsp:cNvPr id="0" name=""/>
        <dsp:cNvSpPr/>
      </dsp:nvSpPr>
      <dsp:spPr>
        <a:xfrm>
          <a:off x="3501042" y="590557"/>
          <a:ext cx="296584" cy="296584"/>
        </a:xfrm>
        <a:prstGeom prst="ellipse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FA6242-26E7-4173-9571-217EE7A5CF6F}">
      <dsp:nvSpPr>
        <dsp:cNvPr id="0" name=""/>
        <dsp:cNvSpPr/>
      </dsp:nvSpPr>
      <dsp:spPr>
        <a:xfrm>
          <a:off x="159929" y="1930565"/>
          <a:ext cx="1026427" cy="53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54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Can be applied to different materials</a:t>
          </a:r>
        </a:p>
      </dsp:txBody>
      <dsp:txXfrm>
        <a:off x="159929" y="1930565"/>
        <a:ext cx="1026427" cy="5316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07809-6281-41DC-B398-5AF51AEE0BF4}">
      <dsp:nvSpPr>
        <dsp:cNvPr id="0" name=""/>
        <dsp:cNvSpPr/>
      </dsp:nvSpPr>
      <dsp:spPr>
        <a:xfrm>
          <a:off x="-2533339" y="-391081"/>
          <a:ext cx="3024500" cy="3024500"/>
        </a:xfrm>
        <a:prstGeom prst="blockArc">
          <a:avLst>
            <a:gd name="adj1" fmla="val 18900000"/>
            <a:gd name="adj2" fmla="val 2700000"/>
            <a:gd name="adj3" fmla="val 714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9EC096-6900-4A84-9F4B-DE3D3BCE421D}">
      <dsp:nvSpPr>
        <dsp:cNvPr id="0" name=""/>
        <dsp:cNvSpPr/>
      </dsp:nvSpPr>
      <dsp:spPr>
        <a:xfrm>
          <a:off x="315765" y="224233"/>
          <a:ext cx="4395294" cy="44846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971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 Energy Vibrational Powder Plating</a:t>
          </a:r>
        </a:p>
      </dsp:txBody>
      <dsp:txXfrm>
        <a:off x="315765" y="224233"/>
        <a:ext cx="4395294" cy="448467"/>
      </dsp:txXfrm>
    </dsp:sp>
    <dsp:sp modelId="{89FC1F5F-D876-4455-ACF3-36BC500835D1}">
      <dsp:nvSpPr>
        <dsp:cNvPr id="0" name=""/>
        <dsp:cNvSpPr/>
      </dsp:nvSpPr>
      <dsp:spPr>
        <a:xfrm>
          <a:off x="35473" y="168175"/>
          <a:ext cx="560584" cy="5605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6A8D-2987-45CC-8F1E-AEAE663D6E28}">
      <dsp:nvSpPr>
        <dsp:cNvPr id="0" name=""/>
        <dsp:cNvSpPr/>
      </dsp:nvSpPr>
      <dsp:spPr>
        <a:xfrm>
          <a:off x="478783" y="896934"/>
          <a:ext cx="4232276" cy="44846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97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Magnetron Sputtering</a:t>
          </a:r>
        </a:p>
      </dsp:txBody>
      <dsp:txXfrm>
        <a:off x="478783" y="896934"/>
        <a:ext cx="4232276" cy="448467"/>
      </dsp:txXfrm>
    </dsp:sp>
    <dsp:sp modelId="{9AB78054-AEA9-4E60-8500-DEA6E5C1A428}">
      <dsp:nvSpPr>
        <dsp:cNvPr id="0" name=""/>
        <dsp:cNvSpPr/>
      </dsp:nvSpPr>
      <dsp:spPr>
        <a:xfrm>
          <a:off x="198491" y="840876"/>
          <a:ext cx="560584" cy="560584"/>
        </a:xfrm>
        <a:prstGeom prst="ellipse">
          <a:avLst/>
        </a:prstGeom>
        <a:blipFill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B6C79-2D2B-4F1F-87F0-D430D70EB4B7}">
      <dsp:nvSpPr>
        <dsp:cNvPr id="0" name=""/>
        <dsp:cNvSpPr/>
      </dsp:nvSpPr>
      <dsp:spPr>
        <a:xfrm>
          <a:off x="315765" y="1569635"/>
          <a:ext cx="4395294" cy="44846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97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Spark Plasma Sintering</a:t>
          </a:r>
        </a:p>
      </dsp:txBody>
      <dsp:txXfrm>
        <a:off x="315765" y="1569635"/>
        <a:ext cx="4395294" cy="448467"/>
      </dsp:txXfrm>
    </dsp:sp>
    <dsp:sp modelId="{D94CB3A9-D1E5-48EC-8E5E-D1AE3D677239}">
      <dsp:nvSpPr>
        <dsp:cNvPr id="0" name=""/>
        <dsp:cNvSpPr/>
      </dsp:nvSpPr>
      <dsp:spPr>
        <a:xfrm>
          <a:off x="35473" y="1513577"/>
          <a:ext cx="560584" cy="560584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t="-16000" b="-16000"/>
          </a:stretch>
        </a:blip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0BDEE-731D-4094-8F96-E81F4F4B86FF}">
      <dsp:nvSpPr>
        <dsp:cNvPr id="0" name=""/>
        <dsp:cNvSpPr/>
      </dsp:nvSpPr>
      <dsp:spPr>
        <a:xfrm>
          <a:off x="0" y="0"/>
          <a:ext cx="1283346" cy="20041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noProof="0" dirty="0"/>
            <a:t>Preparation of Pt-Nb backings</a:t>
          </a:r>
        </a:p>
      </dsp:txBody>
      <dsp:txXfrm>
        <a:off x="0" y="801645"/>
        <a:ext cx="1283346" cy="801645"/>
      </dsp:txXfrm>
    </dsp:sp>
    <dsp:sp modelId="{D1D3C342-F13B-4532-B633-8B0864A3E393}">
      <dsp:nvSpPr>
        <dsp:cNvPr id="0" name=""/>
        <dsp:cNvSpPr/>
      </dsp:nvSpPr>
      <dsp:spPr>
        <a:xfrm>
          <a:off x="307988" y="120246"/>
          <a:ext cx="667369" cy="667369"/>
        </a:xfrm>
        <a:prstGeom prst="ellipse">
          <a:avLst/>
        </a:prstGeom>
        <a:blipFill dpi="0" rotWithShape="1"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78958" t="-162801" r="-370914" b="-214655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B163E9D-57DB-4CAA-ABEB-779744C6C633}">
      <dsp:nvSpPr>
        <dsp:cNvPr id="0" name=""/>
        <dsp:cNvSpPr/>
      </dsp:nvSpPr>
      <dsp:spPr>
        <a:xfrm>
          <a:off x="1321846" y="0"/>
          <a:ext cx="1283346" cy="20041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1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noProof="0" dirty="0"/>
            <a:t>Sintering of the pellet with Pt foil</a:t>
          </a:r>
        </a:p>
      </dsp:txBody>
      <dsp:txXfrm>
        <a:off x="1321846" y="801645"/>
        <a:ext cx="1283346" cy="801645"/>
      </dsp:txXfrm>
    </dsp:sp>
    <dsp:sp modelId="{6ECB35FF-194C-4413-B508-29FBBFC40E7A}">
      <dsp:nvSpPr>
        <dsp:cNvPr id="0" name=""/>
        <dsp:cNvSpPr/>
      </dsp:nvSpPr>
      <dsp:spPr>
        <a:xfrm>
          <a:off x="1629834" y="120246"/>
          <a:ext cx="667369" cy="667369"/>
        </a:xfrm>
        <a:prstGeom prst="ellipse">
          <a:avLst/>
        </a:prstGeom>
        <a:blipFill dpi="0" rotWithShape="1"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8520" t="-78694" r="-206057" b="-104778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E5D730B-E9EB-4118-BD73-6671F4187286}">
      <dsp:nvSpPr>
        <dsp:cNvPr id="0" name=""/>
        <dsp:cNvSpPr/>
      </dsp:nvSpPr>
      <dsp:spPr>
        <a:xfrm>
          <a:off x="2643693" y="0"/>
          <a:ext cx="1283346" cy="20041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noProof="0" dirty="0"/>
            <a:t>Cleaning pellet in UB</a:t>
          </a:r>
        </a:p>
      </dsp:txBody>
      <dsp:txXfrm>
        <a:off x="2643693" y="801645"/>
        <a:ext cx="1283346" cy="801645"/>
      </dsp:txXfrm>
    </dsp:sp>
    <dsp:sp modelId="{39D7C1CE-A78D-44E5-BCBC-2516089EB2A0}">
      <dsp:nvSpPr>
        <dsp:cNvPr id="0" name=""/>
        <dsp:cNvSpPr/>
      </dsp:nvSpPr>
      <dsp:spPr>
        <a:xfrm>
          <a:off x="2951681" y="120246"/>
          <a:ext cx="667369" cy="667369"/>
        </a:xfrm>
        <a:prstGeom prst="ellipse">
          <a:avLst/>
        </a:prstGeom>
        <a:blipFill dpi="0" rotWithShape="1"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7736" t="-4806" r="-33190" b="-2456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C66E881-02B2-4DB2-9E61-2A8478AD59E8}">
      <dsp:nvSpPr>
        <dsp:cNvPr id="0" name=""/>
        <dsp:cNvSpPr/>
      </dsp:nvSpPr>
      <dsp:spPr>
        <a:xfrm>
          <a:off x="3965540" y="0"/>
          <a:ext cx="1283346" cy="20041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3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noProof="0" dirty="0"/>
            <a:t>Signing the Pt-Nb with target number</a:t>
          </a:r>
        </a:p>
      </dsp:txBody>
      <dsp:txXfrm>
        <a:off x="3965540" y="801645"/>
        <a:ext cx="1283346" cy="801645"/>
      </dsp:txXfrm>
    </dsp:sp>
    <dsp:sp modelId="{172F02E7-393C-46C0-AF24-53E45DA1C0D7}">
      <dsp:nvSpPr>
        <dsp:cNvPr id="0" name=""/>
        <dsp:cNvSpPr/>
      </dsp:nvSpPr>
      <dsp:spPr>
        <a:xfrm>
          <a:off x="4273528" y="120246"/>
          <a:ext cx="667369" cy="667369"/>
        </a:xfrm>
        <a:prstGeom prst="ellipse">
          <a:avLst/>
        </a:prstGeom>
        <a:blipFill dpi="0" rotWithShape="1">
          <a:blip xmlns:r="http://schemas.openxmlformats.org/officeDocument/2006/relationships"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1883" t="-72244" r="-177177" b="-57565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70884332-B2DA-46BF-8250-48C3E57AFE19}">
      <dsp:nvSpPr>
        <dsp:cNvPr id="0" name=""/>
        <dsp:cNvSpPr/>
      </dsp:nvSpPr>
      <dsp:spPr>
        <a:xfrm>
          <a:off x="5287386" y="0"/>
          <a:ext cx="1283346" cy="20041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noProof="0" dirty="0"/>
            <a:t>Adhesion Gd</a:t>
          </a:r>
          <a:r>
            <a:rPr lang="en-US" sz="1400" kern="1200" baseline="-25000" noProof="0" dirty="0"/>
            <a:t>2</a:t>
          </a:r>
          <a:r>
            <a:rPr lang="en-US" sz="1400" kern="1200" noProof="0" dirty="0"/>
            <a:t>O</a:t>
          </a:r>
          <a:r>
            <a:rPr lang="en-US" sz="1400" kern="1200" baseline="-25000" noProof="0" dirty="0"/>
            <a:t>3</a:t>
          </a:r>
          <a:r>
            <a:rPr lang="en-US" sz="1400" kern="1200" noProof="0" dirty="0"/>
            <a:t>-Pt with Pt-Nb</a:t>
          </a:r>
        </a:p>
      </dsp:txBody>
      <dsp:txXfrm>
        <a:off x="5287386" y="801645"/>
        <a:ext cx="1283346" cy="801645"/>
      </dsp:txXfrm>
    </dsp:sp>
    <dsp:sp modelId="{399B95E3-6A3C-4C24-B0FB-AB41ADE8F52B}">
      <dsp:nvSpPr>
        <dsp:cNvPr id="0" name=""/>
        <dsp:cNvSpPr/>
      </dsp:nvSpPr>
      <dsp:spPr>
        <a:xfrm>
          <a:off x="5595374" y="120246"/>
          <a:ext cx="667369" cy="667369"/>
        </a:xfrm>
        <a:prstGeom prst="ellipse">
          <a:avLst/>
        </a:prstGeom>
        <a:blipFill dpi="0" rotWithShape="1">
          <a:blip xmlns:r="http://schemas.openxmlformats.org/officeDocument/2006/relationships"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3469" t="-118653" r="-257659" b="-130295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425E59C-A329-4F69-B49C-C0C2187447FC}">
      <dsp:nvSpPr>
        <dsp:cNvPr id="0" name=""/>
        <dsp:cNvSpPr/>
      </dsp:nvSpPr>
      <dsp:spPr>
        <a:xfrm>
          <a:off x="351208" y="1463224"/>
          <a:ext cx="5868316" cy="467014"/>
        </a:xfrm>
        <a:prstGeom prst="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8337DE-EB99-4167-999E-9F65929AA264}" type="datetimeFigureOut">
              <a:rPr lang="it-IT" smtClean="0"/>
              <a:t>17/05/2026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C116B3-0AAD-493B-A8D8-769E431A416D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96383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0061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15860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839169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F83D3B-501A-CAD3-EA5C-8683AE6F3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3543C21-61B1-D767-4285-BEABFD90C1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155283D-681C-351B-0793-4EC95F7E6B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CC03A54-CC45-08FA-E3DA-0B701129B4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773820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FD7EE-9B1F-23A1-26BA-BB0E050A0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F572E62-77AC-4C42-A354-1EF028A364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26281F8-A082-131A-5759-EFE507083B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2E5C164-DABC-6D64-8C21-7336E7A333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61109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A781C0-5CE8-1D56-4A61-5C00257FD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4FAE9FD5-9D53-AA7D-ACA5-FF798F4618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7049A73-39F4-5397-C2B7-A798542C79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7A15171-36D6-BF14-E4BC-15210D8702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4945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74531-8795-A10A-06C4-C4992B834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FFCC80E-B25D-9142-0DF5-14AAABDAF1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1A96951-7B34-21EF-6CEF-D7EEEED96C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3CEDAC9-0E88-72BF-E71F-2A509F7BDA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30282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D6035-C650-62E8-ECCD-9D7AB9799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8B0A0A7-0D0B-3D76-5AEA-DABCC191C2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8404FCA-3D9E-F6AE-CEBA-157427E480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23AC8B7E-48BF-98C8-4D61-5F42F04F11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33595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163391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DBE3B-46B9-CB38-CADF-FE08B75B9E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C9AEE56-0986-F8CB-4FE2-56DED6CC3C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D333E827-3229-27CA-BC26-8344932D74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CFCE550-DEFB-4AAB-D034-45DC70D70A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535374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06985-7AC9-6DFD-C6C5-81E30CD3C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AFA2664-F3BA-26A4-3AFC-58394569A6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D2E3423-324A-0912-A317-DA93ECAD1E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4B05AB4B-BA13-E23F-A0A8-C14C55A45C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472168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EB9AF8-9970-2AB1-1202-FEF884B99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800496B-2470-1FB9-B66D-152DCB4F01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96203783-159F-3C66-868B-4B1754643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1AF3682-C1D7-E026-EF53-6A21D0D933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27249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3DC07-8511-E88D-72B4-137EE24F5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FF6D92BD-9DFC-C602-AA73-93F5196E9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B47F522-1693-8D17-6FCF-256DAD3D5D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03ED0FD8-5762-515D-83CF-280D9BC041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688114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FE3E1-EEB9-4335-775D-165E1E3EE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3A4C96C-63CF-883B-2B68-9410D94E61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BE61B9D3-5E2E-2CFC-06BB-CBC4014109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8A274FC-F398-3F1C-09F6-299D199C88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862486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3E4C3-79C7-7A59-7A3A-422D57573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B36BAD6-53F7-BF6B-63E4-F5F5799824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193866A-8FF4-7D05-A7B8-A0B80C7D40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EFCDD6A-9A82-5F46-2D15-A993A463A3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201155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2403FF-913E-B44A-1536-D153E386B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97830DC-1AF1-A974-8529-24B55FF309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BDE09BC-BAA5-2E7A-552E-56FF0F819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E8626C7-092C-C1D9-BE8A-129372844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774828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E318E-E22A-A5ED-C322-FEC4A511D2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2503C6D-DA26-A7B1-D4EA-BF3D5AC4E0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60A8D6C-785E-206F-CFFE-20FB1A989F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E54A3D48-F96C-E23E-FF8D-8CE98A6B9F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933222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D4335-6098-4A3D-DBC5-F92C82C1E2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3EAD732-A2C7-3B73-17B6-0EAD81FD5B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215034B-62F7-74D8-EE73-3AD67AB560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3016D69-E19A-0A3E-0F67-1BDAD68729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19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733869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449A2-CCDA-4182-578D-E120B8F3A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5CB08EF-F972-FB53-9248-D383F45FF9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FA5D726E-9016-B014-8EE8-B5AE71CDAC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2BDA631-BDBC-34DB-A58B-52B139184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20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31458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DACDF-C8B2-5E2E-47EA-3EE0D3EAA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51160C14-BCB8-B642-774B-33B82F86D7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71791ADB-1989-5848-77FD-6B69DD9963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63D0CDA-FF03-9AE7-4179-122682D718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21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249266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DD1F1-C7E6-15E9-14C2-A1893612A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6296DCFA-3A99-8BE1-B233-1951BA22FB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B0BF9ED0-6FDE-213F-8EAE-09FD82E3AA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6F01579-EB03-E161-F4E0-F92675CD36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22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767654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28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854108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37565C-60AA-4010-8F53-E883A1A88C9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198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932889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5D4E4-C48C-D838-43A0-35C919F80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035842A9-7D40-66D3-2FBD-2304931C9E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5A972AF-DD0B-7053-E65A-1C74CD4C75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51695DC-B572-4795-2181-0514CEB757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664603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823385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4A721-002A-4185-0389-F05BC3CD1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98DFC5D-0F02-4348-2D9E-89C71D43BE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7EB0570-8D29-C23E-BA79-D7225AC168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FA052D9-3E21-2430-0776-F0BC0B2B6C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690181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069346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None/>
            </a:pPr>
            <a:endParaRPr lang="it-IT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0483B2-6987-744A-9B52-910E3CD4D1CA}" type="slidenum">
              <a:rPr lang="it-IT" smtClean="0"/>
              <a:t>37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123312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116B3-0AAD-493B-A8D8-769E431A416D}" type="slidenum">
              <a:rPr lang="it-IT" smtClean="0"/>
              <a:t>38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86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76F0B5C-BC2E-9CEB-068F-6B52FFC32D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2B14C826-DC58-68D6-2C21-0552B18557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B51A261-1293-E755-8D9E-7B96A0552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67D91-F7D7-44E1-B453-E8DFC26E4930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64C2C8D-F7D7-F8C4-3D9D-5F7A603E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61C2BFA-D660-F5F8-6A0C-410143613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4458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5285C61-21B1-60C3-AC08-0A626C948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F72F0C5-B1CD-6A54-2E87-71A5B24B4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EDBC07-9189-B599-E11E-304AC4D2F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C40F-7A74-4D8C-84BB-E080E83EBC29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864457D3-7CD2-7484-63AB-90C43F5A2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FC972AC-4175-1CDF-DB14-98863DAE0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7414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2EF486E-7F15-5F79-7E70-DF948D90A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5BD2FC6C-7604-4365-BE20-6B8183FAB1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2D90B87-8771-9D8E-0C28-3D6CE3146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EFEF9-989F-4411-B67D-CD6E61E279AD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99E5CCC-C59C-9DB7-0FDC-47E8B81BA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B178BF23-AB75-3348-536B-D7643281B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83643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47023CC-4A8F-FD5B-07A1-6346575AD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B1D5E84B-45E7-017A-AABC-7ABB4F45CE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A1BEF782-2472-78AF-8BFC-AC5340BEE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20F03A6F-886A-4557-5969-AA081274F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7BCB-FDD4-482C-8C9E-BE60EE9C84C7}" type="datetime1">
              <a:rPr lang="it-IT" smtClean="0"/>
              <a:t>17/05/2026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CA111616-6BC1-C031-7BA9-3168892E1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A91E1B53-64E3-1FDC-4B7C-E7793C6B1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615179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DD3FCB5-B8F3-BA6C-3650-C5E39A61A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C4582234-3350-5C85-3756-17A0C6E7B9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A1AFF942-CE41-60B1-DFDB-588F0C453F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D51C1C61-3959-8B2D-E4FB-F6205EECFB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41798685-F8AA-ED15-8550-4BA10E165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418C8E01-E3BC-5241-8E51-B28CA8D36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6249E-D5F8-416E-A229-1FCBC6775F70}" type="datetime1">
              <a:rPr lang="it-IT" smtClean="0"/>
              <a:t>17/05/2026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05A6126E-3F26-49E9-8B33-3788590F2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690F6A87-1E20-CC09-641B-542629BC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68621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FE3B38-60DC-AF06-9940-0842D27C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E5574219-2C3C-1F35-CD37-4558245C1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25818-0FA4-4D59-A6AC-D14271E881D9}" type="datetime1">
              <a:rPr lang="it-IT" smtClean="0"/>
              <a:t>17/05/2026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665A3A98-663A-DE55-B6AD-C1429FAD8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8E91A3F0-C6C1-2403-C46B-6FAED27FA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37959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2DD6D8AD-A10A-6695-0D2F-DFEE8C116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F9150-400C-47D8-A858-465B89AD71B2}" type="datetime1">
              <a:rPr lang="it-IT" smtClean="0"/>
              <a:t>17/05/2026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ABD4EE8F-8FE3-4DC6-776F-BC3F38DD7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2A11B453-8938-E8D5-C876-C4F402086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26615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D26E477-8F8F-4E25-DCD5-8C46A1DE2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B2A1DC3-D582-A331-0863-795AB3B0B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8C41CAB-2A0D-0872-C1C3-986BB1EA11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3F9FB6B6-1C03-3752-746F-39E1AE194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FDAEE-85D3-480B-A943-76063E4599AF}" type="datetime1">
              <a:rPr lang="it-IT" smtClean="0"/>
              <a:t>17/05/2026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2D94800D-B9F6-646E-A1E1-F42F28ABD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CFA90B31-D4F9-7A6E-EE98-62D926343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87863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0732955-67C8-50E5-42E4-D63D4D7CB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0B4AC5EC-10B4-7AFF-06C6-8587BA62E7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41CE8B3C-B889-3053-FA81-1D105E9EE4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69E1442-6086-35F2-C6E9-484C565A9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B5E0-379A-4CC2-8CFF-5737B6DA7568}" type="datetime1">
              <a:rPr lang="it-IT" smtClean="0"/>
              <a:t>17/05/2026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9FD1AED8-7376-3372-276E-DEA648E6A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4B953C55-475E-D0EC-C86B-3E018477F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88899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B38FA46-D45E-0DC0-1AD7-E71F4D2D7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B70EF42A-770B-B71B-08AE-24479D8B6F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F939E523-4943-B1C1-6DA1-50504090F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94EB-4DC5-47FF-81B1-B12EC894C300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EDCF14A-CB32-1A01-AB2B-4C897E3CE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4F4B473-20A5-8383-DFD4-C383DC705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7961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EDE586D9-A1CC-7786-C959-EFBC8B1625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2F96B2BD-E673-7D54-0271-D013BBA4E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BB2803D-B578-A949-5730-AB84CD690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AF5BA-18D8-4B5B-8986-E906305DD7C3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E0E88E9E-48BE-F479-411F-2AAC1C08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7D17CEB2-17B2-CFA3-5E95-82E65C5F2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598416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olo presen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8431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09F3D5DA-4E2A-2D04-C7A8-164C27FD9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094C603-826F-B83F-F5EB-972EC75F4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DA7C7C2E-AF2E-015E-A230-1AC1D37F86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F823C6-C764-4191-A9B6-603CA6B0495A}" type="datetime1">
              <a:rPr lang="it-IT" smtClean="0"/>
              <a:t>17/05/2026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94E69E4-5210-AE3C-A700-C2C183D41A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0B58413-C905-CBD1-7649-05106D8CD2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E51F20-9F84-412A-96B5-E228C5307CB0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14641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www.iaea.org/projects/crp/f22071" TargetMode="Externa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6.png"/><Relationship Id="rId3" Type="http://schemas.openxmlformats.org/officeDocument/2006/relationships/image" Target="../media/image8.png"/><Relationship Id="rId7" Type="http://schemas.microsoft.com/office/2007/relationships/hdphoto" Target="../media/hdphoto1.wdp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hdphoto" Target="../media/hdphoto2.wdp"/><Relationship Id="rId5" Type="http://schemas.openxmlformats.org/officeDocument/2006/relationships/image" Target="../media/image10.png"/><Relationship Id="rId15" Type="http://schemas.openxmlformats.org/officeDocument/2006/relationships/image" Target="../media/image1.pn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jpeg"/><Relationship Id="rId1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1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.png"/><Relationship Id="rId10" Type="http://schemas.openxmlformats.org/officeDocument/2006/relationships/image" Target="../media/image22.png"/><Relationship Id="rId4" Type="http://schemas.microsoft.com/office/2007/relationships/hdphoto" Target="../media/hdphoto1.wdp"/><Relationship Id="rId9" Type="http://schemas.openxmlformats.org/officeDocument/2006/relationships/image" Target="../media/image21.gif"/><Relationship Id="rId1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2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8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2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8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0.png"/><Relationship Id="rId7" Type="http://schemas.openxmlformats.org/officeDocument/2006/relationships/image" Target="../media/image2.png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11" Type="http://schemas.openxmlformats.org/officeDocument/2006/relationships/image" Target="../media/image40.jpeg"/><Relationship Id="rId5" Type="http://schemas.openxmlformats.org/officeDocument/2006/relationships/image" Target="../media/image36.png"/><Relationship Id="rId10" Type="http://schemas.microsoft.com/office/2007/relationships/hdphoto" Target="../media/hdphoto3.wdp"/><Relationship Id="rId4" Type="http://schemas.openxmlformats.org/officeDocument/2006/relationships/image" Target="../media/image35.jpeg"/><Relationship Id="rId9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30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microsoft.com/office/2007/relationships/hdphoto" Target="../media/hdphoto5.wdp"/><Relationship Id="rId17" Type="http://schemas.openxmlformats.org/officeDocument/2006/relationships/image" Target="../media/image1.png"/><Relationship Id="rId2" Type="http://schemas.openxmlformats.org/officeDocument/2006/relationships/image" Target="../media/image41.png"/><Relationship Id="rId16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5" Type="http://schemas.openxmlformats.org/officeDocument/2006/relationships/image" Target="../media/image50.jpeg"/><Relationship Id="rId10" Type="http://schemas.microsoft.com/office/2007/relationships/hdphoto" Target="../media/hdphoto4.wdp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1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28.pn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27.jpeg"/><Relationship Id="rId4" Type="http://schemas.openxmlformats.org/officeDocument/2006/relationships/diagramLayout" Target="../diagrams/layout3.xml"/><Relationship Id="rId9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57.png"/><Relationship Id="rId18" Type="http://schemas.openxmlformats.org/officeDocument/2006/relationships/image" Target="../media/image1.png"/><Relationship Id="rId3" Type="http://schemas.openxmlformats.org/officeDocument/2006/relationships/image" Target="../media/image27.jpeg"/><Relationship Id="rId7" Type="http://schemas.openxmlformats.org/officeDocument/2006/relationships/image" Target="../media/image55.png"/><Relationship Id="rId12" Type="http://schemas.microsoft.com/office/2007/relationships/hdphoto" Target="../media/hdphoto5.wdp"/><Relationship Id="rId17" Type="http://schemas.openxmlformats.org/officeDocument/2006/relationships/image" Target="../media/image58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openxmlformats.org/officeDocument/2006/relationships/image" Target="../media/image49.png"/><Relationship Id="rId5" Type="http://schemas.openxmlformats.org/officeDocument/2006/relationships/image" Target="../media/image53.png"/><Relationship Id="rId15" Type="http://schemas.microsoft.com/office/2007/relationships/hdphoto" Target="../media/hdphoto4.wdp"/><Relationship Id="rId10" Type="http://schemas.microsoft.com/office/2007/relationships/hdphoto" Target="../media/hdphoto7.wdp"/><Relationship Id="rId4" Type="http://schemas.openxmlformats.org/officeDocument/2006/relationships/image" Target="../media/image52.jpeg"/><Relationship Id="rId9" Type="http://schemas.openxmlformats.org/officeDocument/2006/relationships/image" Target="../media/image56.png"/><Relationship Id="rId14" Type="http://schemas.openxmlformats.org/officeDocument/2006/relationships/image" Target="../media/image4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1.png"/><Relationship Id="rId3" Type="http://schemas.openxmlformats.org/officeDocument/2006/relationships/image" Target="../media/image27.jpeg"/><Relationship Id="rId7" Type="http://schemas.openxmlformats.org/officeDocument/2006/relationships/image" Target="../media/image62.png"/><Relationship Id="rId12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microsoft.com/office/2007/relationships/hdphoto" Target="../media/hdphoto5.wdp"/><Relationship Id="rId5" Type="http://schemas.openxmlformats.org/officeDocument/2006/relationships/image" Target="../media/image60.png"/><Relationship Id="rId10" Type="http://schemas.openxmlformats.org/officeDocument/2006/relationships/image" Target="../media/image64.png"/><Relationship Id="rId4" Type="http://schemas.openxmlformats.org/officeDocument/2006/relationships/image" Target="../media/image59.png"/><Relationship Id="rId9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28.png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7.jpeg"/><Relationship Id="rId4" Type="http://schemas.openxmlformats.org/officeDocument/2006/relationships/diagramLayout" Target="../diagrams/layout4.xml"/><Relationship Id="rId9" Type="http://schemas.openxmlformats.org/officeDocument/2006/relationships/image" Target="../media/image30.png"/><Relationship Id="rId1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28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71.png"/><Relationship Id="rId4" Type="http://schemas.openxmlformats.org/officeDocument/2006/relationships/image" Target="../media/image6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71.png"/><Relationship Id="rId4" Type="http://schemas.openxmlformats.org/officeDocument/2006/relationships/image" Target="../media/image6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77.png"/><Relationship Id="rId3" Type="http://schemas.openxmlformats.org/officeDocument/2006/relationships/image" Target="../media/image28.png"/><Relationship Id="rId7" Type="http://schemas.openxmlformats.org/officeDocument/2006/relationships/image" Target="../media/image76.emf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11" Type="http://schemas.openxmlformats.org/officeDocument/2006/relationships/diagramColors" Target="../diagrams/colors5.xml"/><Relationship Id="rId5" Type="http://schemas.openxmlformats.org/officeDocument/2006/relationships/image" Target="../media/image74.jpeg"/><Relationship Id="rId15" Type="http://schemas.openxmlformats.org/officeDocument/2006/relationships/image" Target="../media/image78.png"/><Relationship Id="rId10" Type="http://schemas.openxmlformats.org/officeDocument/2006/relationships/diagramQuickStyle" Target="../diagrams/quickStyle5.xml"/><Relationship Id="rId4" Type="http://schemas.openxmlformats.org/officeDocument/2006/relationships/image" Target="../media/image2.png"/><Relationship Id="rId9" Type="http://schemas.openxmlformats.org/officeDocument/2006/relationships/diagramLayout" Target="../diagrams/layout5.xml"/><Relationship Id="rId14" Type="http://schemas.microsoft.com/office/2007/relationships/hdphoto" Target="../media/hdphoto8.wdp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84.png"/><Relationship Id="rId18" Type="http://schemas.microsoft.com/office/2007/relationships/hdphoto" Target="../media/hdphoto14.wdp"/><Relationship Id="rId26" Type="http://schemas.openxmlformats.org/officeDocument/2006/relationships/image" Target="../media/image90.jpeg"/><Relationship Id="rId3" Type="http://schemas.openxmlformats.org/officeDocument/2006/relationships/image" Target="../media/image28.png"/><Relationship Id="rId21" Type="http://schemas.openxmlformats.org/officeDocument/2006/relationships/image" Target="../media/image87.png"/><Relationship Id="rId7" Type="http://schemas.openxmlformats.org/officeDocument/2006/relationships/image" Target="../media/image81.png"/><Relationship Id="rId12" Type="http://schemas.microsoft.com/office/2007/relationships/hdphoto" Target="../media/hdphoto11.wdp"/><Relationship Id="rId17" Type="http://schemas.openxmlformats.org/officeDocument/2006/relationships/image" Target="../media/image86.png"/><Relationship Id="rId25" Type="http://schemas.openxmlformats.org/officeDocument/2006/relationships/image" Target="../media/image89.png"/><Relationship Id="rId2" Type="http://schemas.openxmlformats.org/officeDocument/2006/relationships/notesSlide" Target="../notesSlides/notesSlide20.xml"/><Relationship Id="rId16" Type="http://schemas.microsoft.com/office/2007/relationships/hdphoto" Target="../media/hdphoto13.wdp"/><Relationship Id="rId20" Type="http://schemas.microsoft.com/office/2007/relationships/hdphoto" Target="../media/hdphoto4.wdp"/><Relationship Id="rId29" Type="http://schemas.openxmlformats.org/officeDocument/2006/relationships/image" Target="../media/image9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3.png"/><Relationship Id="rId24" Type="http://schemas.openxmlformats.org/officeDocument/2006/relationships/image" Target="../media/image2.png"/><Relationship Id="rId5" Type="http://schemas.openxmlformats.org/officeDocument/2006/relationships/image" Target="../media/image74.jpeg"/><Relationship Id="rId15" Type="http://schemas.openxmlformats.org/officeDocument/2006/relationships/image" Target="../media/image85.png"/><Relationship Id="rId23" Type="http://schemas.openxmlformats.org/officeDocument/2006/relationships/image" Target="../media/image88.png"/><Relationship Id="rId28" Type="http://schemas.openxmlformats.org/officeDocument/2006/relationships/image" Target="../media/image92.png"/><Relationship Id="rId10" Type="http://schemas.microsoft.com/office/2007/relationships/hdphoto" Target="../media/hdphoto10.wdp"/><Relationship Id="rId19" Type="http://schemas.openxmlformats.org/officeDocument/2006/relationships/image" Target="../media/image48.png"/><Relationship Id="rId4" Type="http://schemas.openxmlformats.org/officeDocument/2006/relationships/image" Target="../media/image79.png"/><Relationship Id="rId9" Type="http://schemas.openxmlformats.org/officeDocument/2006/relationships/image" Target="../media/image82.png"/><Relationship Id="rId14" Type="http://schemas.microsoft.com/office/2007/relationships/hdphoto" Target="../media/hdphoto12.wdp"/><Relationship Id="rId22" Type="http://schemas.microsoft.com/office/2007/relationships/hdphoto" Target="../media/hdphoto15.wdp"/><Relationship Id="rId27" Type="http://schemas.openxmlformats.org/officeDocument/2006/relationships/image" Target="../media/image91.png"/><Relationship Id="rId30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84.png"/><Relationship Id="rId18" Type="http://schemas.microsoft.com/office/2007/relationships/hdphoto" Target="../media/hdphoto14.wdp"/><Relationship Id="rId3" Type="http://schemas.openxmlformats.org/officeDocument/2006/relationships/image" Target="../media/image28.png"/><Relationship Id="rId21" Type="http://schemas.openxmlformats.org/officeDocument/2006/relationships/image" Target="../media/image95.png"/><Relationship Id="rId7" Type="http://schemas.openxmlformats.org/officeDocument/2006/relationships/image" Target="../media/image81.png"/><Relationship Id="rId12" Type="http://schemas.microsoft.com/office/2007/relationships/hdphoto" Target="../media/hdphoto11.wdp"/><Relationship Id="rId17" Type="http://schemas.openxmlformats.org/officeDocument/2006/relationships/image" Target="../media/image86.png"/><Relationship Id="rId2" Type="http://schemas.openxmlformats.org/officeDocument/2006/relationships/notesSlide" Target="../notesSlides/notesSlide21.xml"/><Relationship Id="rId16" Type="http://schemas.microsoft.com/office/2007/relationships/hdphoto" Target="../media/hdphoto13.wdp"/><Relationship Id="rId20" Type="http://schemas.microsoft.com/office/2007/relationships/hdphoto" Target="../media/hdphoto1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3.png"/><Relationship Id="rId5" Type="http://schemas.openxmlformats.org/officeDocument/2006/relationships/image" Target="../media/image74.jpeg"/><Relationship Id="rId15" Type="http://schemas.openxmlformats.org/officeDocument/2006/relationships/image" Target="../media/image85.png"/><Relationship Id="rId23" Type="http://schemas.openxmlformats.org/officeDocument/2006/relationships/image" Target="../media/image1.png"/><Relationship Id="rId10" Type="http://schemas.microsoft.com/office/2007/relationships/hdphoto" Target="../media/hdphoto10.wdp"/><Relationship Id="rId19" Type="http://schemas.openxmlformats.org/officeDocument/2006/relationships/image" Target="../media/image94.png"/><Relationship Id="rId4" Type="http://schemas.openxmlformats.org/officeDocument/2006/relationships/image" Target="../media/image79.png"/><Relationship Id="rId9" Type="http://schemas.openxmlformats.org/officeDocument/2006/relationships/image" Target="../media/image82.png"/><Relationship Id="rId14" Type="http://schemas.microsoft.com/office/2007/relationships/hdphoto" Target="../media/hdphoto12.wdp"/><Relationship Id="rId22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97.jpeg"/><Relationship Id="rId7" Type="http://schemas.openxmlformats.org/officeDocument/2006/relationships/image" Target="../media/image101.emf"/><Relationship Id="rId2" Type="http://schemas.openxmlformats.org/officeDocument/2006/relationships/image" Target="../media/image96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99.jpeg"/><Relationship Id="rId4" Type="http://schemas.openxmlformats.org/officeDocument/2006/relationships/image" Target="../media/image98.png"/><Relationship Id="rId9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svg"/><Relationship Id="rId7" Type="http://schemas.openxmlformats.org/officeDocument/2006/relationships/image" Target="../media/image1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111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image" Target="../media/image110.pn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image" Target="../media/image109.png"/><Relationship Id="rId5" Type="http://schemas.openxmlformats.org/officeDocument/2006/relationships/diagramQuickStyle" Target="../diagrams/quickStyle6.xml"/><Relationship Id="rId15" Type="http://schemas.openxmlformats.org/officeDocument/2006/relationships/image" Target="../media/image2.png"/><Relationship Id="rId10" Type="http://schemas.openxmlformats.org/officeDocument/2006/relationships/image" Target="../media/image108.png"/><Relationship Id="rId4" Type="http://schemas.openxmlformats.org/officeDocument/2006/relationships/diagramLayout" Target="../diagrams/layout6.xml"/><Relationship Id="rId9" Type="http://schemas.openxmlformats.org/officeDocument/2006/relationships/image" Target="../media/image107.png"/><Relationship Id="rId1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12.png"/><Relationship Id="rId7" Type="http://schemas.openxmlformats.org/officeDocument/2006/relationships/image" Target="../media/image116.png"/><Relationship Id="rId12" Type="http://schemas.openxmlformats.org/officeDocument/2006/relationships/image" Target="../media/image119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115.png"/><Relationship Id="rId11" Type="http://schemas.openxmlformats.org/officeDocument/2006/relationships/image" Target="../media/image2.png"/><Relationship Id="rId5" Type="http://schemas.openxmlformats.org/officeDocument/2006/relationships/image" Target="../media/image114.jpeg"/><Relationship Id="rId10" Type="http://schemas.openxmlformats.org/officeDocument/2006/relationships/image" Target="../media/image118.png"/><Relationship Id="rId4" Type="http://schemas.openxmlformats.org/officeDocument/2006/relationships/image" Target="../media/image113.jpeg"/><Relationship Id="rId9" Type="http://schemas.openxmlformats.org/officeDocument/2006/relationships/image" Target="../media/image11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7" Type="http://schemas.microsoft.com/office/2007/relationships/hdphoto" Target="../media/hdphoto18.wdp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microsoft.com/office/2007/relationships/hdphoto" Target="../media/hdphoto17.wdp"/><Relationship Id="rId4" Type="http://schemas.openxmlformats.org/officeDocument/2006/relationships/image" Target="../media/image12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eg"/><Relationship Id="rId13" Type="http://schemas.openxmlformats.org/officeDocument/2006/relationships/image" Target="../media/image130.tiff"/><Relationship Id="rId18" Type="http://schemas.microsoft.com/office/2007/relationships/hdphoto" Target="../media/hdphoto20.wdp"/><Relationship Id="rId3" Type="http://schemas.openxmlformats.org/officeDocument/2006/relationships/image" Target="../media/image123.jpeg"/><Relationship Id="rId7" Type="http://schemas.openxmlformats.org/officeDocument/2006/relationships/chart" Target="../charts/chart3.xml"/><Relationship Id="rId12" Type="http://schemas.openxmlformats.org/officeDocument/2006/relationships/image" Target="../media/image129.tiff"/><Relationship Id="rId17" Type="http://schemas.openxmlformats.org/officeDocument/2006/relationships/image" Target="../media/image133.png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132.tiff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2.xml"/><Relationship Id="rId11" Type="http://schemas.openxmlformats.org/officeDocument/2006/relationships/image" Target="../media/image128.png"/><Relationship Id="rId5" Type="http://schemas.openxmlformats.org/officeDocument/2006/relationships/image" Target="../media/image124.jpeg"/><Relationship Id="rId15" Type="http://schemas.microsoft.com/office/2007/relationships/hdphoto" Target="../media/hdphoto19.wdp"/><Relationship Id="rId10" Type="http://schemas.openxmlformats.org/officeDocument/2006/relationships/image" Target="../media/image127.jpeg"/><Relationship Id="rId4" Type="http://schemas.openxmlformats.org/officeDocument/2006/relationships/chart" Target="../charts/chart1.xml"/><Relationship Id="rId9" Type="http://schemas.openxmlformats.org/officeDocument/2006/relationships/image" Target="../media/image126.jpeg"/><Relationship Id="rId14" Type="http://schemas.openxmlformats.org/officeDocument/2006/relationships/image" Target="../media/image1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5.jpeg"/><Relationship Id="rId4" Type="http://schemas.openxmlformats.org/officeDocument/2006/relationships/chart" Target="../charts/char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7" Type="http://schemas.openxmlformats.org/officeDocument/2006/relationships/image" Target="../media/image14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jpeg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jpeg"/><Relationship Id="rId3" Type="http://schemas.openxmlformats.org/officeDocument/2006/relationships/image" Target="../media/image28.png"/><Relationship Id="rId7" Type="http://schemas.openxmlformats.org/officeDocument/2006/relationships/image" Target="../media/image14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jpeg"/><Relationship Id="rId5" Type="http://schemas.openxmlformats.org/officeDocument/2006/relationships/image" Target="../media/image142.tiff"/><Relationship Id="rId4" Type="http://schemas.openxmlformats.org/officeDocument/2006/relationships/image" Target="../media/image141.tiff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openxmlformats.org/officeDocument/2006/relationships/image" Target="../media/image153.jpeg"/><Relationship Id="rId18" Type="http://schemas.openxmlformats.org/officeDocument/2006/relationships/image" Target="../media/image157.jpeg"/><Relationship Id="rId3" Type="http://schemas.openxmlformats.org/officeDocument/2006/relationships/image" Target="../media/image28.png"/><Relationship Id="rId7" Type="http://schemas.openxmlformats.org/officeDocument/2006/relationships/diagramColors" Target="../diagrams/colors7.xml"/><Relationship Id="rId12" Type="http://schemas.openxmlformats.org/officeDocument/2006/relationships/image" Target="../media/image152.jpeg"/><Relationship Id="rId17" Type="http://schemas.openxmlformats.org/officeDocument/2006/relationships/image" Target="../media/image156.png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55.png"/><Relationship Id="rId20" Type="http://schemas.openxmlformats.org/officeDocument/2006/relationships/image" Target="../media/image15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11" Type="http://schemas.microsoft.com/office/2007/relationships/hdphoto" Target="../media/hdphoto12.wdp"/><Relationship Id="rId5" Type="http://schemas.openxmlformats.org/officeDocument/2006/relationships/diagramLayout" Target="../diagrams/layout7.xml"/><Relationship Id="rId15" Type="http://schemas.openxmlformats.org/officeDocument/2006/relationships/image" Target="../media/image88.png"/><Relationship Id="rId10" Type="http://schemas.openxmlformats.org/officeDocument/2006/relationships/image" Target="../media/image84.png"/><Relationship Id="rId19" Type="http://schemas.openxmlformats.org/officeDocument/2006/relationships/image" Target="../media/image107.png"/><Relationship Id="rId4" Type="http://schemas.openxmlformats.org/officeDocument/2006/relationships/diagramData" Target="../diagrams/data7.xml"/><Relationship Id="rId9" Type="http://schemas.openxmlformats.org/officeDocument/2006/relationships/image" Target="../media/image151.png"/><Relationship Id="rId14" Type="http://schemas.openxmlformats.org/officeDocument/2006/relationships/image" Target="../media/image15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13" Type="http://schemas.openxmlformats.org/officeDocument/2006/relationships/image" Target="../media/image166.png"/><Relationship Id="rId3" Type="http://schemas.openxmlformats.org/officeDocument/2006/relationships/image" Target="../media/image28.png"/><Relationship Id="rId7" Type="http://schemas.openxmlformats.org/officeDocument/2006/relationships/image" Target="../media/image162.png"/><Relationship Id="rId12" Type="http://schemas.openxmlformats.org/officeDocument/2006/relationships/image" Target="../media/image165.png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16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1.jpeg"/><Relationship Id="rId11" Type="http://schemas.openxmlformats.org/officeDocument/2006/relationships/image" Target="../media/image88.png"/><Relationship Id="rId5" Type="http://schemas.openxmlformats.org/officeDocument/2006/relationships/image" Target="../media/image160.png"/><Relationship Id="rId15" Type="http://schemas.openxmlformats.org/officeDocument/2006/relationships/image" Target="../media/image168.jpeg"/><Relationship Id="rId10" Type="http://schemas.openxmlformats.org/officeDocument/2006/relationships/image" Target="../media/image164.png"/><Relationship Id="rId4" Type="http://schemas.openxmlformats.org/officeDocument/2006/relationships/image" Target="../media/image159.jpeg"/><Relationship Id="rId9" Type="http://schemas.openxmlformats.org/officeDocument/2006/relationships/image" Target="../media/image163.png"/><Relationship Id="rId14" Type="http://schemas.openxmlformats.org/officeDocument/2006/relationships/image" Target="../media/image16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13" Type="http://schemas.openxmlformats.org/officeDocument/2006/relationships/image" Target="../media/image179.png"/><Relationship Id="rId3" Type="http://schemas.openxmlformats.org/officeDocument/2006/relationships/image" Target="../media/image171.png"/><Relationship Id="rId7" Type="http://schemas.openxmlformats.org/officeDocument/2006/relationships/image" Target="../media/image175.png"/><Relationship Id="rId12" Type="http://schemas.openxmlformats.org/officeDocument/2006/relationships/image" Target="../media/image178.pn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4.png"/><Relationship Id="rId11" Type="http://schemas.openxmlformats.org/officeDocument/2006/relationships/image" Target="../media/image177.jpeg"/><Relationship Id="rId5" Type="http://schemas.openxmlformats.org/officeDocument/2006/relationships/image" Target="../media/image173.png"/><Relationship Id="rId10" Type="http://schemas.openxmlformats.org/officeDocument/2006/relationships/image" Target="../media/image32.png"/><Relationship Id="rId4" Type="http://schemas.openxmlformats.org/officeDocument/2006/relationships/image" Target="../media/image172.jpeg"/><Relationship Id="rId9" Type="http://schemas.openxmlformats.org/officeDocument/2006/relationships/image" Target="../media/image176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5.jpeg"/><Relationship Id="rId13" Type="http://schemas.openxmlformats.org/officeDocument/2006/relationships/image" Target="../media/image190.jpeg"/><Relationship Id="rId18" Type="http://schemas.microsoft.com/office/2007/relationships/hdphoto" Target="../media/hdphoto25.wdp"/><Relationship Id="rId3" Type="http://schemas.openxmlformats.org/officeDocument/2006/relationships/image" Target="../media/image180.jpeg"/><Relationship Id="rId7" Type="http://schemas.openxmlformats.org/officeDocument/2006/relationships/image" Target="../media/image184.jpeg"/><Relationship Id="rId12" Type="http://schemas.openxmlformats.org/officeDocument/2006/relationships/image" Target="../media/image189.jpeg"/><Relationship Id="rId17" Type="http://schemas.openxmlformats.org/officeDocument/2006/relationships/image" Target="../media/image194.png"/><Relationship Id="rId2" Type="http://schemas.openxmlformats.org/officeDocument/2006/relationships/notesSlide" Target="../notesSlides/notesSlide29.xml"/><Relationship Id="rId16" Type="http://schemas.openxmlformats.org/officeDocument/2006/relationships/image" Target="../media/image19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3.jpeg"/><Relationship Id="rId11" Type="http://schemas.openxmlformats.org/officeDocument/2006/relationships/image" Target="../media/image188.jpeg"/><Relationship Id="rId5" Type="http://schemas.openxmlformats.org/officeDocument/2006/relationships/image" Target="../media/image182.jpeg"/><Relationship Id="rId15" Type="http://schemas.openxmlformats.org/officeDocument/2006/relationships/image" Target="../media/image192.jpeg"/><Relationship Id="rId10" Type="http://schemas.openxmlformats.org/officeDocument/2006/relationships/image" Target="../media/image187.jpeg"/><Relationship Id="rId19" Type="http://schemas.openxmlformats.org/officeDocument/2006/relationships/image" Target="../media/image195.svg"/><Relationship Id="rId4" Type="http://schemas.openxmlformats.org/officeDocument/2006/relationships/image" Target="../media/image181.jpeg"/><Relationship Id="rId9" Type="http://schemas.openxmlformats.org/officeDocument/2006/relationships/image" Target="../media/image186.jpeg"/><Relationship Id="rId14" Type="http://schemas.openxmlformats.org/officeDocument/2006/relationships/image" Target="../media/image19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tangolo con angoli arrotondati 3">
            <a:extLst>
              <a:ext uri="{FF2B5EF4-FFF2-40B4-BE49-F238E27FC236}">
                <a16:creationId xmlns:a16="http://schemas.microsoft.com/office/drawing/2014/main" id="{8587BF36-4C1D-E9EE-C1B6-251C24FF994F}"/>
              </a:ext>
            </a:extLst>
          </p:cNvPr>
          <p:cNvSpPr/>
          <p:nvPr/>
        </p:nvSpPr>
        <p:spPr>
          <a:xfrm>
            <a:off x="1034715" y="1444446"/>
            <a:ext cx="10022305" cy="3900906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5" name="Immagine 4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671A4C53-1340-4907-3F5E-81CE56281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4149867" y="458815"/>
            <a:ext cx="3431812" cy="853467"/>
          </a:xfrm>
          <a:prstGeom prst="roundRect">
            <a:avLst>
              <a:gd name="adj" fmla="val 6724"/>
            </a:avLst>
          </a:prstGeom>
          <a:effectLst/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CAC80D84-A026-4125-3D90-4BFFD211DD12}"/>
              </a:ext>
            </a:extLst>
          </p:cNvPr>
          <p:cNvSpPr txBox="1"/>
          <p:nvPr/>
        </p:nvSpPr>
        <p:spPr>
          <a:xfrm>
            <a:off x="1213458" y="1696453"/>
            <a:ext cx="9843562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400" b="1" dirty="0">
                <a:solidFill>
                  <a:schemeClr val="bg1"/>
                </a:solidFill>
              </a:rPr>
              <a:t>Cyclotron solid target manufacturing techniques for medical radionuclide production: </a:t>
            </a:r>
          </a:p>
          <a:p>
            <a:r>
              <a:rPr lang="en-GB" sz="3400" b="1" dirty="0">
                <a:solidFill>
                  <a:schemeClr val="bg1"/>
                </a:solidFill>
              </a:rPr>
              <a:t>R&amp;D within LARAMED project at INFN-LNL</a:t>
            </a:r>
            <a:endParaRPr lang="it-IT" sz="3400" b="1" dirty="0">
              <a:solidFill>
                <a:schemeClr val="bg1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58CF6E4C-6785-CA64-E69B-F74379771440}"/>
              </a:ext>
            </a:extLst>
          </p:cNvPr>
          <p:cNvSpPr txBox="1"/>
          <p:nvPr/>
        </p:nvSpPr>
        <p:spPr>
          <a:xfrm>
            <a:off x="1526070" y="3684353"/>
            <a:ext cx="91398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</a:t>
            </a:r>
            <a:r>
              <a:rPr lang="en-US" sz="24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it-IT" sz="2400" dirty="0">
                <a:solidFill>
                  <a:schemeClr val="bg1"/>
                </a:solidFill>
              </a:rPr>
              <a:t>Alisa </a:t>
            </a:r>
            <a:r>
              <a:rPr lang="it-IT" sz="2400" dirty="0" err="1">
                <a:solidFill>
                  <a:schemeClr val="bg1"/>
                </a:solidFill>
              </a:rPr>
              <a:t>Kotliarenko</a:t>
            </a:r>
            <a:r>
              <a:rPr lang="it-IT" sz="2400" dirty="0">
                <a:solidFill>
                  <a:schemeClr val="bg1"/>
                </a:solidFill>
              </a:rPr>
              <a:t>, Gaja Piteo, Gaia Pupillo, Liliana Mou, Lucia De Dominicis, Juan Esposito</a:t>
            </a:r>
          </a:p>
          <a:p>
            <a:pPr algn="l"/>
            <a:endParaRPr lang="en-US" sz="2400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9B8FEBD1-F760-EFD7-82F8-C5D1E572D247}"/>
              </a:ext>
            </a:extLst>
          </p:cNvPr>
          <p:cNvCxnSpPr>
            <a:cxnSpLocks/>
          </p:cNvCxnSpPr>
          <p:nvPr/>
        </p:nvCxnSpPr>
        <p:spPr>
          <a:xfrm>
            <a:off x="1526071" y="3684353"/>
            <a:ext cx="0" cy="135687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4032C00B-EEB4-0794-E2D4-68D862425F7E}"/>
              </a:ext>
            </a:extLst>
          </p:cNvPr>
          <p:cNvSpPr txBox="1"/>
          <p:nvPr/>
        </p:nvSpPr>
        <p:spPr>
          <a:xfrm>
            <a:off x="1237590" y="6055287"/>
            <a:ext cx="6613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C7315EF-638C-F7B0-9333-2F22A266493E}"/>
              </a:ext>
            </a:extLst>
          </p:cNvPr>
          <p:cNvSpPr txBox="1"/>
          <p:nvPr/>
        </p:nvSpPr>
        <p:spPr>
          <a:xfrm>
            <a:off x="1526069" y="4655595"/>
            <a:ext cx="87729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</a:rPr>
              <a:t>National Institute for </a:t>
            </a:r>
            <a:r>
              <a:rPr lang="it-IT" sz="2000" dirty="0" err="1">
                <a:solidFill>
                  <a:schemeClr val="bg1"/>
                </a:solidFill>
              </a:rPr>
              <a:t>Nuclear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Physics</a:t>
            </a:r>
            <a:r>
              <a:rPr lang="it-IT" sz="2000" dirty="0">
                <a:solidFill>
                  <a:schemeClr val="bg1"/>
                </a:solidFill>
              </a:rPr>
              <a:t> – Legnaro National </a:t>
            </a:r>
            <a:r>
              <a:rPr lang="it-IT" sz="2000" dirty="0" err="1">
                <a:solidFill>
                  <a:schemeClr val="bg1"/>
                </a:solidFill>
              </a:rPr>
              <a:t>Laboratories</a:t>
            </a:r>
            <a:r>
              <a:rPr lang="it-IT" sz="2000" dirty="0">
                <a:solidFill>
                  <a:schemeClr val="bg1"/>
                </a:solidFill>
              </a:rPr>
              <a:t> (Italy)</a:t>
            </a:r>
          </a:p>
        </p:txBody>
      </p:sp>
      <p:sp>
        <p:nvSpPr>
          <p:cNvPr id="21" name="Rettangolo con angoli arrotondati 20">
            <a:extLst>
              <a:ext uri="{FF2B5EF4-FFF2-40B4-BE49-F238E27FC236}">
                <a16:creationId xmlns:a16="http://schemas.microsoft.com/office/drawing/2014/main" id="{C6D8F2EB-36DB-D761-2344-D8EBFD3F2BA8}"/>
              </a:ext>
            </a:extLst>
          </p:cNvPr>
          <p:cNvSpPr/>
          <p:nvPr/>
        </p:nvSpPr>
        <p:spPr>
          <a:xfrm>
            <a:off x="-114300" y="-124691"/>
            <a:ext cx="12306300" cy="7148742"/>
          </a:xfrm>
          <a:prstGeom prst="roundRect">
            <a:avLst>
              <a:gd name="adj" fmla="val 9506"/>
            </a:avLst>
          </a:prstGeom>
          <a:noFill/>
          <a:ln w="1016000" cap="rnd">
            <a:solidFill>
              <a:srgbClr val="002D4C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40D0FEF1-3E0C-E7BD-3D61-FF625F406705}"/>
              </a:ext>
            </a:extLst>
          </p:cNvPr>
          <p:cNvSpPr txBox="1"/>
          <p:nvPr/>
        </p:nvSpPr>
        <p:spPr>
          <a:xfrm>
            <a:off x="1268646" y="5398195"/>
            <a:ext cx="573242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18–19 May 2026</a:t>
            </a:r>
            <a:endParaRPr lang="de-DE" sz="1600" dirty="0"/>
          </a:p>
          <a:p>
            <a:r>
              <a:rPr lang="de-DE" sz="1600" dirty="0"/>
              <a:t>GSI Helmholtzzentrum für Schwerionenforschung, Darmstadt</a:t>
            </a:r>
            <a:endParaRPr lang="it-IT" sz="1600" dirty="0">
              <a:solidFill>
                <a:srgbClr val="002D4C"/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88F93960-A142-78D1-B2F4-AA95065EA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7911" y="5406125"/>
            <a:ext cx="3230367" cy="109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53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044F1-5FAB-3E08-BDF7-1D402234B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18469D2E-FAF3-9F01-DAE9-B4A1E86B0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2</a:t>
            </a:fld>
            <a:endParaRPr lang="it-IT"/>
          </a:p>
        </p:txBody>
      </p:sp>
      <p:sp>
        <p:nvSpPr>
          <p:cNvPr id="5" name="Rettangolo con angoli arrotondati 4">
            <a:extLst>
              <a:ext uri="{FF2B5EF4-FFF2-40B4-BE49-F238E27FC236}">
                <a16:creationId xmlns:a16="http://schemas.microsoft.com/office/drawing/2014/main" id="{9B3ABE0C-AB42-0324-4010-67044934B1C3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4AAE96EC-E92C-5A4B-A756-1A4E906CEA81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DC13947D-9A8C-9677-7797-CC3737D56304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05AB942B-EC1E-0F1E-3289-5CCC57878E3A}"/>
              </a:ext>
            </a:extLst>
          </p:cNvPr>
          <p:cNvSpPr txBox="1"/>
          <p:nvPr/>
        </p:nvSpPr>
        <p:spPr>
          <a:xfrm>
            <a:off x="341194" y="253546"/>
            <a:ext cx="11012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Innovative radiopharmaceuticals for medical advancements…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785D7A7E-2C05-1C3B-7CC5-BAABAEADB090}"/>
              </a:ext>
            </a:extLst>
          </p:cNvPr>
          <p:cNvSpPr txBox="1"/>
          <p:nvPr/>
        </p:nvSpPr>
        <p:spPr>
          <a:xfrm>
            <a:off x="6136595" y="3544641"/>
            <a:ext cx="5507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Clr>
                <a:srgbClr val="FF0000"/>
              </a:buClr>
              <a:buNone/>
              <a:defRPr/>
            </a:pPr>
            <a:endParaRPr lang="en-US" sz="2800" i="1" kern="0" noProof="0" dirty="0">
              <a:ln>
                <a:prstDash val="solid"/>
              </a:ln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01033418-EF07-60B1-D002-183193572242}"/>
              </a:ext>
            </a:extLst>
          </p:cNvPr>
          <p:cNvSpPr txBox="1"/>
          <p:nvPr/>
        </p:nvSpPr>
        <p:spPr>
          <a:xfrm>
            <a:off x="6566099" y="2681078"/>
            <a:ext cx="46484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 err="1"/>
              <a:t>Need</a:t>
            </a:r>
            <a:r>
              <a:rPr lang="it-IT" sz="2800" dirty="0"/>
              <a:t> for innovative </a:t>
            </a:r>
          </a:p>
          <a:p>
            <a:pPr algn="ctr">
              <a:buClr>
                <a:srgbClr val="FF0000"/>
              </a:buClr>
              <a:defRPr/>
            </a:pPr>
            <a:r>
              <a:rPr lang="it-IT" sz="2800" dirty="0" err="1"/>
              <a:t>radiopharmaceuticals</a:t>
            </a:r>
            <a:r>
              <a:rPr lang="it-IT" sz="2800" dirty="0"/>
              <a:t> </a:t>
            </a:r>
          </a:p>
          <a:p>
            <a:pPr algn="ctr">
              <a:buClr>
                <a:srgbClr val="FF0000"/>
              </a:buClr>
              <a:defRPr/>
            </a:pPr>
            <a:r>
              <a:rPr lang="en-US" sz="2800" i="1" kern="0" dirty="0">
                <a:ln>
                  <a:prstDash val="solid"/>
                </a:ln>
                <a:ea typeface="Arial Unicode MS" panose="020B0604020202020204" pitchFamily="34" charset="-128"/>
                <a:cs typeface="Arial Unicode MS" panose="020B0604020202020204" pitchFamily="34" charset="-128"/>
              </a:rPr>
              <a:t>useful for solving still open </a:t>
            </a:r>
          </a:p>
          <a:p>
            <a:pPr algn="ctr">
              <a:buClr>
                <a:srgbClr val="FF0000"/>
              </a:buClr>
              <a:defRPr/>
            </a:pPr>
            <a:r>
              <a:rPr lang="en-US" sz="2800" i="1" kern="0" dirty="0">
                <a:ln>
                  <a:prstDash val="solid"/>
                </a:ln>
                <a:ea typeface="Arial Unicode MS" panose="020B0604020202020204" pitchFamily="34" charset="-128"/>
                <a:cs typeface="Arial Unicode MS" panose="020B0604020202020204" pitchFamily="34" charset="-128"/>
              </a:rPr>
              <a:t>clinical problems</a:t>
            </a:r>
          </a:p>
        </p:txBody>
      </p:sp>
      <p:pic>
        <p:nvPicPr>
          <p:cNvPr id="1028" name="Picture 4" descr="Il Valore Della Ricerca - Giornata Internazionale degli Studi Clinici">
            <a:extLst>
              <a:ext uri="{FF2B5EF4-FFF2-40B4-BE49-F238E27FC236}">
                <a16:creationId xmlns:a16="http://schemas.microsoft.com/office/drawing/2014/main" id="{55620CE7-678B-91EE-8112-EC6C79751D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34" y="2595328"/>
            <a:ext cx="2294144" cy="201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5BC42942-82BD-943F-96AE-E7764DFC1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7912" y="1117187"/>
            <a:ext cx="3633531" cy="2505673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3AB33B86-863D-9A8D-91E6-714AA7FB26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9885" y="3699416"/>
            <a:ext cx="3761558" cy="2523963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B849E8C5-885C-F957-239D-769B8A42240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DC4A92A-947C-0188-FCCD-901E36DA8372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8" name="Immagine 7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037A0640-0F99-0F16-88F4-E9884140C9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09206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9D416E46-3A61-900B-960A-35D4F0352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1383" y="3516630"/>
            <a:ext cx="2139881" cy="2145978"/>
          </a:xfrm>
          <a:prstGeom prst="rect">
            <a:avLst/>
          </a:prstGeom>
        </p:spPr>
      </p:pic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7180586-DC4A-FD20-9FAA-F40876211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3</a:t>
            </a:fld>
            <a:endParaRPr lang="it-IT"/>
          </a:p>
        </p:txBody>
      </p:sp>
      <p:pic>
        <p:nvPicPr>
          <p:cNvPr id="6" name="Immagine 5" descr="Immagine che contiene testo, schermata, Carattere, Policromia&#10;&#10;Il contenuto generato dall'IA potrebbe non essere corretto.">
            <a:extLst>
              <a:ext uri="{FF2B5EF4-FFF2-40B4-BE49-F238E27FC236}">
                <a16:creationId xmlns:a16="http://schemas.microsoft.com/office/drawing/2014/main" id="{2553DC18-C40C-D901-FE2C-6AC1CFBB10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84" y="1556478"/>
            <a:ext cx="5931616" cy="3651628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3C92F86B-62E8-25B3-A93A-1E9EEC50065B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6B52475A-37C4-22EB-C218-37751B70C53C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F48E5A1-1267-7734-A053-39B2B7805E0E}"/>
              </a:ext>
            </a:extLst>
          </p:cNvPr>
          <p:cNvSpPr txBox="1"/>
          <p:nvPr/>
        </p:nvSpPr>
        <p:spPr>
          <a:xfrm>
            <a:off x="341193" y="253546"/>
            <a:ext cx="11464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…with emerging medical radionuclides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305F0E9-2328-478C-AA61-EC9035031562}"/>
              </a:ext>
            </a:extLst>
          </p:cNvPr>
          <p:cNvSpPr txBox="1"/>
          <p:nvPr/>
        </p:nvSpPr>
        <p:spPr>
          <a:xfrm>
            <a:off x="6449203" y="1327001"/>
            <a:ext cx="41841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noProof="0" dirty="0">
                <a:solidFill>
                  <a:srgbClr val="0D0D0D"/>
                </a:solidFill>
                <a:effectLst/>
                <a:latin typeface="Lato" panose="020F0502020204030203" pitchFamily="34" charset="0"/>
              </a:rPr>
              <a:t>Longer half-life periods for immuno-PET</a:t>
            </a:r>
            <a:endParaRPr lang="en-US" b="1" noProof="0" dirty="0">
              <a:solidFill>
                <a:srgbClr val="0D0D0D"/>
              </a:solidFill>
              <a:latin typeface="Lato" panose="020F0502020204030203" pitchFamily="34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2186A2E-E179-E962-D74E-387FAF550311}"/>
              </a:ext>
            </a:extLst>
          </p:cNvPr>
          <p:cNvSpPr txBox="1"/>
          <p:nvPr/>
        </p:nvSpPr>
        <p:spPr>
          <a:xfrm>
            <a:off x="6450501" y="2260119"/>
            <a:ext cx="40798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kern="900" spc="100" noProof="0" dirty="0">
                <a:solidFill>
                  <a:srgbClr val="0D0D0D"/>
                </a:solidFill>
                <a:effectLst/>
                <a:latin typeface="Lato" panose="020F0502020204030203" pitchFamily="34" charset="0"/>
              </a:rPr>
              <a:t>Multimodal Imaging PET/MRI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BA0A2ACA-665E-A15D-6394-4EA1347B5D1D}"/>
              </a:ext>
            </a:extLst>
          </p:cNvPr>
          <p:cNvSpPr txBox="1"/>
          <p:nvPr/>
        </p:nvSpPr>
        <p:spPr>
          <a:xfrm>
            <a:off x="6449203" y="3043351"/>
            <a:ext cx="39941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noProof="0" dirty="0" err="1">
                <a:solidFill>
                  <a:srgbClr val="0D0D0D"/>
                </a:solidFill>
                <a:latin typeface="Lato" panose="020F0502020204030203" pitchFamily="34" charset="0"/>
              </a:rPr>
              <a:t>Theranostic</a:t>
            </a:r>
            <a:r>
              <a:rPr lang="en-US" b="1" noProof="0" dirty="0">
                <a:solidFill>
                  <a:srgbClr val="0D0D0D"/>
                </a:solidFill>
                <a:latin typeface="Lato" panose="020F0502020204030203" pitchFamily="34" charset="0"/>
              </a:rPr>
              <a:t> pair </a:t>
            </a:r>
            <a:r>
              <a:rPr lang="en-US" b="1" noProof="0" dirty="0">
                <a:solidFill>
                  <a:srgbClr val="0D0D0D"/>
                </a:solidFill>
                <a:latin typeface="Lato" panose="020F0502020204030203" pitchFamily="34" charset="0"/>
                <a:sym typeface="Wingdings" panose="05000000000000000000" pitchFamily="2" charset="2"/>
              </a:rPr>
              <a:t></a:t>
            </a:r>
            <a:r>
              <a:rPr lang="en-US" b="1" noProof="0" dirty="0">
                <a:solidFill>
                  <a:srgbClr val="0D0D0D"/>
                </a:solidFill>
                <a:latin typeface="Lato" panose="020F0502020204030203" pitchFamily="34" charset="0"/>
              </a:rPr>
              <a:t> ‘matched pair’ </a:t>
            </a:r>
          </a:p>
        </p:txBody>
      </p:sp>
      <p:sp>
        <p:nvSpPr>
          <p:cNvPr id="41" name="Rettangolo 40">
            <a:extLst>
              <a:ext uri="{FF2B5EF4-FFF2-40B4-BE49-F238E27FC236}">
                <a16:creationId xmlns:a16="http://schemas.microsoft.com/office/drawing/2014/main" id="{41C5BA96-3824-87BF-9B50-858B4C3934AC}"/>
              </a:ext>
            </a:extLst>
          </p:cNvPr>
          <p:cNvSpPr/>
          <p:nvPr/>
        </p:nvSpPr>
        <p:spPr>
          <a:xfrm>
            <a:off x="10647222" y="1243492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561E0A5C-7804-8059-853D-7EB09FFD85FF}"/>
              </a:ext>
            </a:extLst>
          </p:cNvPr>
          <p:cNvSpPr txBox="1"/>
          <p:nvPr/>
        </p:nvSpPr>
        <p:spPr>
          <a:xfrm>
            <a:off x="10714680" y="1291997"/>
            <a:ext cx="664284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89</a:t>
            </a:r>
            <a:r>
              <a:rPr lang="en-US" sz="1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</a:t>
            </a:r>
          </a:p>
          <a:p>
            <a:r>
              <a:rPr lang="en-US" sz="1000" b="1" noProof="0" dirty="0"/>
              <a:t>78.41 h</a:t>
            </a:r>
          </a:p>
          <a:p>
            <a:r>
              <a:rPr lang="en-US" sz="1000" b="1" noProof="0" dirty="0"/>
              <a:t>β</a:t>
            </a:r>
            <a:r>
              <a:rPr lang="en-US" sz="1000" b="1" baseline="30000" noProof="0" dirty="0"/>
              <a:t>+</a:t>
            </a:r>
            <a:r>
              <a:rPr lang="en-US" sz="1100" b="1" baseline="30000" noProof="0" dirty="0"/>
              <a:t> </a:t>
            </a:r>
            <a:r>
              <a:rPr lang="en-US" sz="1100" b="1" noProof="0" dirty="0"/>
              <a:t> </a:t>
            </a:r>
          </a:p>
        </p:txBody>
      </p:sp>
      <p:sp>
        <p:nvSpPr>
          <p:cNvPr id="44" name="Rettangolo 43">
            <a:extLst>
              <a:ext uri="{FF2B5EF4-FFF2-40B4-BE49-F238E27FC236}">
                <a16:creationId xmlns:a16="http://schemas.microsoft.com/office/drawing/2014/main" id="{D55764AD-949C-ADE3-0841-21157E47DB2F}"/>
              </a:ext>
            </a:extLst>
          </p:cNvPr>
          <p:cNvSpPr/>
          <p:nvPr/>
        </p:nvSpPr>
        <p:spPr>
          <a:xfrm>
            <a:off x="10661411" y="2267417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ADE90CD3-6E8C-062E-21E9-420BCA740EA8}"/>
              </a:ext>
            </a:extLst>
          </p:cNvPr>
          <p:cNvSpPr txBox="1"/>
          <p:nvPr/>
        </p:nvSpPr>
        <p:spPr>
          <a:xfrm>
            <a:off x="10706835" y="2315922"/>
            <a:ext cx="6642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</a:t>
            </a:r>
          </a:p>
          <a:p>
            <a:r>
              <a:rPr lang="en-US" sz="1000" b="1" dirty="0"/>
              <a:t>5.59 d</a:t>
            </a:r>
          </a:p>
          <a:p>
            <a:r>
              <a:rPr lang="en-US" sz="1000" b="1" dirty="0"/>
              <a:t>β</a:t>
            </a:r>
            <a:r>
              <a:rPr lang="en-US" sz="1000" b="1" baseline="30000" dirty="0"/>
              <a:t>+ </a:t>
            </a:r>
            <a:r>
              <a:rPr lang="en-US" sz="1000" b="1" dirty="0"/>
              <a:t> </a:t>
            </a:r>
          </a:p>
        </p:txBody>
      </p:sp>
      <p:sp>
        <p:nvSpPr>
          <p:cNvPr id="46" name="Rettangolo 45">
            <a:extLst>
              <a:ext uri="{FF2B5EF4-FFF2-40B4-BE49-F238E27FC236}">
                <a16:creationId xmlns:a16="http://schemas.microsoft.com/office/drawing/2014/main" id="{323F6273-A062-962D-CC8B-D6C66550CC92}"/>
              </a:ext>
            </a:extLst>
          </p:cNvPr>
          <p:cNvSpPr/>
          <p:nvPr/>
        </p:nvSpPr>
        <p:spPr>
          <a:xfrm>
            <a:off x="8831243" y="3479351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6DB79DFD-5E29-E4E0-0AEC-F70BCFB00E17}"/>
              </a:ext>
            </a:extLst>
          </p:cNvPr>
          <p:cNvSpPr txBox="1"/>
          <p:nvPr/>
        </p:nvSpPr>
        <p:spPr>
          <a:xfrm>
            <a:off x="8898701" y="3506340"/>
            <a:ext cx="66428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</a:t>
            </a:r>
          </a:p>
          <a:p>
            <a:r>
              <a:rPr lang="en-US" sz="1000" b="1" dirty="0"/>
              <a:t>3.9 h</a:t>
            </a:r>
          </a:p>
          <a:p>
            <a:r>
              <a:rPr lang="en-US" sz="1000" b="1" dirty="0"/>
              <a:t>β</a:t>
            </a:r>
            <a:r>
              <a:rPr lang="en-US" sz="1000" b="1" baseline="30000" dirty="0"/>
              <a:t>+ </a:t>
            </a:r>
            <a:r>
              <a:rPr lang="en-US" sz="1000" dirty="0"/>
              <a:t>1.2</a:t>
            </a:r>
          </a:p>
          <a:p>
            <a:r>
              <a:rPr lang="en-US" sz="1000" b="1" dirty="0"/>
              <a:t>γ </a:t>
            </a:r>
            <a:r>
              <a:rPr lang="en-US" sz="1000" dirty="0"/>
              <a:t>373</a:t>
            </a:r>
            <a:endParaRPr lang="en-US" sz="1000" b="1" dirty="0"/>
          </a:p>
        </p:txBody>
      </p:sp>
      <p:sp>
        <p:nvSpPr>
          <p:cNvPr id="48" name="Rettangolo 47">
            <a:extLst>
              <a:ext uri="{FF2B5EF4-FFF2-40B4-BE49-F238E27FC236}">
                <a16:creationId xmlns:a16="http://schemas.microsoft.com/office/drawing/2014/main" id="{A7BF6C95-778D-D4EE-8E24-B6594A483831}"/>
              </a:ext>
            </a:extLst>
          </p:cNvPr>
          <p:cNvSpPr/>
          <p:nvPr/>
        </p:nvSpPr>
        <p:spPr>
          <a:xfrm>
            <a:off x="9756172" y="3479351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9" name="CasellaDiTesto 48">
            <a:extLst>
              <a:ext uri="{FF2B5EF4-FFF2-40B4-BE49-F238E27FC236}">
                <a16:creationId xmlns:a16="http://schemas.microsoft.com/office/drawing/2014/main" id="{B58ACF8D-6D38-E34B-2759-9101179D8FDD}"/>
              </a:ext>
            </a:extLst>
          </p:cNvPr>
          <p:cNvSpPr txBox="1"/>
          <p:nvPr/>
        </p:nvSpPr>
        <p:spPr>
          <a:xfrm>
            <a:off x="9823630" y="3506340"/>
            <a:ext cx="66428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</a:t>
            </a:r>
          </a:p>
          <a:p>
            <a:r>
              <a:rPr lang="en-US" sz="1000" b="1" dirty="0"/>
              <a:t>4 h</a:t>
            </a:r>
          </a:p>
          <a:p>
            <a:r>
              <a:rPr lang="en-US" sz="1000" b="1" dirty="0"/>
              <a:t>β</a:t>
            </a:r>
            <a:r>
              <a:rPr lang="en-US" sz="1000" b="1" baseline="30000" dirty="0"/>
              <a:t>+ </a:t>
            </a:r>
            <a:r>
              <a:rPr lang="en-US" sz="1000" b="1" dirty="0"/>
              <a:t> </a:t>
            </a:r>
            <a:r>
              <a:rPr lang="en-US" sz="1000" dirty="0"/>
              <a:t>1.5</a:t>
            </a:r>
            <a:endParaRPr lang="en-US" sz="1000" baseline="30000" dirty="0"/>
          </a:p>
          <a:p>
            <a:r>
              <a:rPr lang="en-US" sz="1000" b="1" dirty="0"/>
              <a:t>γ </a:t>
            </a:r>
            <a:r>
              <a:rPr lang="en-US" sz="1000" b="1" baseline="30000" dirty="0"/>
              <a:t> </a:t>
            </a:r>
            <a:r>
              <a:rPr lang="en-US" sz="1000" dirty="0"/>
              <a:t>1157</a:t>
            </a:r>
          </a:p>
        </p:txBody>
      </p:sp>
      <p:sp>
        <p:nvSpPr>
          <p:cNvPr id="50" name="Rettangolo 49">
            <a:extLst>
              <a:ext uri="{FF2B5EF4-FFF2-40B4-BE49-F238E27FC236}">
                <a16:creationId xmlns:a16="http://schemas.microsoft.com/office/drawing/2014/main" id="{AE7397DD-C449-6EA2-2B26-754DC80D27BE}"/>
              </a:ext>
            </a:extLst>
          </p:cNvPr>
          <p:cNvSpPr/>
          <p:nvPr/>
        </p:nvSpPr>
        <p:spPr>
          <a:xfrm>
            <a:off x="10689516" y="3474658"/>
            <a:ext cx="799200" cy="799477"/>
          </a:xfrm>
          <a:prstGeom prst="rect">
            <a:avLst/>
          </a:prstGeom>
          <a:solidFill>
            <a:srgbClr val="1C9CD9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1" name="CasellaDiTesto 50">
            <a:extLst>
              <a:ext uri="{FF2B5EF4-FFF2-40B4-BE49-F238E27FC236}">
                <a16:creationId xmlns:a16="http://schemas.microsoft.com/office/drawing/2014/main" id="{CA0D66E6-B9D2-EE64-DD25-936A1A84ECA6}"/>
              </a:ext>
            </a:extLst>
          </p:cNvPr>
          <p:cNvSpPr txBox="1"/>
          <p:nvPr/>
        </p:nvSpPr>
        <p:spPr>
          <a:xfrm>
            <a:off x="10719651" y="3501647"/>
            <a:ext cx="769065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</a:t>
            </a:r>
          </a:p>
          <a:p>
            <a:r>
              <a:rPr lang="en-US" sz="1000" b="1" dirty="0"/>
              <a:t>3.35 h</a:t>
            </a:r>
          </a:p>
          <a:p>
            <a:r>
              <a:rPr lang="en-US" sz="1000" b="1" dirty="0"/>
              <a:t>β </a:t>
            </a:r>
            <a:r>
              <a:rPr lang="en-US" sz="1000" b="1" baseline="30000" dirty="0"/>
              <a:t>- </a:t>
            </a:r>
            <a:r>
              <a:rPr lang="en-US" sz="1000" b="1" dirty="0"/>
              <a:t> </a:t>
            </a:r>
            <a:r>
              <a:rPr lang="en-US" sz="1000" dirty="0"/>
              <a:t>0.4, 0.6</a:t>
            </a:r>
            <a:endParaRPr lang="en-US" sz="1000" baseline="30000" dirty="0"/>
          </a:p>
          <a:p>
            <a:r>
              <a:rPr lang="en-US" sz="1000" b="1" dirty="0"/>
              <a:t>γ  </a:t>
            </a:r>
            <a:r>
              <a:rPr lang="en-US" sz="1000" dirty="0"/>
              <a:t>159</a:t>
            </a:r>
          </a:p>
        </p:txBody>
      </p:sp>
      <p:sp>
        <p:nvSpPr>
          <p:cNvPr id="52" name="Rettangolo 51">
            <a:extLst>
              <a:ext uri="{FF2B5EF4-FFF2-40B4-BE49-F238E27FC236}">
                <a16:creationId xmlns:a16="http://schemas.microsoft.com/office/drawing/2014/main" id="{3C5EE64E-673D-EEE8-37CB-CC720B4A3433}"/>
              </a:ext>
            </a:extLst>
          </p:cNvPr>
          <p:cNvSpPr/>
          <p:nvPr/>
        </p:nvSpPr>
        <p:spPr>
          <a:xfrm>
            <a:off x="8822120" y="4377391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488A42D5-7FA1-B51F-1754-FEE4F0F62EF7}"/>
              </a:ext>
            </a:extLst>
          </p:cNvPr>
          <p:cNvSpPr txBox="1"/>
          <p:nvPr/>
        </p:nvSpPr>
        <p:spPr>
          <a:xfrm>
            <a:off x="8889578" y="4382078"/>
            <a:ext cx="664284" cy="823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61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</a:p>
          <a:p>
            <a:r>
              <a:rPr lang="en-US" sz="1000" b="1" dirty="0"/>
              <a:t>3.3 h</a:t>
            </a:r>
          </a:p>
          <a:p>
            <a:r>
              <a:rPr lang="en-US" sz="1000" b="1" dirty="0"/>
              <a:t>β</a:t>
            </a:r>
            <a:r>
              <a:rPr lang="en-US" sz="1000" b="1" baseline="30000" dirty="0"/>
              <a:t>+</a:t>
            </a:r>
            <a:endParaRPr lang="en-US" sz="1000" dirty="0"/>
          </a:p>
          <a:p>
            <a:r>
              <a:rPr lang="en-US" sz="1000" b="1" dirty="0"/>
              <a:t>ε</a:t>
            </a:r>
          </a:p>
        </p:txBody>
      </p:sp>
      <p:sp>
        <p:nvSpPr>
          <p:cNvPr id="54" name="Rettangolo 53">
            <a:extLst>
              <a:ext uri="{FF2B5EF4-FFF2-40B4-BE49-F238E27FC236}">
                <a16:creationId xmlns:a16="http://schemas.microsoft.com/office/drawing/2014/main" id="{9336FF5D-0AA3-CF9E-3F36-A0F6FB5FF061}"/>
              </a:ext>
            </a:extLst>
          </p:cNvPr>
          <p:cNvSpPr/>
          <p:nvPr/>
        </p:nvSpPr>
        <p:spPr>
          <a:xfrm>
            <a:off x="9773226" y="4380208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9" name="Triangolo rettangolo 28">
            <a:extLst>
              <a:ext uri="{FF2B5EF4-FFF2-40B4-BE49-F238E27FC236}">
                <a16:creationId xmlns:a16="http://schemas.microsoft.com/office/drawing/2014/main" id="{D2EAE287-C637-3E6B-988B-D5C919976036}"/>
              </a:ext>
            </a:extLst>
          </p:cNvPr>
          <p:cNvSpPr/>
          <p:nvPr/>
        </p:nvSpPr>
        <p:spPr>
          <a:xfrm>
            <a:off x="9766436" y="4385953"/>
            <a:ext cx="819250" cy="799477"/>
          </a:xfrm>
          <a:prstGeom prst="rtTriangle">
            <a:avLst/>
          </a:prstGeom>
          <a:solidFill>
            <a:srgbClr val="1C9C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49583CD9-5043-6492-DE6E-6C6FD7DF8B12}"/>
              </a:ext>
            </a:extLst>
          </p:cNvPr>
          <p:cNvSpPr txBox="1"/>
          <p:nvPr/>
        </p:nvSpPr>
        <p:spPr>
          <a:xfrm>
            <a:off x="9773226" y="4411994"/>
            <a:ext cx="848832" cy="8463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</a:p>
          <a:p>
            <a:r>
              <a:rPr lang="en-US" sz="1000" b="1" dirty="0"/>
              <a:t>12.7 h</a:t>
            </a:r>
          </a:p>
          <a:p>
            <a:r>
              <a:rPr lang="en-US" sz="1000" b="1" dirty="0"/>
              <a:t>β</a:t>
            </a:r>
            <a:r>
              <a:rPr lang="en-US" sz="1000" b="1" baseline="30000" dirty="0"/>
              <a:t>+</a:t>
            </a:r>
            <a:r>
              <a:rPr lang="en-US" sz="1000" b="1" dirty="0"/>
              <a:t> </a:t>
            </a:r>
            <a:r>
              <a:rPr lang="en-US" sz="1000" dirty="0"/>
              <a:t>0.7 </a:t>
            </a:r>
            <a:r>
              <a:rPr lang="en-US" sz="1000" b="1" dirty="0"/>
              <a:t>β</a:t>
            </a:r>
            <a:r>
              <a:rPr lang="en-US" sz="1000" b="1" baseline="30000" dirty="0"/>
              <a:t>-</a:t>
            </a:r>
            <a:r>
              <a:rPr lang="en-US" sz="1000" b="1" dirty="0"/>
              <a:t> </a:t>
            </a:r>
            <a:r>
              <a:rPr lang="en-US" sz="1000" dirty="0"/>
              <a:t>0.6</a:t>
            </a:r>
            <a:r>
              <a:rPr lang="en-US" sz="1000" b="1" dirty="0"/>
              <a:t> </a:t>
            </a:r>
          </a:p>
          <a:p>
            <a:r>
              <a:rPr lang="en-US" sz="1000" b="1" dirty="0"/>
              <a:t>γ </a:t>
            </a:r>
            <a:r>
              <a:rPr lang="en-US" sz="1000" b="1" baseline="30000" dirty="0"/>
              <a:t> </a:t>
            </a:r>
            <a:r>
              <a:rPr lang="en-US" sz="1000" dirty="0"/>
              <a:t>1364</a:t>
            </a:r>
          </a:p>
          <a:p>
            <a:endParaRPr lang="en-US" sz="300" b="1" dirty="0"/>
          </a:p>
        </p:txBody>
      </p:sp>
      <p:sp>
        <p:nvSpPr>
          <p:cNvPr id="56" name="Rettangolo 55">
            <a:extLst>
              <a:ext uri="{FF2B5EF4-FFF2-40B4-BE49-F238E27FC236}">
                <a16:creationId xmlns:a16="http://schemas.microsoft.com/office/drawing/2014/main" id="{23DC2DD7-C75D-7C39-F651-E74CE47ABDAB}"/>
              </a:ext>
            </a:extLst>
          </p:cNvPr>
          <p:cNvSpPr/>
          <p:nvPr/>
        </p:nvSpPr>
        <p:spPr>
          <a:xfrm>
            <a:off x="10689516" y="4389423"/>
            <a:ext cx="799200" cy="799477"/>
          </a:xfrm>
          <a:prstGeom prst="rect">
            <a:avLst/>
          </a:prstGeom>
          <a:solidFill>
            <a:srgbClr val="1C9CD9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7" name="CasellaDiTesto 56">
            <a:extLst>
              <a:ext uri="{FF2B5EF4-FFF2-40B4-BE49-F238E27FC236}">
                <a16:creationId xmlns:a16="http://schemas.microsoft.com/office/drawing/2014/main" id="{66FDC9CA-8E28-03A1-6296-70B5C1EF165F}"/>
              </a:ext>
            </a:extLst>
          </p:cNvPr>
          <p:cNvSpPr txBox="1"/>
          <p:nvPr/>
        </p:nvSpPr>
        <p:spPr>
          <a:xfrm>
            <a:off x="10738693" y="4414259"/>
            <a:ext cx="762275" cy="815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67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</a:p>
          <a:p>
            <a:r>
              <a:rPr lang="en-US" sz="1000" b="1" dirty="0"/>
              <a:t>68.8 h</a:t>
            </a:r>
          </a:p>
          <a:p>
            <a:r>
              <a:rPr lang="en-US" sz="1000" b="1" dirty="0"/>
              <a:t>β </a:t>
            </a:r>
            <a:r>
              <a:rPr lang="en-US" sz="1000" b="1" baseline="30000" dirty="0"/>
              <a:t>- </a:t>
            </a:r>
            <a:r>
              <a:rPr lang="en-US" sz="1000" b="1" dirty="0"/>
              <a:t> </a:t>
            </a:r>
            <a:r>
              <a:rPr lang="en-US" sz="1000" dirty="0"/>
              <a:t>0.4, 0.6</a:t>
            </a:r>
            <a:endParaRPr lang="en-US" sz="1000" baseline="30000" dirty="0"/>
          </a:p>
          <a:p>
            <a:r>
              <a:rPr lang="en-US" sz="1000" b="1" dirty="0"/>
              <a:t>γ  </a:t>
            </a:r>
            <a:r>
              <a:rPr lang="en-US" sz="600" dirty="0"/>
              <a:t>1852, 93, 91</a:t>
            </a:r>
          </a:p>
          <a:p>
            <a:endParaRPr lang="en-US" sz="100" b="1" dirty="0"/>
          </a:p>
        </p:txBody>
      </p:sp>
      <p:sp>
        <p:nvSpPr>
          <p:cNvPr id="64" name="Rettangolo 63">
            <a:extLst>
              <a:ext uri="{FF2B5EF4-FFF2-40B4-BE49-F238E27FC236}">
                <a16:creationId xmlns:a16="http://schemas.microsoft.com/office/drawing/2014/main" id="{17AF3AF0-26B9-CDCB-146B-6DB8BF01439C}"/>
              </a:ext>
            </a:extLst>
          </p:cNvPr>
          <p:cNvSpPr/>
          <p:nvPr/>
        </p:nvSpPr>
        <p:spPr>
          <a:xfrm>
            <a:off x="9760795" y="5319956"/>
            <a:ext cx="799200" cy="799477"/>
          </a:xfrm>
          <a:prstGeom prst="rect">
            <a:avLst/>
          </a:prstGeom>
          <a:solidFill>
            <a:srgbClr val="812CA5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6" name="Triangolo rettangolo 65">
            <a:extLst>
              <a:ext uri="{FF2B5EF4-FFF2-40B4-BE49-F238E27FC236}">
                <a16:creationId xmlns:a16="http://schemas.microsoft.com/office/drawing/2014/main" id="{A683AC88-D00A-B229-7586-C75B5DD6EB39}"/>
              </a:ext>
            </a:extLst>
          </p:cNvPr>
          <p:cNvSpPr/>
          <p:nvPr/>
        </p:nvSpPr>
        <p:spPr>
          <a:xfrm>
            <a:off x="9765561" y="5340179"/>
            <a:ext cx="789811" cy="775167"/>
          </a:xfrm>
          <a:prstGeom prst="rtTriangle">
            <a:avLst/>
          </a:prstGeom>
          <a:solidFill>
            <a:srgbClr val="44AF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5" name="CasellaDiTesto 64">
            <a:extLst>
              <a:ext uri="{FF2B5EF4-FFF2-40B4-BE49-F238E27FC236}">
                <a16:creationId xmlns:a16="http://schemas.microsoft.com/office/drawing/2014/main" id="{85C3EA5D-8391-0FFF-BA5B-6F27BD544974}"/>
              </a:ext>
            </a:extLst>
          </p:cNvPr>
          <p:cNvSpPr txBox="1"/>
          <p:nvPr/>
        </p:nvSpPr>
        <p:spPr>
          <a:xfrm>
            <a:off x="9689169" y="5318766"/>
            <a:ext cx="980087" cy="85497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5.3 d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ε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γ </a:t>
            </a:r>
            <a:r>
              <a:rPr lang="en-US" sz="1000" dirty="0"/>
              <a:t>87, 105, 180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e</a:t>
            </a:r>
            <a:r>
              <a:rPr lang="en-US" sz="1000" b="1" baseline="30000" dirty="0"/>
              <a:t>-</a:t>
            </a:r>
            <a:endParaRPr lang="en-US" sz="1000" b="1" dirty="0"/>
          </a:p>
        </p:txBody>
      </p:sp>
      <p:sp>
        <p:nvSpPr>
          <p:cNvPr id="68" name="Rettangolo 67">
            <a:extLst>
              <a:ext uri="{FF2B5EF4-FFF2-40B4-BE49-F238E27FC236}">
                <a16:creationId xmlns:a16="http://schemas.microsoft.com/office/drawing/2014/main" id="{E5F2CE8C-9760-DC2A-848A-1B96CE9C64DD}"/>
              </a:ext>
            </a:extLst>
          </p:cNvPr>
          <p:cNvSpPr/>
          <p:nvPr/>
        </p:nvSpPr>
        <p:spPr>
          <a:xfrm>
            <a:off x="8816521" y="5330218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0" name="CasellaDiTesto 69">
            <a:extLst>
              <a:ext uri="{FF2B5EF4-FFF2-40B4-BE49-F238E27FC236}">
                <a16:creationId xmlns:a16="http://schemas.microsoft.com/office/drawing/2014/main" id="{F38B939A-6E96-F2C7-947A-45065AAFBCC7}"/>
              </a:ext>
            </a:extLst>
          </p:cNvPr>
          <p:cNvSpPr txBox="1"/>
          <p:nvPr/>
        </p:nvSpPr>
        <p:spPr>
          <a:xfrm>
            <a:off x="8748750" y="5308364"/>
            <a:ext cx="980087" cy="85497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152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17.5 h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ε</a:t>
            </a:r>
          </a:p>
          <a:p>
            <a:pPr>
              <a:lnSpc>
                <a:spcPts val="1000"/>
              </a:lnSpc>
            </a:pPr>
            <a:r>
              <a:rPr lang="en-US" sz="1000" b="1" dirty="0"/>
              <a:t>β</a:t>
            </a:r>
            <a:r>
              <a:rPr lang="en-US" sz="1000" b="1" baseline="30000" dirty="0"/>
              <a:t>+</a:t>
            </a:r>
            <a:r>
              <a:rPr lang="en-US" sz="1000" b="1" dirty="0"/>
              <a:t> </a:t>
            </a:r>
            <a:r>
              <a:rPr lang="en-US" sz="900" dirty="0"/>
              <a:t>3.0, 2.6, 2.0</a:t>
            </a:r>
            <a:endParaRPr lang="en-US" sz="1000" dirty="0"/>
          </a:p>
          <a:p>
            <a:pPr>
              <a:lnSpc>
                <a:spcPts val="1000"/>
              </a:lnSpc>
            </a:pPr>
            <a:r>
              <a:rPr lang="en-US" sz="1000" b="1" dirty="0"/>
              <a:t>γ</a:t>
            </a:r>
            <a:r>
              <a:rPr lang="en-US" sz="1000" b="1" baseline="30000" dirty="0"/>
              <a:t> </a:t>
            </a:r>
            <a:r>
              <a:rPr lang="en-US" sz="900" dirty="0"/>
              <a:t>344, 271, 586</a:t>
            </a:r>
            <a:endParaRPr lang="en-US" sz="1000" dirty="0"/>
          </a:p>
        </p:txBody>
      </p:sp>
      <p:sp>
        <p:nvSpPr>
          <p:cNvPr id="71" name="Rettangolo 70">
            <a:extLst>
              <a:ext uri="{FF2B5EF4-FFF2-40B4-BE49-F238E27FC236}">
                <a16:creationId xmlns:a16="http://schemas.microsoft.com/office/drawing/2014/main" id="{1E37E59B-654F-DBCC-1E03-D2F0F797F091}"/>
              </a:ext>
            </a:extLst>
          </p:cNvPr>
          <p:cNvSpPr/>
          <p:nvPr/>
        </p:nvSpPr>
        <p:spPr>
          <a:xfrm>
            <a:off x="7879166" y="5337135"/>
            <a:ext cx="799200" cy="799477"/>
          </a:xfrm>
          <a:prstGeom prst="rect">
            <a:avLst/>
          </a:prstGeom>
          <a:solidFill>
            <a:srgbClr val="FF553E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2" name="Triangolo rettangolo 71">
            <a:extLst>
              <a:ext uri="{FF2B5EF4-FFF2-40B4-BE49-F238E27FC236}">
                <a16:creationId xmlns:a16="http://schemas.microsoft.com/office/drawing/2014/main" id="{6E00B35F-86F0-FEE4-8F0A-08D360616206}"/>
              </a:ext>
            </a:extLst>
          </p:cNvPr>
          <p:cNvSpPr/>
          <p:nvPr/>
        </p:nvSpPr>
        <p:spPr>
          <a:xfrm>
            <a:off x="7883932" y="5357358"/>
            <a:ext cx="789811" cy="775167"/>
          </a:xfrm>
          <a:prstGeom prst="rtTriangle">
            <a:avLst/>
          </a:prstGeom>
          <a:solidFill>
            <a:srgbClr val="FFC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5" name="CasellaDiTesto 74">
            <a:extLst>
              <a:ext uri="{FF2B5EF4-FFF2-40B4-BE49-F238E27FC236}">
                <a16:creationId xmlns:a16="http://schemas.microsoft.com/office/drawing/2014/main" id="{4E9C5CEA-0B18-ECE2-8332-9725748E3889}"/>
              </a:ext>
            </a:extLst>
          </p:cNvPr>
          <p:cNvSpPr txBox="1"/>
          <p:nvPr/>
        </p:nvSpPr>
        <p:spPr>
          <a:xfrm>
            <a:off x="7857704" y="5330218"/>
            <a:ext cx="799200" cy="8585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149</a:t>
            </a:r>
            <a:r>
              <a:rPr lang="en-US" sz="1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4.1 h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α </a:t>
            </a:r>
            <a:r>
              <a:rPr lang="en-US" sz="1000" noProof="0" dirty="0"/>
              <a:t>3.97, </a:t>
            </a:r>
            <a:r>
              <a:rPr lang="en-US" sz="1000" b="1" noProof="0" dirty="0"/>
              <a:t>ε</a:t>
            </a:r>
            <a:endParaRPr lang="en-US" sz="1000" noProof="0" dirty="0"/>
          </a:p>
          <a:p>
            <a:pPr>
              <a:lnSpc>
                <a:spcPts val="1000"/>
              </a:lnSpc>
            </a:pPr>
            <a:r>
              <a:rPr lang="en-US" sz="1000" b="1" noProof="0" dirty="0"/>
              <a:t>β</a:t>
            </a:r>
            <a:r>
              <a:rPr lang="en-US" sz="1000" b="1" baseline="30000" noProof="0" dirty="0"/>
              <a:t>+</a:t>
            </a:r>
            <a:r>
              <a:rPr lang="en-US" sz="1000" b="1" noProof="0" dirty="0"/>
              <a:t> </a:t>
            </a:r>
            <a:r>
              <a:rPr lang="en-US" sz="1000" noProof="0" dirty="0"/>
              <a:t>1.4</a:t>
            </a:r>
            <a:r>
              <a:rPr lang="en-US" sz="1000" b="1" noProof="0" dirty="0"/>
              <a:t> 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γ </a:t>
            </a:r>
            <a:r>
              <a:rPr lang="en-US" sz="1000" b="1" baseline="30000" noProof="0" dirty="0"/>
              <a:t> </a:t>
            </a:r>
            <a:r>
              <a:rPr lang="en-US" sz="1000" noProof="0" dirty="0"/>
              <a:t>352, 165</a:t>
            </a:r>
          </a:p>
        </p:txBody>
      </p:sp>
      <p:sp>
        <p:nvSpPr>
          <p:cNvPr id="76" name="Rettangolo 75">
            <a:extLst>
              <a:ext uri="{FF2B5EF4-FFF2-40B4-BE49-F238E27FC236}">
                <a16:creationId xmlns:a16="http://schemas.microsoft.com/office/drawing/2014/main" id="{4053747A-D4D7-50D1-043F-234F56D858C3}"/>
              </a:ext>
            </a:extLst>
          </p:cNvPr>
          <p:cNvSpPr/>
          <p:nvPr/>
        </p:nvSpPr>
        <p:spPr>
          <a:xfrm>
            <a:off x="10689829" y="5340620"/>
            <a:ext cx="799200" cy="799477"/>
          </a:xfrm>
          <a:prstGeom prst="rect">
            <a:avLst/>
          </a:prstGeom>
          <a:solidFill>
            <a:srgbClr val="1C9CD9"/>
          </a:solidFill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9" name="CasellaDiTesto 78">
            <a:extLst>
              <a:ext uri="{FF2B5EF4-FFF2-40B4-BE49-F238E27FC236}">
                <a16:creationId xmlns:a16="http://schemas.microsoft.com/office/drawing/2014/main" id="{0D91A581-6B40-A288-AC4A-46C416074FBD}"/>
              </a:ext>
            </a:extLst>
          </p:cNvPr>
          <p:cNvSpPr txBox="1"/>
          <p:nvPr/>
        </p:nvSpPr>
        <p:spPr>
          <a:xfrm>
            <a:off x="10689516" y="5309541"/>
            <a:ext cx="799200" cy="862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baseline="30000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161</a:t>
            </a:r>
            <a:r>
              <a:rPr lang="en-US" sz="1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6.95 d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β</a:t>
            </a:r>
            <a:r>
              <a:rPr lang="en-US" sz="1000" b="1" baseline="30000" noProof="0" dirty="0"/>
              <a:t>-</a:t>
            </a:r>
            <a:r>
              <a:rPr lang="en-US" sz="1000" b="1" noProof="0" dirty="0"/>
              <a:t> </a:t>
            </a:r>
            <a:r>
              <a:rPr lang="en-US" sz="1000" noProof="0" dirty="0"/>
              <a:t>0.5, 0.6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γ</a:t>
            </a:r>
            <a:r>
              <a:rPr lang="en-US" sz="1000" b="1" baseline="30000" noProof="0" dirty="0"/>
              <a:t> </a:t>
            </a:r>
            <a:r>
              <a:rPr lang="en-US" sz="1000" noProof="0" dirty="0"/>
              <a:t>26, 49, 75</a:t>
            </a:r>
          </a:p>
          <a:p>
            <a:pPr>
              <a:lnSpc>
                <a:spcPts val="1000"/>
              </a:lnSpc>
            </a:pPr>
            <a:r>
              <a:rPr lang="en-US" sz="1000" b="1" noProof="0" dirty="0"/>
              <a:t>e</a:t>
            </a:r>
            <a:r>
              <a:rPr lang="en-US" sz="1000" b="1" baseline="30000" noProof="0" dirty="0"/>
              <a:t>-</a:t>
            </a:r>
          </a:p>
        </p:txBody>
      </p:sp>
      <p:sp>
        <p:nvSpPr>
          <p:cNvPr id="80" name="Rettangolo 79">
            <a:extLst>
              <a:ext uri="{FF2B5EF4-FFF2-40B4-BE49-F238E27FC236}">
                <a16:creationId xmlns:a16="http://schemas.microsoft.com/office/drawing/2014/main" id="{01B5A4F6-6614-D2A4-A41C-5F273A25DE13}"/>
              </a:ext>
            </a:extLst>
          </p:cNvPr>
          <p:cNvSpPr/>
          <p:nvPr/>
        </p:nvSpPr>
        <p:spPr>
          <a:xfrm>
            <a:off x="10647222" y="1243492"/>
            <a:ext cx="799200" cy="799477"/>
          </a:xfrm>
          <a:prstGeom prst="rect">
            <a:avLst/>
          </a:prstGeom>
          <a:noFill/>
          <a:ln w="57150">
            <a:solidFill>
              <a:srgbClr val="002D4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1" name="Rettangolo 80">
            <a:extLst>
              <a:ext uri="{FF2B5EF4-FFF2-40B4-BE49-F238E27FC236}">
                <a16:creationId xmlns:a16="http://schemas.microsoft.com/office/drawing/2014/main" id="{DD329547-A3A3-8095-87B6-5B32E0FB32D7}"/>
              </a:ext>
            </a:extLst>
          </p:cNvPr>
          <p:cNvSpPr/>
          <p:nvPr/>
        </p:nvSpPr>
        <p:spPr>
          <a:xfrm>
            <a:off x="10669256" y="2248127"/>
            <a:ext cx="799200" cy="799477"/>
          </a:xfrm>
          <a:prstGeom prst="rect">
            <a:avLst/>
          </a:prstGeom>
          <a:noFill/>
          <a:ln w="57150">
            <a:solidFill>
              <a:srgbClr val="002D4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2" name="Rettangolo 81">
            <a:extLst>
              <a:ext uri="{FF2B5EF4-FFF2-40B4-BE49-F238E27FC236}">
                <a16:creationId xmlns:a16="http://schemas.microsoft.com/office/drawing/2014/main" id="{D5E49592-7E2B-762D-383B-531178F25E83}"/>
              </a:ext>
            </a:extLst>
          </p:cNvPr>
          <p:cNvSpPr/>
          <p:nvPr/>
        </p:nvSpPr>
        <p:spPr>
          <a:xfrm>
            <a:off x="10701311" y="3485635"/>
            <a:ext cx="799200" cy="799477"/>
          </a:xfrm>
          <a:prstGeom prst="rect">
            <a:avLst/>
          </a:prstGeom>
          <a:noFill/>
          <a:ln w="57150">
            <a:solidFill>
              <a:srgbClr val="002D4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3" name="Rettangolo 82">
            <a:extLst>
              <a:ext uri="{FF2B5EF4-FFF2-40B4-BE49-F238E27FC236}">
                <a16:creationId xmlns:a16="http://schemas.microsoft.com/office/drawing/2014/main" id="{B5F69F9E-D961-49A8-952A-07BEAC064C92}"/>
              </a:ext>
            </a:extLst>
          </p:cNvPr>
          <p:cNvSpPr/>
          <p:nvPr/>
        </p:nvSpPr>
        <p:spPr>
          <a:xfrm>
            <a:off x="10701311" y="4408085"/>
            <a:ext cx="799200" cy="799477"/>
          </a:xfrm>
          <a:prstGeom prst="rect">
            <a:avLst/>
          </a:prstGeom>
          <a:noFill/>
          <a:ln w="57150">
            <a:solidFill>
              <a:srgbClr val="002D4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4" name="Rettangolo 83">
            <a:extLst>
              <a:ext uri="{FF2B5EF4-FFF2-40B4-BE49-F238E27FC236}">
                <a16:creationId xmlns:a16="http://schemas.microsoft.com/office/drawing/2014/main" id="{BBA0DCD1-A511-C32E-889C-B3C433D01A03}"/>
              </a:ext>
            </a:extLst>
          </p:cNvPr>
          <p:cNvSpPr/>
          <p:nvPr/>
        </p:nvSpPr>
        <p:spPr>
          <a:xfrm>
            <a:off x="9744973" y="5320418"/>
            <a:ext cx="799200" cy="799477"/>
          </a:xfrm>
          <a:prstGeom prst="rect">
            <a:avLst/>
          </a:prstGeom>
          <a:noFill/>
          <a:ln w="57150">
            <a:solidFill>
              <a:srgbClr val="002D4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6" name="CasellaDiTesto 85">
            <a:extLst>
              <a:ext uri="{FF2B5EF4-FFF2-40B4-BE49-F238E27FC236}">
                <a16:creationId xmlns:a16="http://schemas.microsoft.com/office/drawing/2014/main" id="{9BDF1E00-5C5C-59D6-7A7C-A38F0D3FBFB2}"/>
              </a:ext>
            </a:extLst>
          </p:cNvPr>
          <p:cNvSpPr txBox="1"/>
          <p:nvPr/>
        </p:nvSpPr>
        <p:spPr>
          <a:xfrm>
            <a:off x="164384" y="5360727"/>
            <a:ext cx="47231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Kostelnik and </a:t>
            </a:r>
            <a:r>
              <a:rPr lang="en-US" sz="1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Orvig</a:t>
            </a:r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Chemical Reviews 2019</a:t>
            </a:r>
            <a:endParaRPr lang="en-US" sz="1200" i="1" noProof="0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https://www.iaea.org/projects/crp/f22071</a:t>
            </a:r>
            <a:endParaRPr lang="en-US" sz="1200" i="1" noProof="0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b="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J.M. Pyles, et al., Applied Radiation and Isotopes, 2021</a:t>
            </a:r>
          </a:p>
          <a:p>
            <a:r>
              <a:rPr lang="en-US" sz="1200" b="0" i="1" noProof="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Radzina</a:t>
            </a:r>
            <a:r>
              <a:rPr lang="en-US" sz="1200" b="0" i="1" noProof="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M. et al., EJNMMI </a:t>
            </a:r>
            <a:r>
              <a:rPr lang="en-US" sz="1200" b="0" i="1" noProof="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Radiopharmacy</a:t>
            </a:r>
            <a:r>
              <a:rPr lang="en-US" sz="1200" b="0" i="1" noProof="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Chemistry,  (2024) </a:t>
            </a:r>
            <a:endParaRPr lang="en-US" sz="1200" i="1" noProof="0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185F886D-1863-7610-53A9-8E8C7BDB8023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25ED1C46-C6C9-A167-FD91-CB161B621F1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DDE99971-2982-6A36-E4A6-D5A499BBAD6D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2" name="Immagine 1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83A02941-9AAB-288A-EAE9-0E08BD2FCF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6004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  <p:bldP spid="21" grpId="0"/>
      <p:bldP spid="41" grpId="0" animBg="1"/>
      <p:bldP spid="43" grpId="0"/>
      <p:bldP spid="44" grpId="0" animBg="1"/>
      <p:bldP spid="45" grpId="0"/>
      <p:bldP spid="46" grpId="0" animBg="1"/>
      <p:bldP spid="47" grpId="0"/>
      <p:bldP spid="48" grpId="0" animBg="1"/>
      <p:bldP spid="49" grpId="0"/>
      <p:bldP spid="50" grpId="0" animBg="1"/>
      <p:bldP spid="51" grpId="0"/>
      <p:bldP spid="52" grpId="0" animBg="1"/>
      <p:bldP spid="53" grpId="0"/>
      <p:bldP spid="54" grpId="0" animBg="1"/>
      <p:bldP spid="29" grpId="0" animBg="1"/>
      <p:bldP spid="55" grpId="0"/>
      <p:bldP spid="56" grpId="0" animBg="1"/>
      <p:bldP spid="57" grpId="0"/>
      <p:bldP spid="64" grpId="0" animBg="1"/>
      <p:bldP spid="66" grpId="0" animBg="1"/>
      <p:bldP spid="65" grpId="0"/>
      <p:bldP spid="68" grpId="0" animBg="1"/>
      <p:bldP spid="70" grpId="0"/>
      <p:bldP spid="71" grpId="0" animBg="1"/>
      <p:bldP spid="72" grpId="0" animBg="1"/>
      <p:bldP spid="75" grpId="0"/>
      <p:bldP spid="76" grpId="0" animBg="1"/>
      <p:bldP spid="79" grpId="0"/>
      <p:bldP spid="80" grpId="0" animBg="1"/>
      <p:bldP spid="81" grpId="0" animBg="1"/>
      <p:bldP spid="82" grpId="0" animBg="1"/>
      <p:bldP spid="83" grpId="0" animBg="1"/>
      <p:bldP spid="8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FDB810-1A4D-10FF-A754-20DF239151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101FCDA-B065-07A8-CC34-E77B4822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4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162D3838-6F03-0923-D610-89F19B8554CF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2DFB9A1-0230-155C-184F-B14360E061A6}"/>
              </a:ext>
            </a:extLst>
          </p:cNvPr>
          <p:cNvSpPr txBox="1"/>
          <p:nvPr/>
        </p:nvSpPr>
        <p:spPr>
          <a:xfrm>
            <a:off x="341193" y="253546"/>
            <a:ext cx="11464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INFN-LNL: LARAMED projects and network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554A606F-FDD3-207D-9799-D5ED60E3F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9008" y="2708265"/>
            <a:ext cx="3200684" cy="3073294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C205F2D-D6E9-48C1-BEAD-9B323BF937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193" y="1284680"/>
            <a:ext cx="2799572" cy="2557807"/>
          </a:xfrm>
          <a:prstGeom prst="rect">
            <a:avLst/>
          </a:prstGeom>
        </p:spPr>
      </p:pic>
      <p:pic>
        <p:nvPicPr>
          <p:cNvPr id="13" name="Picture 2" descr="Voi siete qui di @Tabboo | Crea e vendi felpe personalizzate">
            <a:extLst>
              <a:ext uri="{FF2B5EF4-FFF2-40B4-BE49-F238E27FC236}">
                <a16:creationId xmlns:a16="http://schemas.microsoft.com/office/drawing/2014/main" id="{B2026C68-A135-EF2A-7EC2-F88EDBED0C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31" r="5581" b="68322"/>
          <a:stretch/>
        </p:blipFill>
        <p:spPr bwMode="auto">
          <a:xfrm>
            <a:off x="1198435" y="1497787"/>
            <a:ext cx="215011" cy="28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D506350D-2CB9-2BED-3399-D0D2317D68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526" t="36203" r="35856" b="33724"/>
          <a:stretch>
            <a:fillRect/>
          </a:stretch>
        </p:blipFill>
        <p:spPr>
          <a:xfrm>
            <a:off x="6624252" y="3558920"/>
            <a:ext cx="1175084" cy="1324531"/>
          </a:xfrm>
          <a:prstGeom prst="rect">
            <a:avLst/>
          </a:prstGeom>
        </p:spPr>
      </p:pic>
      <p:pic>
        <p:nvPicPr>
          <p:cNvPr id="15" name="Immagine 3">
            <a:extLst>
              <a:ext uri="{FF2B5EF4-FFF2-40B4-BE49-F238E27FC236}">
                <a16:creationId xmlns:a16="http://schemas.microsoft.com/office/drawing/2014/main" id="{949EB7C8-CA7A-AF28-DFEF-15476CE396B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315" l="0" r="96644">
                        <a14:foregroundMark x1="25503" y1="45638" x2="28859" y2="24832"/>
                        <a14:foregroundMark x1="73154" y1="53020" x2="73154" y2="53020"/>
                        <a14:backgroundMark x1="48322" y1="49664" x2="48322" y2="49664"/>
                        <a14:backgroundMark x1="44966" y1="36913" x2="44966" y2="36913"/>
                        <a14:backgroundMark x1="44966" y1="27517" x2="44966" y2="27517"/>
                        <a14:backgroundMark x1="32215" y1="55705" x2="32215" y2="557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1037" y="1195106"/>
            <a:ext cx="937919" cy="937919"/>
          </a:xfrm>
          <a:prstGeom prst="rect">
            <a:avLst/>
          </a:prstGeom>
          <a:effectLst>
            <a:outerShdw blurRad="63500" sx="102000" sy="102000" algn="ctr" rotWithShape="0">
              <a:schemeClr val="bg1">
                <a:alpha val="40000"/>
              </a:schemeClr>
            </a:outerShdw>
          </a:effectLst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12EE5D42-E528-B51F-08C3-05B3CD0FBE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65607" y="1007977"/>
            <a:ext cx="5536268" cy="1494582"/>
          </a:xfrm>
          <a:prstGeom prst="rect">
            <a:avLst/>
          </a:prstGeom>
        </p:spPr>
      </p:pic>
      <p:pic>
        <p:nvPicPr>
          <p:cNvPr id="17" name="Segnaposto contenuto 4">
            <a:extLst>
              <a:ext uri="{FF2B5EF4-FFF2-40B4-BE49-F238E27FC236}">
                <a16:creationId xmlns:a16="http://schemas.microsoft.com/office/drawing/2014/main" id="{D6D9BD42-7CB8-27BC-57E4-52DF8CF438E6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9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51" b="20354"/>
          <a:stretch/>
        </p:blipFill>
        <p:spPr>
          <a:xfrm>
            <a:off x="2577872" y="2656703"/>
            <a:ext cx="3156305" cy="10360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37F27AD5-1F8F-91AD-CB4B-685DA131FAF8}"/>
              </a:ext>
            </a:extLst>
          </p:cNvPr>
          <p:cNvSpPr txBox="1"/>
          <p:nvPr/>
        </p:nvSpPr>
        <p:spPr>
          <a:xfrm>
            <a:off x="2141343" y="2372788"/>
            <a:ext cx="32565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noProof="0" dirty="0">
                <a:solidFill>
                  <a:srgbClr val="002D4C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SPES cyclotron at INFN-LNL</a:t>
            </a:r>
          </a:p>
        </p:txBody>
      </p:sp>
      <p:pic>
        <p:nvPicPr>
          <p:cNvPr id="21" name="Picture 4" descr="Modello Work in Progress | PosterMyWall">
            <a:extLst>
              <a:ext uri="{FF2B5EF4-FFF2-40B4-BE49-F238E27FC236}">
                <a16:creationId xmlns:a16="http://schemas.microsoft.com/office/drawing/2014/main" id="{E3BF42C3-71E4-25FC-ED4E-30462128CA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alphaModFix amt="70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71" b="99229" l="433" r="99567">
                        <a14:foregroundMark x1="5195" y1="2697" x2="5195" y2="2697"/>
                        <a14:foregroundMark x1="9812" y1="2697" x2="9812" y2="2697"/>
                        <a14:foregroundMark x1="16306" y1="1349" x2="16306" y2="1349"/>
                        <a14:foregroundMark x1="20202" y1="1734" x2="21212" y2="1734"/>
                        <a14:foregroundMark x1="24820" y1="4239" x2="24820" y2="4239"/>
                        <a14:foregroundMark x1="30159" y1="4239" x2="30159" y2="4239"/>
                        <a14:foregroundMark x1="36219" y1="1734" x2="36219" y2="1734"/>
                        <a14:foregroundMark x1="40548" y1="1734" x2="40548" y2="1734"/>
                        <a14:foregroundMark x1="45599" y1="1734" x2="45599" y2="1734"/>
                        <a14:foregroundMark x1="50216" y1="771" x2="50216" y2="771"/>
                        <a14:foregroundMark x1="56277" y1="771" x2="56277" y2="771"/>
                        <a14:foregroundMark x1="61328" y1="2697" x2="61328" y2="2697"/>
                        <a14:foregroundMark x1="65224" y1="2697" x2="65224" y2="2697"/>
                        <a14:foregroundMark x1="70851" y1="2697" x2="70851" y2="2697"/>
                        <a14:foregroundMark x1="75180" y1="2697" x2="75180" y2="2697"/>
                        <a14:foregroundMark x1="80519" y1="2697" x2="80519" y2="2697"/>
                        <a14:foregroundMark x1="86291" y1="2312" x2="86291" y2="2312"/>
                        <a14:foregroundMark x1="90188" y1="2312" x2="90188" y2="2312"/>
                        <a14:foregroundMark x1="94517" y1="1734" x2="94517" y2="1734"/>
                        <a14:foregroundMark x1="95960" y1="1734" x2="96970" y2="1734"/>
                        <a14:foregroundMark x1="577" y1="95376" x2="577" y2="95376"/>
                        <a14:foregroundMark x1="5483" y1="95761" x2="5483" y2="95761"/>
                        <a14:foregroundMark x1="9812" y1="97303" x2="9812" y2="97303"/>
                        <a14:foregroundMark x1="15584" y1="96339" x2="15584" y2="96339"/>
                        <a14:foregroundMark x1="20635" y1="96339" x2="20635" y2="96339"/>
                        <a14:foregroundMark x1="25253" y1="96339" x2="25253" y2="96339"/>
                        <a14:foregroundMark x1="30303" y1="96339" x2="30303" y2="96339"/>
                        <a14:foregroundMark x1="35931" y1="97110" x2="35931" y2="97110"/>
                        <a14:foregroundMark x1="40404" y1="97110" x2="40404" y2="97110"/>
                        <a14:foregroundMark x1="45310" y1="96917" x2="45310" y2="96917"/>
                        <a14:foregroundMark x1="51082" y1="96917" x2="51082" y2="96917"/>
                        <a14:foregroundMark x1="56277" y1="96339" x2="56277" y2="96339"/>
                        <a14:foregroundMark x1="60173" y1="95954" x2="60173" y2="95954"/>
                        <a14:foregroundMark x1="65801" y1="95183" x2="65801" y2="95183"/>
                        <a14:foregroundMark x1="70707" y1="96339" x2="70707" y2="96339"/>
                        <a14:foregroundMark x1="76046" y1="96146" x2="76046" y2="96146"/>
                        <a14:foregroundMark x1="80519" y1="96532" x2="80519" y2="96532"/>
                        <a14:foregroundMark x1="86147" y1="96917" x2="86147" y2="96917"/>
                        <a14:foregroundMark x1="91053" y1="97688" x2="91053" y2="97688"/>
                        <a14:foregroundMark x1="95815" y1="97881" x2="95815" y2="97881"/>
                        <a14:foregroundMark x1="99567" y1="99229" x2="99567" y2="99229"/>
                        <a14:foregroundMark x1="68975" y1="77649" x2="68975" y2="77649"/>
                        <a14:foregroundMark x1="75902" y1="79383" x2="75902" y2="79383"/>
                        <a14:foregroundMark x1="62193" y1="78613" x2="62193" y2="78613"/>
                        <a14:foregroundMark x1="57864" y1="78998" x2="57864" y2="78998"/>
                        <a14:foregroundMark x1="47330" y1="76493" x2="47330" y2="76493"/>
                        <a14:foregroundMark x1="40693" y1="79383" x2="40693" y2="79383"/>
                        <a14:foregroundMark x1="31025" y1="78613" x2="31025" y2="78613"/>
                        <a14:foregroundMark x1="23521" y1="78420" x2="23521" y2="78420"/>
                        <a14:foregroundMark x1="27128" y1="67630" x2="27128" y2="67630"/>
                        <a14:foregroundMark x1="37085" y1="69364" x2="37085" y2="69364"/>
                        <a14:foregroundMark x1="46032" y1="67823" x2="46032" y2="67823"/>
                        <a14:foregroundMark x1="54113" y1="67052" x2="54113" y2="67052"/>
                        <a14:foregroundMark x1="66089" y1="65896" x2="66089" y2="65896"/>
                        <a14:foregroundMark x1="69408" y1="64740" x2="69408" y2="64740"/>
                        <a14:backgroundMark x1="47619" y1="63006" x2="47619" y2="63006"/>
                        <a14:backgroundMark x1="55700" y1="78613" x2="55700" y2="78613"/>
                        <a14:backgroundMark x1="28716" y1="80154" x2="28716" y2="80154"/>
                        <a14:backgroundMark x1="22222" y1="79383" x2="22222" y2="79383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85" y="4536410"/>
            <a:ext cx="1601932" cy="119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Immagine 22">
            <a:extLst>
              <a:ext uri="{FF2B5EF4-FFF2-40B4-BE49-F238E27FC236}">
                <a16:creationId xmlns:a16="http://schemas.microsoft.com/office/drawing/2014/main" id="{EC28A38E-064E-DDC4-3AEE-FC2BC8D306A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54671" y="4329739"/>
            <a:ext cx="4041329" cy="1723985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1279E7C1-BA21-CC3E-1408-2E8720B334A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51542" y="2366391"/>
            <a:ext cx="3998230" cy="3435665"/>
          </a:xfrm>
          <a:prstGeom prst="rect">
            <a:avLst/>
          </a:prstGeom>
        </p:spPr>
      </p:pic>
      <p:cxnSp>
        <p:nvCxnSpPr>
          <p:cNvPr id="27" name="Connettore diritto 26">
            <a:extLst>
              <a:ext uri="{FF2B5EF4-FFF2-40B4-BE49-F238E27FC236}">
                <a16:creationId xmlns:a16="http://schemas.microsoft.com/office/drawing/2014/main" id="{C18A28C5-766D-DF1B-62DD-90485BEC982A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6E01B287-7F6F-9476-F93A-52C2D7A66797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492F9441-02D2-1293-E35A-2AFE99E73079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4874D82A-F1BD-5895-D3C7-477DC92E9211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2" name="Immagine 1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BB4D9AF2-3C01-E579-9568-E6EFC1B1F9A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551654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A714F-7B11-3FFB-270F-34FD66473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D30A5A6-A0D2-5C4B-A641-722B839D0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5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FB13F74D-E089-371D-B407-78DD2813FDC1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7AC9567-AEC2-4336-9E2C-EDF37DD21387}"/>
              </a:ext>
            </a:extLst>
          </p:cNvPr>
          <p:cNvSpPr txBox="1"/>
          <p:nvPr/>
        </p:nvSpPr>
        <p:spPr>
          <a:xfrm>
            <a:off x="341193" y="253546"/>
            <a:ext cx="11464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Cyclotron production cycle</a:t>
            </a:r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2AAD654C-2136-8FA6-26A9-6415DEFC06E9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Immagine 3">
            <a:extLst>
              <a:ext uri="{FF2B5EF4-FFF2-40B4-BE49-F238E27FC236}">
                <a16:creationId xmlns:a16="http://schemas.microsoft.com/office/drawing/2014/main" id="{EE36DCE7-193D-C92B-1ED8-1118A0F8948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7315" l="0" r="96644">
                        <a14:foregroundMark x1="25503" y1="45638" x2="28859" y2="24832"/>
                        <a14:foregroundMark x1="73154" y1="53020" x2="73154" y2="53020"/>
                        <a14:backgroundMark x1="48322" y1="49664" x2="48322" y2="49664"/>
                        <a14:backgroundMark x1="44966" y1="36913" x2="44966" y2="36913"/>
                        <a14:backgroundMark x1="44966" y1="27517" x2="44966" y2="27517"/>
                        <a14:backgroundMark x1="32215" y1="55705" x2="32215" y2="557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2106" y="180589"/>
            <a:ext cx="786980" cy="786980"/>
          </a:xfrm>
          <a:prstGeom prst="rect">
            <a:avLst/>
          </a:prstGeom>
          <a:effectLst>
            <a:outerShdw blurRad="63500" sx="102000" sy="102000" algn="ctr" rotWithShape="0">
              <a:schemeClr val="bg1">
                <a:alpha val="40000"/>
              </a:schemeClr>
            </a:outerShdw>
          </a:effectLst>
        </p:spPr>
      </p:pic>
      <p:pic>
        <p:nvPicPr>
          <p:cNvPr id="3" name="Google Shape;373;p15">
            <a:extLst>
              <a:ext uri="{FF2B5EF4-FFF2-40B4-BE49-F238E27FC236}">
                <a16:creationId xmlns:a16="http://schemas.microsoft.com/office/drawing/2014/main" id="{3D7CAD28-1A32-C749-C869-1A4E40BFF75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69109" t="7567" r="423" b="37789"/>
          <a:stretch/>
        </p:blipFill>
        <p:spPr>
          <a:xfrm>
            <a:off x="7500824" y="4568232"/>
            <a:ext cx="2167561" cy="15756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magine 26">
            <a:extLst>
              <a:ext uri="{FF2B5EF4-FFF2-40B4-BE49-F238E27FC236}">
                <a16:creationId xmlns:a16="http://schemas.microsoft.com/office/drawing/2014/main" id="{3F2EBAEB-E8DF-7BB6-C5F9-4AB1C5737AF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501" t="25037" r="24603" b="21937"/>
          <a:stretch/>
        </p:blipFill>
        <p:spPr>
          <a:xfrm>
            <a:off x="2403043" y="2498673"/>
            <a:ext cx="1993903" cy="1372084"/>
          </a:xfrm>
          <a:prstGeom prst="rect">
            <a:avLst/>
          </a:prstGeom>
        </p:spPr>
      </p:pic>
      <p:pic>
        <p:nvPicPr>
          <p:cNvPr id="6" name="Immagine 27">
            <a:extLst>
              <a:ext uri="{FF2B5EF4-FFF2-40B4-BE49-F238E27FC236}">
                <a16:creationId xmlns:a16="http://schemas.microsoft.com/office/drawing/2014/main" id="{BDC15D6A-9BF1-CB79-9EE7-D220B5D978D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" t="29393" r="85033" b="44490"/>
          <a:stretch/>
        </p:blipFill>
        <p:spPr>
          <a:xfrm>
            <a:off x="3651347" y="3225780"/>
            <a:ext cx="994636" cy="567316"/>
          </a:xfrm>
          <a:prstGeom prst="rect">
            <a:avLst/>
          </a:prstGeom>
        </p:spPr>
      </p:pic>
      <p:pic>
        <p:nvPicPr>
          <p:cNvPr id="13" name="Immagine 30">
            <a:extLst>
              <a:ext uri="{FF2B5EF4-FFF2-40B4-BE49-F238E27FC236}">
                <a16:creationId xmlns:a16="http://schemas.microsoft.com/office/drawing/2014/main" id="{0DD2F99C-239D-7384-6AB5-29886A1A468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2230" r="35495" b="23146"/>
          <a:stretch/>
        </p:blipFill>
        <p:spPr>
          <a:xfrm>
            <a:off x="6779791" y="2749615"/>
            <a:ext cx="1561489" cy="1580431"/>
          </a:xfrm>
          <a:prstGeom prst="rect">
            <a:avLst/>
          </a:prstGeom>
        </p:spPr>
      </p:pic>
      <p:pic>
        <p:nvPicPr>
          <p:cNvPr id="14" name="Immagine 36">
            <a:extLst>
              <a:ext uri="{FF2B5EF4-FFF2-40B4-BE49-F238E27FC236}">
                <a16:creationId xmlns:a16="http://schemas.microsoft.com/office/drawing/2014/main" id="{A24C53CD-A7CF-053C-3B16-9BD21765E68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86747" t="22546" r="4810" b="34187"/>
          <a:stretch/>
        </p:blipFill>
        <p:spPr>
          <a:xfrm>
            <a:off x="10455224" y="2612822"/>
            <a:ext cx="941266" cy="1576748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54912F0F-7598-6129-3654-C471E8C49037}"/>
              </a:ext>
            </a:extLst>
          </p:cNvPr>
          <p:cNvGrpSpPr/>
          <p:nvPr/>
        </p:nvGrpSpPr>
        <p:grpSpPr>
          <a:xfrm>
            <a:off x="4099560" y="2370000"/>
            <a:ext cx="2053924" cy="523220"/>
            <a:chOff x="4013068" y="4030447"/>
            <a:chExt cx="1568759" cy="523220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AC072EA-F036-26DC-EC35-B07D2090D42F}"/>
                </a:ext>
              </a:extLst>
            </p:cNvPr>
            <p:cNvSpPr txBox="1"/>
            <p:nvPr/>
          </p:nvSpPr>
          <p:spPr>
            <a:xfrm>
              <a:off x="4013068" y="4030447"/>
              <a:ext cx="1489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noProof="0" dirty="0">
                  <a:latin typeface="Calibri" panose="020F0502020204030204" pitchFamily="34" charset="0"/>
                  <a:cs typeface="Calibri" panose="020F0502020204030204" pitchFamily="34" charset="0"/>
                </a:rPr>
                <a:t>Radioisotope of Interest</a:t>
              </a:r>
            </a:p>
          </p:txBody>
        </p:sp>
        <p:pic>
          <p:nvPicPr>
            <p:cNvPr id="17" name="Immagine 27">
              <a:extLst>
                <a:ext uri="{FF2B5EF4-FFF2-40B4-BE49-F238E27FC236}">
                  <a16:creationId xmlns:a16="http://schemas.microsoft.com/office/drawing/2014/main" id="{EA6ACB7F-7DF9-FA60-8D95-3BDBD3A3F6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33824" t="70673" r="61787" b="22668"/>
            <a:stretch/>
          </p:blipFill>
          <p:spPr>
            <a:xfrm>
              <a:off x="5132881" y="4357784"/>
              <a:ext cx="414724" cy="167982"/>
            </a:xfrm>
            <a:prstGeom prst="rect">
              <a:avLst/>
            </a:prstGeom>
          </p:spPr>
        </p:pic>
        <p:pic>
          <p:nvPicPr>
            <p:cNvPr id="18" name="Immagine 27">
              <a:extLst>
                <a:ext uri="{FF2B5EF4-FFF2-40B4-BE49-F238E27FC236}">
                  <a16:creationId xmlns:a16="http://schemas.microsoft.com/office/drawing/2014/main" id="{0C02A033-8FF5-81D8-5C48-95D9CD7D86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39341" t="64740" r="58725" b="27841"/>
            <a:stretch/>
          </p:blipFill>
          <p:spPr>
            <a:xfrm>
              <a:off x="5379470" y="4053708"/>
              <a:ext cx="202357" cy="200137"/>
            </a:xfrm>
            <a:prstGeom prst="rect">
              <a:avLst/>
            </a:prstGeom>
          </p:spPr>
        </p:pic>
      </p:grpSp>
      <p:sp>
        <p:nvSpPr>
          <p:cNvPr id="21" name="TextBox 18">
            <a:extLst>
              <a:ext uri="{FF2B5EF4-FFF2-40B4-BE49-F238E27FC236}">
                <a16:creationId xmlns:a16="http://schemas.microsoft.com/office/drawing/2014/main" id="{C0AED1E9-8A59-844C-0C97-E379889490E6}"/>
              </a:ext>
            </a:extLst>
          </p:cNvPr>
          <p:cNvSpPr txBox="1"/>
          <p:nvPr/>
        </p:nvSpPr>
        <p:spPr>
          <a:xfrm>
            <a:off x="7167787" y="2918344"/>
            <a:ext cx="1123145" cy="261610"/>
          </a:xfrm>
          <a:prstGeom prst="rect">
            <a:avLst/>
          </a:prstGeom>
          <a:solidFill>
            <a:srgbClr val="FFD993"/>
          </a:solidFill>
        </p:spPr>
        <p:txBody>
          <a:bodyPr wrap="square" rtlCol="0">
            <a:spAutoFit/>
          </a:bodyPr>
          <a:lstStyle/>
          <a:p>
            <a:r>
              <a:rPr lang="en-US" sz="1100" noProof="0" dirty="0">
                <a:latin typeface="Calibri" panose="020F0502020204030204" pitchFamily="34" charset="0"/>
                <a:cs typeface="Calibri" panose="020F0502020204030204" pitchFamily="34" charset="0"/>
              </a:rPr>
              <a:t>Dissolution</a:t>
            </a:r>
          </a:p>
        </p:txBody>
      </p:sp>
      <p:sp>
        <p:nvSpPr>
          <p:cNvPr id="23" name="TextBox 19">
            <a:extLst>
              <a:ext uri="{FF2B5EF4-FFF2-40B4-BE49-F238E27FC236}">
                <a16:creationId xmlns:a16="http://schemas.microsoft.com/office/drawing/2014/main" id="{41365857-6623-A723-2DEE-0E3481756741}"/>
              </a:ext>
            </a:extLst>
          </p:cNvPr>
          <p:cNvSpPr txBox="1"/>
          <p:nvPr/>
        </p:nvSpPr>
        <p:spPr>
          <a:xfrm>
            <a:off x="7200310" y="3369251"/>
            <a:ext cx="1123145" cy="374718"/>
          </a:xfrm>
          <a:prstGeom prst="rect">
            <a:avLst/>
          </a:prstGeom>
          <a:solidFill>
            <a:srgbClr val="98F29E"/>
          </a:solidFill>
        </p:spPr>
        <p:txBody>
          <a:bodyPr wrap="square" rtlCol="0">
            <a:spAutoFit/>
          </a:bodyPr>
          <a:lstStyle/>
          <a:p>
            <a:pPr>
              <a:lnSpc>
                <a:spcPts val="1100"/>
              </a:lnSpc>
            </a:pPr>
            <a:r>
              <a:rPr lang="en-US" sz="1050" noProof="0" dirty="0">
                <a:latin typeface="Calibri" panose="020F0502020204030204" pitchFamily="34" charset="0"/>
                <a:cs typeface="Calibri" panose="020F0502020204030204" pitchFamily="34" charset="0"/>
              </a:rPr>
              <a:t>Extraction/</a:t>
            </a:r>
          </a:p>
          <a:p>
            <a:pPr>
              <a:lnSpc>
                <a:spcPts val="1100"/>
              </a:lnSpc>
            </a:pPr>
            <a:r>
              <a:rPr lang="en-US" sz="1050" noProof="0" dirty="0">
                <a:latin typeface="Calibri" panose="020F0502020204030204" pitchFamily="34" charset="0"/>
                <a:cs typeface="Calibri" panose="020F0502020204030204" pitchFamily="34" charset="0"/>
              </a:rPr>
              <a:t>separation</a:t>
            </a:r>
          </a:p>
        </p:txBody>
      </p:sp>
      <p:sp>
        <p:nvSpPr>
          <p:cNvPr id="24" name="TextBox 20">
            <a:extLst>
              <a:ext uri="{FF2B5EF4-FFF2-40B4-BE49-F238E27FC236}">
                <a16:creationId xmlns:a16="http://schemas.microsoft.com/office/drawing/2014/main" id="{70BCF1E1-428A-913B-23B0-74B47E4DFC66}"/>
              </a:ext>
            </a:extLst>
          </p:cNvPr>
          <p:cNvSpPr txBox="1"/>
          <p:nvPr/>
        </p:nvSpPr>
        <p:spPr>
          <a:xfrm>
            <a:off x="7233943" y="3877144"/>
            <a:ext cx="1079117" cy="346249"/>
          </a:xfrm>
          <a:prstGeom prst="rect">
            <a:avLst/>
          </a:prstGeom>
          <a:solidFill>
            <a:srgbClr val="96BBE4"/>
          </a:solidFill>
        </p:spPr>
        <p:txBody>
          <a:bodyPr wrap="square" rtlCol="0">
            <a:spAutoFit/>
          </a:bodyPr>
          <a:lstStyle/>
          <a:p>
            <a:endParaRPr lang="en-US" sz="3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050" noProof="0" dirty="0">
                <a:latin typeface="Calibri" panose="020F0502020204030204" pitchFamily="34" charset="0"/>
                <a:cs typeface="Calibri" panose="020F0502020204030204" pitchFamily="34" charset="0"/>
              </a:rPr>
              <a:t>Purification</a:t>
            </a:r>
          </a:p>
          <a:p>
            <a:endParaRPr lang="en-US" sz="3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4">
            <a:extLst>
              <a:ext uri="{FF2B5EF4-FFF2-40B4-BE49-F238E27FC236}">
                <a16:creationId xmlns:a16="http://schemas.microsoft.com/office/drawing/2014/main" id="{0A839650-F0EC-D8F5-307F-63282CBAC13B}"/>
              </a:ext>
            </a:extLst>
          </p:cNvPr>
          <p:cNvSpPr txBox="1"/>
          <p:nvPr/>
        </p:nvSpPr>
        <p:spPr>
          <a:xfrm>
            <a:off x="8627605" y="3567822"/>
            <a:ext cx="1252454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noProof="0" dirty="0">
                <a:latin typeface="Calibri" panose="020F0502020204030204" pitchFamily="34" charset="0"/>
                <a:cs typeface="Calibri" panose="020F0502020204030204" pitchFamily="34" charset="0"/>
              </a:rPr>
              <a:t>Pure radioisotope</a:t>
            </a:r>
          </a:p>
        </p:txBody>
      </p:sp>
      <p:sp>
        <p:nvSpPr>
          <p:cNvPr id="29" name="Text Box 4">
            <a:extLst>
              <a:ext uri="{FF2B5EF4-FFF2-40B4-BE49-F238E27FC236}">
                <a16:creationId xmlns:a16="http://schemas.microsoft.com/office/drawing/2014/main" id="{09A93120-3A5B-3F04-2DA9-DBA311AC76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84208" y="1480002"/>
            <a:ext cx="1703279" cy="92333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1800" b="1" i="1" noProof="0" dirty="0">
                <a:ln w="11430"/>
                <a:latin typeface="Calibri" panose="020F0502020204030204" pitchFamily="34" charset="0"/>
                <a:cs typeface="Calibri" panose="020F0502020204030204" pitchFamily="34" charset="0"/>
              </a:rPr>
              <a:t>Radio-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1800" b="1" i="1" noProof="0" dirty="0">
                <a:ln w="11430"/>
                <a:latin typeface="Calibri" panose="020F0502020204030204" pitchFamily="34" charset="0"/>
                <a:cs typeface="Calibri" panose="020F0502020204030204" pitchFamily="34" charset="0"/>
              </a:rPr>
              <a:t>pharmaceutical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1800" b="1" i="1" noProof="0" dirty="0">
                <a:ln w="11430"/>
                <a:latin typeface="Calibri" panose="020F0502020204030204" pitchFamily="34" charset="0"/>
                <a:cs typeface="Calibri" panose="020F0502020204030204" pitchFamily="34" charset="0"/>
              </a:rPr>
              <a:t>preparation</a:t>
            </a:r>
          </a:p>
        </p:txBody>
      </p:sp>
      <p:sp>
        <p:nvSpPr>
          <p:cNvPr id="30" name="TextBox 34">
            <a:extLst>
              <a:ext uri="{FF2B5EF4-FFF2-40B4-BE49-F238E27FC236}">
                <a16:creationId xmlns:a16="http://schemas.microsoft.com/office/drawing/2014/main" id="{F8BB3A87-BCFC-DD5E-E427-4F70A51296FC}"/>
              </a:ext>
            </a:extLst>
          </p:cNvPr>
          <p:cNvSpPr txBox="1"/>
          <p:nvPr/>
        </p:nvSpPr>
        <p:spPr>
          <a:xfrm>
            <a:off x="4281148" y="3681448"/>
            <a:ext cx="1267727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noProof="0" dirty="0">
                <a:latin typeface="Calibri" panose="020F0502020204030204" pitchFamily="34" charset="0"/>
                <a:cs typeface="Calibri" panose="020F0502020204030204" pitchFamily="34" charset="0"/>
              </a:rPr>
              <a:t>Target activation</a:t>
            </a:r>
          </a:p>
        </p:txBody>
      </p:sp>
      <p:pic>
        <p:nvPicPr>
          <p:cNvPr id="32" name="Immagine 32">
            <a:extLst>
              <a:ext uri="{FF2B5EF4-FFF2-40B4-BE49-F238E27FC236}">
                <a16:creationId xmlns:a16="http://schemas.microsoft.com/office/drawing/2014/main" id="{8DC3A96D-AD45-56B6-73BC-C627BF93775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1115" t="28331" r="22122" b="43824"/>
          <a:stretch/>
        </p:blipFill>
        <p:spPr>
          <a:xfrm>
            <a:off x="8948773" y="2768282"/>
            <a:ext cx="565531" cy="761081"/>
          </a:xfrm>
          <a:prstGeom prst="rect">
            <a:avLst/>
          </a:prstGeom>
        </p:spPr>
      </p:pic>
      <p:sp>
        <p:nvSpPr>
          <p:cNvPr id="33" name="Freccia a destra 32">
            <a:extLst>
              <a:ext uri="{FF2B5EF4-FFF2-40B4-BE49-F238E27FC236}">
                <a16:creationId xmlns:a16="http://schemas.microsoft.com/office/drawing/2014/main" id="{DC43647D-A9EA-1B54-CB04-8D82C86BB7EF}"/>
              </a:ext>
            </a:extLst>
          </p:cNvPr>
          <p:cNvSpPr/>
          <p:nvPr/>
        </p:nvSpPr>
        <p:spPr>
          <a:xfrm>
            <a:off x="5177778" y="3274901"/>
            <a:ext cx="267335" cy="114643"/>
          </a:xfrm>
          <a:prstGeom prst="rightArrow">
            <a:avLst/>
          </a:prstGeom>
          <a:solidFill>
            <a:srgbClr val="001A2E"/>
          </a:solidFill>
          <a:ln>
            <a:solidFill>
              <a:srgbClr val="002A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5" name="Immagine 34">
            <a:extLst>
              <a:ext uri="{FF2B5EF4-FFF2-40B4-BE49-F238E27FC236}">
                <a16:creationId xmlns:a16="http://schemas.microsoft.com/office/drawing/2014/main" id="{5EF33C03-0F39-F759-A261-159A4D86717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70610" t="44368" r="16628"/>
          <a:stretch/>
        </p:blipFill>
        <p:spPr>
          <a:xfrm>
            <a:off x="5750881" y="2992088"/>
            <a:ext cx="397029" cy="751474"/>
          </a:xfrm>
          <a:prstGeom prst="rect">
            <a:avLst/>
          </a:prstGeom>
        </p:spPr>
      </p:pic>
      <p:sp>
        <p:nvSpPr>
          <p:cNvPr id="37" name="Freccia a destra 36">
            <a:extLst>
              <a:ext uri="{FF2B5EF4-FFF2-40B4-BE49-F238E27FC236}">
                <a16:creationId xmlns:a16="http://schemas.microsoft.com/office/drawing/2014/main" id="{B8D1D1E1-6C5B-028E-AFD2-031FBED8CB4E}"/>
              </a:ext>
            </a:extLst>
          </p:cNvPr>
          <p:cNvSpPr/>
          <p:nvPr/>
        </p:nvSpPr>
        <p:spPr>
          <a:xfrm>
            <a:off x="6488575" y="3231950"/>
            <a:ext cx="267335" cy="184972"/>
          </a:xfrm>
          <a:prstGeom prst="rightArrow">
            <a:avLst/>
          </a:prstGeom>
          <a:solidFill>
            <a:srgbClr val="001A2E"/>
          </a:solidFill>
          <a:ln>
            <a:solidFill>
              <a:srgbClr val="002A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Freccia a destra 38">
            <a:extLst>
              <a:ext uri="{FF2B5EF4-FFF2-40B4-BE49-F238E27FC236}">
                <a16:creationId xmlns:a16="http://schemas.microsoft.com/office/drawing/2014/main" id="{6D58728F-CABD-FD31-B569-2B324FF04A93}"/>
              </a:ext>
            </a:extLst>
          </p:cNvPr>
          <p:cNvSpPr/>
          <p:nvPr/>
        </p:nvSpPr>
        <p:spPr>
          <a:xfrm>
            <a:off x="8400581" y="3232305"/>
            <a:ext cx="267335" cy="184972"/>
          </a:xfrm>
          <a:prstGeom prst="rightArrow">
            <a:avLst/>
          </a:prstGeom>
          <a:solidFill>
            <a:srgbClr val="001A2E"/>
          </a:solidFill>
          <a:ln>
            <a:solidFill>
              <a:srgbClr val="002A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Freccia a destra 39">
            <a:extLst>
              <a:ext uri="{FF2B5EF4-FFF2-40B4-BE49-F238E27FC236}">
                <a16:creationId xmlns:a16="http://schemas.microsoft.com/office/drawing/2014/main" id="{101241C4-EB6F-C615-89B4-437F8A7E570D}"/>
              </a:ext>
            </a:extLst>
          </p:cNvPr>
          <p:cNvSpPr/>
          <p:nvPr/>
        </p:nvSpPr>
        <p:spPr>
          <a:xfrm>
            <a:off x="9808672" y="3239737"/>
            <a:ext cx="267335" cy="184972"/>
          </a:xfrm>
          <a:prstGeom prst="rightArrow">
            <a:avLst/>
          </a:prstGeom>
          <a:solidFill>
            <a:srgbClr val="001A2E"/>
          </a:solidFill>
          <a:ln>
            <a:solidFill>
              <a:srgbClr val="002A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E0714EFA-90E9-9E80-D645-EE966067EAAE}"/>
              </a:ext>
            </a:extLst>
          </p:cNvPr>
          <p:cNvSpPr txBox="1"/>
          <p:nvPr/>
        </p:nvSpPr>
        <p:spPr>
          <a:xfrm>
            <a:off x="3719283" y="4511695"/>
            <a:ext cx="1676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Target recovery</a:t>
            </a:r>
          </a:p>
        </p:txBody>
      </p:sp>
      <p:pic>
        <p:nvPicPr>
          <p:cNvPr id="43" name="Picture 8" descr="StepTwo_Dissolution.gif">
            <a:extLst>
              <a:ext uri="{FF2B5EF4-FFF2-40B4-BE49-F238E27FC236}">
                <a16:creationId xmlns:a16="http://schemas.microsoft.com/office/drawing/2014/main" id="{9BBB043A-571A-61F3-2125-C3F77EA8070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00310" y="2099396"/>
            <a:ext cx="832710" cy="717088"/>
          </a:xfrm>
          <a:prstGeom prst="rect">
            <a:avLst/>
          </a:prstGeom>
        </p:spPr>
      </p:pic>
      <p:pic>
        <p:nvPicPr>
          <p:cNvPr id="44" name="Picture 1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7891A87-CD75-CF53-0D58-3020DF2CF5F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14304" y="4552845"/>
            <a:ext cx="2259370" cy="1581560"/>
          </a:xfrm>
          <a:prstGeom prst="rect">
            <a:avLst/>
          </a:prstGeom>
        </p:spPr>
      </p:pic>
      <p:pic>
        <p:nvPicPr>
          <p:cNvPr id="45" name="Picture 33" descr="A picture containing different, many, clock&#10;&#10;Description automatically generated">
            <a:extLst>
              <a:ext uri="{FF2B5EF4-FFF2-40B4-BE49-F238E27FC236}">
                <a16:creationId xmlns:a16="http://schemas.microsoft.com/office/drawing/2014/main" id="{8891EB3B-C57E-29FA-41AC-4962A4195374}"/>
              </a:ext>
            </a:extLst>
          </p:cNvPr>
          <p:cNvPicPr/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" t="43510" r="93353" b="37143"/>
          <a:stretch/>
        </p:blipFill>
        <p:spPr>
          <a:xfrm>
            <a:off x="1071743" y="2759407"/>
            <a:ext cx="526585" cy="936121"/>
          </a:xfrm>
          <a:prstGeom prst="rect">
            <a:avLst/>
          </a:prstGeom>
        </p:spPr>
      </p:pic>
      <p:sp>
        <p:nvSpPr>
          <p:cNvPr id="46" name="Freccia a destra 45">
            <a:extLst>
              <a:ext uri="{FF2B5EF4-FFF2-40B4-BE49-F238E27FC236}">
                <a16:creationId xmlns:a16="http://schemas.microsoft.com/office/drawing/2014/main" id="{D83621DE-2DDF-C310-D1CA-6BCDBBA41113}"/>
              </a:ext>
            </a:extLst>
          </p:cNvPr>
          <p:cNvSpPr/>
          <p:nvPr/>
        </p:nvSpPr>
        <p:spPr>
          <a:xfrm>
            <a:off x="1931743" y="3239737"/>
            <a:ext cx="267335" cy="184972"/>
          </a:xfrm>
          <a:prstGeom prst="rightArrow">
            <a:avLst/>
          </a:prstGeom>
          <a:solidFill>
            <a:srgbClr val="001A2E"/>
          </a:solidFill>
          <a:ln>
            <a:solidFill>
              <a:srgbClr val="002A4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14">
            <a:extLst>
              <a:ext uri="{FF2B5EF4-FFF2-40B4-BE49-F238E27FC236}">
                <a16:creationId xmlns:a16="http://schemas.microsoft.com/office/drawing/2014/main" id="{1EF332A2-6569-1760-EFC2-615023A7777D}"/>
              </a:ext>
            </a:extLst>
          </p:cNvPr>
          <p:cNvSpPr txBox="1"/>
          <p:nvPr/>
        </p:nvSpPr>
        <p:spPr>
          <a:xfrm>
            <a:off x="334987" y="1544854"/>
            <a:ext cx="1613275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Target</a:t>
            </a:r>
          </a:p>
          <a:p>
            <a:pPr algn="ctr"/>
            <a:endParaRPr lang="en-US" sz="1100" b="1" i="1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preparation</a:t>
            </a:r>
          </a:p>
        </p:txBody>
      </p:sp>
      <p:sp>
        <p:nvSpPr>
          <p:cNvPr id="48" name="TextBox 14">
            <a:extLst>
              <a:ext uri="{FF2B5EF4-FFF2-40B4-BE49-F238E27FC236}">
                <a16:creationId xmlns:a16="http://schemas.microsoft.com/office/drawing/2014/main" id="{ED217703-D497-0827-3074-F4F6DF1D560D}"/>
              </a:ext>
            </a:extLst>
          </p:cNvPr>
          <p:cNvSpPr txBox="1"/>
          <p:nvPr/>
        </p:nvSpPr>
        <p:spPr>
          <a:xfrm>
            <a:off x="6740175" y="1524346"/>
            <a:ext cx="169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Radiochemistry </a:t>
            </a:r>
          </a:p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process</a:t>
            </a:r>
          </a:p>
        </p:txBody>
      </p:sp>
      <p:sp>
        <p:nvSpPr>
          <p:cNvPr id="49" name="CasellaDiTesto 48">
            <a:extLst>
              <a:ext uri="{FF2B5EF4-FFF2-40B4-BE49-F238E27FC236}">
                <a16:creationId xmlns:a16="http://schemas.microsoft.com/office/drawing/2014/main" id="{541A0354-D0A2-445A-4CD6-73E10D7811DC}"/>
              </a:ext>
            </a:extLst>
          </p:cNvPr>
          <p:cNvSpPr txBox="1"/>
          <p:nvPr/>
        </p:nvSpPr>
        <p:spPr>
          <a:xfrm>
            <a:off x="8691999" y="1464830"/>
            <a:ext cx="106573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1" noProof="0" dirty="0">
                <a:ln w="11430"/>
                <a:latin typeface="Calibri" panose="020F0502020204030204" pitchFamily="34" charset="0"/>
                <a:cs typeface="Calibri" panose="020F0502020204030204" pitchFamily="34" charset="0"/>
              </a:rPr>
              <a:t>Quality Control</a:t>
            </a:r>
            <a:endParaRPr lang="en-US" b="1" noProof="0" dirty="0"/>
          </a:p>
        </p:txBody>
      </p:sp>
      <p:cxnSp>
        <p:nvCxnSpPr>
          <p:cNvPr id="50" name="Connettore diritto 49">
            <a:extLst>
              <a:ext uri="{FF2B5EF4-FFF2-40B4-BE49-F238E27FC236}">
                <a16:creationId xmlns:a16="http://schemas.microsoft.com/office/drawing/2014/main" id="{9849CA6B-BF10-AA4B-8BC4-DDFF7A83CE67}"/>
              </a:ext>
            </a:extLst>
          </p:cNvPr>
          <p:cNvCxnSpPr>
            <a:cxnSpLocks/>
          </p:cNvCxnSpPr>
          <p:nvPr/>
        </p:nvCxnSpPr>
        <p:spPr>
          <a:xfrm flipH="1" flipV="1">
            <a:off x="1177258" y="4837944"/>
            <a:ext cx="6383276" cy="2017"/>
          </a:xfrm>
          <a:prstGeom prst="line">
            <a:avLst/>
          </a:prstGeom>
          <a:ln>
            <a:solidFill>
              <a:srgbClr val="002A4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" name="Picture 8">
            <a:extLst>
              <a:ext uri="{FF2B5EF4-FFF2-40B4-BE49-F238E27FC236}">
                <a16:creationId xmlns:a16="http://schemas.microsoft.com/office/drawing/2014/main" id="{6A690DEC-20D3-5AEF-4053-C128DDEF6DA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265300" y="2252496"/>
            <a:ext cx="194039" cy="174014"/>
          </a:xfrm>
          <a:prstGeom prst="rect">
            <a:avLst/>
          </a:prstGeom>
        </p:spPr>
      </p:pic>
      <p:cxnSp>
        <p:nvCxnSpPr>
          <p:cNvPr id="52" name="Connettore diritto 51">
            <a:extLst>
              <a:ext uri="{FF2B5EF4-FFF2-40B4-BE49-F238E27FC236}">
                <a16:creationId xmlns:a16="http://schemas.microsoft.com/office/drawing/2014/main" id="{1957CC5E-031F-8B55-C916-005E95F94EBC}"/>
              </a:ext>
            </a:extLst>
          </p:cNvPr>
          <p:cNvCxnSpPr>
            <a:cxnSpLocks/>
          </p:cNvCxnSpPr>
          <p:nvPr/>
        </p:nvCxnSpPr>
        <p:spPr>
          <a:xfrm flipV="1">
            <a:off x="7560534" y="4320266"/>
            <a:ext cx="1" cy="517678"/>
          </a:xfrm>
          <a:prstGeom prst="line">
            <a:avLst/>
          </a:prstGeom>
          <a:ln>
            <a:solidFill>
              <a:srgbClr val="002A4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8">
            <a:extLst>
              <a:ext uri="{FF2B5EF4-FFF2-40B4-BE49-F238E27FC236}">
                <a16:creationId xmlns:a16="http://schemas.microsoft.com/office/drawing/2014/main" id="{5DB01F23-459F-229F-9E43-C51F329D6AA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96520" y="2966016"/>
            <a:ext cx="194039" cy="174014"/>
          </a:xfrm>
          <a:prstGeom prst="rect">
            <a:avLst/>
          </a:prstGeom>
        </p:spPr>
      </p:pic>
      <p:sp>
        <p:nvSpPr>
          <p:cNvPr id="54" name="Rettangolo con angoli arrotondati 53">
            <a:extLst>
              <a:ext uri="{FF2B5EF4-FFF2-40B4-BE49-F238E27FC236}">
                <a16:creationId xmlns:a16="http://schemas.microsoft.com/office/drawing/2014/main" id="{061427AA-7C15-2341-8C3A-3BAA2353F7AF}"/>
              </a:ext>
            </a:extLst>
          </p:cNvPr>
          <p:cNvSpPr/>
          <p:nvPr/>
        </p:nvSpPr>
        <p:spPr>
          <a:xfrm>
            <a:off x="429248" y="1501962"/>
            <a:ext cx="1496021" cy="2828080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5" name="Rettangolo con angoli arrotondati 54">
            <a:extLst>
              <a:ext uri="{FF2B5EF4-FFF2-40B4-BE49-F238E27FC236}">
                <a16:creationId xmlns:a16="http://schemas.microsoft.com/office/drawing/2014/main" id="{A14B1793-A8F3-CA3B-420E-2891B6A47B08}"/>
              </a:ext>
            </a:extLst>
          </p:cNvPr>
          <p:cNvSpPr/>
          <p:nvPr/>
        </p:nvSpPr>
        <p:spPr>
          <a:xfrm>
            <a:off x="2215333" y="1501962"/>
            <a:ext cx="4249669" cy="2828082"/>
          </a:xfrm>
          <a:prstGeom prst="round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6" name="TextBox 14">
            <a:extLst>
              <a:ext uri="{FF2B5EF4-FFF2-40B4-BE49-F238E27FC236}">
                <a16:creationId xmlns:a16="http://schemas.microsoft.com/office/drawing/2014/main" id="{88727879-E142-3F6B-150A-A0CF6B7DA87B}"/>
              </a:ext>
            </a:extLst>
          </p:cNvPr>
          <p:cNvSpPr txBox="1"/>
          <p:nvPr/>
        </p:nvSpPr>
        <p:spPr>
          <a:xfrm>
            <a:off x="4202964" y="1721097"/>
            <a:ext cx="2239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Cyclotron irradiation</a:t>
            </a:r>
          </a:p>
        </p:txBody>
      </p:sp>
      <p:sp>
        <p:nvSpPr>
          <p:cNvPr id="57" name="Rettangolo con angoli arrotondati 56">
            <a:extLst>
              <a:ext uri="{FF2B5EF4-FFF2-40B4-BE49-F238E27FC236}">
                <a16:creationId xmlns:a16="http://schemas.microsoft.com/office/drawing/2014/main" id="{04037419-3E0C-02AC-16AF-6165B82FDB86}"/>
              </a:ext>
            </a:extLst>
          </p:cNvPr>
          <p:cNvSpPr/>
          <p:nvPr/>
        </p:nvSpPr>
        <p:spPr>
          <a:xfrm>
            <a:off x="6761947" y="1501962"/>
            <a:ext cx="1615196" cy="2818094"/>
          </a:xfrm>
          <a:prstGeom prst="roundRect">
            <a:avLst/>
          </a:prstGeom>
          <a:noFill/>
          <a:ln w="28575">
            <a:solidFill>
              <a:srgbClr val="8FC34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8" name="Rettangolo con angoli arrotondati 57">
            <a:extLst>
              <a:ext uri="{FF2B5EF4-FFF2-40B4-BE49-F238E27FC236}">
                <a16:creationId xmlns:a16="http://schemas.microsoft.com/office/drawing/2014/main" id="{BD00B29A-05FB-A664-0B38-2305B23A420A}"/>
              </a:ext>
            </a:extLst>
          </p:cNvPr>
          <p:cNvSpPr/>
          <p:nvPr/>
        </p:nvSpPr>
        <p:spPr>
          <a:xfrm>
            <a:off x="8685151" y="1439320"/>
            <a:ext cx="1104562" cy="2939433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9" name="Rettangolo con angoli arrotondati 58">
            <a:extLst>
              <a:ext uri="{FF2B5EF4-FFF2-40B4-BE49-F238E27FC236}">
                <a16:creationId xmlns:a16="http://schemas.microsoft.com/office/drawing/2014/main" id="{16CED208-8005-0B7F-686D-5BD9F3A4B6BD}"/>
              </a:ext>
            </a:extLst>
          </p:cNvPr>
          <p:cNvSpPr/>
          <p:nvPr/>
        </p:nvSpPr>
        <p:spPr>
          <a:xfrm>
            <a:off x="10084208" y="1439320"/>
            <a:ext cx="1703279" cy="2939433"/>
          </a:xfrm>
          <a:prstGeom prst="roundRect">
            <a:avLst/>
          </a:prstGeom>
          <a:noFill/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0" name="Rettangolo con angoli arrotondati 59">
            <a:extLst>
              <a:ext uri="{FF2B5EF4-FFF2-40B4-BE49-F238E27FC236}">
                <a16:creationId xmlns:a16="http://schemas.microsoft.com/office/drawing/2014/main" id="{8605822B-D3A9-9981-7B2D-BCBBF83F2777}"/>
              </a:ext>
            </a:extLst>
          </p:cNvPr>
          <p:cNvSpPr/>
          <p:nvPr/>
        </p:nvSpPr>
        <p:spPr>
          <a:xfrm>
            <a:off x="1933937" y="1097930"/>
            <a:ext cx="2329276" cy="12918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61" name="Picture 33" descr="A picture containing different, many, clock&#10;&#10;Description automatically generated">
            <a:extLst>
              <a:ext uri="{FF2B5EF4-FFF2-40B4-BE49-F238E27FC236}">
                <a16:creationId xmlns:a16="http://schemas.microsoft.com/office/drawing/2014/main" id="{32D2C154-43B7-C6BC-B020-A37AAEC4BC60}"/>
              </a:ext>
            </a:extLst>
          </p:cNvPr>
          <p:cNvPicPr/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" t="43510" r="93353" b="37143"/>
          <a:stretch/>
        </p:blipFill>
        <p:spPr>
          <a:xfrm>
            <a:off x="4659295" y="3109840"/>
            <a:ext cx="402476" cy="668062"/>
          </a:xfrm>
          <a:prstGeom prst="rect">
            <a:avLst/>
          </a:prstGeom>
        </p:spPr>
      </p:pic>
      <p:sp>
        <p:nvSpPr>
          <p:cNvPr id="62" name="TextBox 14">
            <a:extLst>
              <a:ext uri="{FF2B5EF4-FFF2-40B4-BE49-F238E27FC236}">
                <a16:creationId xmlns:a16="http://schemas.microsoft.com/office/drawing/2014/main" id="{6E78E978-9006-B92F-DD4C-3B4B3829F164}"/>
              </a:ext>
            </a:extLst>
          </p:cNvPr>
          <p:cNvSpPr txBox="1"/>
          <p:nvPr/>
        </p:nvSpPr>
        <p:spPr>
          <a:xfrm>
            <a:off x="1822955" y="1095498"/>
            <a:ext cx="2517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Nuclear physics studies</a:t>
            </a:r>
          </a:p>
        </p:txBody>
      </p:sp>
      <p:pic>
        <p:nvPicPr>
          <p:cNvPr id="63" name="Google Shape;248;p10">
            <a:extLst>
              <a:ext uri="{FF2B5EF4-FFF2-40B4-BE49-F238E27FC236}">
                <a16:creationId xmlns:a16="http://schemas.microsoft.com/office/drawing/2014/main" id="{B88DE6A7-5B98-3F6A-EA9A-0999B6C7CC48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 l="767" t="2289" r="1609" b="3539"/>
          <a:stretch/>
        </p:blipFill>
        <p:spPr>
          <a:xfrm>
            <a:off x="2000989" y="1532939"/>
            <a:ext cx="1435939" cy="774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Picture 8">
            <a:extLst>
              <a:ext uri="{FF2B5EF4-FFF2-40B4-BE49-F238E27FC236}">
                <a16:creationId xmlns:a16="http://schemas.microsoft.com/office/drawing/2014/main" id="{35148EE7-D9EF-A374-A0DE-BE6D34AEFB7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57333" y="3057154"/>
            <a:ext cx="194039" cy="174014"/>
          </a:xfrm>
          <a:prstGeom prst="rect">
            <a:avLst/>
          </a:prstGeom>
        </p:spPr>
      </p:pic>
      <p:pic>
        <p:nvPicPr>
          <p:cNvPr id="65" name="Google Shape;373;p15">
            <a:extLst>
              <a:ext uri="{FF2B5EF4-FFF2-40B4-BE49-F238E27FC236}">
                <a16:creationId xmlns:a16="http://schemas.microsoft.com/office/drawing/2014/main" id="{E51C6A11-426A-60A1-16FB-5B918458D68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11691" t="48344" r="80097" b="36104"/>
          <a:stretch/>
        </p:blipFill>
        <p:spPr>
          <a:xfrm>
            <a:off x="3263238" y="1573699"/>
            <a:ext cx="882180" cy="641889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CasellaDiTesto 65">
            <a:extLst>
              <a:ext uri="{FF2B5EF4-FFF2-40B4-BE49-F238E27FC236}">
                <a16:creationId xmlns:a16="http://schemas.microsoft.com/office/drawing/2014/main" id="{0C958AA7-B717-2E31-6660-062BB0FCE0FA}"/>
              </a:ext>
            </a:extLst>
          </p:cNvPr>
          <p:cNvSpPr txBox="1"/>
          <p:nvPr/>
        </p:nvSpPr>
        <p:spPr>
          <a:xfrm>
            <a:off x="4411058" y="2646203"/>
            <a:ext cx="11932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Contaminants</a:t>
            </a:r>
          </a:p>
        </p:txBody>
      </p:sp>
      <p:cxnSp>
        <p:nvCxnSpPr>
          <p:cNvPr id="67" name="Connettore 2 66">
            <a:extLst>
              <a:ext uri="{FF2B5EF4-FFF2-40B4-BE49-F238E27FC236}">
                <a16:creationId xmlns:a16="http://schemas.microsoft.com/office/drawing/2014/main" id="{CB6A268A-526F-4C5F-2E5D-C820CEFC4A2F}"/>
              </a:ext>
            </a:extLst>
          </p:cNvPr>
          <p:cNvCxnSpPr>
            <a:cxnSpLocks/>
            <a:endCxn id="54" idx="2"/>
          </p:cNvCxnSpPr>
          <p:nvPr/>
        </p:nvCxnSpPr>
        <p:spPr>
          <a:xfrm flipV="1">
            <a:off x="1177258" y="4330042"/>
            <a:ext cx="1" cy="507902"/>
          </a:xfrm>
          <a:prstGeom prst="straightConnector1">
            <a:avLst/>
          </a:prstGeom>
          <a:ln>
            <a:solidFill>
              <a:srgbClr val="002A4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ttangolo con angoli arrotondati 67">
            <a:extLst>
              <a:ext uri="{FF2B5EF4-FFF2-40B4-BE49-F238E27FC236}">
                <a16:creationId xmlns:a16="http://schemas.microsoft.com/office/drawing/2014/main" id="{7C81E889-29FB-7A95-6744-555F9DBD436B}"/>
              </a:ext>
            </a:extLst>
          </p:cNvPr>
          <p:cNvSpPr/>
          <p:nvPr/>
        </p:nvSpPr>
        <p:spPr>
          <a:xfrm>
            <a:off x="429248" y="1499945"/>
            <a:ext cx="1472710" cy="2818094"/>
          </a:xfrm>
          <a:prstGeom prst="roundRect">
            <a:avLst/>
          </a:prstGeom>
          <a:noFill/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9" name="Gruppo 68">
            <a:extLst>
              <a:ext uri="{FF2B5EF4-FFF2-40B4-BE49-F238E27FC236}">
                <a16:creationId xmlns:a16="http://schemas.microsoft.com/office/drawing/2014/main" id="{54F026F7-CA02-6BBD-AFF9-8D6D6274FD1E}"/>
              </a:ext>
            </a:extLst>
          </p:cNvPr>
          <p:cNvGrpSpPr/>
          <p:nvPr/>
        </p:nvGrpSpPr>
        <p:grpSpPr>
          <a:xfrm>
            <a:off x="1177256" y="4327066"/>
            <a:ext cx="6383277" cy="519695"/>
            <a:chOff x="1177256" y="4327066"/>
            <a:chExt cx="6383277" cy="519695"/>
          </a:xfrm>
        </p:grpSpPr>
        <p:cxnSp>
          <p:nvCxnSpPr>
            <p:cNvPr id="70" name="Connettore diritto 69">
              <a:extLst>
                <a:ext uri="{FF2B5EF4-FFF2-40B4-BE49-F238E27FC236}">
                  <a16:creationId xmlns:a16="http://schemas.microsoft.com/office/drawing/2014/main" id="{EC92879E-CFC9-900D-5F94-002F83B562A6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77256" y="4844744"/>
              <a:ext cx="6383276" cy="2017"/>
            </a:xfrm>
            <a:prstGeom prst="line">
              <a:avLst/>
            </a:prstGeom>
            <a:ln>
              <a:solidFill>
                <a:srgbClr val="002A48"/>
              </a:solidFill>
            </a:ln>
            <a:effectLst>
              <a:glow rad="2286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Connettore diritto 70">
              <a:extLst>
                <a:ext uri="{FF2B5EF4-FFF2-40B4-BE49-F238E27FC236}">
                  <a16:creationId xmlns:a16="http://schemas.microsoft.com/office/drawing/2014/main" id="{839756E7-48D7-656E-095B-6E4907D5AD3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560532" y="4327066"/>
              <a:ext cx="1" cy="517678"/>
            </a:xfrm>
            <a:prstGeom prst="line">
              <a:avLst/>
            </a:prstGeom>
            <a:ln>
              <a:solidFill>
                <a:srgbClr val="002A48"/>
              </a:solidFill>
            </a:ln>
            <a:effectLst>
              <a:glow rad="2286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Connettore 2 71">
              <a:extLst>
                <a:ext uri="{FF2B5EF4-FFF2-40B4-BE49-F238E27FC236}">
                  <a16:creationId xmlns:a16="http://schemas.microsoft.com/office/drawing/2014/main" id="{A163E93A-CFA9-F14B-2C08-BD27EF79A11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77256" y="4336842"/>
              <a:ext cx="1" cy="507902"/>
            </a:xfrm>
            <a:prstGeom prst="straightConnector1">
              <a:avLst/>
            </a:prstGeom>
            <a:ln>
              <a:solidFill>
                <a:srgbClr val="002A48"/>
              </a:solidFill>
              <a:tailEnd type="triangle"/>
            </a:ln>
            <a:effectLst>
              <a:glow rad="228600">
                <a:schemeClr val="accent6">
                  <a:satMod val="175000"/>
                  <a:alpha val="40000"/>
                </a:scheme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" name="CasellaDiTesto 72">
            <a:extLst>
              <a:ext uri="{FF2B5EF4-FFF2-40B4-BE49-F238E27FC236}">
                <a16:creationId xmlns:a16="http://schemas.microsoft.com/office/drawing/2014/main" id="{D31AEC0F-5271-E4E3-FB00-9A7F9184634F}"/>
              </a:ext>
            </a:extLst>
          </p:cNvPr>
          <p:cNvSpPr txBox="1"/>
          <p:nvPr/>
        </p:nvSpPr>
        <p:spPr>
          <a:xfrm>
            <a:off x="229870" y="5214118"/>
            <a:ext cx="733065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sz="2000" i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“The art of target preparation is a cross between chemistry, physics and technical as well as manual skills. “</a:t>
            </a:r>
          </a:p>
        </p:txBody>
      </p:sp>
      <p:pic>
        <p:nvPicPr>
          <p:cNvPr id="74" name="Immagine 73">
            <a:extLst>
              <a:ext uri="{FF2B5EF4-FFF2-40B4-BE49-F238E27FC236}">
                <a16:creationId xmlns:a16="http://schemas.microsoft.com/office/drawing/2014/main" id="{A1C81699-F8C2-DA74-8BC7-7D53D9D7F1A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411058" y="5690855"/>
            <a:ext cx="2243643" cy="341697"/>
          </a:xfrm>
          <a:prstGeom prst="rect">
            <a:avLst/>
          </a:prstGeom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35F9BD8-11B4-AD28-B440-F46521949981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70D4FD29-B433-0981-F235-4542D787F1E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493800AC-2266-5D9D-71BC-EE134EA00DC2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9" name="Immagine 8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80AFD3E5-639D-F9FB-8A79-32F5F3C543F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33120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47F2F2-F6D5-54FC-A5F6-BF6D7973E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A9B5A8C-1BC4-D984-67C2-39AD762F7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6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E5338FC7-AD60-365C-FF23-0A67669422D0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C26094CD-700E-EB2B-DB11-AAE28434ECDC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Arrow: Chevron 13">
            <a:extLst>
              <a:ext uri="{FF2B5EF4-FFF2-40B4-BE49-F238E27FC236}">
                <a16:creationId xmlns:a16="http://schemas.microsoft.com/office/drawing/2014/main" id="{8461A69B-D6D9-D25E-E48D-D9098D2F7F77}"/>
              </a:ext>
            </a:extLst>
          </p:cNvPr>
          <p:cNvSpPr/>
          <p:nvPr/>
        </p:nvSpPr>
        <p:spPr>
          <a:xfrm>
            <a:off x="8459108" y="2144958"/>
            <a:ext cx="726663" cy="78448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B3612639-4153-8934-C8B5-320B724A26ED}"/>
              </a:ext>
            </a:extLst>
          </p:cNvPr>
          <p:cNvSpPr txBox="1"/>
          <p:nvPr/>
        </p:nvSpPr>
        <p:spPr>
          <a:xfrm>
            <a:off x="9207855" y="2090244"/>
            <a:ext cx="14888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nuclear XS studies</a:t>
            </a:r>
          </a:p>
        </p:txBody>
      </p:sp>
      <p:grpSp>
        <p:nvGrpSpPr>
          <p:cNvPr id="34" name="Gruppo 33">
            <a:extLst>
              <a:ext uri="{FF2B5EF4-FFF2-40B4-BE49-F238E27FC236}">
                <a16:creationId xmlns:a16="http://schemas.microsoft.com/office/drawing/2014/main" id="{B53A468F-C1C3-1BC7-A564-98621A4F6CBE}"/>
              </a:ext>
            </a:extLst>
          </p:cNvPr>
          <p:cNvGrpSpPr/>
          <p:nvPr/>
        </p:nvGrpSpPr>
        <p:grpSpPr>
          <a:xfrm>
            <a:off x="870295" y="1883004"/>
            <a:ext cx="7553584" cy="3223455"/>
            <a:chOff x="3771433" y="2340072"/>
            <a:chExt cx="7553584" cy="3223455"/>
          </a:xfrm>
        </p:grpSpPr>
        <p:graphicFrame>
          <p:nvGraphicFramePr>
            <p:cNvPr id="36" name="Diagram 15">
              <a:extLst>
                <a:ext uri="{FF2B5EF4-FFF2-40B4-BE49-F238E27FC236}">
                  <a16:creationId xmlns:a16="http://schemas.microsoft.com/office/drawing/2014/main" id="{110E2A90-C696-6191-2AC6-FDFFF4F1E8A4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889096916"/>
                </p:ext>
              </p:extLst>
            </p:nvPr>
          </p:nvGraphicFramePr>
          <p:xfrm>
            <a:off x="3771433" y="2340072"/>
            <a:ext cx="7553584" cy="322345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83D5E49E-6B7F-7C40-EBDA-D23C105C27D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23980" y="2582254"/>
              <a:ext cx="816600" cy="816600"/>
            </a:xfrm>
            <a:prstGeom prst="rect">
              <a:avLst/>
            </a:prstGeom>
          </p:spPr>
        </p:pic>
      </p:grpSp>
      <p:sp>
        <p:nvSpPr>
          <p:cNvPr id="75" name="CasellaDiTesto 74">
            <a:extLst>
              <a:ext uri="{FF2B5EF4-FFF2-40B4-BE49-F238E27FC236}">
                <a16:creationId xmlns:a16="http://schemas.microsoft.com/office/drawing/2014/main" id="{C71375C5-4D8B-B2A4-E6D3-8B28FA3E7270}"/>
              </a:ext>
            </a:extLst>
          </p:cNvPr>
          <p:cNvSpPr txBox="1"/>
          <p:nvPr/>
        </p:nvSpPr>
        <p:spPr>
          <a:xfrm>
            <a:off x="45030" y="253773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INFN-LNL R&amp;D on target manufacturing techniques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833BF868-AA7C-8FFF-D3D4-A67D0C15C2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594" y="2120022"/>
            <a:ext cx="835224" cy="816935"/>
          </a:xfrm>
          <a:prstGeom prst="rect">
            <a:avLst/>
          </a:prstGeom>
        </p:spPr>
      </p:pic>
      <p:sp>
        <p:nvSpPr>
          <p:cNvPr id="13" name="Arrow: Chevron 17">
            <a:extLst>
              <a:ext uri="{FF2B5EF4-FFF2-40B4-BE49-F238E27FC236}">
                <a16:creationId xmlns:a16="http://schemas.microsoft.com/office/drawing/2014/main" id="{FD5E1B9B-24D8-F6C1-49E8-B12B76BE65DE}"/>
              </a:ext>
            </a:extLst>
          </p:cNvPr>
          <p:cNvSpPr/>
          <p:nvPr/>
        </p:nvSpPr>
        <p:spPr>
          <a:xfrm>
            <a:off x="6284519" y="3100232"/>
            <a:ext cx="959258" cy="174206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4C9DD96D-9661-CB72-CD40-0B4E7D8E72BD}"/>
              </a:ext>
            </a:extLst>
          </p:cNvPr>
          <p:cNvSpPr txBox="1"/>
          <p:nvPr/>
        </p:nvSpPr>
        <p:spPr>
          <a:xfrm>
            <a:off x="7312774" y="3705311"/>
            <a:ext cx="1965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Thick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</a:t>
            </a:r>
          </a:p>
        </p:txBody>
      </p:sp>
      <p:sp>
        <p:nvSpPr>
          <p:cNvPr id="15" name="Oval 27">
            <a:extLst>
              <a:ext uri="{FF2B5EF4-FFF2-40B4-BE49-F238E27FC236}">
                <a16:creationId xmlns:a16="http://schemas.microsoft.com/office/drawing/2014/main" id="{16B16FC7-C98D-7F68-15E7-1C9C492A8E4C}"/>
              </a:ext>
            </a:extLst>
          </p:cNvPr>
          <p:cNvSpPr/>
          <p:nvPr/>
        </p:nvSpPr>
        <p:spPr>
          <a:xfrm>
            <a:off x="891820" y="4033915"/>
            <a:ext cx="828076" cy="830989"/>
          </a:xfrm>
          <a:prstGeom prst="ellipse">
            <a:avLst/>
          </a:prstGeom>
          <a:blipFill rotWithShape="0">
            <a:blip r:embed="rId10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1D04DFD-345E-DB9D-EFE9-B219D4C8DCAD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F1DE0ABC-E4E9-2BB8-0B2A-BBB76D9B1CC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67962608-872B-8268-DAAA-DD89313658DE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9" name="Immagine 8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F1FB900D-3F53-3206-560C-C6EBF22BEB6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64822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347FD-FA6D-E0A9-550A-105B668D42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C40A593E-E777-A4E2-8E12-C8C0F45642FA}"/>
              </a:ext>
            </a:extLst>
          </p:cNvPr>
          <p:cNvSpPr/>
          <p:nvPr/>
        </p:nvSpPr>
        <p:spPr>
          <a:xfrm>
            <a:off x="842905" y="2125197"/>
            <a:ext cx="7398728" cy="816600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DE16A6E-471F-A3BB-5635-75116F7A3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7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CBD3C389-C817-BA67-C5F5-D639B68BB281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7A9A6700-FAF8-50B4-EE97-CF254F9BE2D0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Arrow: Chevron 13">
            <a:extLst>
              <a:ext uri="{FF2B5EF4-FFF2-40B4-BE49-F238E27FC236}">
                <a16:creationId xmlns:a16="http://schemas.microsoft.com/office/drawing/2014/main" id="{7F0268F4-3DB1-79BA-3BB3-C589907C80F2}"/>
              </a:ext>
            </a:extLst>
          </p:cNvPr>
          <p:cNvSpPr/>
          <p:nvPr/>
        </p:nvSpPr>
        <p:spPr>
          <a:xfrm>
            <a:off x="8459108" y="2144958"/>
            <a:ext cx="726663" cy="78448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4D16E8A7-E82D-9A42-8635-A3713E4DD81A}"/>
              </a:ext>
            </a:extLst>
          </p:cNvPr>
          <p:cNvSpPr txBox="1"/>
          <p:nvPr/>
        </p:nvSpPr>
        <p:spPr>
          <a:xfrm>
            <a:off x="9207855" y="2090244"/>
            <a:ext cx="14888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nuclear XS studies</a:t>
            </a:r>
          </a:p>
        </p:txBody>
      </p:sp>
      <p:graphicFrame>
        <p:nvGraphicFramePr>
          <p:cNvPr id="36" name="Diagram 15">
            <a:extLst>
              <a:ext uri="{FF2B5EF4-FFF2-40B4-BE49-F238E27FC236}">
                <a16:creationId xmlns:a16="http://schemas.microsoft.com/office/drawing/2014/main" id="{8029D690-2A45-DB0A-93EB-A498A77B2C5B}"/>
              </a:ext>
            </a:extLst>
          </p:cNvPr>
          <p:cNvGraphicFramePr/>
          <p:nvPr/>
        </p:nvGraphicFramePr>
        <p:xfrm>
          <a:off x="870295" y="1883004"/>
          <a:ext cx="7553584" cy="3223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8" name="Immagine 37">
            <a:extLst>
              <a:ext uri="{FF2B5EF4-FFF2-40B4-BE49-F238E27FC236}">
                <a16:creationId xmlns:a16="http://schemas.microsoft.com/office/drawing/2014/main" id="{2FD6C9C1-9D49-5C08-FE40-F0077DD734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842" y="2125186"/>
            <a:ext cx="816600" cy="816600"/>
          </a:xfrm>
          <a:prstGeom prst="rect">
            <a:avLst/>
          </a:prstGeom>
        </p:spPr>
      </p:pic>
      <p:sp>
        <p:nvSpPr>
          <p:cNvPr id="75" name="CasellaDiTesto 74">
            <a:extLst>
              <a:ext uri="{FF2B5EF4-FFF2-40B4-BE49-F238E27FC236}">
                <a16:creationId xmlns:a16="http://schemas.microsoft.com/office/drawing/2014/main" id="{32606C1A-48AC-1CE2-E910-AE472C736880}"/>
              </a:ext>
            </a:extLst>
          </p:cNvPr>
          <p:cNvSpPr txBox="1"/>
          <p:nvPr/>
        </p:nvSpPr>
        <p:spPr>
          <a:xfrm>
            <a:off x="45030" y="253773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INFN-LNL R&amp;D on target manufacturing techniques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D4C9C4B9-1132-BE25-365D-06346B410F0E}"/>
              </a:ext>
            </a:extLst>
          </p:cNvPr>
          <p:cNvSpPr txBox="1"/>
          <p:nvPr/>
        </p:nvSpPr>
        <p:spPr>
          <a:xfrm>
            <a:off x="1739442" y="2288670"/>
            <a:ext cx="6394364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5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Energy Vibrational Powder Plating (HIVIPP)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4DBD1B10-B83C-A204-7A73-639F29A5BC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594" y="2120022"/>
            <a:ext cx="835224" cy="816935"/>
          </a:xfrm>
          <a:prstGeom prst="rect">
            <a:avLst/>
          </a:prstGeom>
        </p:spPr>
      </p:pic>
      <p:sp>
        <p:nvSpPr>
          <p:cNvPr id="13" name="Arrow: Chevron 17">
            <a:extLst>
              <a:ext uri="{FF2B5EF4-FFF2-40B4-BE49-F238E27FC236}">
                <a16:creationId xmlns:a16="http://schemas.microsoft.com/office/drawing/2014/main" id="{CEA8ACE2-FB87-AD59-726D-0113C29FC550}"/>
              </a:ext>
            </a:extLst>
          </p:cNvPr>
          <p:cNvSpPr/>
          <p:nvPr/>
        </p:nvSpPr>
        <p:spPr>
          <a:xfrm>
            <a:off x="6284519" y="3100232"/>
            <a:ext cx="959258" cy="174206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F8002569-D4F3-E110-D833-7B7911F3A1E8}"/>
              </a:ext>
            </a:extLst>
          </p:cNvPr>
          <p:cNvSpPr txBox="1"/>
          <p:nvPr/>
        </p:nvSpPr>
        <p:spPr>
          <a:xfrm>
            <a:off x="7312774" y="3705311"/>
            <a:ext cx="1965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Thick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</a:t>
            </a:r>
          </a:p>
        </p:txBody>
      </p:sp>
      <p:sp>
        <p:nvSpPr>
          <p:cNvPr id="15" name="Oval 27">
            <a:extLst>
              <a:ext uri="{FF2B5EF4-FFF2-40B4-BE49-F238E27FC236}">
                <a16:creationId xmlns:a16="http://schemas.microsoft.com/office/drawing/2014/main" id="{A00AC60F-BFDE-314C-29F5-44758EAE39C6}"/>
              </a:ext>
            </a:extLst>
          </p:cNvPr>
          <p:cNvSpPr/>
          <p:nvPr/>
        </p:nvSpPr>
        <p:spPr>
          <a:xfrm>
            <a:off x="891820" y="4033915"/>
            <a:ext cx="828076" cy="830989"/>
          </a:xfrm>
          <a:prstGeom prst="ellipse">
            <a:avLst/>
          </a:prstGeom>
          <a:blipFill rotWithShape="0">
            <a:blip r:embed="rId10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514FD22-AAD8-A7D2-36EB-057CD913A39F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F3FB08C7-C13C-2BA4-832C-48A14E150486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D77F021F-0484-F317-43DC-A2C56B0BE112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9" name="Immagine 8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90444FA6-B5C7-3B9F-AD95-ECF57462E0A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498375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5C88E7-8A70-523C-32D3-376AB589C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22F68C5-CAB9-8B07-D5B7-EF3D8D051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8</a:t>
            </a:fld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73664EBA-E617-3CDA-600B-207345CCD72C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3">
            <a:extLst>
              <a:ext uri="{FF2B5EF4-FFF2-40B4-BE49-F238E27FC236}">
                <a16:creationId xmlns:a16="http://schemas.microsoft.com/office/drawing/2014/main" id="{AA76F158-E0FA-B9AB-02AC-F2C8622B0E2C}"/>
              </a:ext>
            </a:extLst>
          </p:cNvPr>
          <p:cNvSpPr txBox="1"/>
          <p:nvPr/>
        </p:nvSpPr>
        <p:spPr>
          <a:xfrm>
            <a:off x="6832267" y="2088553"/>
            <a:ext cx="49006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/>
              </a:rPr>
              <a:t>Advantages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Starting material</a:t>
            </a:r>
            <a:r>
              <a:rPr lang="en-US" noProof="0" dirty="0">
                <a:latin typeface="Calibri" panose="020F0502020204030204"/>
                <a:sym typeface="Wingdings" panose="05000000000000000000" pitchFamily="2" charset="2"/>
              </a:rPr>
              <a:t> </a:t>
            </a:r>
            <a:r>
              <a:rPr lang="en-US" b="1" noProof="0" dirty="0">
                <a:latin typeface="Calibri" panose="020F0502020204030204"/>
                <a:sym typeface="Wingdings" panose="05000000000000000000" pitchFamily="2" charset="2"/>
              </a:rPr>
              <a:t>powder</a:t>
            </a:r>
            <a:endParaRPr lang="en-US" noProof="0" dirty="0"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Efficiency 95-98%</a:t>
            </a:r>
            <a:r>
              <a:rPr lang="en-US" noProof="0" dirty="0">
                <a:latin typeface="Calibri" panose="020F0502020204030204"/>
                <a:sym typeface="Wingdings" panose="05000000000000000000" pitchFamily="2" charset="2"/>
              </a:rPr>
              <a:t></a:t>
            </a:r>
            <a:r>
              <a:rPr lang="en-US" noProof="0" dirty="0">
                <a:latin typeface="Calibri" panose="020F0502020204030204"/>
              </a:rPr>
              <a:t> </a:t>
            </a:r>
            <a:r>
              <a:rPr lang="en-US" b="1" noProof="0" dirty="0">
                <a:latin typeface="Calibri" panose="020F0502020204030204"/>
              </a:rPr>
              <a:t>no losses of material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Low amount of starting material is needed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Thickness: 0.1-20 µm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Two targets are deposited simultaneously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/>
              </a:rPr>
              <a:t>Process duration 10-40 h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noProof="0" dirty="0">
              <a:latin typeface="Calibri" panose="020F0502020204030204"/>
            </a:endParaRPr>
          </a:p>
        </p:txBody>
      </p:sp>
      <p:sp>
        <p:nvSpPr>
          <p:cNvPr id="5" name="TextBox 80">
            <a:extLst>
              <a:ext uri="{FF2B5EF4-FFF2-40B4-BE49-F238E27FC236}">
                <a16:creationId xmlns:a16="http://schemas.microsoft.com/office/drawing/2014/main" id="{A895AB0B-D0E2-C29B-0673-598A3AEDB055}"/>
              </a:ext>
            </a:extLst>
          </p:cNvPr>
          <p:cNvSpPr txBox="1"/>
          <p:nvPr/>
        </p:nvSpPr>
        <p:spPr>
          <a:xfrm>
            <a:off x="5951093" y="4660596"/>
            <a:ext cx="60179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/>
                <a:cs typeface="Times New Roman" panose="02020603050405020304" pitchFamily="18" charset="0"/>
              </a:rPr>
              <a:t>Requirements: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0" dirty="0">
                <a:latin typeface="Calibri" panose="020F0502020204030204"/>
                <a:cs typeface="Times New Roman" panose="02020603050405020304" pitchFamily="18" charset="0"/>
              </a:rPr>
              <a:t>Metal substrates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0" dirty="0">
                <a:latin typeface="Calibri" panose="020F0502020204030204"/>
                <a:cs typeface="Times New Roman" panose="02020603050405020304" pitchFamily="18" charset="0"/>
              </a:rPr>
              <a:t>Metal powder (irregular shape and small size &lt;20 µm)</a:t>
            </a:r>
          </a:p>
        </p:txBody>
      </p:sp>
      <p:sp>
        <p:nvSpPr>
          <p:cNvPr id="6" name="TextBox 78">
            <a:extLst>
              <a:ext uri="{FF2B5EF4-FFF2-40B4-BE49-F238E27FC236}">
                <a16:creationId xmlns:a16="http://schemas.microsoft.com/office/drawing/2014/main" id="{6757BD1C-F1C8-3BCF-3AC7-3C06C3FF6482}"/>
              </a:ext>
            </a:extLst>
          </p:cNvPr>
          <p:cNvSpPr txBox="1"/>
          <p:nvPr/>
        </p:nvSpPr>
        <p:spPr>
          <a:xfrm>
            <a:off x="2242746" y="1109488"/>
            <a:ext cx="8170382" cy="646331"/>
          </a:xfrm>
          <a:custGeom>
            <a:avLst/>
            <a:gdLst>
              <a:gd name="csX0" fmla="*/ 0 w 8170382"/>
              <a:gd name="csY0" fmla="*/ 0 h 646331"/>
              <a:gd name="csX1" fmla="*/ 8170382 w 8170382"/>
              <a:gd name="csY1" fmla="*/ 0 h 646331"/>
              <a:gd name="csX2" fmla="*/ 8170382 w 8170382"/>
              <a:gd name="csY2" fmla="*/ 646331 h 646331"/>
              <a:gd name="csX3" fmla="*/ 0 w 8170382"/>
              <a:gd name="csY3" fmla="*/ 646331 h 646331"/>
              <a:gd name="csX4" fmla="*/ 0 w 8170382"/>
              <a:gd name="csY4" fmla="*/ 0 h 6463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8170382" h="646331" extrusionOk="0">
                <a:moveTo>
                  <a:pt x="0" y="0"/>
                </a:moveTo>
                <a:cubicBezTo>
                  <a:pt x="2305109" y="114897"/>
                  <a:pt x="7180455" y="-119122"/>
                  <a:pt x="8170382" y="0"/>
                </a:cubicBezTo>
                <a:cubicBezTo>
                  <a:pt x="8148800" y="130575"/>
                  <a:pt x="8147292" y="344774"/>
                  <a:pt x="8170382" y="646331"/>
                </a:cubicBezTo>
                <a:cubicBezTo>
                  <a:pt x="6371011" y="633790"/>
                  <a:pt x="2420898" y="737937"/>
                  <a:pt x="0" y="646331"/>
                </a:cubicBezTo>
                <a:cubicBezTo>
                  <a:pt x="-30096" y="415380"/>
                  <a:pt x="-26696" y="204830"/>
                  <a:pt x="0" y="0"/>
                </a:cubicBezTo>
                <a:close/>
              </a:path>
            </a:pathLst>
          </a:custGeom>
          <a:noFill/>
          <a:ln>
            <a:solidFill>
              <a:srgbClr val="002B4B"/>
            </a:solidFill>
            <a:extLst>
              <a:ext uri="{C807C97D-BFC1-408E-A445-0C87EB9F89A2}">
                <ask:lineSketchStyleProps xmlns:ask="http://schemas.microsoft.com/office/drawing/2018/sketchyshapes" sd="80229040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latin typeface="Calibri" panose="020F0502020204030204"/>
                <a:cs typeface="Times New Roman" panose="02020603050405020304" pitchFamily="18" charset="0"/>
              </a:rPr>
              <a:t>This deposition technique exploits the phenomenon of </a:t>
            </a:r>
            <a:r>
              <a:rPr lang="en-US" b="1" noProof="0" dirty="0">
                <a:latin typeface="Calibri" panose="020F0502020204030204"/>
                <a:cs typeface="Times New Roman" panose="02020603050405020304" pitchFamily="18" charset="0"/>
              </a:rPr>
              <a:t>vibrational motion</a:t>
            </a:r>
            <a:r>
              <a:rPr lang="en-US" noProof="0" dirty="0">
                <a:latin typeface="Calibri" panose="020F0502020204030204"/>
                <a:cs typeface="Times New Roman" panose="02020603050405020304" pitchFamily="18" charset="0"/>
              </a:rPr>
              <a:t> of metallic </a:t>
            </a:r>
            <a:r>
              <a:rPr lang="en-US" b="1" noProof="0" dirty="0">
                <a:latin typeface="Calibri" panose="020F0502020204030204"/>
                <a:cs typeface="Times New Roman" panose="02020603050405020304" pitchFamily="18" charset="0"/>
              </a:rPr>
              <a:t>powder in a static electric field</a:t>
            </a:r>
            <a:endParaRPr lang="en-US" noProof="0" dirty="0">
              <a:latin typeface="Calibri" panose="020F0502020204030204"/>
              <a:cs typeface="Times New Roman" panose="02020603050405020304" pitchFamily="18" charset="0"/>
            </a:endParaRPr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4202D17B-03E8-E7ED-33F1-F7069BE24E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695"/>
          <a:stretch/>
        </p:blipFill>
        <p:spPr>
          <a:xfrm>
            <a:off x="26497" y="1877874"/>
            <a:ext cx="3734602" cy="1948507"/>
          </a:xfrm>
          <a:prstGeom prst="rect">
            <a:avLst/>
          </a:prstGeom>
        </p:spPr>
      </p:pic>
      <p:pic>
        <p:nvPicPr>
          <p:cNvPr id="13" name="Picture 2" descr="Save money - Free business and finance icons">
            <a:extLst>
              <a:ext uri="{FF2B5EF4-FFF2-40B4-BE49-F238E27FC236}">
                <a16:creationId xmlns:a16="http://schemas.microsoft.com/office/drawing/2014/main" id="{578DB3F9-1FBA-3483-72F8-07A486D47F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7818" y="2036306"/>
            <a:ext cx="781268" cy="78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8">
            <a:extLst>
              <a:ext uri="{FF2B5EF4-FFF2-40B4-BE49-F238E27FC236}">
                <a16:creationId xmlns:a16="http://schemas.microsoft.com/office/drawing/2014/main" id="{D1A36CA1-BF1B-3426-9E28-B0CEBB7777D2}"/>
              </a:ext>
            </a:extLst>
          </p:cNvPr>
          <p:cNvSpPr txBox="1"/>
          <p:nvPr/>
        </p:nvSpPr>
        <p:spPr>
          <a:xfrm>
            <a:off x="4021156" y="2004213"/>
            <a:ext cx="2519319" cy="1264980"/>
          </a:xfrm>
          <a:prstGeom prst="cloudCallout">
            <a:avLst>
              <a:gd name="adj1" fmla="val -57883"/>
              <a:gd name="adj2" fmla="val 25051"/>
            </a:avLst>
          </a:prstGeom>
          <a:noFill/>
          <a:ln>
            <a:solidFill>
              <a:srgbClr val="FFC140"/>
            </a:solidFill>
          </a:ln>
        </p:spPr>
        <p:txBody>
          <a:bodyPr wrap="square">
            <a:spAutoFit/>
          </a:bodyPr>
          <a:lstStyle/>
          <a:p>
            <a:r>
              <a:rPr lang="en-US" sz="16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60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Sugai, </a:t>
            </a:r>
            <a:r>
              <a:rPr lang="en-US" sz="16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Nuclear Instruments and Methods, 1997</a:t>
            </a: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E26672E4-6D20-7F5E-7330-2C76CD7738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9775" y="3845269"/>
            <a:ext cx="2719960" cy="2022534"/>
          </a:xfrm>
          <a:prstGeom prst="rect">
            <a:avLst/>
          </a:prstGeom>
        </p:spPr>
      </p:pic>
      <p:grpSp>
        <p:nvGrpSpPr>
          <p:cNvPr id="21" name="Gruppo 20">
            <a:extLst>
              <a:ext uri="{FF2B5EF4-FFF2-40B4-BE49-F238E27FC236}">
                <a16:creationId xmlns:a16="http://schemas.microsoft.com/office/drawing/2014/main" id="{3EFC7E85-E170-F558-89D6-5464A31FE5DD}"/>
              </a:ext>
            </a:extLst>
          </p:cNvPr>
          <p:cNvGrpSpPr/>
          <p:nvPr/>
        </p:nvGrpSpPr>
        <p:grpSpPr>
          <a:xfrm>
            <a:off x="1642901" y="3007831"/>
            <a:ext cx="3732102" cy="2397511"/>
            <a:chOff x="1642901" y="3007831"/>
            <a:chExt cx="3732102" cy="2397511"/>
          </a:xfrm>
        </p:grpSpPr>
        <p:sp>
          <p:nvSpPr>
            <p:cNvPr id="16" name="Ovale 15">
              <a:extLst>
                <a:ext uri="{FF2B5EF4-FFF2-40B4-BE49-F238E27FC236}">
                  <a16:creationId xmlns:a16="http://schemas.microsoft.com/office/drawing/2014/main" id="{6E0B0222-C9CC-F9B7-27B9-F15EEBBE4C63}"/>
                </a:ext>
              </a:extLst>
            </p:cNvPr>
            <p:cNvSpPr/>
            <p:nvPr/>
          </p:nvSpPr>
          <p:spPr>
            <a:xfrm>
              <a:off x="1642901" y="3007831"/>
              <a:ext cx="1212783" cy="619161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noProof="0" dirty="0"/>
            </a:p>
          </p:txBody>
        </p:sp>
        <p:cxnSp>
          <p:nvCxnSpPr>
            <p:cNvPr id="17" name="Connettore diritto 16">
              <a:extLst>
                <a:ext uri="{FF2B5EF4-FFF2-40B4-BE49-F238E27FC236}">
                  <a16:creationId xmlns:a16="http://schemas.microsoft.com/office/drawing/2014/main" id="{4FA84C4A-A728-2905-A586-AAB076EC192A}"/>
                </a:ext>
              </a:extLst>
            </p:cNvPr>
            <p:cNvCxnSpPr>
              <a:cxnSpLocks/>
              <a:stCxn id="16" idx="2"/>
            </p:cNvCxnSpPr>
            <p:nvPr/>
          </p:nvCxnSpPr>
          <p:spPr>
            <a:xfrm>
              <a:off x="1642901" y="3317412"/>
              <a:ext cx="1067463" cy="208793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Connettore diritto 17">
              <a:extLst>
                <a:ext uri="{FF2B5EF4-FFF2-40B4-BE49-F238E27FC236}">
                  <a16:creationId xmlns:a16="http://schemas.microsoft.com/office/drawing/2014/main" id="{2C55139F-BE60-A393-BE72-8A524BFF4793}"/>
                </a:ext>
              </a:extLst>
            </p:cNvPr>
            <p:cNvCxnSpPr>
              <a:stCxn id="16" idx="6"/>
            </p:cNvCxnSpPr>
            <p:nvPr/>
          </p:nvCxnSpPr>
          <p:spPr>
            <a:xfrm>
              <a:off x="2855684" y="3317412"/>
              <a:ext cx="2519319" cy="508969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AE01F8F7-3F26-D1F6-2CA1-6D7CA9EBF5F4}"/>
              </a:ext>
            </a:extLst>
          </p:cNvPr>
          <p:cNvGrpSpPr/>
          <p:nvPr/>
        </p:nvGrpSpPr>
        <p:grpSpPr>
          <a:xfrm>
            <a:off x="173957" y="130662"/>
            <a:ext cx="11795129" cy="824681"/>
            <a:chOff x="173957" y="130662"/>
            <a:chExt cx="11795129" cy="824681"/>
          </a:xfrm>
        </p:grpSpPr>
        <p:sp>
          <p:nvSpPr>
            <p:cNvPr id="7" name="Rettangolo con angoli arrotondati 6">
              <a:extLst>
                <a:ext uri="{FF2B5EF4-FFF2-40B4-BE49-F238E27FC236}">
                  <a16:creationId xmlns:a16="http://schemas.microsoft.com/office/drawing/2014/main" id="{7F748406-D096-FE3A-0569-8A9D328F922D}"/>
                </a:ext>
              </a:extLst>
            </p:cNvPr>
            <p:cNvSpPr/>
            <p:nvPr/>
          </p:nvSpPr>
          <p:spPr>
            <a:xfrm>
              <a:off x="173957" y="136525"/>
              <a:ext cx="11795129" cy="818818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2" name="CasellaDiTesto 1">
              <a:extLst>
                <a:ext uri="{FF2B5EF4-FFF2-40B4-BE49-F238E27FC236}">
                  <a16:creationId xmlns:a16="http://schemas.microsoft.com/office/drawing/2014/main" id="{FC03F27E-6C2C-8D5C-2BDF-76C458E55118}"/>
                </a:ext>
              </a:extLst>
            </p:cNvPr>
            <p:cNvSpPr txBox="1"/>
            <p:nvPr/>
          </p:nvSpPr>
          <p:spPr>
            <a:xfrm>
              <a:off x="1105189" y="262131"/>
              <a:ext cx="853962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 Energy Vibrational Powder Plating (HIVIPP)</a:t>
              </a:r>
            </a:p>
          </p:txBody>
        </p:sp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91C5A5B9-DA55-4807-1A2E-4607A25FB1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69965" y="130662"/>
              <a:ext cx="835224" cy="816935"/>
            </a:xfrm>
            <a:prstGeom prst="rect">
              <a:avLst/>
            </a:prstGeom>
          </p:spPr>
        </p:pic>
      </p:grp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A4829176-103E-797F-4300-257A3C84500E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25" name="Immagine 24">
            <a:extLst>
              <a:ext uri="{FF2B5EF4-FFF2-40B4-BE49-F238E27FC236}">
                <a16:creationId xmlns:a16="http://schemas.microsoft.com/office/drawing/2014/main" id="{690983CC-658A-E1C0-3A23-7DDCEC635CA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56109D87-FDA3-122A-5648-5B68FDCFDA7E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8AEE0A1F-C327-9BB5-D468-D4CEAE43C6E0}"/>
              </a:ext>
            </a:extLst>
          </p:cNvPr>
          <p:cNvSpPr txBox="1"/>
          <p:nvPr/>
        </p:nvSpPr>
        <p:spPr>
          <a:xfrm>
            <a:off x="268058" y="5143988"/>
            <a:ext cx="25876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Typical experimental conditions: </a:t>
            </a:r>
          </a:p>
          <a:p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Voltage 10-15 kV</a:t>
            </a:r>
          </a:p>
          <a:p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Current &lt; 80 µA</a:t>
            </a:r>
          </a:p>
          <a:p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Time 10-40 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6" descr="Idea creativa: chiunque può averne una. In Italia costa anche poco">
            <a:extLst>
              <a:ext uri="{FF2B5EF4-FFF2-40B4-BE49-F238E27FC236}">
                <a16:creationId xmlns:a16="http://schemas.microsoft.com/office/drawing/2014/main" id="{34AFEF3C-7F79-610D-B9D2-0670A6FE42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330" y="1955994"/>
            <a:ext cx="639294" cy="639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magine 9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9479596F-5CD0-1BC1-1365-2F6145498C8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801376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17435FD-90CB-D971-0C37-1736CD7CC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9</a:t>
            </a:fld>
            <a:endParaRPr lang="it-IT"/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0425A7F9-E13D-8ACA-1457-26BC0CBB2010}"/>
              </a:ext>
            </a:extLst>
          </p:cNvPr>
          <p:cNvGrpSpPr/>
          <p:nvPr/>
        </p:nvGrpSpPr>
        <p:grpSpPr>
          <a:xfrm>
            <a:off x="173957" y="130662"/>
            <a:ext cx="11795129" cy="824681"/>
            <a:chOff x="173957" y="130662"/>
            <a:chExt cx="11795129" cy="824681"/>
          </a:xfrm>
        </p:grpSpPr>
        <p:sp>
          <p:nvSpPr>
            <p:cNvPr id="6" name="Rettangolo con angoli arrotondati 5">
              <a:extLst>
                <a:ext uri="{FF2B5EF4-FFF2-40B4-BE49-F238E27FC236}">
                  <a16:creationId xmlns:a16="http://schemas.microsoft.com/office/drawing/2014/main" id="{EF735B95-C5AE-6727-6DE0-3BFB7DED362F}"/>
                </a:ext>
              </a:extLst>
            </p:cNvPr>
            <p:cNvSpPr/>
            <p:nvPr/>
          </p:nvSpPr>
          <p:spPr>
            <a:xfrm>
              <a:off x="173957" y="136525"/>
              <a:ext cx="11795129" cy="818818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FC73868D-C4BF-80D9-DA9A-58D1CF872F88}"/>
                </a:ext>
              </a:extLst>
            </p:cNvPr>
            <p:cNvSpPr txBox="1"/>
            <p:nvPr/>
          </p:nvSpPr>
          <p:spPr>
            <a:xfrm>
              <a:off x="1105189" y="262131"/>
              <a:ext cx="853962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 Energy Vibrational Powder Plating (HIVIPP)</a:t>
              </a:r>
            </a:p>
          </p:txBody>
        </p:sp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1375FD16-5860-339B-81FC-7299660BB4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69965" y="130662"/>
              <a:ext cx="835224" cy="816935"/>
            </a:xfrm>
            <a:prstGeom prst="rect">
              <a:avLst/>
            </a:prstGeom>
          </p:spPr>
        </p:pic>
      </p:grpSp>
      <p:pic>
        <p:nvPicPr>
          <p:cNvPr id="13" name="Immagine 1">
            <a:extLst>
              <a:ext uri="{FF2B5EF4-FFF2-40B4-BE49-F238E27FC236}">
                <a16:creationId xmlns:a16="http://schemas.microsoft.com/office/drawing/2014/main" id="{37DF251E-4BA6-47B6-3B22-60A08FAB39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9"/>
          <a:stretch/>
        </p:blipFill>
        <p:spPr>
          <a:xfrm>
            <a:off x="334014" y="1625622"/>
            <a:ext cx="4036045" cy="4287983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  <a:effectLst/>
        </p:spPr>
      </p:pic>
      <p:sp>
        <p:nvSpPr>
          <p:cNvPr id="14" name="TextBox 66">
            <a:extLst>
              <a:ext uri="{FF2B5EF4-FFF2-40B4-BE49-F238E27FC236}">
                <a16:creationId xmlns:a16="http://schemas.microsoft.com/office/drawing/2014/main" id="{2EFB101E-C586-3EE7-6FBE-F98A3E55CB04}"/>
              </a:ext>
            </a:extLst>
          </p:cNvPr>
          <p:cNvSpPr txBox="1"/>
          <p:nvPr/>
        </p:nvSpPr>
        <p:spPr>
          <a:xfrm>
            <a:off x="269965" y="1171015"/>
            <a:ext cx="33167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HIVIPP set up at LNL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E7CB59-BBB8-6FBB-FAEA-F8078BF162F8}"/>
              </a:ext>
            </a:extLst>
          </p:cNvPr>
          <p:cNvSpPr txBox="1"/>
          <p:nvPr/>
        </p:nvSpPr>
        <p:spPr>
          <a:xfrm>
            <a:off x="8075682" y="1192820"/>
            <a:ext cx="3846353" cy="1987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- Vacuum system</a:t>
            </a:r>
          </a:p>
          <a:p>
            <a:pPr marL="285750" indent="-106363">
              <a:lnSpc>
                <a:spcPts val="3000"/>
              </a:lnSpc>
              <a:buFontTx/>
              <a:buChar char="-"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Glove bag</a:t>
            </a:r>
          </a:p>
          <a:p>
            <a:pPr marL="285750" indent="-106363">
              <a:lnSpc>
                <a:spcPts val="3000"/>
              </a:lnSpc>
              <a:buFontTx/>
              <a:buChar char="-"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voltage power supply (PS)</a:t>
            </a:r>
          </a:p>
          <a:p>
            <a:pPr marL="285750" indent="-106363">
              <a:lnSpc>
                <a:spcPts val="3000"/>
              </a:lnSpc>
              <a:buFontTx/>
              <a:buChar char="-"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Automatic control of PS</a:t>
            </a:r>
          </a:p>
          <a:p>
            <a:pPr marL="285750" indent="-106363">
              <a:lnSpc>
                <a:spcPts val="3000"/>
              </a:lnSpc>
              <a:buFontTx/>
              <a:buChar char="-"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sample holder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881FB440-5DE1-A7FC-C130-72696988C6A8}"/>
              </a:ext>
            </a:extLst>
          </p:cNvPr>
          <p:cNvGrpSpPr/>
          <p:nvPr/>
        </p:nvGrpSpPr>
        <p:grpSpPr>
          <a:xfrm>
            <a:off x="7184507" y="3536859"/>
            <a:ext cx="4920619" cy="1685463"/>
            <a:chOff x="5147406" y="4703993"/>
            <a:chExt cx="4749590" cy="1555845"/>
          </a:xfrm>
        </p:grpSpPr>
        <p:sp>
          <p:nvSpPr>
            <p:cNvPr id="17" name="Rectangle 63">
              <a:extLst>
                <a:ext uri="{FF2B5EF4-FFF2-40B4-BE49-F238E27FC236}">
                  <a16:creationId xmlns:a16="http://schemas.microsoft.com/office/drawing/2014/main" id="{E8B4152A-E78A-B66A-7ACA-E4B6F3363950}"/>
                </a:ext>
              </a:extLst>
            </p:cNvPr>
            <p:cNvSpPr/>
            <p:nvPr/>
          </p:nvSpPr>
          <p:spPr>
            <a:xfrm>
              <a:off x="6007606" y="5296071"/>
              <a:ext cx="1070669" cy="3817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97AF1170-E6FA-CA2D-A5C8-F453DCE8AD7C}"/>
                </a:ext>
              </a:extLst>
            </p:cNvPr>
            <p:cNvSpPr/>
            <p:nvPr/>
          </p:nvSpPr>
          <p:spPr>
            <a:xfrm>
              <a:off x="6125639" y="5730037"/>
              <a:ext cx="1177292" cy="24049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pic>
          <p:nvPicPr>
            <p:cNvPr id="19" name="Picture 16" descr="A picture containing table, wall, indoor&#10;&#10;Description automatically generated">
              <a:extLst>
                <a:ext uri="{FF2B5EF4-FFF2-40B4-BE49-F238E27FC236}">
                  <a16:creationId xmlns:a16="http://schemas.microsoft.com/office/drawing/2014/main" id="{4F8E7319-74BB-9002-0762-32E6093C3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95431" y="4703993"/>
              <a:ext cx="2401565" cy="1552850"/>
            </a:xfrm>
            <a:prstGeom prst="rect">
              <a:avLst/>
            </a:prstGeom>
          </p:spPr>
        </p:pic>
        <p:pic>
          <p:nvPicPr>
            <p:cNvPr id="20" name="Immagine 11">
              <a:extLst>
                <a:ext uri="{FF2B5EF4-FFF2-40B4-BE49-F238E27FC236}">
                  <a16:creationId xmlns:a16="http://schemas.microsoft.com/office/drawing/2014/main" id="{9033E300-DF92-B6BD-4217-4194E2F647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07" t="3390" r="19303" b="19491"/>
            <a:stretch/>
          </p:blipFill>
          <p:spPr>
            <a:xfrm>
              <a:off x="5147406" y="4706988"/>
              <a:ext cx="2210836" cy="1552850"/>
            </a:xfrm>
            <a:prstGeom prst="rect">
              <a:avLst/>
            </a:prstGeom>
            <a:noFill/>
            <a:ln w="19050">
              <a:noFill/>
              <a:prstDash val="solid"/>
            </a:ln>
          </p:spPr>
        </p:pic>
        <p:sp>
          <p:nvSpPr>
            <p:cNvPr id="21" name="Arrow: Right 18">
              <a:extLst>
                <a:ext uri="{FF2B5EF4-FFF2-40B4-BE49-F238E27FC236}">
                  <a16:creationId xmlns:a16="http://schemas.microsoft.com/office/drawing/2014/main" id="{452A0C36-B601-272D-09FB-D7EAEE31998B}"/>
                </a:ext>
              </a:extLst>
            </p:cNvPr>
            <p:cNvSpPr/>
            <p:nvPr/>
          </p:nvSpPr>
          <p:spPr>
            <a:xfrm>
              <a:off x="7358242" y="5401575"/>
              <a:ext cx="193687" cy="170779"/>
            </a:xfrm>
            <a:prstGeom prst="rightArrow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08C260FB-3E4B-9FEF-7221-E34DC7F47E30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120B92D4-8437-8584-1CB1-748CC1D0B3B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611192C3-D98C-107E-A2C6-DF1779344EF6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cxnSp>
        <p:nvCxnSpPr>
          <p:cNvPr id="29" name="Connettore diritto 28">
            <a:extLst>
              <a:ext uri="{FF2B5EF4-FFF2-40B4-BE49-F238E27FC236}">
                <a16:creationId xmlns:a16="http://schemas.microsoft.com/office/drawing/2014/main" id="{9FA118C4-45F6-87DD-36BB-2ED05BA99DF9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Immagine 1">
            <a:extLst>
              <a:ext uri="{FF2B5EF4-FFF2-40B4-BE49-F238E27FC236}">
                <a16:creationId xmlns:a16="http://schemas.microsoft.com/office/drawing/2014/main" id="{766E4BDB-4F92-BAD6-4ABE-D10262A79BF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257" y="3556113"/>
            <a:ext cx="2993184" cy="1604808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9" name="Immagine 8" descr="Vettori di Freccia giu - Scarica vettori gratuiti di alta qualità da  Freepik | Freepik">
            <a:extLst>
              <a:ext uri="{FF2B5EF4-FFF2-40B4-BE49-F238E27FC236}">
                <a16:creationId xmlns:a16="http://schemas.microsoft.com/office/drawing/2014/main" id="{15980815-AE58-D27F-D247-D7B2ABF433D5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/>
        </p:blipFill>
        <p:spPr>
          <a:xfrm>
            <a:off x="9146706" y="4132132"/>
            <a:ext cx="796366" cy="530552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851F8D1-8C9B-FB54-64EB-EDDB7B382873}"/>
              </a:ext>
            </a:extLst>
          </p:cNvPr>
          <p:cNvSpPr txBox="1"/>
          <p:nvPr/>
        </p:nvSpPr>
        <p:spPr>
          <a:xfrm>
            <a:off x="4563533" y="5429409"/>
            <a:ext cx="48541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20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H. Skliarova, S. Cisternino, et al., Nuclear Instruments and Methods A, 2020</a:t>
            </a:r>
          </a:p>
          <a:p>
            <a:r>
              <a:rPr lang="en-US" sz="120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S. Cisternino, et al., Instruments, 2022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D90A7338-86F3-37EE-DA05-5D9D380DA96C}"/>
              </a:ext>
            </a:extLst>
          </p:cNvPr>
          <p:cNvSpPr txBox="1"/>
          <p:nvPr/>
        </p:nvSpPr>
        <p:spPr>
          <a:xfrm>
            <a:off x="4563532" y="5827442"/>
            <a:ext cx="541866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S. Cisternino, et al., Materials, 2023</a:t>
            </a: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54772591-F2E5-B654-A663-9D463A809444}"/>
              </a:ext>
            </a:extLst>
          </p:cNvPr>
          <p:cNvSpPr/>
          <p:nvPr/>
        </p:nvSpPr>
        <p:spPr bwMode="auto">
          <a:xfrm>
            <a:off x="919603" y="2364514"/>
            <a:ext cx="760102" cy="881240"/>
          </a:xfrm>
          <a:prstGeom prst="rect">
            <a:avLst/>
          </a:prstGeom>
          <a:noFill/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0" fontAlgn="base" latinLnBrk="0" hangingPunct="0">
              <a:lnSpc>
                <a:spcPct val="8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it-IT" sz="2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Times New Roman" pitchFamily="16" charset="0"/>
              <a:cs typeface="Lucida Sans Unicode" charset="0"/>
            </a:endParaRPr>
          </a:p>
        </p:txBody>
      </p:sp>
      <p:cxnSp>
        <p:nvCxnSpPr>
          <p:cNvPr id="22" name="Connettore diritto 21">
            <a:extLst>
              <a:ext uri="{FF2B5EF4-FFF2-40B4-BE49-F238E27FC236}">
                <a16:creationId xmlns:a16="http://schemas.microsoft.com/office/drawing/2014/main" id="{9F9ED64E-77C3-06C5-641B-7AB49E3C5E51}"/>
              </a:ext>
            </a:extLst>
          </p:cNvPr>
          <p:cNvCxnSpPr>
            <a:cxnSpLocks/>
          </p:cNvCxnSpPr>
          <p:nvPr/>
        </p:nvCxnSpPr>
        <p:spPr bwMode="auto">
          <a:xfrm flipH="1">
            <a:off x="1237595" y="1199306"/>
            <a:ext cx="3479901" cy="1165208"/>
          </a:xfrm>
          <a:prstGeom prst="line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3" name="Connettore diritto 22">
            <a:extLst>
              <a:ext uri="{FF2B5EF4-FFF2-40B4-BE49-F238E27FC236}">
                <a16:creationId xmlns:a16="http://schemas.microsoft.com/office/drawing/2014/main" id="{955CB0EA-E57B-55ED-1E85-8C5F07CB9D0C}"/>
              </a:ext>
            </a:extLst>
          </p:cNvPr>
          <p:cNvCxnSpPr>
            <a:cxnSpLocks/>
          </p:cNvCxnSpPr>
          <p:nvPr/>
        </p:nvCxnSpPr>
        <p:spPr bwMode="auto">
          <a:xfrm flipV="1">
            <a:off x="1336087" y="3090044"/>
            <a:ext cx="3351964" cy="173201"/>
          </a:xfrm>
          <a:prstGeom prst="line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5" name="Immagine 36">
            <a:extLst>
              <a:ext uri="{FF2B5EF4-FFF2-40B4-BE49-F238E27FC236}">
                <a16:creationId xmlns:a16="http://schemas.microsoft.com/office/drawing/2014/main" id="{A263C036-9071-C324-4465-4136929C5044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r="5674"/>
          <a:stretch/>
        </p:blipFill>
        <p:spPr>
          <a:xfrm>
            <a:off x="4743089" y="1199306"/>
            <a:ext cx="2993184" cy="189073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9F2404E0-CF63-D79A-F22C-26D9AB120D12}"/>
              </a:ext>
            </a:extLst>
          </p:cNvPr>
          <p:cNvSpPr txBox="1"/>
          <p:nvPr/>
        </p:nvSpPr>
        <p:spPr>
          <a:xfrm>
            <a:off x="9675615" y="5142360"/>
            <a:ext cx="187092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72000" indent="-144000">
              <a:buSzPct val="100000"/>
              <a:buFont typeface="Wingdings" panose="05000000000000000000" pitchFamily="2" charset="2"/>
              <a:buChar char="ü"/>
              <a:defRPr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it-IT" dirty="0" err="1"/>
              <a:t>exps</a:t>
            </a:r>
            <a:r>
              <a:rPr lang="it-IT" dirty="0"/>
              <a:t> </a:t>
            </a:r>
            <a:r>
              <a:rPr lang="it-IT" dirty="0" err="1"/>
              <a:t>repeatibility</a:t>
            </a:r>
            <a:endParaRPr lang="en-GB" dirty="0"/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8E6A5F9B-FDF9-513C-27A4-26F7E5F12A47}"/>
              </a:ext>
            </a:extLst>
          </p:cNvPr>
          <p:cNvSpPr txBox="1"/>
          <p:nvPr/>
        </p:nvSpPr>
        <p:spPr>
          <a:xfrm>
            <a:off x="9675615" y="5412660"/>
            <a:ext cx="19622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72000" indent="-144000">
              <a:buSzPct val="100000"/>
              <a:buFont typeface="Wingdings" panose="05000000000000000000" pitchFamily="2" charset="2"/>
              <a:buChar char="ü"/>
              <a:defRPr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it-IT" dirty="0" err="1"/>
              <a:t>uniform</a:t>
            </a:r>
            <a:r>
              <a:rPr lang="it-IT" dirty="0"/>
              <a:t> </a:t>
            </a:r>
            <a:r>
              <a:rPr lang="it-IT" dirty="0" err="1"/>
              <a:t>deposition</a:t>
            </a:r>
            <a:endParaRPr lang="it-IT" dirty="0"/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E8652141-B2E4-49E7-EDA4-A57734ABC7C6}"/>
              </a:ext>
            </a:extLst>
          </p:cNvPr>
          <p:cNvSpPr txBox="1"/>
          <p:nvPr/>
        </p:nvSpPr>
        <p:spPr>
          <a:xfrm>
            <a:off x="9675615" y="5707067"/>
            <a:ext cx="244020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2000" indent="-144000">
              <a:buSzPct val="100000"/>
              <a:buFont typeface="Wingdings" panose="05000000000000000000" pitchFamily="2" charset="2"/>
              <a:buChar char="ü"/>
            </a:pPr>
            <a:r>
              <a:rPr lang="it-IT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recovery </a:t>
            </a:r>
            <a:r>
              <a:rPr lang="it-IT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efficiency</a:t>
            </a:r>
            <a:r>
              <a:rPr lang="it-IT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&gt;95%</a:t>
            </a:r>
            <a:endParaRPr lang="it-IT" sz="1600" dirty="0"/>
          </a:p>
        </p:txBody>
      </p:sp>
      <p:pic>
        <p:nvPicPr>
          <p:cNvPr id="3" name="Immagine 2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B65F1588-6EDE-5531-D856-FA4212BFC5D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065087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859ADAF-F3F9-C51D-3903-2469978A0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10</a:t>
            </a:fld>
            <a:endParaRPr lang="it-IT"/>
          </a:p>
        </p:txBody>
      </p:sp>
      <p:sp>
        <p:nvSpPr>
          <p:cNvPr id="5" name="Rettangolo con angoli arrotondati 4">
            <a:extLst>
              <a:ext uri="{FF2B5EF4-FFF2-40B4-BE49-F238E27FC236}">
                <a16:creationId xmlns:a16="http://schemas.microsoft.com/office/drawing/2014/main" id="{9DFEC7A4-00C0-0CE1-6D06-B4901196640C}"/>
              </a:ext>
            </a:extLst>
          </p:cNvPr>
          <p:cNvSpPr/>
          <p:nvPr/>
        </p:nvSpPr>
        <p:spPr>
          <a:xfrm>
            <a:off x="144279" y="1059643"/>
            <a:ext cx="11795129" cy="2330096"/>
          </a:xfrm>
          <a:prstGeom prst="roundRect">
            <a:avLst/>
          </a:prstGeom>
          <a:solidFill>
            <a:schemeClr val="accent4">
              <a:alpha val="14902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6" name="TextBox 32">
            <a:extLst>
              <a:ext uri="{FF2B5EF4-FFF2-40B4-BE49-F238E27FC236}">
                <a16:creationId xmlns:a16="http://schemas.microsoft.com/office/drawing/2014/main" id="{DA2DA2E2-7D06-12AB-3049-2CA046020003}"/>
              </a:ext>
            </a:extLst>
          </p:cNvPr>
          <p:cNvSpPr txBox="1"/>
          <p:nvPr/>
        </p:nvSpPr>
        <p:spPr>
          <a:xfrm>
            <a:off x="224955" y="3540542"/>
            <a:ext cx="115798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…f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or nuclear cross-section measurements of the </a:t>
            </a:r>
            <a:r>
              <a:rPr lang="en-US" sz="2000" b="1" baseline="30000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xx</a:t>
            </a:r>
            <a:r>
              <a:rPr lang="en-US" sz="2000" b="1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Ti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2000" b="1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p,x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sz="2000" b="1" baseline="30000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47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Sc / </a:t>
            </a:r>
            <a:r>
              <a:rPr lang="en-US" sz="2000" b="1" baseline="30000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xx</a:t>
            </a:r>
            <a:r>
              <a:rPr lang="en-US" sz="2000" b="1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Ti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2000" b="1" noProof="0" dirty="0" err="1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d,x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sz="2000" b="1" baseline="30000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47</a:t>
            </a:r>
            <a:r>
              <a:rPr lang="en-US" sz="2000" b="1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Sc reactions  </a:t>
            </a:r>
            <a:r>
              <a:rPr lang="en-US" sz="2000" noProof="0" dirty="0">
                <a:solidFill>
                  <a:schemeClr val="tx2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at energy 10-70 MeV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9E35DF7-AFA0-A7A3-B041-BE82648F8059}"/>
              </a:ext>
            </a:extLst>
          </p:cNvPr>
          <p:cNvSpPr txBox="1"/>
          <p:nvPr/>
        </p:nvSpPr>
        <p:spPr>
          <a:xfrm>
            <a:off x="173957" y="4861567"/>
            <a:ext cx="40221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L. Mou, et al., EPJ Web Conf. 2024; </a:t>
            </a:r>
            <a:r>
              <a:rPr lang="en-US" sz="1200" b="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G. Pupillo, et al., Radioanalytical and Nuclear Chemistry 2024; </a:t>
            </a:r>
          </a:p>
          <a:p>
            <a:r>
              <a:rPr lang="en-US" sz="1200" b="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L. D. Dominicis, et al., J. Phys.: Conf. Ser. 2023; </a:t>
            </a:r>
          </a:p>
          <a:p>
            <a:r>
              <a:rPr lang="en-US" sz="1200" b="0" i="1" u="none" strike="noStrike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 D. Dominicis, et al., Applied Radiation and Isotopes</a:t>
            </a:r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, 2025; </a:t>
            </a:r>
          </a:p>
          <a:p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L. Canton et al., Applied Radiation and Isotopes, 2025</a:t>
            </a:r>
          </a:p>
        </p:txBody>
      </p:sp>
      <p:pic>
        <p:nvPicPr>
          <p:cNvPr id="8" name="Picture 12">
            <a:extLst>
              <a:ext uri="{FF2B5EF4-FFF2-40B4-BE49-F238E27FC236}">
                <a16:creationId xmlns:a16="http://schemas.microsoft.com/office/drawing/2014/main" id="{4B191E02-493D-BAB7-4DDC-E15A5C775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024" y="1418995"/>
            <a:ext cx="3249092" cy="1076356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49B6653C-71E2-C7BC-4D29-1EE4B1947A3F}"/>
              </a:ext>
            </a:extLst>
          </p:cNvPr>
          <p:cNvSpPr/>
          <p:nvPr/>
        </p:nvSpPr>
        <p:spPr>
          <a:xfrm>
            <a:off x="4242046" y="1399150"/>
            <a:ext cx="3498120" cy="1206287"/>
          </a:xfrm>
          <a:prstGeom prst="rect">
            <a:avLst/>
          </a:prstGeom>
          <a:noFill/>
          <a:ln w="952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TextBox 26">
            <a:extLst>
              <a:ext uri="{FF2B5EF4-FFF2-40B4-BE49-F238E27FC236}">
                <a16:creationId xmlns:a16="http://schemas.microsoft.com/office/drawing/2014/main" id="{C873AE0E-3513-0424-65D5-F68F603D46F7}"/>
              </a:ext>
            </a:extLst>
          </p:cNvPr>
          <p:cNvSpPr txBox="1"/>
          <p:nvPr/>
        </p:nvSpPr>
        <p:spPr>
          <a:xfrm>
            <a:off x="173957" y="3838787"/>
            <a:ext cx="424555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noProof="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Irradiation at ARRONAX and Bern medical cyclotron facility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D28E8BF3-282B-5E00-7190-BEA1ADDA7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835" y="5353964"/>
            <a:ext cx="762755" cy="769626"/>
          </a:xfrm>
          <a:prstGeom prst="rect">
            <a:avLst/>
          </a:prstGeom>
        </p:spPr>
      </p:pic>
      <p:pic>
        <p:nvPicPr>
          <p:cNvPr id="12" name="Immagine 2">
            <a:extLst>
              <a:ext uri="{FF2B5EF4-FFF2-40B4-BE49-F238E27FC236}">
                <a16:creationId xmlns:a16="http://schemas.microsoft.com/office/drawing/2014/main" id="{CFA1472B-C681-9421-7635-2CB16BACC0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928" y="1174363"/>
            <a:ext cx="3865500" cy="1774441"/>
          </a:xfrm>
          <a:prstGeom prst="rect">
            <a:avLst/>
          </a:prstGeom>
          <a:ln>
            <a:noFill/>
          </a:ln>
        </p:spPr>
      </p:pic>
      <p:pic>
        <p:nvPicPr>
          <p:cNvPr id="13" name="Picture 41">
            <a:extLst>
              <a:ext uri="{FF2B5EF4-FFF2-40B4-BE49-F238E27FC236}">
                <a16:creationId xmlns:a16="http://schemas.microsoft.com/office/drawing/2014/main" id="{0F673D67-62E0-B0BD-2EC9-476EEE2F2F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1849" b="12836"/>
          <a:stretch/>
        </p:blipFill>
        <p:spPr>
          <a:xfrm>
            <a:off x="8174951" y="1200588"/>
            <a:ext cx="1736031" cy="1497683"/>
          </a:xfrm>
          <a:prstGeom prst="rect">
            <a:avLst/>
          </a:prstGeom>
        </p:spPr>
      </p:pic>
      <p:cxnSp>
        <p:nvCxnSpPr>
          <p:cNvPr id="15" name="Connettore diritto 14">
            <a:extLst>
              <a:ext uri="{FF2B5EF4-FFF2-40B4-BE49-F238E27FC236}">
                <a16:creationId xmlns:a16="http://schemas.microsoft.com/office/drawing/2014/main" id="{497E0FA8-67D7-3BD0-7A86-0046E50C7D2E}"/>
              </a:ext>
            </a:extLst>
          </p:cNvPr>
          <p:cNvCxnSpPr>
            <a:cxnSpLocks/>
          </p:cNvCxnSpPr>
          <p:nvPr/>
        </p:nvCxnSpPr>
        <p:spPr>
          <a:xfrm>
            <a:off x="7305681" y="2196762"/>
            <a:ext cx="828188" cy="47992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8F7737D6-5747-4AA8-981A-7C025A9CB50C}"/>
              </a:ext>
            </a:extLst>
          </p:cNvPr>
          <p:cNvCxnSpPr>
            <a:cxnSpLocks/>
            <a:stCxn id="17" idx="0"/>
          </p:cNvCxnSpPr>
          <p:nvPr/>
        </p:nvCxnSpPr>
        <p:spPr>
          <a:xfrm flipV="1">
            <a:off x="7258535" y="1245005"/>
            <a:ext cx="934278" cy="84032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ttangolo 16">
            <a:extLst>
              <a:ext uri="{FF2B5EF4-FFF2-40B4-BE49-F238E27FC236}">
                <a16:creationId xmlns:a16="http://schemas.microsoft.com/office/drawing/2014/main" id="{EEFEB841-A461-A919-E269-4CDDC1852270}"/>
              </a:ext>
            </a:extLst>
          </p:cNvPr>
          <p:cNvSpPr/>
          <p:nvPr/>
        </p:nvSpPr>
        <p:spPr>
          <a:xfrm>
            <a:off x="7211388" y="2085327"/>
            <a:ext cx="94293" cy="10330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BF944DA3-8E40-CB11-607F-328DE470B5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2918" y="4043756"/>
            <a:ext cx="2265109" cy="1369059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904C9AA0-964B-7707-2575-77EE38CDA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5415" y="3969280"/>
            <a:ext cx="2176010" cy="1305029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>
            <a:extLst>
              <a:ext uri="{FF2B5EF4-FFF2-40B4-BE49-F238E27FC236}">
                <a16:creationId xmlns:a16="http://schemas.microsoft.com/office/drawing/2014/main" id="{B3A68855-7AA3-28F9-A182-E80F6F5C7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497" y="4645477"/>
            <a:ext cx="2286581" cy="1501917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4,100+ Checked Box Stock Illustrations, Royalty-Free Vector Graphics &amp; Clip  Art - iStock | Checked box icon">
            <a:extLst>
              <a:ext uri="{FF2B5EF4-FFF2-40B4-BE49-F238E27FC236}">
                <a16:creationId xmlns:a16="http://schemas.microsoft.com/office/drawing/2014/main" id="{BF63ABC2-89C7-10F8-A016-A86D358BF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9052" y1="50817" x2="45752" y2="52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113" y="4076021"/>
            <a:ext cx="515215" cy="51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157.443 Segno Di Freccia Stock Photos, High-Res Pictures, and Images -  Getty Images | Freccia del cursore, Grafici, Scale">
            <a:extLst>
              <a:ext uri="{FF2B5EF4-FFF2-40B4-BE49-F238E27FC236}">
                <a16:creationId xmlns:a16="http://schemas.microsoft.com/office/drawing/2014/main" id="{ED0F1A63-4B22-8569-73E1-E658E4C5E3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5301" b="56627" l="3268" r="33170">
                        <a14:foregroundMark x1="25490" y1="37108" x2="26797" y2="35181"/>
                        <a14:foregroundMark x1="32516" y1="28675" x2="32190" y2="26024"/>
                        <a14:foregroundMark x1="33170" y1="29157" x2="33170" y2="26988"/>
                        <a14:foregroundMark x1="20752" y1="46265" x2="23693" y2="42169"/>
                        <a14:foregroundMark x1="10458" y1="55904" x2="13725" y2="566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146" r="64586" b="39877"/>
          <a:stretch>
            <a:fillRect/>
          </a:stretch>
        </p:blipFill>
        <p:spPr bwMode="auto">
          <a:xfrm rot="6289114">
            <a:off x="3583902" y="2423915"/>
            <a:ext cx="1407986" cy="102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Gruppo 28">
            <a:extLst>
              <a:ext uri="{FF2B5EF4-FFF2-40B4-BE49-F238E27FC236}">
                <a16:creationId xmlns:a16="http://schemas.microsoft.com/office/drawing/2014/main" id="{ACBDE67F-EE5A-448B-C8D0-E6F3963526F5}"/>
              </a:ext>
            </a:extLst>
          </p:cNvPr>
          <p:cNvGrpSpPr/>
          <p:nvPr/>
        </p:nvGrpSpPr>
        <p:grpSpPr>
          <a:xfrm>
            <a:off x="173957" y="130662"/>
            <a:ext cx="11795129" cy="824681"/>
            <a:chOff x="173957" y="130662"/>
            <a:chExt cx="11795129" cy="824681"/>
          </a:xfrm>
        </p:grpSpPr>
        <p:sp>
          <p:nvSpPr>
            <p:cNvPr id="30" name="Rettangolo con angoli arrotondati 29">
              <a:extLst>
                <a:ext uri="{FF2B5EF4-FFF2-40B4-BE49-F238E27FC236}">
                  <a16:creationId xmlns:a16="http://schemas.microsoft.com/office/drawing/2014/main" id="{7EF7E419-7924-9A1A-90D5-FF3E1BF0FF76}"/>
                </a:ext>
              </a:extLst>
            </p:cNvPr>
            <p:cNvSpPr/>
            <p:nvPr/>
          </p:nvSpPr>
          <p:spPr>
            <a:xfrm>
              <a:off x="173957" y="136525"/>
              <a:ext cx="11795129" cy="818818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31" name="CasellaDiTesto 30">
              <a:extLst>
                <a:ext uri="{FF2B5EF4-FFF2-40B4-BE49-F238E27FC236}">
                  <a16:creationId xmlns:a16="http://schemas.microsoft.com/office/drawing/2014/main" id="{097BDCA4-B994-BFB2-16B6-5DFA44E91179}"/>
                </a:ext>
              </a:extLst>
            </p:cNvPr>
            <p:cNvSpPr txBox="1"/>
            <p:nvPr/>
          </p:nvSpPr>
          <p:spPr>
            <a:xfrm>
              <a:off x="1105189" y="262131"/>
              <a:ext cx="853962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HIVIPP: </a:t>
              </a:r>
              <a:r>
                <a:rPr lang="en-US" sz="3000" baseline="30000" noProof="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xx</a:t>
              </a:r>
              <a:r>
                <a:rPr lang="en-US" sz="3000" noProof="0" dirty="0" err="1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Ti</a:t>
              </a:r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 targets…</a:t>
              </a:r>
            </a:p>
          </p:txBody>
        </p:sp>
        <p:pic>
          <p:nvPicPr>
            <p:cNvPr id="32" name="Immagine 31">
              <a:extLst>
                <a:ext uri="{FF2B5EF4-FFF2-40B4-BE49-F238E27FC236}">
                  <a16:creationId xmlns:a16="http://schemas.microsoft.com/office/drawing/2014/main" id="{E5DA85ED-FF34-1663-80B1-200E2E5DA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69965" y="130662"/>
              <a:ext cx="835224" cy="816935"/>
            </a:xfrm>
            <a:prstGeom prst="rect">
              <a:avLst/>
            </a:prstGeom>
          </p:spPr>
        </p:pic>
      </p:grpSp>
      <p:cxnSp>
        <p:nvCxnSpPr>
          <p:cNvPr id="33" name="Connettore diritto 32">
            <a:extLst>
              <a:ext uri="{FF2B5EF4-FFF2-40B4-BE49-F238E27FC236}">
                <a16:creationId xmlns:a16="http://schemas.microsoft.com/office/drawing/2014/main" id="{BA20048E-E436-BFB6-5EDF-0C32D2DD6FC7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A07EADF0-EB36-CBCC-B5EF-A88EBA3B8108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35" name="Immagine 34">
            <a:extLst>
              <a:ext uri="{FF2B5EF4-FFF2-40B4-BE49-F238E27FC236}">
                <a16:creationId xmlns:a16="http://schemas.microsoft.com/office/drawing/2014/main" id="{B6FF3E12-6A25-1ADF-CBC7-F14E8AA00404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AAB49D56-127C-9DFD-9C76-6F67A9540D2C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491D7E9E-AC72-5197-6607-70BAA416C786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170" y="2899824"/>
            <a:ext cx="4742785" cy="444984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A12FE841-1F05-A8AF-0962-E69E6C3B63D2}"/>
              </a:ext>
            </a:extLst>
          </p:cNvPr>
          <p:cNvSpPr txBox="1"/>
          <p:nvPr/>
        </p:nvSpPr>
        <p:spPr>
          <a:xfrm>
            <a:off x="5192572" y="2664610"/>
            <a:ext cx="2504877" cy="30646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it-IT"/>
            </a:defPPr>
            <a:lvl1pPr>
              <a:defRPr sz="1200" b="1"/>
            </a:lvl1pPr>
          </a:lstStyle>
          <a:p>
            <a:r>
              <a:rPr lang="it-IT" dirty="0"/>
              <a:t>Cross-</a:t>
            </a:r>
            <a:r>
              <a:rPr lang="it-IT" dirty="0" err="1"/>
              <a:t>section</a:t>
            </a:r>
            <a:r>
              <a:rPr lang="it-IT" dirty="0"/>
              <a:t> SEM </a:t>
            </a:r>
            <a:r>
              <a:rPr lang="it-IT" dirty="0" err="1"/>
              <a:t>analysis</a:t>
            </a:r>
            <a:endParaRPr lang="it-IT" dirty="0"/>
          </a:p>
        </p:txBody>
      </p:sp>
      <p:pic>
        <p:nvPicPr>
          <p:cNvPr id="39" name="Picture 19">
            <a:extLst>
              <a:ext uri="{FF2B5EF4-FFF2-40B4-BE49-F238E27FC236}">
                <a16:creationId xmlns:a16="http://schemas.microsoft.com/office/drawing/2014/main" id="{41AB66CC-1192-7A82-47D5-2AD4A0A1C081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61" t="10627"/>
          <a:stretch/>
        </p:blipFill>
        <p:spPr>
          <a:xfrm>
            <a:off x="10211192" y="1574389"/>
            <a:ext cx="1520777" cy="1539320"/>
          </a:xfrm>
          <a:prstGeom prst="rect">
            <a:avLst/>
          </a:prstGeom>
        </p:spPr>
      </p:pic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B41000E4-2174-E80A-BC31-1FA48D6F78B9}"/>
              </a:ext>
            </a:extLst>
          </p:cNvPr>
          <p:cNvSpPr txBox="1"/>
          <p:nvPr/>
        </p:nvSpPr>
        <p:spPr>
          <a:xfrm>
            <a:off x="10118094" y="1238666"/>
            <a:ext cx="1686739" cy="30646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it-IT"/>
            </a:defPPr>
            <a:lvl1pPr>
              <a:defRPr sz="1200" b="1"/>
            </a:lvl1pPr>
          </a:lstStyle>
          <a:p>
            <a:r>
              <a:rPr lang="it-IT" dirty="0"/>
              <a:t>Ion </a:t>
            </a:r>
            <a:r>
              <a:rPr lang="it-IT" dirty="0" err="1"/>
              <a:t>Beam</a:t>
            </a:r>
            <a:r>
              <a:rPr lang="it-IT" dirty="0"/>
              <a:t> Analysis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89C8EDB-92B0-5E98-474D-58AB6047AEA3}"/>
              </a:ext>
            </a:extLst>
          </p:cNvPr>
          <p:cNvSpPr txBox="1"/>
          <p:nvPr/>
        </p:nvSpPr>
        <p:spPr>
          <a:xfrm>
            <a:off x="8155337" y="1034119"/>
            <a:ext cx="1755645" cy="30646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it-IT" sz="1200" b="1" dirty="0"/>
              <a:t>Surface SEM </a:t>
            </a:r>
            <a:r>
              <a:rPr lang="it-IT" sz="1200" b="1" dirty="0" err="1"/>
              <a:t>analysis</a:t>
            </a:r>
            <a:endParaRPr lang="it-IT" sz="1200" b="1" dirty="0"/>
          </a:p>
        </p:txBody>
      </p:sp>
      <p:pic>
        <p:nvPicPr>
          <p:cNvPr id="18" name="Immagine 17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D8E7C603-157D-1090-FEF0-5183CB34063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437053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6C3FB-88E5-35FF-A6FE-7F68AD27D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434A9240-474A-4DA3-A0FF-054BF2FCE0A7}"/>
              </a:ext>
            </a:extLst>
          </p:cNvPr>
          <p:cNvSpPr/>
          <p:nvPr/>
        </p:nvSpPr>
        <p:spPr>
          <a:xfrm>
            <a:off x="842905" y="2125197"/>
            <a:ext cx="7398728" cy="816600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25852E97-A1D1-AF1F-E08D-2FB13223A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11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2112F694-EF38-43C5-9BF6-D7A863D98BD0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DD25A625-C358-1CAF-BD49-6B5D1C7D37F9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Arrow: Chevron 13">
            <a:extLst>
              <a:ext uri="{FF2B5EF4-FFF2-40B4-BE49-F238E27FC236}">
                <a16:creationId xmlns:a16="http://schemas.microsoft.com/office/drawing/2014/main" id="{B725EB8A-99EA-2485-F6AD-742E0CCED79F}"/>
              </a:ext>
            </a:extLst>
          </p:cNvPr>
          <p:cNvSpPr/>
          <p:nvPr/>
        </p:nvSpPr>
        <p:spPr>
          <a:xfrm>
            <a:off x="8459108" y="2144958"/>
            <a:ext cx="726663" cy="78448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0FFAE30B-3C91-E294-C368-8F16F840CD9B}"/>
              </a:ext>
            </a:extLst>
          </p:cNvPr>
          <p:cNvSpPr txBox="1"/>
          <p:nvPr/>
        </p:nvSpPr>
        <p:spPr>
          <a:xfrm>
            <a:off x="9207855" y="2090244"/>
            <a:ext cx="14888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nuclear XS studies</a:t>
            </a:r>
          </a:p>
        </p:txBody>
      </p:sp>
      <p:sp>
        <p:nvSpPr>
          <p:cNvPr id="26" name="Arrow: Chevron 17">
            <a:extLst>
              <a:ext uri="{FF2B5EF4-FFF2-40B4-BE49-F238E27FC236}">
                <a16:creationId xmlns:a16="http://schemas.microsoft.com/office/drawing/2014/main" id="{66952057-D017-7A17-24B2-2EF524D4F159}"/>
              </a:ext>
            </a:extLst>
          </p:cNvPr>
          <p:cNvSpPr/>
          <p:nvPr/>
        </p:nvSpPr>
        <p:spPr>
          <a:xfrm>
            <a:off x="6284519" y="3100232"/>
            <a:ext cx="959258" cy="174206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8" name="TextBox 18">
            <a:extLst>
              <a:ext uri="{FF2B5EF4-FFF2-40B4-BE49-F238E27FC236}">
                <a16:creationId xmlns:a16="http://schemas.microsoft.com/office/drawing/2014/main" id="{517B3E28-DB3F-99DD-389A-CF21EB07B891}"/>
              </a:ext>
            </a:extLst>
          </p:cNvPr>
          <p:cNvSpPr txBox="1"/>
          <p:nvPr/>
        </p:nvSpPr>
        <p:spPr>
          <a:xfrm>
            <a:off x="7312774" y="3705311"/>
            <a:ext cx="1965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Thick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</a:t>
            </a:r>
          </a:p>
        </p:txBody>
      </p:sp>
      <p:grpSp>
        <p:nvGrpSpPr>
          <p:cNvPr id="34" name="Gruppo 33">
            <a:extLst>
              <a:ext uri="{FF2B5EF4-FFF2-40B4-BE49-F238E27FC236}">
                <a16:creationId xmlns:a16="http://schemas.microsoft.com/office/drawing/2014/main" id="{8E98BD19-2D53-8D5A-1079-BC03295A2C77}"/>
              </a:ext>
            </a:extLst>
          </p:cNvPr>
          <p:cNvGrpSpPr/>
          <p:nvPr/>
        </p:nvGrpSpPr>
        <p:grpSpPr>
          <a:xfrm>
            <a:off x="870295" y="1883004"/>
            <a:ext cx="7553584" cy="3223455"/>
            <a:chOff x="3771433" y="2340072"/>
            <a:chExt cx="7553584" cy="3223455"/>
          </a:xfrm>
        </p:grpSpPr>
        <p:graphicFrame>
          <p:nvGraphicFramePr>
            <p:cNvPr id="36" name="Diagram 15">
              <a:extLst>
                <a:ext uri="{FF2B5EF4-FFF2-40B4-BE49-F238E27FC236}">
                  <a16:creationId xmlns:a16="http://schemas.microsoft.com/office/drawing/2014/main" id="{09EC88E1-6BEB-EE77-7298-F58D75DEAA7A}"/>
                </a:ext>
              </a:extLst>
            </p:cNvPr>
            <p:cNvGraphicFramePr/>
            <p:nvPr/>
          </p:nvGraphicFramePr>
          <p:xfrm>
            <a:off x="3771433" y="2340072"/>
            <a:ext cx="7553584" cy="322345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47306A7B-586F-E77F-C989-EC50B6EA8CB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23980" y="2582254"/>
              <a:ext cx="816600" cy="816600"/>
            </a:xfrm>
            <a:prstGeom prst="rect">
              <a:avLst/>
            </a:prstGeom>
          </p:spPr>
        </p:pic>
      </p:grpSp>
      <p:sp>
        <p:nvSpPr>
          <p:cNvPr id="75" name="CasellaDiTesto 74">
            <a:extLst>
              <a:ext uri="{FF2B5EF4-FFF2-40B4-BE49-F238E27FC236}">
                <a16:creationId xmlns:a16="http://schemas.microsoft.com/office/drawing/2014/main" id="{752DE0E0-2F52-0EE7-0023-2A5C53164CE9}"/>
              </a:ext>
            </a:extLst>
          </p:cNvPr>
          <p:cNvSpPr txBox="1"/>
          <p:nvPr/>
        </p:nvSpPr>
        <p:spPr>
          <a:xfrm>
            <a:off x="45030" y="253773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INFN-LNL R&amp;D on target manufacturing techniques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6D0F629-3EA6-6B16-0193-D6405527CC85}"/>
              </a:ext>
            </a:extLst>
          </p:cNvPr>
          <p:cNvSpPr txBox="1"/>
          <p:nvPr/>
        </p:nvSpPr>
        <p:spPr>
          <a:xfrm>
            <a:off x="1739442" y="2288670"/>
            <a:ext cx="6394364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5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Energy Vibrational Powder Plating (HIVIPP)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A6E16A81-BD06-1EF0-4F40-C5AFBB145D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594" y="2120022"/>
            <a:ext cx="835224" cy="816935"/>
          </a:xfrm>
          <a:prstGeom prst="rect">
            <a:avLst/>
          </a:prstGeom>
        </p:spPr>
      </p:pic>
      <p:sp>
        <p:nvSpPr>
          <p:cNvPr id="12" name="Rettangolo con angoli arrotondati 11">
            <a:extLst>
              <a:ext uri="{FF2B5EF4-FFF2-40B4-BE49-F238E27FC236}">
                <a16:creationId xmlns:a16="http://schemas.microsoft.com/office/drawing/2014/main" id="{2C936175-E0CC-39E8-76B1-F07564F01B02}"/>
              </a:ext>
            </a:extLst>
          </p:cNvPr>
          <p:cNvSpPr/>
          <p:nvPr/>
        </p:nvSpPr>
        <p:spPr>
          <a:xfrm>
            <a:off x="842905" y="3080083"/>
            <a:ext cx="5253096" cy="816600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" name="Oval 25">
            <a:extLst>
              <a:ext uri="{FF2B5EF4-FFF2-40B4-BE49-F238E27FC236}">
                <a16:creationId xmlns:a16="http://schemas.microsoft.com/office/drawing/2014/main" id="{04346327-7A86-C4A7-3997-23761D959160}"/>
              </a:ext>
            </a:extLst>
          </p:cNvPr>
          <p:cNvSpPr/>
          <p:nvPr/>
        </p:nvSpPr>
        <p:spPr>
          <a:xfrm>
            <a:off x="1147529" y="3085208"/>
            <a:ext cx="828076" cy="830996"/>
          </a:xfrm>
          <a:prstGeom prst="ellipse">
            <a:avLst/>
          </a:prstGeom>
          <a:blipFill rotWithShape="0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7000" r="-17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D0700F92-11BC-D5F8-B056-CC3017DC6AA8}"/>
              </a:ext>
            </a:extLst>
          </p:cNvPr>
          <p:cNvSpPr txBox="1"/>
          <p:nvPr/>
        </p:nvSpPr>
        <p:spPr>
          <a:xfrm>
            <a:off x="1960912" y="3197859"/>
            <a:ext cx="44976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Magnetron Sputtering (MS)</a:t>
            </a:r>
          </a:p>
        </p:txBody>
      </p:sp>
      <p:sp>
        <p:nvSpPr>
          <p:cNvPr id="15" name="Oval 27">
            <a:extLst>
              <a:ext uri="{FF2B5EF4-FFF2-40B4-BE49-F238E27FC236}">
                <a16:creationId xmlns:a16="http://schemas.microsoft.com/office/drawing/2014/main" id="{FADC0F0A-B70E-739D-131A-555DB476F861}"/>
              </a:ext>
            </a:extLst>
          </p:cNvPr>
          <p:cNvSpPr/>
          <p:nvPr/>
        </p:nvSpPr>
        <p:spPr>
          <a:xfrm>
            <a:off x="891820" y="4033915"/>
            <a:ext cx="828076" cy="830989"/>
          </a:xfrm>
          <a:prstGeom prst="ellipse">
            <a:avLst/>
          </a:prstGeom>
          <a:blipFill rotWithShape="0">
            <a:blip r:embed="rId11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F2C07609-5B8C-2AC1-7596-F6AEDA735935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54553159-73AF-178E-0C58-79B04BFD9D03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1312D78D-5974-E1AB-B91C-8320420114B1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9" name="Immagine 8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69277E46-BB60-CAFC-8A0C-874B987B252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132810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244F7-FAB7-34CB-7C74-EA1FAFC82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uppo 20">
            <a:extLst>
              <a:ext uri="{FF2B5EF4-FFF2-40B4-BE49-F238E27FC236}">
                <a16:creationId xmlns:a16="http://schemas.microsoft.com/office/drawing/2014/main" id="{51EB5E61-7901-8B57-B7A6-E5D2226BAD65}"/>
              </a:ext>
            </a:extLst>
          </p:cNvPr>
          <p:cNvGrpSpPr/>
          <p:nvPr/>
        </p:nvGrpSpPr>
        <p:grpSpPr>
          <a:xfrm>
            <a:off x="173957" y="124651"/>
            <a:ext cx="11795129" cy="830996"/>
            <a:chOff x="173957" y="124651"/>
            <a:chExt cx="11795129" cy="830996"/>
          </a:xfrm>
        </p:grpSpPr>
        <p:sp>
          <p:nvSpPr>
            <p:cNvPr id="18" name="Rettangolo con angoli arrotondati 17">
              <a:extLst>
                <a:ext uri="{FF2B5EF4-FFF2-40B4-BE49-F238E27FC236}">
                  <a16:creationId xmlns:a16="http://schemas.microsoft.com/office/drawing/2014/main" id="{FE1B16A6-115A-D4FE-D8F9-2A9CB8630037}"/>
                </a:ext>
              </a:extLst>
            </p:cNvPr>
            <p:cNvSpPr/>
            <p:nvPr/>
          </p:nvSpPr>
          <p:spPr>
            <a:xfrm>
              <a:off x="173957" y="136525"/>
              <a:ext cx="11795129" cy="818818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EC871E60-1AB1-838D-F922-338BB0E116D0}"/>
                </a:ext>
              </a:extLst>
            </p:cNvPr>
            <p:cNvSpPr txBox="1"/>
            <p:nvPr/>
          </p:nvSpPr>
          <p:spPr>
            <a:xfrm>
              <a:off x="1105189" y="262131"/>
              <a:ext cx="853962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Magnetron Sputtering (MS)</a:t>
              </a: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F68B5C5-B9FB-C005-917E-61CA63382B8F}"/>
                </a:ext>
              </a:extLst>
            </p:cNvPr>
            <p:cNvSpPr/>
            <p:nvPr/>
          </p:nvSpPr>
          <p:spPr>
            <a:xfrm>
              <a:off x="277113" y="124651"/>
              <a:ext cx="828076" cy="830996"/>
            </a:xfrm>
            <a:prstGeom prst="ellipse">
              <a:avLst/>
            </a:prstGeom>
            <a:blipFill rotWithShape="0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-17000" r="-17000"/>
              </a:stretch>
            </a:blip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noProof="0" dirty="0"/>
            </a:p>
          </p:txBody>
        </p:sp>
      </p:grpSp>
      <p:sp>
        <p:nvSpPr>
          <p:cNvPr id="22" name="Segnaposto numero diapositiva 3">
            <a:extLst>
              <a:ext uri="{FF2B5EF4-FFF2-40B4-BE49-F238E27FC236}">
                <a16:creationId xmlns:a16="http://schemas.microsoft.com/office/drawing/2014/main" id="{2FEA8D5D-99D9-5C38-A176-34E146192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12</a:t>
            </a:fld>
            <a:endParaRPr lang="it-IT"/>
          </a:p>
        </p:txBody>
      </p:sp>
      <p:sp>
        <p:nvSpPr>
          <p:cNvPr id="3" name="Rettangolo con angoli arrotondati 2">
            <a:extLst>
              <a:ext uri="{FF2B5EF4-FFF2-40B4-BE49-F238E27FC236}">
                <a16:creationId xmlns:a16="http://schemas.microsoft.com/office/drawing/2014/main" id="{04D6F3E2-33F3-BA31-0A81-F032AF457CC3}"/>
              </a:ext>
            </a:extLst>
          </p:cNvPr>
          <p:cNvSpPr/>
          <p:nvPr/>
        </p:nvSpPr>
        <p:spPr>
          <a:xfrm>
            <a:off x="277113" y="3979843"/>
            <a:ext cx="11780822" cy="1854292"/>
          </a:xfrm>
          <a:prstGeom prst="roundRect">
            <a:avLst/>
          </a:prstGeom>
          <a:solidFill>
            <a:schemeClr val="accent4">
              <a:alpha val="14902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4" name="Immagine 3" descr="Immagine che contiene macchina, ingegneria, interno, industria&#10;&#10;Il contenuto generato dall'IA potrebbe non essere corretto.">
            <a:extLst>
              <a:ext uri="{FF2B5EF4-FFF2-40B4-BE49-F238E27FC236}">
                <a16:creationId xmlns:a16="http://schemas.microsoft.com/office/drawing/2014/main" id="{226864B4-79BD-A73B-9CA1-5D4806FAC8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2"/>
          <a:stretch/>
        </p:blipFill>
        <p:spPr>
          <a:xfrm>
            <a:off x="5187872" y="2061934"/>
            <a:ext cx="2193341" cy="1473572"/>
          </a:xfrm>
          <a:prstGeom prst="ellipse">
            <a:avLst/>
          </a:prstGeom>
          <a:ln w="63500" cap="rnd">
            <a:noFill/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Picture 2" descr="Molecules 24 00025 g004">
            <a:extLst>
              <a:ext uri="{FF2B5EF4-FFF2-40B4-BE49-F238E27FC236}">
                <a16:creationId xmlns:a16="http://schemas.microsoft.com/office/drawing/2014/main" id="{F0ACD047-8A95-4357-F9E3-8DD57F1D15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13" y="1862876"/>
            <a:ext cx="3039371" cy="198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asellaDiTesto 10">
            <a:extLst>
              <a:ext uri="{FF2B5EF4-FFF2-40B4-BE49-F238E27FC236}">
                <a16:creationId xmlns:a16="http://schemas.microsoft.com/office/drawing/2014/main" id="{FAD8EECA-2CD2-FE3E-0D54-9210DC930E4B}"/>
              </a:ext>
            </a:extLst>
          </p:cNvPr>
          <p:cNvSpPr txBox="1"/>
          <p:nvPr/>
        </p:nvSpPr>
        <p:spPr>
          <a:xfrm>
            <a:off x="7520191" y="2148313"/>
            <a:ext cx="3604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Advantages:</a:t>
            </a:r>
          </a:p>
          <a:p>
            <a:pPr indent="-428625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Deposition of metals or oxide</a:t>
            </a:r>
          </a:p>
          <a:p>
            <a:pPr indent="-428625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adhesion to substrate </a:t>
            </a:r>
          </a:p>
          <a:p>
            <a:pPr indent="-428625">
              <a:buFont typeface="Wingdings" panose="05000000000000000000" pitchFamily="2" charset="2"/>
              <a:buChar char="ü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High-purity thin/thick film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4A40D00E-024D-F180-151F-A52F34EB9D3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351" y="2074756"/>
            <a:ext cx="1597025" cy="1197769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Immagine 19">
            <a:extLst>
              <a:ext uri="{FF2B5EF4-FFF2-40B4-BE49-F238E27FC236}">
                <a16:creationId xmlns:a16="http://schemas.microsoft.com/office/drawing/2014/main" id="{B4878DDB-2FAA-7390-BDDF-06DCB036E5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3158" y="1596444"/>
            <a:ext cx="5305684" cy="266432"/>
          </a:xfrm>
          <a:prstGeom prst="rect">
            <a:avLst/>
          </a:prstGeom>
        </p:spPr>
      </p:pic>
      <p:pic>
        <p:nvPicPr>
          <p:cNvPr id="29" name="Picture 9" descr="Logo&#10;&#10;Description automatically generated">
            <a:extLst>
              <a:ext uri="{FF2B5EF4-FFF2-40B4-BE49-F238E27FC236}">
                <a16:creationId xmlns:a16="http://schemas.microsoft.com/office/drawing/2014/main" id="{253B20A6-0E18-9F09-AA3F-BE911E6962A7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6">
                <a:shade val="45000"/>
                <a:satMod val="135000"/>
              </a:schemeClr>
              <a:prstClr val="white"/>
            </a:duotone>
            <a:alphaModFix amt="85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91" b="89855" l="10000" r="90000">
                        <a14:foregroundMark x1="36308" y1="9719" x2="43538" y2="7502"/>
                        <a14:foregroundMark x1="46923" y1="6991" x2="50462" y2="6991"/>
                        <a14:foregroundMark x1="29512" y1="24979" x2="30692" y2="23444"/>
                        <a14:foregroundMark x1="26134" y1="29374" x2="28202" y2="26684"/>
                        <a14:foregroundMark x1="21846" y1="34953" x2="24450" y2="31564"/>
                        <a14:foregroundMark x1="40385" y1="27962" x2="40385" y2="27962"/>
                        <a14:foregroundMark x1="51846" y1="26684" x2="51846" y2="26684"/>
                        <a14:foregroundMark x1="62000" y1="30435" x2="62000" y2="30435"/>
                        <a14:foregroundMark x1="41923" y1="42967" x2="41923" y2="42967"/>
                        <a14:foregroundMark x1="35846" y1="40409" x2="35846" y2="40409"/>
                        <a14:foregroundMark x1="47077" y1="40665" x2="47077" y2="40665"/>
                        <a14:foregroundMark x1="48462" y1="40921" x2="48462" y2="40921"/>
                        <a14:foregroundMark x1="47538" y1="40409" x2="47538" y2="40409"/>
                        <a14:foregroundMark x1="26615" y1="38704" x2="27769" y2="42711"/>
                        <a14:foregroundMark x1="13308" y1="43393" x2="13538" y2="40665"/>
                        <a14:foregroundMark x1="51846" y1="43393" x2="51846" y2="46206"/>
                        <a14:foregroundMark x1="58385" y1="41944" x2="58385" y2="43393"/>
                        <a14:foregroundMark x1="64462" y1="42967" x2="65615" y2="44416"/>
                        <a14:foregroundMark x1="71231" y1="43393" x2="70769" y2="44672"/>
                        <a14:foregroundMark x1="74846" y1="42967" x2="76846" y2="43223"/>
                        <a14:foregroundMark x1="81154" y1="44416" x2="82692" y2="44416"/>
                        <a14:foregroundMark x1="30692" y1="68883" x2="30692" y2="68883"/>
                        <a14:foregroundMark x1="23923" y1="62916" x2="23923" y2="62916"/>
                        <a14:foregroundMark x1="36538" y1="73913" x2="36538" y2="73913"/>
                        <a14:foregroundMark x1="41692" y1="76130" x2="41692" y2="76130"/>
                        <a14:foregroundMark x1="44077" y1="78772" x2="44077" y2="78772"/>
                        <a14:foregroundMark x1="45154" y1="82097" x2="45154" y2="82097"/>
                        <a14:foregroundMark x1="50000" y1="77067" x2="50000" y2="77067"/>
                        <a14:foregroundMark x1="59385" y1="74936" x2="59385" y2="74936"/>
                        <a14:foregroundMark x1="64077" y1="73146" x2="64077" y2="73146"/>
                        <a14:foregroundMark x1="70692" y1="67093" x2="70692" y2="67093"/>
                        <a14:foregroundMark x1="36615" y1="19608" x2="36615" y2="19608"/>
                        <a14:foregroundMark x1="40154" y1="15601" x2="40154" y2="15601"/>
                        <a14:foregroundMark x1="45538" y1="12447" x2="45538" y2="12447"/>
                        <a14:foregroundMark x1="58154" y1="16368" x2="58154" y2="16368"/>
                        <a14:foregroundMark x1="63692" y1="17647" x2="63692" y2="17647"/>
                        <a14:foregroundMark x1="69308" y1="19608" x2="69308" y2="19608"/>
                        <a14:foregroundMark x1="73538" y1="27621" x2="73538" y2="27621"/>
                        <a14:foregroundMark x1="39000" y1="63086" x2="39000" y2="63086"/>
                        <a14:foregroundMark x1="47077" y1="65217" x2="47077" y2="65217"/>
                        <a14:foregroundMark x1="59692" y1="64962" x2="59692" y2="64962"/>
                        <a14:backgroundMark x1="23000" y1="28986" x2="23462" y2="29668"/>
                        <a14:backgroundMark x1="23000" y1="28218" x2="23923" y2="30179"/>
                        <a14:backgroundMark x1="24769" y1="30179" x2="26615" y2="31202"/>
                        <a14:backgroundMark x1="28846" y1="18670" x2="29077" y2="22165"/>
                        <a14:backgroundMark x1="30000" y1="25661" x2="30692" y2="25490"/>
                        <a14:backgroundMark x1="30000" y1="24211" x2="30000" y2="26172"/>
                        <a14:backgroundMark x1="29077" y1="24979" x2="29077" y2="26684"/>
                        <a14:backgroundMark x1="33154" y1="58653" x2="34462" y2="58653"/>
                        <a14:backgroundMark x1="25000" y1="68372" x2="25000" y2="68372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5559">
            <a:off x="2580732" y="4544634"/>
            <a:ext cx="839687" cy="757656"/>
          </a:xfrm>
          <a:prstGeom prst="rect">
            <a:avLst/>
          </a:prstGeom>
        </p:spPr>
      </p:pic>
      <p:sp>
        <p:nvSpPr>
          <p:cNvPr id="30" name="TextBox 28">
            <a:extLst>
              <a:ext uri="{FF2B5EF4-FFF2-40B4-BE49-F238E27FC236}">
                <a16:creationId xmlns:a16="http://schemas.microsoft.com/office/drawing/2014/main" id="{0AB72EE0-7B48-BDA6-CB61-A1ABEBE1F104}"/>
              </a:ext>
            </a:extLst>
          </p:cNvPr>
          <p:cNvSpPr txBox="1"/>
          <p:nvPr/>
        </p:nvSpPr>
        <p:spPr>
          <a:xfrm>
            <a:off x="7520191" y="5477243"/>
            <a:ext cx="3245454" cy="286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600"/>
              </a:lnSpc>
              <a:buSzPts val="1200"/>
            </a:pPr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H. Skliarova, S. Cisternino et al. Molecules 2019</a:t>
            </a:r>
          </a:p>
        </p:txBody>
      </p:sp>
      <p:pic>
        <p:nvPicPr>
          <p:cNvPr id="31" name="Picture 20" descr="C:\Users\Laramed\Google Drive\Conference_Publication 2018-2019\Y target.png">
            <a:extLst>
              <a:ext uri="{FF2B5EF4-FFF2-40B4-BE49-F238E27FC236}">
                <a16:creationId xmlns:a16="http://schemas.microsoft.com/office/drawing/2014/main" id="{A482C272-9609-0B50-5BE3-D18F8ADA7FDB}"/>
              </a:ext>
            </a:extLst>
          </p:cNvPr>
          <p:cNvPicPr/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256"/>
          <a:stretch/>
        </p:blipFill>
        <p:spPr bwMode="auto">
          <a:xfrm>
            <a:off x="5916165" y="4304662"/>
            <a:ext cx="1541177" cy="1441650"/>
          </a:xfrm>
          <a:prstGeom prst="roundRect">
            <a:avLst>
              <a:gd name="adj" fmla="val 16667"/>
            </a:avLst>
          </a:prstGeom>
          <a:ln>
            <a:noFill/>
          </a:ln>
          <a:effectLst/>
        </p:spPr>
      </p:pic>
      <p:sp>
        <p:nvSpPr>
          <p:cNvPr id="32" name="CasellaDiTesto 1">
            <a:extLst>
              <a:ext uri="{FF2B5EF4-FFF2-40B4-BE49-F238E27FC236}">
                <a16:creationId xmlns:a16="http://schemas.microsoft.com/office/drawing/2014/main" id="{135EA5A4-656B-2342-DC59-711FE41838FB}"/>
              </a:ext>
            </a:extLst>
          </p:cNvPr>
          <p:cNvSpPr txBox="1"/>
          <p:nvPr/>
        </p:nvSpPr>
        <p:spPr>
          <a:xfrm>
            <a:off x="6609087" y="4811521"/>
            <a:ext cx="4108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</a:t>
            </a:r>
          </a:p>
        </p:txBody>
      </p:sp>
      <p:sp>
        <p:nvSpPr>
          <p:cNvPr id="33" name="CasellaDiTesto 1">
            <a:extLst>
              <a:ext uri="{FF2B5EF4-FFF2-40B4-BE49-F238E27FC236}">
                <a16:creationId xmlns:a16="http://schemas.microsoft.com/office/drawing/2014/main" id="{DE27F87E-892B-725D-70F4-7F6A6714AFAE}"/>
              </a:ext>
            </a:extLst>
          </p:cNvPr>
          <p:cNvSpPr txBox="1"/>
          <p:nvPr/>
        </p:nvSpPr>
        <p:spPr>
          <a:xfrm>
            <a:off x="6289363" y="5105989"/>
            <a:ext cx="54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aseline="30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Nb</a:t>
            </a:r>
            <a:endParaRPr lang="en-US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TextBox 2">
            <a:extLst>
              <a:ext uri="{FF2B5EF4-FFF2-40B4-BE49-F238E27FC236}">
                <a16:creationId xmlns:a16="http://schemas.microsoft.com/office/drawing/2014/main" id="{8D36BFA5-6D4F-A891-645B-B6E3A7CD496F}"/>
              </a:ext>
            </a:extLst>
          </p:cNvPr>
          <p:cNvSpPr txBox="1"/>
          <p:nvPr/>
        </p:nvSpPr>
        <p:spPr>
          <a:xfrm rot="21215570">
            <a:off x="8359131" y="4184681"/>
            <a:ext cx="3139665" cy="112371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 problem: </a:t>
            </a:r>
          </a:p>
          <a:p>
            <a:pPr algn="r"/>
            <a:r>
              <a:rPr lang="en-US" sz="2000" b="1" noProof="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losses of the material during deposition…</a:t>
            </a:r>
          </a:p>
        </p:txBody>
      </p:sp>
      <p:sp>
        <p:nvSpPr>
          <p:cNvPr id="35" name="TextBox 78">
            <a:extLst>
              <a:ext uri="{FF2B5EF4-FFF2-40B4-BE49-F238E27FC236}">
                <a16:creationId xmlns:a16="http://schemas.microsoft.com/office/drawing/2014/main" id="{F4326E0A-7EF2-5AFC-6D3A-AFD42FAE31C7}"/>
              </a:ext>
            </a:extLst>
          </p:cNvPr>
          <p:cNvSpPr txBox="1"/>
          <p:nvPr/>
        </p:nvSpPr>
        <p:spPr>
          <a:xfrm>
            <a:off x="566965" y="1162493"/>
            <a:ext cx="10944586" cy="369332"/>
          </a:xfrm>
          <a:custGeom>
            <a:avLst/>
            <a:gdLst>
              <a:gd name="csX0" fmla="*/ 0 w 10944586"/>
              <a:gd name="csY0" fmla="*/ 0 h 369332"/>
              <a:gd name="csX1" fmla="*/ 10944586 w 10944586"/>
              <a:gd name="csY1" fmla="*/ 0 h 369332"/>
              <a:gd name="csX2" fmla="*/ 10944586 w 10944586"/>
              <a:gd name="csY2" fmla="*/ 369332 h 369332"/>
              <a:gd name="csX3" fmla="*/ 0 w 10944586"/>
              <a:gd name="csY3" fmla="*/ 369332 h 369332"/>
              <a:gd name="csX4" fmla="*/ 0 w 10944586"/>
              <a:gd name="csY4" fmla="*/ 0 h 3693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944586" h="369332" extrusionOk="0">
                <a:moveTo>
                  <a:pt x="0" y="0"/>
                </a:moveTo>
                <a:cubicBezTo>
                  <a:pt x="4431240" y="114897"/>
                  <a:pt x="8642092" y="-119122"/>
                  <a:pt x="10944586" y="0"/>
                </a:cubicBezTo>
                <a:cubicBezTo>
                  <a:pt x="10931314" y="60729"/>
                  <a:pt x="10963046" y="232880"/>
                  <a:pt x="10944586" y="369332"/>
                </a:cubicBezTo>
                <a:cubicBezTo>
                  <a:pt x="6309362" y="356791"/>
                  <a:pt x="4516711" y="460938"/>
                  <a:pt x="0" y="369332"/>
                </a:cubicBezTo>
                <a:cubicBezTo>
                  <a:pt x="11453" y="321053"/>
                  <a:pt x="-18386" y="114170"/>
                  <a:pt x="0" y="0"/>
                </a:cubicBezTo>
                <a:close/>
              </a:path>
            </a:pathLst>
          </a:custGeom>
          <a:noFill/>
          <a:ln>
            <a:solidFill>
              <a:srgbClr val="002B4B"/>
            </a:solidFill>
            <a:extLst>
              <a:ext uri="{C807C97D-BFC1-408E-A445-0C87EB9F89A2}">
                <ask:lineSketchStyleProps xmlns:ask="http://schemas.microsoft.com/office/drawing/2018/sketchyshapes" sd="80229040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en-US" b="1" noProof="0" dirty="0">
                <a:latin typeface="+mj-lt"/>
                <a:cs typeface="Times New Roman" panose="02020603050405020304" pitchFamily="18" charset="0"/>
              </a:rPr>
              <a:t>Physical vapor deposition technique</a:t>
            </a:r>
            <a:r>
              <a:rPr lang="en-US" noProof="0" dirty="0">
                <a:latin typeface="+mj-lt"/>
                <a:cs typeface="Times New Roman" panose="02020603050405020304" pitchFamily="18" charset="0"/>
              </a:rPr>
              <a:t>: target atom extraction due to ionized inert gas bombarding the material</a:t>
            </a:r>
          </a:p>
        </p:txBody>
      </p:sp>
      <p:pic>
        <p:nvPicPr>
          <p:cNvPr id="36" name="Picture 2" descr="157.443 Segno Di Freccia Stock Photos, High-Res Pictures, and Images -  Getty Images | Freccia del cursore, Grafici, Scale">
            <a:extLst>
              <a:ext uri="{FF2B5EF4-FFF2-40B4-BE49-F238E27FC236}">
                <a16:creationId xmlns:a16="http://schemas.microsoft.com/office/drawing/2014/main" id="{577D4EA6-272D-77F3-477E-09893AEAEE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5301" b="56627" l="3268" r="33170">
                        <a14:foregroundMark x1="25490" y1="37108" x2="26797" y2="35181"/>
                        <a14:foregroundMark x1="32516" y1="28675" x2="32190" y2="26024"/>
                        <a14:foregroundMark x1="33170" y1="29157" x2="33170" y2="26988"/>
                        <a14:foregroundMark x1="20752" y1="46265" x2="23693" y2="42169"/>
                        <a14:foregroundMark x1="10458" y1="55904" x2="13725" y2="566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146" r="64586" b="39877"/>
          <a:stretch>
            <a:fillRect/>
          </a:stretch>
        </p:blipFill>
        <p:spPr bwMode="auto">
          <a:xfrm rot="8342843">
            <a:off x="3014642" y="2980024"/>
            <a:ext cx="1251079" cy="90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Molecules 24 00025 g012">
            <a:extLst>
              <a:ext uri="{FF2B5EF4-FFF2-40B4-BE49-F238E27FC236}">
                <a16:creationId xmlns:a16="http://schemas.microsoft.com/office/drawing/2014/main" id="{4F7CC45A-6B1B-B6BB-CE00-58024EC86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85" t="53181" r="6500" b="9785"/>
          <a:stretch>
            <a:fillRect/>
          </a:stretch>
        </p:blipFill>
        <p:spPr bwMode="auto">
          <a:xfrm>
            <a:off x="4090878" y="4201226"/>
            <a:ext cx="851941" cy="89498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1">
            <a:extLst>
              <a:ext uri="{FF2B5EF4-FFF2-40B4-BE49-F238E27FC236}">
                <a16:creationId xmlns:a16="http://schemas.microsoft.com/office/drawing/2014/main" id="{A675014F-73A8-E9D7-B45B-219826A564FB}"/>
              </a:ext>
            </a:extLst>
          </p:cNvPr>
          <p:cNvSpPr txBox="1"/>
          <p:nvPr/>
        </p:nvSpPr>
        <p:spPr>
          <a:xfrm>
            <a:off x="3586549" y="5103725"/>
            <a:ext cx="192392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p+ </a:t>
            </a:r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beam</a:t>
            </a:r>
            <a:endParaRPr lang="it-IT" sz="1500" b="1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Heat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power </a:t>
            </a:r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density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 kW/cm</a:t>
            </a:r>
            <a:r>
              <a:rPr lang="it-IT" sz="1500" b="1" baseline="30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it-IT" sz="1500" b="1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0" name="Picture 4" descr="4,100+ Checked Box Stock Illustrations, Royalty-Free Vector Graphics &amp; Clip  Art - iStock | Checked box icon">
            <a:extLst>
              <a:ext uri="{FF2B5EF4-FFF2-40B4-BE49-F238E27FC236}">
                <a16:creationId xmlns:a16="http://schemas.microsoft.com/office/drawing/2014/main" id="{E6962C3C-080B-1868-7ABE-9E578D6BB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>
                        <a14:foregroundMark x1="39052" y1="50817" x2="45752" y2="52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700" y="4085176"/>
            <a:ext cx="629305" cy="62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3" name="Connettore diritto 42">
            <a:extLst>
              <a:ext uri="{FF2B5EF4-FFF2-40B4-BE49-F238E27FC236}">
                <a16:creationId xmlns:a16="http://schemas.microsoft.com/office/drawing/2014/main" id="{C74F0E4A-5F52-1028-EBAB-936AEB5A2493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5BFC0359-4AC4-305B-04FD-C0B31EE1C22D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45" name="Immagine 44">
            <a:extLst>
              <a:ext uri="{FF2B5EF4-FFF2-40B4-BE49-F238E27FC236}">
                <a16:creationId xmlns:a16="http://schemas.microsoft.com/office/drawing/2014/main" id="{492168AB-718B-4FD6-22F3-C133D386CF2B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2CB51703-8779-FE76-9F34-D967AB13324D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47" name="Immagine 46">
            <a:extLst>
              <a:ext uri="{FF2B5EF4-FFF2-40B4-BE49-F238E27FC236}">
                <a16:creationId xmlns:a16="http://schemas.microsoft.com/office/drawing/2014/main" id="{4625B016-6A16-D537-830C-CCCF429C99E7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r="47432"/>
          <a:stretch>
            <a:fillRect/>
          </a:stretch>
        </p:blipFill>
        <p:spPr>
          <a:xfrm>
            <a:off x="197774" y="4127183"/>
            <a:ext cx="2759122" cy="1845814"/>
          </a:xfrm>
          <a:prstGeom prst="rect">
            <a:avLst/>
          </a:prstGeom>
        </p:spPr>
      </p:pic>
      <p:sp>
        <p:nvSpPr>
          <p:cNvPr id="39" name="TextBox 10">
            <a:extLst>
              <a:ext uri="{FF2B5EF4-FFF2-40B4-BE49-F238E27FC236}">
                <a16:creationId xmlns:a16="http://schemas.microsoft.com/office/drawing/2014/main" id="{56C2EA43-62B5-0BBD-3637-F0A5B33D1910}"/>
              </a:ext>
            </a:extLst>
          </p:cNvPr>
          <p:cNvSpPr txBox="1"/>
          <p:nvPr/>
        </p:nvSpPr>
        <p:spPr>
          <a:xfrm rot="20724775">
            <a:off x="2298693" y="4952105"/>
            <a:ext cx="1394738" cy="461665"/>
          </a:xfrm>
          <a:custGeom>
            <a:avLst/>
            <a:gdLst>
              <a:gd name="csX0" fmla="*/ 0 w 1394738"/>
              <a:gd name="csY0" fmla="*/ 0 h 461665"/>
              <a:gd name="csX1" fmla="*/ 1394738 w 1394738"/>
              <a:gd name="csY1" fmla="*/ 0 h 461665"/>
              <a:gd name="csX2" fmla="*/ 1394738 w 1394738"/>
              <a:gd name="csY2" fmla="*/ 461665 h 461665"/>
              <a:gd name="csX3" fmla="*/ 0 w 1394738"/>
              <a:gd name="csY3" fmla="*/ 461665 h 461665"/>
              <a:gd name="csX4" fmla="*/ 0 w 1394738"/>
              <a:gd name="csY4" fmla="*/ 0 h 46166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394738" h="461665" extrusionOk="0">
                <a:moveTo>
                  <a:pt x="0" y="0"/>
                </a:moveTo>
                <a:cubicBezTo>
                  <a:pt x="687013" y="-13980"/>
                  <a:pt x="864013" y="80559"/>
                  <a:pt x="1394738" y="0"/>
                </a:cubicBezTo>
                <a:cubicBezTo>
                  <a:pt x="1391050" y="47644"/>
                  <a:pt x="1412555" y="347216"/>
                  <a:pt x="1394738" y="461665"/>
                </a:cubicBezTo>
                <a:cubicBezTo>
                  <a:pt x="1029345" y="572639"/>
                  <a:pt x="460871" y="368746"/>
                  <a:pt x="0" y="461665"/>
                </a:cubicBezTo>
                <a:cubicBezTo>
                  <a:pt x="26717" y="334458"/>
                  <a:pt x="19926" y="171528"/>
                  <a:pt x="0" y="0"/>
                </a:cubicBezTo>
                <a:close/>
              </a:path>
            </a:pathLst>
          </a:custGeom>
          <a:noFill/>
          <a:ln w="38100">
            <a:noFill/>
            <a:extLst>
              <a:ext uri="{C807C97D-BFC1-408E-A445-0C87EB9F89A2}">
                <ask:lineSketchStyleProps xmlns:ask="http://schemas.microsoft.com/office/drawing/2018/sketchyshapes" sd="265021699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i="1" noProof="0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 Patent </a:t>
            </a:r>
          </a:p>
          <a:p>
            <a:pPr algn="ctr"/>
            <a:r>
              <a:rPr lang="en-US" sz="1200" b="1" i="1" noProof="0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 2019/053570</a:t>
            </a:r>
          </a:p>
        </p:txBody>
      </p:sp>
      <p:pic>
        <p:nvPicPr>
          <p:cNvPr id="2" name="Immagine 1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71E9481A-35AD-2442-DDE9-6CA0E084918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621354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DC9679-1C37-AC31-0F2A-078EDD0AA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uppo 20">
            <a:extLst>
              <a:ext uri="{FF2B5EF4-FFF2-40B4-BE49-F238E27FC236}">
                <a16:creationId xmlns:a16="http://schemas.microsoft.com/office/drawing/2014/main" id="{A47ADC7E-3546-7BF7-FA2F-8BD9270B71E2}"/>
              </a:ext>
            </a:extLst>
          </p:cNvPr>
          <p:cNvGrpSpPr/>
          <p:nvPr/>
        </p:nvGrpSpPr>
        <p:grpSpPr>
          <a:xfrm>
            <a:off x="173957" y="124651"/>
            <a:ext cx="11795129" cy="830996"/>
            <a:chOff x="173957" y="124651"/>
            <a:chExt cx="11795129" cy="830996"/>
          </a:xfrm>
        </p:grpSpPr>
        <p:sp>
          <p:nvSpPr>
            <p:cNvPr id="18" name="Rettangolo con angoli arrotondati 17">
              <a:extLst>
                <a:ext uri="{FF2B5EF4-FFF2-40B4-BE49-F238E27FC236}">
                  <a16:creationId xmlns:a16="http://schemas.microsoft.com/office/drawing/2014/main" id="{7B365C11-1E32-6634-10BB-6217BED81A30}"/>
                </a:ext>
              </a:extLst>
            </p:cNvPr>
            <p:cNvSpPr/>
            <p:nvPr/>
          </p:nvSpPr>
          <p:spPr>
            <a:xfrm>
              <a:off x="173957" y="136525"/>
              <a:ext cx="11795129" cy="818818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7309D193-2BC3-5869-B7E0-2D03FEA9A45C}"/>
                </a:ext>
              </a:extLst>
            </p:cNvPr>
            <p:cNvSpPr txBox="1"/>
            <p:nvPr/>
          </p:nvSpPr>
          <p:spPr>
            <a:xfrm>
              <a:off x="1105189" y="262131"/>
              <a:ext cx="853962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Magnetron Sputtering (MS)</a:t>
              </a: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001ADB2-2FC1-848B-671B-54C8B3EF2582}"/>
                </a:ext>
              </a:extLst>
            </p:cNvPr>
            <p:cNvSpPr/>
            <p:nvPr/>
          </p:nvSpPr>
          <p:spPr>
            <a:xfrm>
              <a:off x="277113" y="124651"/>
              <a:ext cx="828076" cy="830996"/>
            </a:xfrm>
            <a:prstGeom prst="ellipse">
              <a:avLst/>
            </a:prstGeom>
            <a:blipFill rotWithShape="0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-17000" r="-17000"/>
              </a:stretch>
            </a:blip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noProof="0" dirty="0"/>
            </a:p>
          </p:txBody>
        </p:sp>
      </p:grp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77199353-C38E-B5FB-79BA-A4961DA62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13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280768DC-1B40-F383-9EEB-2ECD4AC47219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Immagine 1">
            <a:extLst>
              <a:ext uri="{FF2B5EF4-FFF2-40B4-BE49-F238E27FC236}">
                <a16:creationId xmlns:a16="http://schemas.microsoft.com/office/drawing/2014/main" id="{FDFC399A-A6D9-8ED3-1983-5D5CBB08C8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3475" y="2543465"/>
            <a:ext cx="3889585" cy="3115326"/>
          </a:xfrm>
          <a:prstGeom prst="rect">
            <a:avLst/>
          </a:prstGeom>
        </p:spPr>
      </p:pic>
      <p:sp>
        <p:nvSpPr>
          <p:cNvPr id="3" name="TextBox 48">
            <a:extLst>
              <a:ext uri="{FF2B5EF4-FFF2-40B4-BE49-F238E27FC236}">
                <a16:creationId xmlns:a16="http://schemas.microsoft.com/office/drawing/2014/main" id="{EB23618E-3DFB-AA87-53D5-A00301B0ADC4}"/>
              </a:ext>
            </a:extLst>
          </p:cNvPr>
          <p:cNvSpPr txBox="1"/>
          <p:nvPr/>
        </p:nvSpPr>
        <p:spPr>
          <a:xfrm>
            <a:off x="733953" y="1233310"/>
            <a:ext cx="7675386" cy="58907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0" noProof="0" dirty="0">
                <a:solidFill>
                  <a:srgbClr val="002B4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Material-saving approach </a:t>
            </a:r>
            <a:r>
              <a:rPr lang="en-US" sz="2400" b="1" noProof="0" dirty="0">
                <a:solidFill>
                  <a:srgbClr val="002B4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sputtering technique </a:t>
            </a:r>
            <a:r>
              <a:rPr lang="en-US" sz="2400" b="1" i="0" noProof="0" dirty="0">
                <a:solidFill>
                  <a:srgbClr val="002B4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6EA35B86-503B-BDC7-4AA5-D7BFB59057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6259" y="1424499"/>
            <a:ext cx="1639382" cy="90129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BA22B68-6B6B-1259-ED1D-A2C3B0693975}"/>
              </a:ext>
            </a:extLst>
          </p:cNvPr>
          <p:cNvSpPr txBox="1"/>
          <p:nvPr/>
        </p:nvSpPr>
        <p:spPr>
          <a:xfrm>
            <a:off x="8597731" y="1837131"/>
            <a:ext cx="202503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200" noProof="0" dirty="0" err="1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magneTron</a:t>
            </a:r>
            <a:r>
              <a:rPr lang="en-US" sz="1200" noProof="0" dirty="0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 sputtering </a:t>
            </a:r>
            <a:r>
              <a:rPr lang="en-US" sz="1200" noProof="0" dirty="0" err="1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cyclOtron</a:t>
            </a:r>
            <a:r>
              <a:rPr lang="en-US" sz="1200" noProof="0" dirty="0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 </a:t>
            </a:r>
            <a:r>
              <a:rPr lang="en-US" sz="1200" noProof="0" dirty="0" err="1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TargEt</a:t>
            </a:r>
            <a:r>
              <a:rPr lang="en-US" sz="1200" noProof="0" dirty="0">
                <a:solidFill>
                  <a:srgbClr val="002A48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  <a:cs typeface="+mj-cs"/>
              </a:rPr>
              <a:t> Manufacturing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722E3268-BD96-4ADF-C0FA-414614B0B0C5}"/>
              </a:ext>
            </a:extLst>
          </p:cNvPr>
          <p:cNvSpPr txBox="1"/>
          <p:nvPr/>
        </p:nvSpPr>
        <p:spPr>
          <a:xfrm>
            <a:off x="763637" y="1808524"/>
            <a:ext cx="2829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collaboration with </a:t>
            </a:r>
          </a:p>
        </p:txBody>
      </p:sp>
      <p:pic>
        <p:nvPicPr>
          <p:cNvPr id="9" name="Picture 33">
            <a:extLst>
              <a:ext uri="{FF2B5EF4-FFF2-40B4-BE49-F238E27FC236}">
                <a16:creationId xmlns:a16="http://schemas.microsoft.com/office/drawing/2014/main" id="{ED42ED38-442F-200B-E91B-DF5EBE9790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8348" y="2447990"/>
            <a:ext cx="1416823" cy="398911"/>
          </a:xfrm>
          <a:prstGeom prst="rect">
            <a:avLst/>
          </a:prstGeom>
        </p:spPr>
      </p:pic>
      <p:pic>
        <p:nvPicPr>
          <p:cNvPr id="10" name="Immagine 67">
            <a:extLst>
              <a:ext uri="{FF2B5EF4-FFF2-40B4-BE49-F238E27FC236}">
                <a16:creationId xmlns:a16="http://schemas.microsoft.com/office/drawing/2014/main" id="{8D466391-8316-A4E7-73F3-597C6DEB23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30881" y="2846901"/>
            <a:ext cx="1111755" cy="58257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EA750F8-5EEC-AF23-4AE1-57A18F069688}"/>
              </a:ext>
            </a:extLst>
          </p:cNvPr>
          <p:cNvSpPr txBox="1"/>
          <p:nvPr/>
        </p:nvSpPr>
        <p:spPr>
          <a:xfrm>
            <a:off x="819277" y="3281555"/>
            <a:ext cx="3008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noProof="0" dirty="0"/>
              <a:t>New MS configuration to reduce the </a:t>
            </a:r>
          </a:p>
          <a:p>
            <a:r>
              <a:rPr lang="en-US" sz="2400" dirty="0"/>
              <a:t>    </a:t>
            </a:r>
            <a:r>
              <a:rPr lang="en-US" sz="2400" noProof="0" dirty="0"/>
              <a:t>target loss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7F8C2151-0365-4B8E-CF88-C8FF6DB99B2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42774" t="17606"/>
          <a:stretch>
            <a:fillRect/>
          </a:stretch>
        </p:blipFill>
        <p:spPr>
          <a:xfrm>
            <a:off x="3500644" y="1925129"/>
            <a:ext cx="3861632" cy="279201"/>
          </a:xfrm>
          <a:prstGeom prst="rect">
            <a:avLst/>
          </a:prstGeom>
        </p:spPr>
      </p:pic>
      <p:pic>
        <p:nvPicPr>
          <p:cNvPr id="13" name="Picture 26">
            <a:extLst>
              <a:ext uri="{FF2B5EF4-FFF2-40B4-BE49-F238E27FC236}">
                <a16:creationId xmlns:a16="http://schemas.microsoft.com/office/drawing/2014/main" id="{97E829FB-54CA-5E22-80F9-AD0C9157E2BC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6838" r="50663" b="55381"/>
          <a:stretch>
            <a:fillRect/>
          </a:stretch>
        </p:blipFill>
        <p:spPr>
          <a:xfrm>
            <a:off x="7595499" y="3352308"/>
            <a:ext cx="2057614" cy="1428155"/>
          </a:xfrm>
          <a:prstGeom prst="rect">
            <a:avLst/>
          </a:prstGeom>
        </p:spPr>
      </p:pic>
      <p:sp>
        <p:nvSpPr>
          <p:cNvPr id="14" name="TextBox 4">
            <a:extLst>
              <a:ext uri="{FF2B5EF4-FFF2-40B4-BE49-F238E27FC236}">
                <a16:creationId xmlns:a16="http://schemas.microsoft.com/office/drawing/2014/main" id="{5BEAE6A2-0E47-F683-8F86-9002F46369C0}"/>
              </a:ext>
            </a:extLst>
          </p:cNvPr>
          <p:cNvSpPr txBox="1"/>
          <p:nvPr/>
        </p:nvSpPr>
        <p:spPr>
          <a:xfrm>
            <a:off x="8347692" y="3865735"/>
            <a:ext cx="705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noProof="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ZnO</a:t>
            </a:r>
            <a:endParaRPr lang="en-US" sz="2400" b="1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DC1BE6E-7DC4-0941-3366-F723D4C3565E}"/>
              </a:ext>
            </a:extLst>
          </p:cNvPr>
          <p:cNvSpPr txBox="1"/>
          <p:nvPr/>
        </p:nvSpPr>
        <p:spPr>
          <a:xfrm>
            <a:off x="7577966" y="4730954"/>
            <a:ext cx="3861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A. </a:t>
            </a:r>
            <a:r>
              <a:rPr lang="en-US" sz="1200" i="1" noProof="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Kotliarenko</a:t>
            </a:r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Applied Science, 2021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FADE770E-8ECB-7A79-49E0-7DED52A1E3C1}"/>
              </a:ext>
            </a:extLst>
          </p:cNvPr>
          <p:cNvSpPr txBox="1"/>
          <p:nvPr/>
        </p:nvSpPr>
        <p:spPr>
          <a:xfrm>
            <a:off x="7560986" y="4963646"/>
            <a:ext cx="3861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A. </a:t>
            </a:r>
            <a:r>
              <a:rPr lang="en-US" sz="1200" i="1" noProof="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Kotliarenko</a:t>
            </a:r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Materials, 2023</a:t>
            </a:r>
          </a:p>
        </p:txBody>
      </p:sp>
      <p:pic>
        <p:nvPicPr>
          <p:cNvPr id="17" name="Picture 2" descr="157.443 Segno Di Freccia Stock Photos, High-Res Pictures, and Images -  Getty Images | Freccia del cursore, Grafici, Scale">
            <a:extLst>
              <a:ext uri="{FF2B5EF4-FFF2-40B4-BE49-F238E27FC236}">
                <a16:creationId xmlns:a16="http://schemas.microsoft.com/office/drawing/2014/main" id="{64797379-9975-3CD5-BC60-0C9593633D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301" b="27711" l="6536" r="60458">
                        <a14:foregroundMark x1="6699" y1="22169" x2="10294" y2="20000"/>
                        <a14:foregroundMark x1="41993" y1="13976" x2="44608" y2="14458"/>
                        <a14:foregroundMark x1="44608" y1="27711" x2="46569" y2="26506"/>
                        <a14:foregroundMark x1="59477" y1="14458" x2="60458" y2="14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09" t="3167" r="35039" b="70361"/>
          <a:stretch>
            <a:fillRect/>
          </a:stretch>
        </p:blipFill>
        <p:spPr bwMode="auto">
          <a:xfrm>
            <a:off x="6545481" y="3969951"/>
            <a:ext cx="1549772" cy="46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ttangolo 27">
            <a:extLst>
              <a:ext uri="{FF2B5EF4-FFF2-40B4-BE49-F238E27FC236}">
                <a16:creationId xmlns:a16="http://schemas.microsoft.com/office/drawing/2014/main" id="{D7AFC080-D6AF-7F9B-8EB9-13365EF379D9}"/>
              </a:ext>
            </a:extLst>
          </p:cNvPr>
          <p:cNvSpPr/>
          <p:nvPr/>
        </p:nvSpPr>
        <p:spPr>
          <a:xfrm>
            <a:off x="6343153" y="5361374"/>
            <a:ext cx="457200" cy="203605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1D0F066F-0E31-560B-15EF-7D51C0BC58C7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41" name="Immagine 40">
            <a:extLst>
              <a:ext uri="{FF2B5EF4-FFF2-40B4-BE49-F238E27FC236}">
                <a16:creationId xmlns:a16="http://schemas.microsoft.com/office/drawing/2014/main" id="{316FE424-A945-B5C4-0194-8EA495A6E802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0A9F50D1-D104-D23F-E1E1-DB097113C20A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7" name="Immagine 6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C809F723-1508-A5E3-637F-A8176993FC5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562312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82BAA3-24CE-69B5-ECA0-9C2538C03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FCCE344-2283-F4BD-3F9C-BDFDDFCA2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14</a:t>
            </a:fld>
            <a:endParaRPr lang="it-IT"/>
          </a:p>
        </p:txBody>
      </p:sp>
      <p:sp>
        <p:nvSpPr>
          <p:cNvPr id="7" name="Rettangolo con angoli arrotondati 6">
            <a:extLst>
              <a:ext uri="{FF2B5EF4-FFF2-40B4-BE49-F238E27FC236}">
                <a16:creationId xmlns:a16="http://schemas.microsoft.com/office/drawing/2014/main" id="{61D55047-A898-B33C-55E2-42BA5BD61468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1A8BE33B-400A-4C2E-2535-1E0138F8A66A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Arrow: Chevron 13">
            <a:extLst>
              <a:ext uri="{FF2B5EF4-FFF2-40B4-BE49-F238E27FC236}">
                <a16:creationId xmlns:a16="http://schemas.microsoft.com/office/drawing/2014/main" id="{9F8EC078-3826-4ACA-4DDD-DCB5FE7CE867}"/>
              </a:ext>
            </a:extLst>
          </p:cNvPr>
          <p:cNvSpPr/>
          <p:nvPr/>
        </p:nvSpPr>
        <p:spPr>
          <a:xfrm>
            <a:off x="8459108" y="2144958"/>
            <a:ext cx="726663" cy="78448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5" name="TextBox 16">
            <a:extLst>
              <a:ext uri="{FF2B5EF4-FFF2-40B4-BE49-F238E27FC236}">
                <a16:creationId xmlns:a16="http://schemas.microsoft.com/office/drawing/2014/main" id="{5A695B08-8104-82E0-A8E6-E440EB18F4E7}"/>
              </a:ext>
            </a:extLst>
          </p:cNvPr>
          <p:cNvSpPr txBox="1"/>
          <p:nvPr/>
        </p:nvSpPr>
        <p:spPr>
          <a:xfrm>
            <a:off x="9207855" y="2090244"/>
            <a:ext cx="14888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nuclear XS studies</a:t>
            </a:r>
          </a:p>
        </p:txBody>
      </p:sp>
      <p:sp>
        <p:nvSpPr>
          <p:cNvPr id="26" name="Arrow: Chevron 17">
            <a:extLst>
              <a:ext uri="{FF2B5EF4-FFF2-40B4-BE49-F238E27FC236}">
                <a16:creationId xmlns:a16="http://schemas.microsoft.com/office/drawing/2014/main" id="{F36D2792-D4AB-8A13-A0B3-FD14B45A5E47}"/>
              </a:ext>
            </a:extLst>
          </p:cNvPr>
          <p:cNvSpPr/>
          <p:nvPr/>
        </p:nvSpPr>
        <p:spPr>
          <a:xfrm>
            <a:off x="6284519" y="3100232"/>
            <a:ext cx="959258" cy="1742063"/>
          </a:xfrm>
          <a:prstGeom prst="chevron">
            <a:avLst>
              <a:gd name="adj" fmla="val 68321"/>
            </a:avLst>
          </a:prstGeom>
          <a:solidFill>
            <a:srgbClr val="002D4C"/>
          </a:solidFill>
          <a:ln>
            <a:solidFill>
              <a:srgbClr val="002D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>
              <a:solidFill>
                <a:schemeClr val="tx1"/>
              </a:solidFill>
            </a:endParaRPr>
          </a:p>
        </p:txBody>
      </p:sp>
      <p:sp>
        <p:nvSpPr>
          <p:cNvPr id="28" name="TextBox 18">
            <a:extLst>
              <a:ext uri="{FF2B5EF4-FFF2-40B4-BE49-F238E27FC236}">
                <a16:creationId xmlns:a16="http://schemas.microsoft.com/office/drawing/2014/main" id="{99EBF9C4-D717-6C8E-D721-CD173C01EA16}"/>
              </a:ext>
            </a:extLst>
          </p:cNvPr>
          <p:cNvSpPr txBox="1"/>
          <p:nvPr/>
        </p:nvSpPr>
        <p:spPr>
          <a:xfrm>
            <a:off x="7312774" y="3705311"/>
            <a:ext cx="1965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Thick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for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</a:t>
            </a:r>
          </a:p>
        </p:txBody>
      </p:sp>
      <p:grpSp>
        <p:nvGrpSpPr>
          <p:cNvPr id="34" name="Gruppo 33">
            <a:extLst>
              <a:ext uri="{FF2B5EF4-FFF2-40B4-BE49-F238E27FC236}">
                <a16:creationId xmlns:a16="http://schemas.microsoft.com/office/drawing/2014/main" id="{92CE9AC1-451F-5047-96C4-58D0B67522A2}"/>
              </a:ext>
            </a:extLst>
          </p:cNvPr>
          <p:cNvGrpSpPr/>
          <p:nvPr/>
        </p:nvGrpSpPr>
        <p:grpSpPr>
          <a:xfrm>
            <a:off x="870295" y="1883004"/>
            <a:ext cx="7553584" cy="3223455"/>
            <a:chOff x="3771433" y="2340072"/>
            <a:chExt cx="7553584" cy="3223455"/>
          </a:xfrm>
        </p:grpSpPr>
        <p:graphicFrame>
          <p:nvGraphicFramePr>
            <p:cNvPr id="36" name="Diagram 15">
              <a:extLst>
                <a:ext uri="{FF2B5EF4-FFF2-40B4-BE49-F238E27FC236}">
                  <a16:creationId xmlns:a16="http://schemas.microsoft.com/office/drawing/2014/main" id="{409575DB-F3F5-6C1B-5C36-9A1BE765EB70}"/>
                </a:ext>
              </a:extLst>
            </p:cNvPr>
            <p:cNvGraphicFramePr/>
            <p:nvPr/>
          </p:nvGraphicFramePr>
          <p:xfrm>
            <a:off x="3771433" y="2340072"/>
            <a:ext cx="7553584" cy="322345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0E46C09E-2C39-216B-2E9D-FA27C20C7D8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823980" y="2582254"/>
              <a:ext cx="816600" cy="816600"/>
            </a:xfrm>
            <a:prstGeom prst="rect">
              <a:avLst/>
            </a:prstGeom>
          </p:spPr>
        </p:pic>
      </p:grpSp>
      <p:sp>
        <p:nvSpPr>
          <p:cNvPr id="75" name="CasellaDiTesto 74">
            <a:extLst>
              <a:ext uri="{FF2B5EF4-FFF2-40B4-BE49-F238E27FC236}">
                <a16:creationId xmlns:a16="http://schemas.microsoft.com/office/drawing/2014/main" id="{5589C3DA-215B-9145-B094-ECD33A5B64B5}"/>
              </a:ext>
            </a:extLst>
          </p:cNvPr>
          <p:cNvSpPr txBox="1"/>
          <p:nvPr/>
        </p:nvSpPr>
        <p:spPr>
          <a:xfrm>
            <a:off x="45030" y="253773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INFN-LNL R&amp;D on target manufacturing techniques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E58EABDD-04E7-C1FE-8B6B-56A8BC5F90D8}"/>
              </a:ext>
            </a:extLst>
          </p:cNvPr>
          <p:cNvGrpSpPr/>
          <p:nvPr/>
        </p:nvGrpSpPr>
        <p:grpSpPr>
          <a:xfrm>
            <a:off x="842905" y="2120022"/>
            <a:ext cx="7398728" cy="821775"/>
            <a:chOff x="842905" y="2120022"/>
            <a:chExt cx="7398728" cy="821775"/>
          </a:xfrm>
        </p:grpSpPr>
        <p:sp>
          <p:nvSpPr>
            <p:cNvPr id="2" name="Rettangolo con angoli arrotondati 1">
              <a:extLst>
                <a:ext uri="{FF2B5EF4-FFF2-40B4-BE49-F238E27FC236}">
                  <a16:creationId xmlns:a16="http://schemas.microsoft.com/office/drawing/2014/main" id="{6E06C414-D2A3-A7B9-1DA0-52D912DE577A}"/>
                </a:ext>
              </a:extLst>
            </p:cNvPr>
            <p:cNvSpPr/>
            <p:nvPr/>
          </p:nvSpPr>
          <p:spPr>
            <a:xfrm>
              <a:off x="842905" y="2125197"/>
              <a:ext cx="7398728" cy="816600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5" name="CasellaDiTesto 4">
              <a:extLst>
                <a:ext uri="{FF2B5EF4-FFF2-40B4-BE49-F238E27FC236}">
                  <a16:creationId xmlns:a16="http://schemas.microsoft.com/office/drawing/2014/main" id="{44657110-CD49-95D2-445B-A5E374A0082F}"/>
                </a:ext>
              </a:extLst>
            </p:cNvPr>
            <p:cNvSpPr txBox="1"/>
            <p:nvPr/>
          </p:nvSpPr>
          <p:spPr>
            <a:xfrm>
              <a:off x="1739442" y="2288670"/>
              <a:ext cx="6394364" cy="4770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/>
              <a:r>
                <a:rPr lang="en-US" sz="25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 Energy Vibrational Powder Plating (HIVIPP)</a:t>
              </a:r>
            </a:p>
          </p:txBody>
        </p:sp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1795B905-B464-E4D3-7146-5484125CAD2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10594" y="2120022"/>
              <a:ext cx="835224" cy="816935"/>
            </a:xfrm>
            <a:prstGeom prst="rect">
              <a:avLst/>
            </a:prstGeom>
          </p:spPr>
        </p:pic>
      </p:grp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828B4B25-9C6C-A42E-B86C-E83AC911C87B}"/>
              </a:ext>
            </a:extLst>
          </p:cNvPr>
          <p:cNvGrpSpPr/>
          <p:nvPr/>
        </p:nvGrpSpPr>
        <p:grpSpPr>
          <a:xfrm>
            <a:off x="842905" y="3080083"/>
            <a:ext cx="5615624" cy="836121"/>
            <a:chOff x="842905" y="3080083"/>
            <a:chExt cx="5615624" cy="836121"/>
          </a:xfrm>
        </p:grpSpPr>
        <p:sp>
          <p:nvSpPr>
            <p:cNvPr id="12" name="Rettangolo con angoli arrotondati 11">
              <a:extLst>
                <a:ext uri="{FF2B5EF4-FFF2-40B4-BE49-F238E27FC236}">
                  <a16:creationId xmlns:a16="http://schemas.microsoft.com/office/drawing/2014/main" id="{0D7B4824-0989-729D-54FC-564D76221BD7}"/>
                </a:ext>
              </a:extLst>
            </p:cNvPr>
            <p:cNvSpPr/>
            <p:nvPr/>
          </p:nvSpPr>
          <p:spPr>
            <a:xfrm>
              <a:off x="842905" y="3080083"/>
              <a:ext cx="5253096" cy="816600"/>
            </a:xfrm>
            <a:prstGeom prst="roundRect">
              <a:avLst>
                <a:gd name="adj" fmla="val 3996"/>
              </a:avLst>
            </a:prstGeom>
            <a:solidFill>
              <a:srgbClr val="002D4C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3" name="Oval 25">
              <a:extLst>
                <a:ext uri="{FF2B5EF4-FFF2-40B4-BE49-F238E27FC236}">
                  <a16:creationId xmlns:a16="http://schemas.microsoft.com/office/drawing/2014/main" id="{124D6064-07D6-D8A6-7000-FADC8FADFC1B}"/>
                </a:ext>
              </a:extLst>
            </p:cNvPr>
            <p:cNvSpPr/>
            <p:nvPr/>
          </p:nvSpPr>
          <p:spPr>
            <a:xfrm>
              <a:off x="1147529" y="3085208"/>
              <a:ext cx="828076" cy="830996"/>
            </a:xfrm>
            <a:prstGeom prst="ellipse">
              <a:avLst/>
            </a:prstGeom>
            <a:blipFill rotWithShape="0"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-17000" r="-17000"/>
              </a:stretch>
            </a:blip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noProof="0" dirty="0"/>
            </a:p>
          </p:txBody>
        </p:sp>
        <p:sp>
          <p:nvSpPr>
            <p:cNvPr id="14" name="CasellaDiTesto 13">
              <a:extLst>
                <a:ext uri="{FF2B5EF4-FFF2-40B4-BE49-F238E27FC236}">
                  <a16:creationId xmlns:a16="http://schemas.microsoft.com/office/drawing/2014/main" id="{0F4EE5A3-FEE6-86E4-8430-AA5C1BFC225F}"/>
                </a:ext>
              </a:extLst>
            </p:cNvPr>
            <p:cNvSpPr txBox="1"/>
            <p:nvPr/>
          </p:nvSpPr>
          <p:spPr>
            <a:xfrm>
              <a:off x="1960912" y="3197859"/>
              <a:ext cx="4497617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/>
              <a:r>
                <a:rPr lang="en-US" sz="2800" noProof="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Magnetron Sputtering (MS)</a:t>
              </a:r>
            </a:p>
          </p:txBody>
        </p:sp>
      </p:grpSp>
      <p:sp>
        <p:nvSpPr>
          <p:cNvPr id="13" name="Rettangolo con angoli arrotondati 12">
            <a:extLst>
              <a:ext uri="{FF2B5EF4-FFF2-40B4-BE49-F238E27FC236}">
                <a16:creationId xmlns:a16="http://schemas.microsoft.com/office/drawing/2014/main" id="{2D5F45AB-24D6-E4C8-ED86-A2C5FE00E06A}"/>
              </a:ext>
            </a:extLst>
          </p:cNvPr>
          <p:cNvSpPr/>
          <p:nvPr/>
        </p:nvSpPr>
        <p:spPr>
          <a:xfrm>
            <a:off x="834550" y="4048304"/>
            <a:ext cx="5253096" cy="816600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Oval 27">
            <a:extLst>
              <a:ext uri="{FF2B5EF4-FFF2-40B4-BE49-F238E27FC236}">
                <a16:creationId xmlns:a16="http://schemas.microsoft.com/office/drawing/2014/main" id="{7FA7B3A6-A133-C7F2-43A4-DDB1896F0FD0}"/>
              </a:ext>
            </a:extLst>
          </p:cNvPr>
          <p:cNvSpPr/>
          <p:nvPr/>
        </p:nvSpPr>
        <p:spPr>
          <a:xfrm>
            <a:off x="891820" y="4033915"/>
            <a:ext cx="828076" cy="830989"/>
          </a:xfrm>
          <a:prstGeom prst="ellipse">
            <a:avLst/>
          </a:prstGeom>
          <a:blipFill rotWithShape="0">
            <a:blip r:embed="rId11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77D67B29-7720-7C63-CC1C-8603E4622228}"/>
              </a:ext>
            </a:extLst>
          </p:cNvPr>
          <p:cNvSpPr txBox="1"/>
          <p:nvPr/>
        </p:nvSpPr>
        <p:spPr>
          <a:xfrm>
            <a:off x="1745817" y="4187075"/>
            <a:ext cx="44108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85CD807F-6015-E4E3-093D-B9E7D39CE75D}"/>
              </a:ext>
            </a:extLst>
          </p:cNvPr>
          <p:cNvSpPr txBox="1"/>
          <p:nvPr/>
        </p:nvSpPr>
        <p:spPr>
          <a:xfrm>
            <a:off x="6277453" y="4997800"/>
            <a:ext cx="4690478" cy="1021556"/>
          </a:xfrm>
          <a:prstGeom prst="wedgeRoundRectCallout">
            <a:avLst>
              <a:gd name="adj1" fmla="val -85558"/>
              <a:gd name="adj2" fmla="val -74794"/>
              <a:gd name="adj3" fmla="val 16667"/>
            </a:avLst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INFN-LNL first group to propose this technique for solid targets manufacturing for medical radionuclide production</a:t>
            </a:r>
          </a:p>
        </p:txBody>
      </p:sp>
      <p:pic>
        <p:nvPicPr>
          <p:cNvPr id="20" name="Picture 6" descr="Idea creativa: chiunque può averne una. In Italia costa anche poco">
            <a:extLst>
              <a:ext uri="{FF2B5EF4-FFF2-40B4-BE49-F238E27FC236}">
                <a16:creationId xmlns:a16="http://schemas.microsoft.com/office/drawing/2014/main" id="{E31F789E-6763-8F5B-B92B-923CBF938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6659" y="4710295"/>
            <a:ext cx="1347741" cy="134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42CBB7F6-F45B-D4D6-1000-03DD6889C5E2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401D1747-0C19-9B9E-F704-1FDBC6356310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AAD8B19B-311F-F6C8-E053-06E8627999BF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9" name="Immagine 8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AA75D65D-5E29-79D4-B275-5E113C40976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902320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C2D83-1FE3-3B21-0241-5125CAD94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79C51348-1B1A-2633-2499-0FF447E1BE7F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4F30B312-B956-88AC-2141-54C494ABF062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A9C7E490-D770-76C0-AD78-2A0CFE687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15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0BE1F8F7-66B0-CDCE-5FF1-4F4436CBF2BD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5904D2FB-C7C6-39EC-873E-3A88C0B113AF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3EF30D51-A73C-D9FA-1AA5-F3228E4A3F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0309" y="1463559"/>
            <a:ext cx="6301777" cy="261269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8B421C31-F080-8B75-C0CF-E2ED5770E362}"/>
              </a:ext>
            </a:extLst>
          </p:cNvPr>
          <p:cNvSpPr txBox="1"/>
          <p:nvPr/>
        </p:nvSpPr>
        <p:spPr>
          <a:xfrm>
            <a:off x="5017761" y="5414722"/>
            <a:ext cx="68402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 et., Materials &amp; Design, 2020</a:t>
            </a:r>
          </a:p>
          <a:p>
            <a:pPr algn="r"/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Kelly and Graeve, The Minerals, Metals &amp; Materials Society, 2014</a:t>
            </a:r>
          </a:p>
          <a:p>
            <a:pPr algn="r"/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Masao Tokita, Ceramics, 2021</a:t>
            </a:r>
          </a:p>
        </p:txBody>
      </p:sp>
      <p:sp>
        <p:nvSpPr>
          <p:cNvPr id="13" name="TextBox 32">
            <a:extLst>
              <a:ext uri="{FF2B5EF4-FFF2-40B4-BE49-F238E27FC236}">
                <a16:creationId xmlns:a16="http://schemas.microsoft.com/office/drawing/2014/main" id="{354F0EA8-D302-1EE0-C764-3DC69974B960}"/>
              </a:ext>
            </a:extLst>
          </p:cNvPr>
          <p:cNvSpPr txBox="1"/>
          <p:nvPr/>
        </p:nvSpPr>
        <p:spPr>
          <a:xfrm>
            <a:off x="1610309" y="996409"/>
            <a:ext cx="98195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fast and versatile technique used for several applications in different fields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19AEE0D8-3AF5-57E8-DB77-2334C5761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796" y="4135183"/>
            <a:ext cx="3652440" cy="20070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38932AD7-673D-5949-9D3E-75AC335C1C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9267" y="4291483"/>
            <a:ext cx="4682714" cy="120148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74C9FAC4-78CD-8A05-1D8B-FD94D285598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43627" b="11792"/>
          <a:stretch>
            <a:fillRect/>
          </a:stretch>
        </p:blipFill>
        <p:spPr>
          <a:xfrm>
            <a:off x="8337157" y="1393868"/>
            <a:ext cx="3332702" cy="1886804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6B225242-C30E-FE83-7B5F-F9F8F0C4C5C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5946" b="11792"/>
          <a:stretch>
            <a:fillRect/>
          </a:stretch>
        </p:blipFill>
        <p:spPr>
          <a:xfrm>
            <a:off x="9065951" y="3161212"/>
            <a:ext cx="2792035" cy="2022703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D0DD3FD-1975-BBB7-3E8C-94B8D6CFD88A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1B7C6F79-2D28-9F3E-21DA-FCF44C5FC4F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5677DA04-9938-D8EB-E44B-07CA86B3C99C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7" name="Immagine 6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DB4A3EE1-1D87-A357-DAF7-BFEB93EC6E2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5982542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E5E6E-AEE2-008D-56AA-74CABC3BC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111AA4EF-D0F8-919F-1625-5A19A4D1AB08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BD52DB2-5726-8012-1BB4-30A642F6C348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F8E980BA-5BC8-86B1-48B3-C5B7ABFD2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16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28E879EF-5AC3-BF90-AE40-053F61D7F3A6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3153895B-2EAB-8576-04CD-B4AC754BEA37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5333015-5401-03B2-BFAC-4B8939741666}"/>
              </a:ext>
            </a:extLst>
          </p:cNvPr>
          <p:cNvSpPr txBox="1">
            <a:spLocks/>
          </p:cNvSpPr>
          <p:nvPr/>
        </p:nvSpPr>
        <p:spPr>
          <a:xfrm>
            <a:off x="3881499" y="991684"/>
            <a:ext cx="7777008" cy="1108000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Sintering by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simultaneous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application of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uniaxial force 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DC  or AC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</a:t>
            </a:r>
          </a:p>
          <a:p>
            <a:pPr>
              <a:buFont typeface="Wingdings" panose="05000000000000000000" pitchFamily="2" charset="2"/>
              <a:buChar char="à"/>
            </a:pPr>
            <a:endParaRPr lang="en-US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F8B77657-ADB9-D33C-8BFA-EF98CB4D29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000" y="1716248"/>
            <a:ext cx="7309738" cy="2840982"/>
          </a:xfrm>
          <a:prstGeom prst="rect">
            <a:avLst/>
          </a:prstGeom>
        </p:spPr>
      </p:pic>
      <p:sp>
        <p:nvSpPr>
          <p:cNvPr id="12" name="TextBox 7">
            <a:extLst>
              <a:ext uri="{FF2B5EF4-FFF2-40B4-BE49-F238E27FC236}">
                <a16:creationId xmlns:a16="http://schemas.microsoft.com/office/drawing/2014/main" id="{35857149-0198-7FEB-74DF-51B5923AD09E}"/>
              </a:ext>
            </a:extLst>
          </p:cNvPr>
          <p:cNvSpPr txBox="1"/>
          <p:nvPr/>
        </p:nvSpPr>
        <p:spPr>
          <a:xfrm>
            <a:off x="333111" y="4962403"/>
            <a:ext cx="34164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>
                <a:solidFill>
                  <a:srgbClr val="C00000"/>
                </a:solidFill>
              </a:rPr>
              <a:t>Typical experimental conditions: </a:t>
            </a:r>
          </a:p>
          <a:p>
            <a:r>
              <a:rPr lang="en-US" sz="1200" noProof="0" dirty="0"/>
              <a:t>Voltage 5-10 V</a:t>
            </a:r>
          </a:p>
          <a:p>
            <a:r>
              <a:rPr lang="en-US" sz="1200" noProof="0" dirty="0"/>
              <a:t>Current intensity 10</a:t>
            </a:r>
            <a:r>
              <a:rPr lang="en-US" sz="1200" baseline="30000" noProof="0" dirty="0"/>
              <a:t>3</a:t>
            </a:r>
            <a:r>
              <a:rPr lang="en-US" sz="1200" noProof="0" dirty="0"/>
              <a:t>-10</a:t>
            </a:r>
            <a:r>
              <a:rPr lang="en-US" sz="1200" baseline="30000" noProof="0" dirty="0"/>
              <a:t>4</a:t>
            </a:r>
            <a:r>
              <a:rPr lang="en-US" sz="1200" noProof="0" dirty="0"/>
              <a:t> A</a:t>
            </a:r>
          </a:p>
          <a:p>
            <a:r>
              <a:rPr lang="en-US" sz="1200" noProof="0" dirty="0"/>
              <a:t>Pressure 5-100 MPa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A1B28815-7E45-DD5F-086B-F9688242F8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980" y="1157824"/>
            <a:ext cx="4102411" cy="3626679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F47DECD0-6D8B-7F41-6AFC-BD247001593F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8992429E-B66D-F013-CEB7-BC54FBEF32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3E825B31-7CAC-D251-41A2-8557FA9265A7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3" name="Immagine 2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FB77FBE3-216D-6A76-4E46-43CD4969A6F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374277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97A23-0C70-9159-8185-311E5533A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4B5801EE-EB25-FA62-F131-C6480D621F74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B9070842-A31C-02F9-48D2-C2CFF294D4E2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1C29BFDC-3658-4FF8-C20F-A32E8520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17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682D76A0-22B2-3E83-7775-05C5C1A2D500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B2ACCA94-332A-716D-E7F4-AAA71CB11CB9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AFF5C2B-557E-9C8E-8ED7-453507FEBC60}"/>
              </a:ext>
            </a:extLst>
          </p:cNvPr>
          <p:cNvSpPr txBox="1">
            <a:spLocks/>
          </p:cNvSpPr>
          <p:nvPr/>
        </p:nvSpPr>
        <p:spPr>
          <a:xfrm>
            <a:off x="3881499" y="991684"/>
            <a:ext cx="7777008" cy="1108000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Sintering by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simultaneous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application of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uniaxial force 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DC  or AC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</a:t>
            </a:r>
          </a:p>
          <a:p>
            <a:pPr>
              <a:buFont typeface="Wingdings" panose="05000000000000000000" pitchFamily="2" charset="2"/>
              <a:buChar char="à"/>
            </a:pPr>
            <a:endParaRPr lang="en-US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C7AEF591-0F53-9F25-AC9A-C289DEF2EA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2367" y="1594522"/>
            <a:ext cx="5012965" cy="19483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721964BF-C77D-7850-37C7-A2F8EBD1B2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00" y="3356808"/>
            <a:ext cx="6789761" cy="2971227"/>
          </a:xfrm>
          <a:prstGeom prst="rect">
            <a:avLst/>
          </a:prstGeom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05AA5BDE-237F-2313-247E-6EC06ADA5B52}"/>
              </a:ext>
            </a:extLst>
          </p:cNvPr>
          <p:cNvSpPr txBox="1"/>
          <p:nvPr/>
        </p:nvSpPr>
        <p:spPr>
          <a:xfrm>
            <a:off x="333111" y="4962403"/>
            <a:ext cx="34164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>
                <a:solidFill>
                  <a:srgbClr val="C00000"/>
                </a:solidFill>
              </a:rPr>
              <a:t>Typical experimental conditions: </a:t>
            </a:r>
          </a:p>
          <a:p>
            <a:r>
              <a:rPr lang="en-US" sz="1200" noProof="0" dirty="0"/>
              <a:t>Voltage 5-10 V</a:t>
            </a:r>
          </a:p>
          <a:p>
            <a:r>
              <a:rPr lang="en-US" sz="1200" noProof="0" dirty="0"/>
              <a:t>Current intensity 10</a:t>
            </a:r>
            <a:r>
              <a:rPr lang="en-US" sz="1200" baseline="30000" noProof="0" dirty="0"/>
              <a:t>3</a:t>
            </a:r>
            <a:r>
              <a:rPr lang="en-US" sz="1200" noProof="0" dirty="0"/>
              <a:t>-10</a:t>
            </a:r>
            <a:r>
              <a:rPr lang="en-US" sz="1200" baseline="30000" noProof="0" dirty="0"/>
              <a:t>4</a:t>
            </a:r>
            <a:r>
              <a:rPr lang="en-US" sz="1200" noProof="0" dirty="0"/>
              <a:t> A</a:t>
            </a:r>
          </a:p>
          <a:p>
            <a:r>
              <a:rPr lang="en-US" sz="1200" noProof="0" dirty="0"/>
              <a:t>Pressure 5-100 MPa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2903F4E3-14E2-C808-8287-E0C102A0A2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980" y="1157824"/>
            <a:ext cx="4102411" cy="3626679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A16720D4-FF4A-0906-A730-182497B47C17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DB54B98B-FDF9-D245-4047-3C5658741C7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9C2B0C4-BEAC-6407-1C37-DF39B929FE40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8" name="Immagine 7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BB940E79-8F50-D779-58BC-A47E5A501D5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892608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7F007A-C638-22FD-E06E-69E2D899A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B5BFF3D8-08A7-CC2A-E96B-181F28A2998F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3017327-5870-30D9-01E2-F97FEA620C14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D1B129DC-D9E3-5005-FCF4-CB8BD1C67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18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4ED1ED99-0DDB-6D6C-1EE6-CABD710FCB82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EF0CEA19-9F16-D300-A2B6-CFCF87B36576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71957B8-53C6-32A7-0C90-D5F33D6C6D78}"/>
              </a:ext>
            </a:extLst>
          </p:cNvPr>
          <p:cNvSpPr txBox="1">
            <a:spLocks/>
          </p:cNvSpPr>
          <p:nvPr/>
        </p:nvSpPr>
        <p:spPr>
          <a:xfrm>
            <a:off x="3881499" y="991684"/>
            <a:ext cx="7777008" cy="1108000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Sintering by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simultaneous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application of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uniaxial force 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DC  or AC </a:t>
            </a: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</a:t>
            </a:r>
          </a:p>
          <a:p>
            <a:pPr>
              <a:buFont typeface="Wingdings" panose="05000000000000000000" pitchFamily="2" charset="2"/>
              <a:buChar char="à"/>
            </a:pPr>
            <a:endParaRPr lang="en-US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7EA7F747-183D-9CD9-9F2B-E8B38067C1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2367" y="1594522"/>
            <a:ext cx="5012965" cy="1948325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05187E31-C3FA-9B6F-C05E-81197930AF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2367" y="3335485"/>
            <a:ext cx="4452250" cy="1948323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CF7293C9-3E79-68DA-FD9E-842A85A3EBDB}"/>
              </a:ext>
            </a:extLst>
          </p:cNvPr>
          <p:cNvSpPr txBox="1"/>
          <p:nvPr/>
        </p:nvSpPr>
        <p:spPr>
          <a:xfrm>
            <a:off x="4802367" y="5090982"/>
            <a:ext cx="60940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 kind of materials can be processed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energy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operation</a:t>
            </a:r>
          </a:p>
        </p:txBody>
      </p:sp>
      <p:sp>
        <p:nvSpPr>
          <p:cNvPr id="10" name="TextBox 7">
            <a:extLst>
              <a:ext uri="{FF2B5EF4-FFF2-40B4-BE49-F238E27FC236}">
                <a16:creationId xmlns:a16="http://schemas.microsoft.com/office/drawing/2014/main" id="{2690BE15-404F-2E86-CCFB-C5E3BEF36123}"/>
              </a:ext>
            </a:extLst>
          </p:cNvPr>
          <p:cNvSpPr txBox="1"/>
          <p:nvPr/>
        </p:nvSpPr>
        <p:spPr>
          <a:xfrm>
            <a:off x="333111" y="4962403"/>
            <a:ext cx="34164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>
                <a:solidFill>
                  <a:srgbClr val="C00000"/>
                </a:solidFill>
              </a:rPr>
              <a:t>Typical experimental conditions: </a:t>
            </a:r>
          </a:p>
          <a:p>
            <a:r>
              <a:rPr lang="en-US" sz="1200" noProof="0" dirty="0"/>
              <a:t>Voltage 5-10 V</a:t>
            </a:r>
          </a:p>
          <a:p>
            <a:r>
              <a:rPr lang="en-US" sz="1200" noProof="0" dirty="0"/>
              <a:t>Current intensity 10</a:t>
            </a:r>
            <a:r>
              <a:rPr lang="en-US" sz="1200" baseline="30000" noProof="0" dirty="0"/>
              <a:t>3</a:t>
            </a:r>
            <a:r>
              <a:rPr lang="en-US" sz="1200" noProof="0" dirty="0"/>
              <a:t>-10</a:t>
            </a:r>
            <a:r>
              <a:rPr lang="en-US" sz="1200" baseline="30000" noProof="0" dirty="0"/>
              <a:t>4</a:t>
            </a:r>
            <a:r>
              <a:rPr lang="en-US" sz="1200" noProof="0" dirty="0"/>
              <a:t> A</a:t>
            </a:r>
          </a:p>
          <a:p>
            <a:r>
              <a:rPr lang="en-US" sz="1200" noProof="0" dirty="0"/>
              <a:t>Pressure 5-100 MPa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E0E413CB-C517-E733-4AEB-57DC32C03A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980" y="1157824"/>
            <a:ext cx="4102411" cy="3626679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76102489-32DD-FFB3-5B12-E927E948F416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8A420111-1DC3-5614-D432-A87ED74CA89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D0D4D61-9754-6E8D-D45C-AC31A15549EB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3" name="Immagine 2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3EA1140A-D3BD-49CF-5E0C-6A31AACE60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5606521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A3EB6-BD17-039F-3A4E-31BB30A9C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04095D14-0283-C4AC-686A-B9BCD41BD9CC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A389FBE-F8A8-3CD6-2F7B-67ABF0FC134F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A6D2DA6A-34C7-73D3-9957-BBA4A3EAF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19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C2906F77-1BE6-63E4-DE28-30406BB54CF3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77066732-B67D-D009-DCF9-CD6AE45DC949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8E6AC3B7-31A3-6CA6-8970-4B1F4B1C1D80}"/>
              </a:ext>
            </a:extLst>
          </p:cNvPr>
          <p:cNvSpPr txBox="1">
            <a:spLocks/>
          </p:cNvSpPr>
          <p:nvPr/>
        </p:nvSpPr>
        <p:spPr>
          <a:xfrm>
            <a:off x="3707728" y="1002290"/>
            <a:ext cx="3372009" cy="53219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What’s  happening: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437D848-28C4-AB82-579E-859E6FF91B26}"/>
              </a:ext>
            </a:extLst>
          </p:cNvPr>
          <p:cNvSpPr txBox="1">
            <a:spLocks/>
          </p:cNvSpPr>
          <p:nvPr/>
        </p:nvSpPr>
        <p:spPr>
          <a:xfrm>
            <a:off x="4179037" y="1287129"/>
            <a:ext cx="7847765" cy="1108000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Micro-spark discharge in the gap between neighboring powder particles.</a:t>
            </a:r>
          </a:p>
          <a:p>
            <a:pPr marL="109728" indent="0">
              <a:buNone/>
            </a:pPr>
            <a:r>
              <a:rPr lang="en-US" sz="2000" u="sng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Three stages:</a:t>
            </a:r>
            <a:endParaRPr lang="en-US" sz="20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>
              <a:buClrTx/>
            </a:pPr>
            <a:endParaRPr lang="en-US" sz="20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>
              <a:buClrTx/>
            </a:pPr>
            <a:endParaRPr lang="en-US" sz="20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sp>
        <p:nvSpPr>
          <p:cNvPr id="20" name="Ovale 19">
            <a:extLst>
              <a:ext uri="{FF2B5EF4-FFF2-40B4-BE49-F238E27FC236}">
                <a16:creationId xmlns:a16="http://schemas.microsoft.com/office/drawing/2014/main" id="{0D404AFA-0370-FFF0-1577-3EAC7EAA7318}"/>
              </a:ext>
            </a:extLst>
          </p:cNvPr>
          <p:cNvSpPr/>
          <p:nvPr/>
        </p:nvSpPr>
        <p:spPr>
          <a:xfrm>
            <a:off x="4678767" y="2105730"/>
            <a:ext cx="1429933" cy="11080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Plasma </a:t>
            </a:r>
            <a:r>
              <a:rPr lang="it-IT" sz="2000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heating</a:t>
            </a:r>
            <a:endParaRPr lang="it-IT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35FB6234-0ABB-52C9-A671-69ECF713F7BE}"/>
              </a:ext>
            </a:extLst>
          </p:cNvPr>
          <p:cNvSpPr txBox="1"/>
          <p:nvPr/>
        </p:nvSpPr>
        <p:spPr>
          <a:xfrm>
            <a:off x="6150918" y="2013624"/>
            <a:ext cx="5875884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Tx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</a:t>
            </a:r>
            <a:r>
              <a:rPr lang="en-US" sz="1600" noProof="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lectrical</a:t>
            </a:r>
            <a:r>
              <a:rPr lang="en-US" sz="16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discharge between particles causes localized and momentary heating of particles to high temperatures</a:t>
            </a:r>
          </a:p>
          <a:p>
            <a:pPr marL="342900" indent="-342900">
              <a:buClrTx/>
              <a:buFont typeface="Wingdings" panose="05000000000000000000" pitchFamily="2" charset="2"/>
              <a:buChar char="à"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The particle surface is purified due to evaporation of impurities due to high localized temperatures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342900" indent="-342900">
              <a:buClrTx/>
              <a:buFont typeface="Wingdings" panose="05000000000000000000" pitchFamily="2" charset="2"/>
              <a:buChar char="à"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The purified surface layers fuse to each other forming necks.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283FD88A-45FA-2910-21BC-B264D3E738D8}"/>
              </a:ext>
            </a:extLst>
          </p:cNvPr>
          <p:cNvSpPr txBox="1"/>
          <p:nvPr/>
        </p:nvSpPr>
        <p:spPr>
          <a:xfrm>
            <a:off x="6959060" y="5006947"/>
            <a:ext cx="517506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6363" lvl="2">
              <a:buClrTx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The material becomes softer due to heating and neck growth and applied pressure causes plastic deformation</a:t>
            </a:r>
          </a:p>
          <a:p>
            <a:pPr marL="106363" lvl="2">
              <a:buClrTx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Plastic flow and faster diffusion result </a:t>
            </a:r>
            <a:r>
              <a:rPr lang="en-US" sz="16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100% densification</a:t>
            </a: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.</a:t>
            </a:r>
          </a:p>
        </p:txBody>
      </p:sp>
      <p:sp>
        <p:nvSpPr>
          <p:cNvPr id="23" name="Ovale 22">
            <a:extLst>
              <a:ext uri="{FF2B5EF4-FFF2-40B4-BE49-F238E27FC236}">
                <a16:creationId xmlns:a16="http://schemas.microsoft.com/office/drawing/2014/main" id="{D3DBF116-81D6-6BCA-57B8-4D8AA0AC133B}"/>
              </a:ext>
            </a:extLst>
          </p:cNvPr>
          <p:cNvSpPr/>
          <p:nvPr/>
        </p:nvSpPr>
        <p:spPr>
          <a:xfrm>
            <a:off x="4720985" y="3521953"/>
            <a:ext cx="1717393" cy="11080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ClrTx/>
            </a:pPr>
            <a:r>
              <a:rPr lang="en-US" sz="2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Joule heating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53854E78-A9C3-7046-BEDC-FC94A7A6E385}"/>
              </a:ext>
            </a:extLst>
          </p:cNvPr>
          <p:cNvSpPr txBox="1"/>
          <p:nvPr/>
        </p:nvSpPr>
        <p:spPr>
          <a:xfrm>
            <a:off x="6150917" y="3708114"/>
            <a:ext cx="57805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2014" lvl="2">
              <a:buClrTx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The current flows from particle to particle through the necks and results Joules heating.</a:t>
            </a:r>
          </a:p>
          <a:p>
            <a:pPr marL="362014" lvl="2">
              <a:buClrTx/>
            </a:pPr>
            <a:r>
              <a:rPr lang="en-US" sz="16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The joule heat results enhanced diffusion and neck growth.</a:t>
            </a:r>
          </a:p>
        </p:txBody>
      </p:sp>
      <p:sp>
        <p:nvSpPr>
          <p:cNvPr id="25" name="Ovale 24">
            <a:extLst>
              <a:ext uri="{FF2B5EF4-FFF2-40B4-BE49-F238E27FC236}">
                <a16:creationId xmlns:a16="http://schemas.microsoft.com/office/drawing/2014/main" id="{AEAF44A0-4CA3-19F1-BD70-87E4F9487230}"/>
              </a:ext>
            </a:extLst>
          </p:cNvPr>
          <p:cNvSpPr/>
          <p:nvPr/>
        </p:nvSpPr>
        <p:spPr>
          <a:xfrm>
            <a:off x="4772215" y="4938176"/>
            <a:ext cx="2130752" cy="11080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6363" lvl="2" algn="ctr">
              <a:buClrTx/>
            </a:pPr>
            <a:r>
              <a:rPr lang="en-US" sz="2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Plastic 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deformation</a:t>
            </a:r>
            <a:endParaRPr lang="en-US" sz="20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498D43F9-C6F2-87F9-E150-EB66DDE7A8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980" y="1157824"/>
            <a:ext cx="4102411" cy="3626679"/>
          </a:xfrm>
          <a:prstGeom prst="rect">
            <a:avLst/>
          </a:prstGeom>
        </p:spPr>
      </p:pic>
      <p:grpSp>
        <p:nvGrpSpPr>
          <p:cNvPr id="10" name="Gruppo 9">
            <a:extLst>
              <a:ext uri="{FF2B5EF4-FFF2-40B4-BE49-F238E27FC236}">
                <a16:creationId xmlns:a16="http://schemas.microsoft.com/office/drawing/2014/main" id="{A5344263-438A-96C1-88D2-9B92946A9EF5}"/>
              </a:ext>
            </a:extLst>
          </p:cNvPr>
          <p:cNvGrpSpPr/>
          <p:nvPr/>
        </p:nvGrpSpPr>
        <p:grpSpPr>
          <a:xfrm>
            <a:off x="2052584" y="4262269"/>
            <a:ext cx="2232047" cy="1454213"/>
            <a:chOff x="583084" y="2489651"/>
            <a:chExt cx="4277674" cy="3670519"/>
          </a:xfrm>
          <a:solidFill>
            <a:schemeClr val="accent2"/>
          </a:solidFill>
        </p:grpSpPr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32495432-1622-8C45-B0AA-026ADFE398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23" t="16153" r="3711" b="2961"/>
            <a:stretch/>
          </p:blipFill>
          <p:spPr>
            <a:xfrm>
              <a:off x="583084" y="2489651"/>
              <a:ext cx="4277674" cy="3670519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</p:pic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DF473627-53C5-E33A-7FCB-7EE81B9D5DBB}"/>
                </a:ext>
              </a:extLst>
            </p:cNvPr>
            <p:cNvSpPr/>
            <p:nvPr/>
          </p:nvSpPr>
          <p:spPr>
            <a:xfrm>
              <a:off x="3152274" y="5967663"/>
              <a:ext cx="1708484" cy="192505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3" name="Straight Connector 4">
            <a:extLst>
              <a:ext uri="{FF2B5EF4-FFF2-40B4-BE49-F238E27FC236}">
                <a16:creationId xmlns:a16="http://schemas.microsoft.com/office/drawing/2014/main" id="{4CE18388-074F-D49A-DEFE-8A05EEB931E6}"/>
              </a:ext>
            </a:extLst>
          </p:cNvPr>
          <p:cNvCxnSpPr>
            <a:cxnSpLocks/>
          </p:cNvCxnSpPr>
          <p:nvPr/>
        </p:nvCxnSpPr>
        <p:spPr>
          <a:xfrm>
            <a:off x="2365932" y="2977498"/>
            <a:ext cx="1935201" cy="128477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9A567119-7056-B459-061C-6FF15EDEBD26}"/>
              </a:ext>
            </a:extLst>
          </p:cNvPr>
          <p:cNvCxnSpPr>
            <a:cxnSpLocks/>
          </p:cNvCxnSpPr>
          <p:nvPr/>
        </p:nvCxnSpPr>
        <p:spPr>
          <a:xfrm flipH="1">
            <a:off x="2036082" y="3213227"/>
            <a:ext cx="86605" cy="12639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Lente d'ingrandimento - App su Google Play">
            <a:extLst>
              <a:ext uri="{FF2B5EF4-FFF2-40B4-BE49-F238E27FC236}">
                <a16:creationId xmlns:a16="http://schemas.microsoft.com/office/drawing/2014/main" id="{254E2C5D-FE07-51B2-83F3-F11D5F183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05204" y="2663037"/>
            <a:ext cx="1066190" cy="110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448350E7-EC6C-5FA1-089F-77BE77334132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B2231C01-9B56-2F7E-3849-203D848B4AF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4322CEC5-11D8-CEE0-22E1-02DFFC81B4C9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3" name="Immagine 2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E75B9F4C-5B82-D083-33A3-C031D9E67D8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01268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0" grpId="0" animBg="1"/>
      <p:bldP spid="21" grpId="0"/>
      <p:bldP spid="22" grpId="0"/>
      <p:bldP spid="23" grpId="0" animBg="1"/>
      <p:bldP spid="24" grpId="0"/>
      <p:bldP spid="2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05628-290A-186A-C11D-0F1C13122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B9792882-44CF-8CD4-BD07-7F4E64982878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D46ECD57-6355-2BB1-7F32-BE29FC07CD18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0EBF018C-5AF5-F3A6-05AE-3169D2BCD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20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DD5FBF70-1E20-972A-E492-EA804611A3AD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1D70C5E2-84BB-CE02-C138-FEBFAEE7A869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595D701D-C3E9-F741-9582-DEB6163597BF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52A8764B-A642-A9EA-1AA2-5F210C8B94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4DB3E7FE-8237-8C77-C38D-A1D8B3361CD6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sp>
        <p:nvSpPr>
          <p:cNvPr id="15" name="Title 2">
            <a:extLst>
              <a:ext uri="{FF2B5EF4-FFF2-40B4-BE49-F238E27FC236}">
                <a16:creationId xmlns:a16="http://schemas.microsoft.com/office/drawing/2014/main" id="{624DD475-D4FE-FB7A-F464-CA683BC283B3}"/>
              </a:ext>
            </a:extLst>
          </p:cNvPr>
          <p:cNvSpPr txBox="1">
            <a:spLocks/>
          </p:cNvSpPr>
          <p:nvPr/>
        </p:nvSpPr>
        <p:spPr>
          <a:xfrm>
            <a:off x="6307747" y="2351475"/>
            <a:ext cx="5501394" cy="4572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1600" noProof="0" dirty="0">
              <a:solidFill>
                <a:srgbClr val="002B4B"/>
              </a:solidFill>
              <a:latin typeface="+mn-lt"/>
            </a:endParaRP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F95A92BB-60B1-DCFC-C64F-57FBCE3A0215}"/>
              </a:ext>
            </a:extLst>
          </p:cNvPr>
          <p:cNvGrpSpPr/>
          <p:nvPr/>
        </p:nvGrpSpPr>
        <p:grpSpPr>
          <a:xfrm>
            <a:off x="341194" y="1074845"/>
            <a:ext cx="11467947" cy="3643517"/>
            <a:chOff x="193582" y="1240164"/>
            <a:chExt cx="12202841" cy="3643517"/>
          </a:xfrm>
        </p:grpSpPr>
        <p:sp>
          <p:nvSpPr>
            <p:cNvPr id="17" name="Rectangle 37">
              <a:extLst>
                <a:ext uri="{FF2B5EF4-FFF2-40B4-BE49-F238E27FC236}">
                  <a16:creationId xmlns:a16="http://schemas.microsoft.com/office/drawing/2014/main" id="{6E8FE86F-8293-3B0C-1E09-362714DD5768}"/>
                </a:ext>
              </a:extLst>
            </p:cNvPr>
            <p:cNvSpPr/>
            <p:nvPr/>
          </p:nvSpPr>
          <p:spPr>
            <a:xfrm>
              <a:off x="5387606" y="1680094"/>
              <a:ext cx="4862789" cy="20313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b="1" u="sng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Components: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water-cooled vacuum chamber 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vacuum system 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vertical single-axis hydraulic press 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specially designed water-cooled punch electrodes 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AC generator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temperature and other sensors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PLC controlling all the sintering parameters</a:t>
              </a:r>
            </a:p>
            <a:p>
              <a:pPr marL="342900" indent="-165100">
                <a:buFont typeface="Arial" panose="020B0604020202020204" pitchFamily="34" charset="0"/>
                <a:buChar char="•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custom graphite punches and die</a:t>
              </a:r>
            </a:p>
          </p:txBody>
        </p:sp>
        <p:sp>
          <p:nvSpPr>
            <p:cNvPr id="20" name="TextBox 46">
              <a:extLst>
                <a:ext uri="{FF2B5EF4-FFF2-40B4-BE49-F238E27FC236}">
                  <a16:creationId xmlns:a16="http://schemas.microsoft.com/office/drawing/2014/main" id="{69D9FFF0-B1AB-246A-5A5D-7A5847EF780A}"/>
                </a:ext>
              </a:extLst>
            </p:cNvPr>
            <p:cNvSpPr txBox="1"/>
            <p:nvPr/>
          </p:nvSpPr>
          <p:spPr>
            <a:xfrm>
              <a:off x="193582" y="1240164"/>
              <a:ext cx="12202841" cy="400110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000" b="1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Lab-scale SPS machine </a:t>
              </a:r>
              <a:r>
                <a:rPr lang="en-US" sz="20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tailored for target manufacturing</a:t>
              </a:r>
            </a:p>
          </p:txBody>
        </p:sp>
        <p:sp>
          <p:nvSpPr>
            <p:cNvPr id="21" name="TextBox 5">
              <a:extLst>
                <a:ext uri="{FF2B5EF4-FFF2-40B4-BE49-F238E27FC236}">
                  <a16:creationId xmlns:a16="http://schemas.microsoft.com/office/drawing/2014/main" id="{6BAB4183-E49E-10DF-DBB5-80EB7FE028A2}"/>
                </a:ext>
              </a:extLst>
            </p:cNvPr>
            <p:cNvSpPr txBox="1"/>
            <p:nvPr/>
          </p:nvSpPr>
          <p:spPr>
            <a:xfrm>
              <a:off x="6005469" y="3929574"/>
              <a:ext cx="2817651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Very fast process cycle</a:t>
              </a:r>
            </a:p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Customizable tooling</a:t>
              </a:r>
            </a:p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Easy to use and maintain</a:t>
              </a:r>
            </a:p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1400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Affordability</a:t>
              </a:r>
            </a:p>
          </p:txBody>
        </p:sp>
      </p:grpSp>
      <p:pic>
        <p:nvPicPr>
          <p:cNvPr id="2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8A3D6E6-7597-0EFE-173C-82A33072356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9" r="10872" b="6000"/>
          <a:stretch/>
        </p:blipFill>
        <p:spPr>
          <a:xfrm rot="16200000">
            <a:off x="-508544" y="2438919"/>
            <a:ext cx="4047543" cy="2640929"/>
          </a:xfrm>
          <a:prstGeom prst="rect">
            <a:avLst/>
          </a:prstGeom>
        </p:spPr>
      </p:pic>
      <p:pic>
        <p:nvPicPr>
          <p:cNvPr id="23" name="Picture 41">
            <a:extLst>
              <a:ext uri="{FF2B5EF4-FFF2-40B4-BE49-F238E27FC236}">
                <a16:creationId xmlns:a16="http://schemas.microsoft.com/office/drawing/2014/main" id="{D2984A9C-3DF1-7760-68B3-D07B8404755A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273" y="3819718"/>
            <a:ext cx="2529892" cy="1658907"/>
          </a:xfrm>
          <a:prstGeom prst="rect">
            <a:avLst/>
          </a:prstGeom>
          <a:ln w="12700">
            <a:solidFill>
              <a:srgbClr val="FF0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CD58582E-A898-2FE2-4A3E-225298673478}"/>
              </a:ext>
            </a:extLst>
          </p:cNvPr>
          <p:cNvCxnSpPr>
            <a:cxnSpLocks/>
          </p:cNvCxnSpPr>
          <p:nvPr/>
        </p:nvCxnSpPr>
        <p:spPr>
          <a:xfrm>
            <a:off x="1000354" y="2723041"/>
            <a:ext cx="2106919" cy="111383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43">
            <a:extLst>
              <a:ext uri="{FF2B5EF4-FFF2-40B4-BE49-F238E27FC236}">
                <a16:creationId xmlns:a16="http://schemas.microsoft.com/office/drawing/2014/main" id="{34B55A31-7A44-9FDA-D029-3594C0A918AE}"/>
              </a:ext>
            </a:extLst>
          </p:cNvPr>
          <p:cNvCxnSpPr>
            <a:cxnSpLocks/>
          </p:cNvCxnSpPr>
          <p:nvPr/>
        </p:nvCxnSpPr>
        <p:spPr>
          <a:xfrm>
            <a:off x="1021707" y="3617103"/>
            <a:ext cx="2113793" cy="1875375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6">
            <a:extLst>
              <a:ext uri="{FF2B5EF4-FFF2-40B4-BE49-F238E27FC236}">
                <a16:creationId xmlns:a16="http://schemas.microsoft.com/office/drawing/2014/main" id="{0E2F5251-C92C-393D-DDF2-7045B17508DA}"/>
              </a:ext>
            </a:extLst>
          </p:cNvPr>
          <p:cNvSpPr txBox="1"/>
          <p:nvPr/>
        </p:nvSpPr>
        <p:spPr>
          <a:xfrm>
            <a:off x="4426992" y="3838267"/>
            <a:ext cx="1210173" cy="461665"/>
          </a:xfrm>
          <a:prstGeom prst="rect">
            <a:avLst/>
          </a:prstGeom>
          <a:solidFill>
            <a:srgbClr val="FFFFFF">
              <a:alpha val="58039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noProof="0" dirty="0"/>
              <a:t>Vacuum chamber</a:t>
            </a:r>
          </a:p>
        </p:txBody>
      </p:sp>
      <p:pic>
        <p:nvPicPr>
          <p:cNvPr id="39" name="Picture 4">
            <a:extLst>
              <a:ext uri="{FF2B5EF4-FFF2-40B4-BE49-F238E27FC236}">
                <a16:creationId xmlns:a16="http://schemas.microsoft.com/office/drawing/2014/main" id="{EAD74AC7-BEB1-096A-9074-585C2278BD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273" y="1649648"/>
            <a:ext cx="1629810" cy="1850513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40" name="Straight Connector 18">
            <a:extLst>
              <a:ext uri="{FF2B5EF4-FFF2-40B4-BE49-F238E27FC236}">
                <a16:creationId xmlns:a16="http://schemas.microsoft.com/office/drawing/2014/main" id="{AE87D2D7-A31C-D531-C56F-4C63870BF9BC}"/>
              </a:ext>
            </a:extLst>
          </p:cNvPr>
          <p:cNvCxnSpPr>
            <a:cxnSpLocks/>
          </p:cNvCxnSpPr>
          <p:nvPr/>
        </p:nvCxnSpPr>
        <p:spPr>
          <a:xfrm flipV="1">
            <a:off x="2293258" y="1649648"/>
            <a:ext cx="814015" cy="96104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19">
            <a:extLst>
              <a:ext uri="{FF2B5EF4-FFF2-40B4-BE49-F238E27FC236}">
                <a16:creationId xmlns:a16="http://schemas.microsoft.com/office/drawing/2014/main" id="{B93459AA-A367-F027-BEDC-5ECC2242FB99}"/>
              </a:ext>
            </a:extLst>
          </p:cNvPr>
          <p:cNvCxnSpPr>
            <a:cxnSpLocks/>
          </p:cNvCxnSpPr>
          <p:nvPr/>
        </p:nvCxnSpPr>
        <p:spPr>
          <a:xfrm>
            <a:off x="2293258" y="3069478"/>
            <a:ext cx="814015" cy="41283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DBBD49B4-6131-E612-C2C6-41D25679A326}"/>
              </a:ext>
            </a:extLst>
          </p:cNvPr>
          <p:cNvSpPr txBox="1"/>
          <p:nvPr/>
        </p:nvSpPr>
        <p:spPr>
          <a:xfrm>
            <a:off x="395339" y="4496666"/>
            <a:ext cx="189791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noProof="0" dirty="0">
                <a:solidFill>
                  <a:schemeClr val="bg1"/>
                </a:solidFill>
              </a:rPr>
              <a:t>Collaboration with </a:t>
            </a:r>
          </a:p>
          <a:p>
            <a:pPr algn="ctr"/>
            <a:r>
              <a:rPr lang="en-US" sz="1400" i="1" noProof="0" dirty="0">
                <a:solidFill>
                  <a:schemeClr val="bg1"/>
                </a:solidFill>
              </a:rPr>
              <a:t>prof. U. Anselmi-Tamburini, </a:t>
            </a:r>
          </a:p>
          <a:p>
            <a:pPr algn="ctr"/>
            <a:r>
              <a:rPr lang="en-US" sz="1400" i="1" noProof="0" dirty="0">
                <a:solidFill>
                  <a:schemeClr val="bg1"/>
                </a:solidFill>
              </a:rPr>
              <a:t>S. Bortolussi and </a:t>
            </a:r>
          </a:p>
          <a:p>
            <a:pPr algn="ctr"/>
            <a:r>
              <a:rPr lang="en-US" sz="1400" i="1" noProof="0" dirty="0">
                <a:solidFill>
                  <a:schemeClr val="bg1"/>
                </a:solidFill>
              </a:rPr>
              <a:t>V. </a:t>
            </a:r>
            <a:r>
              <a:rPr lang="en-US" sz="1400" i="1" noProof="0" dirty="0" err="1">
                <a:solidFill>
                  <a:schemeClr val="bg1"/>
                </a:solidFill>
              </a:rPr>
              <a:t>Vercesi</a:t>
            </a:r>
            <a:endParaRPr lang="en-US" sz="1400" i="1" noProof="0" dirty="0">
              <a:solidFill>
                <a:schemeClr val="bg1"/>
              </a:solidFill>
            </a:endParaRPr>
          </a:p>
        </p:txBody>
      </p:sp>
      <p:graphicFrame>
        <p:nvGraphicFramePr>
          <p:cNvPr id="43" name="Diagram 62">
            <a:extLst>
              <a:ext uri="{FF2B5EF4-FFF2-40B4-BE49-F238E27FC236}">
                <a16:creationId xmlns:a16="http://schemas.microsoft.com/office/drawing/2014/main" id="{36DB9E28-3FAD-4030-0E1D-33E71430BF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7913746"/>
              </p:ext>
            </p:extLst>
          </p:nvPr>
        </p:nvGraphicFramePr>
        <p:xfrm>
          <a:off x="6814862" y="3316695"/>
          <a:ext cx="5377138" cy="2610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4" name="Picture 4" descr="Save Money Icon Png, Transparent Png , Transparent Png Image - PNGitem">
            <a:extLst>
              <a:ext uri="{FF2B5EF4-FFF2-40B4-BE49-F238E27FC236}">
                <a16:creationId xmlns:a16="http://schemas.microsoft.com/office/drawing/2014/main" id="{6BB94788-6E25-31EA-332C-00E04BCDD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8865" b="92535" l="10000" r="90000">
                        <a14:foregroundMark x1="55349" y1="31571" x2="55349" y2="31571"/>
                        <a14:foregroundMark x1="52093" y1="8865" x2="52093" y2="8865"/>
                        <a14:foregroundMark x1="49535" y1="92535" x2="49535" y2="92535"/>
                        <a14:backgroundMark x1="27442" y1="7932" x2="15349" y2="171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508" y="4048650"/>
            <a:ext cx="577845" cy="43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Bersaglio Per Freccette Disegni Da Colorare - Ultra Coloring Pages">
            <a:extLst>
              <a:ext uri="{FF2B5EF4-FFF2-40B4-BE49-F238E27FC236}">
                <a16:creationId xmlns:a16="http://schemas.microsoft.com/office/drawing/2014/main" id="{4A3F3D75-8581-1C27-0386-697EF5D29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3811" y="3678325"/>
            <a:ext cx="577846" cy="57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CasellaDiTesto 45">
            <a:extLst>
              <a:ext uri="{FF2B5EF4-FFF2-40B4-BE49-F238E27FC236}">
                <a16:creationId xmlns:a16="http://schemas.microsoft.com/office/drawing/2014/main" id="{8745490F-A5A6-CD80-943D-74656BB872EC}"/>
              </a:ext>
            </a:extLst>
          </p:cNvPr>
          <p:cNvSpPr txBox="1"/>
          <p:nvPr/>
        </p:nvSpPr>
        <p:spPr>
          <a:xfrm>
            <a:off x="9878356" y="3150639"/>
            <a:ext cx="197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solidFill>
                  <a:schemeClr val="tx2"/>
                </a:solidFill>
              </a:rPr>
              <a:t>SPS </a:t>
            </a:r>
            <a:r>
              <a:rPr lang="it-IT" b="1" dirty="0" err="1">
                <a:solidFill>
                  <a:schemeClr val="tx2"/>
                </a:solidFill>
              </a:rPr>
              <a:t>advantages</a:t>
            </a:r>
            <a:endParaRPr lang="it-IT" b="1" dirty="0">
              <a:solidFill>
                <a:schemeClr val="tx2"/>
              </a:solidFill>
            </a:endParaRPr>
          </a:p>
        </p:txBody>
      </p:sp>
      <p:pic>
        <p:nvPicPr>
          <p:cNvPr id="3" name="Immagine 2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2AF9A2B7-7A81-C352-B2F3-A3EC71ECF5C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03805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95F7F-7E6C-ABD9-080D-44F6445AF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4CFEC3D4-BEA6-3BF0-99F1-D0D69753B76F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EE0ED9A7-4761-982E-DAFE-81A6CC85533D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so far…</a:t>
            </a:r>
            <a:endParaRPr lang="en-US" sz="3000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717AA42C-B367-BE88-1EC0-5F6E73BA8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21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3EAF51F3-3FB5-21D0-3FD2-78C2A058BE07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B51884F6-366D-28E8-3D63-4EC6D023E0EC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16C24617-95A1-6801-49FF-5777BFE218F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8" r="1"/>
          <a:stretch>
            <a:fillRect/>
          </a:stretch>
        </p:blipFill>
        <p:spPr>
          <a:xfrm>
            <a:off x="1" y="1698024"/>
            <a:ext cx="12182375" cy="451152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4312BC76-6FC3-2D07-CE23-CBD89F84D3ED}"/>
              </a:ext>
            </a:extLst>
          </p:cNvPr>
          <p:cNvSpPr txBox="1"/>
          <p:nvPr/>
        </p:nvSpPr>
        <p:spPr>
          <a:xfrm>
            <a:off x="2544940" y="3882311"/>
            <a:ext cx="1156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i="1" dirty="0"/>
              <a:t>Y targets for </a:t>
            </a:r>
            <a:r>
              <a:rPr lang="it-IT" sz="1600" i="1" baseline="30000" dirty="0"/>
              <a:t>89</a:t>
            </a:r>
            <a:r>
              <a:rPr lang="it-IT" sz="1600" i="1" dirty="0"/>
              <a:t>Zr</a:t>
            </a:r>
          </a:p>
        </p:txBody>
      </p:sp>
      <p:pic>
        <p:nvPicPr>
          <p:cNvPr id="10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B5BF07A-D164-62BC-1837-6E193232A29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9" r="10872" b="6000"/>
          <a:stretch/>
        </p:blipFill>
        <p:spPr>
          <a:xfrm rot="16200000">
            <a:off x="625662" y="4404164"/>
            <a:ext cx="1522373" cy="993314"/>
          </a:xfrm>
          <a:prstGeom prst="round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05A2951-A7EC-DF67-3811-546A91E26185}"/>
              </a:ext>
            </a:extLst>
          </p:cNvPr>
          <p:cNvSpPr txBox="1"/>
          <p:nvPr/>
        </p:nvSpPr>
        <p:spPr>
          <a:xfrm>
            <a:off x="7755611" y="3464963"/>
            <a:ext cx="1271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i="1" baseline="30000" dirty="0"/>
              <a:t>52</a:t>
            </a:r>
            <a:r>
              <a:rPr lang="it-IT" sz="1600" i="1" dirty="0"/>
              <a:t>Cr targets for </a:t>
            </a:r>
            <a:r>
              <a:rPr lang="it-IT" sz="1600" i="1" baseline="30000" dirty="0"/>
              <a:t>52</a:t>
            </a:r>
            <a:r>
              <a:rPr lang="it-IT" sz="1600" i="1" dirty="0"/>
              <a:t>Mn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29EA3AB6-D54C-1953-7E4C-D16CE7EA44F2}"/>
              </a:ext>
            </a:extLst>
          </p:cNvPr>
          <p:cNvSpPr txBox="1"/>
          <p:nvPr/>
        </p:nvSpPr>
        <p:spPr>
          <a:xfrm>
            <a:off x="5288102" y="1892605"/>
            <a:ext cx="1334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baseline="30000" dirty="0" err="1"/>
              <a:t>xx</a:t>
            </a:r>
            <a:r>
              <a:rPr lang="it-IT" sz="1600" i="1" dirty="0" err="1"/>
              <a:t>ZnO</a:t>
            </a:r>
            <a:r>
              <a:rPr lang="it-IT" sz="1600" i="1" dirty="0"/>
              <a:t> targets for </a:t>
            </a:r>
            <a:r>
              <a:rPr lang="it-IT" sz="1600" i="1" baseline="30000" dirty="0"/>
              <a:t>6x</a:t>
            </a:r>
            <a:r>
              <a:rPr lang="it-IT" sz="1600" i="1" dirty="0"/>
              <a:t>Cu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B8681F45-8C5A-5050-0819-F21F79A73C7C}"/>
              </a:ext>
            </a:extLst>
          </p:cNvPr>
          <p:cNvSpPr txBox="1"/>
          <p:nvPr/>
        </p:nvSpPr>
        <p:spPr>
          <a:xfrm>
            <a:off x="758630" y="1895918"/>
            <a:ext cx="1548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600" i="1" baseline="30000" dirty="0"/>
              <a:t>155</a:t>
            </a:r>
            <a:r>
              <a:rPr lang="it-IT" sz="1600" i="1" dirty="0"/>
              <a:t>Gd</a:t>
            </a:r>
            <a:r>
              <a:rPr lang="it-IT" sz="1600" i="1" baseline="-25000" dirty="0"/>
              <a:t>2</a:t>
            </a:r>
            <a:r>
              <a:rPr lang="it-IT" sz="1600" i="1" dirty="0"/>
              <a:t>O</a:t>
            </a:r>
            <a:r>
              <a:rPr lang="it-IT" sz="1600" i="1" baseline="-25000" dirty="0"/>
              <a:t>3</a:t>
            </a:r>
            <a:r>
              <a:rPr lang="it-IT" sz="1600" i="1" dirty="0"/>
              <a:t> targets for </a:t>
            </a:r>
            <a:r>
              <a:rPr lang="it-IT" sz="1600" i="1" baseline="30000" dirty="0"/>
              <a:t>155</a:t>
            </a:r>
            <a:r>
              <a:rPr lang="it-IT" sz="1600" i="1" dirty="0"/>
              <a:t>Tb</a:t>
            </a:r>
          </a:p>
        </p:txBody>
      </p:sp>
      <p:pic>
        <p:nvPicPr>
          <p:cNvPr id="27" name="Immagine 26" descr="Immagine che contiene testo, cartello, segnaletica, Carattere&#10;&#10;Il contenuto generato dall'IA potrebbe non essere corretto.">
            <a:extLst>
              <a:ext uri="{FF2B5EF4-FFF2-40B4-BE49-F238E27FC236}">
                <a16:creationId xmlns:a16="http://schemas.microsoft.com/office/drawing/2014/main" id="{5F3BB9BD-1F60-8476-A72B-A173BD8B429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350" t="10720" r="19295" b="834"/>
          <a:stretch>
            <a:fillRect/>
          </a:stretch>
        </p:blipFill>
        <p:spPr>
          <a:xfrm>
            <a:off x="1606251" y="4749170"/>
            <a:ext cx="1415142" cy="1296610"/>
          </a:xfrm>
          <a:prstGeom prst="rect">
            <a:avLst/>
          </a:prstGeom>
        </p:spPr>
      </p:pic>
      <p:pic>
        <p:nvPicPr>
          <p:cNvPr id="28" name="Immagine 27">
            <a:extLst>
              <a:ext uri="{FF2B5EF4-FFF2-40B4-BE49-F238E27FC236}">
                <a16:creationId xmlns:a16="http://schemas.microsoft.com/office/drawing/2014/main" id="{D7EB540F-5109-45BB-9C9C-1707605E0A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6687323" y="1416326"/>
            <a:ext cx="887097" cy="1537335"/>
          </a:xfrm>
          <a:prstGeom prst="rect">
            <a:avLst/>
          </a:prstGeom>
        </p:spPr>
      </p:pic>
      <p:pic>
        <p:nvPicPr>
          <p:cNvPr id="29" name="Immagine 28" descr="Immagine che contiene testo, Sacchetto di plastica, Trasparenza, Materiali da imballaggio&#10;&#10;Il contenuto generato dall'IA potrebbe non essere corretto.">
            <a:extLst>
              <a:ext uri="{FF2B5EF4-FFF2-40B4-BE49-F238E27FC236}">
                <a16:creationId xmlns:a16="http://schemas.microsoft.com/office/drawing/2014/main" id="{352626B1-103F-49F3-1709-ED6437DC2E9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5449" b="32176" l="31127" r="35087">
                        <a14:foregroundMark x1="33159" y1="31985" x2="33341" y2="31985"/>
                        <a14:foregroundMark x1="33341" y1="31419" x2="33341" y2="3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32" t="24608" r="64418" b="66983"/>
          <a:stretch>
            <a:fillRect/>
          </a:stretch>
        </p:blipFill>
        <p:spPr>
          <a:xfrm>
            <a:off x="6720170" y="1589574"/>
            <a:ext cx="848620" cy="811431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0C1EC044-0574-59A2-D287-B0739A74D4FB}"/>
              </a:ext>
            </a:extLst>
          </p:cNvPr>
          <p:cNvSpPr txBox="1"/>
          <p:nvPr/>
        </p:nvSpPr>
        <p:spPr>
          <a:xfrm>
            <a:off x="7349239" y="1505842"/>
            <a:ext cx="13395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/>
              <a:t>Tb</a:t>
            </a:r>
            <a:r>
              <a:rPr lang="it-IT" sz="1600" i="1" baseline="-25000" dirty="0"/>
              <a:t>2</a:t>
            </a:r>
            <a:r>
              <a:rPr lang="it-IT" sz="1600" i="1" dirty="0"/>
              <a:t>O</a:t>
            </a:r>
            <a:r>
              <a:rPr lang="it-IT" sz="1600" i="1" baseline="-25000" dirty="0"/>
              <a:t>3</a:t>
            </a:r>
            <a:r>
              <a:rPr lang="it-IT" sz="1600" i="1" dirty="0"/>
              <a:t> targets </a:t>
            </a:r>
          </a:p>
          <a:p>
            <a:r>
              <a:rPr lang="it-IT" sz="1600" i="1" dirty="0"/>
              <a:t>for </a:t>
            </a:r>
            <a:r>
              <a:rPr lang="it-IT" sz="1600" i="1" baseline="30000" dirty="0"/>
              <a:t>155</a:t>
            </a:r>
            <a:r>
              <a:rPr lang="it-IT" sz="1600" i="1" dirty="0"/>
              <a:t>Tb</a:t>
            </a:r>
          </a:p>
          <a:p>
            <a:r>
              <a:rPr lang="it-IT" sz="1600" i="1" dirty="0"/>
              <a:t>(</a:t>
            </a:r>
            <a:r>
              <a:rPr lang="it-IT" sz="1600" i="1" dirty="0" err="1"/>
              <a:t>indirect</a:t>
            </a:r>
            <a:r>
              <a:rPr lang="it-IT" sz="1600" i="1" dirty="0"/>
              <a:t> production)</a:t>
            </a: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7BDAB72A-2DB4-30B3-593A-0D76460DB7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3581019" y="3667773"/>
            <a:ext cx="887097" cy="1537335"/>
          </a:xfrm>
          <a:prstGeom prst="rect">
            <a:avLst/>
          </a:prstGeom>
        </p:spPr>
      </p:pic>
      <p:pic>
        <p:nvPicPr>
          <p:cNvPr id="32" name="Picture 18" descr="A close up of a speaker&#10;&#10;Description automatically generated">
            <a:extLst>
              <a:ext uri="{FF2B5EF4-FFF2-40B4-BE49-F238E27FC236}">
                <a16:creationId xmlns:a16="http://schemas.microsoft.com/office/drawing/2014/main" id="{353036F8-10EB-F929-904C-C4221CD2A941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516" b="45484" l="53814" r="94835">
                        <a14:foregroundMark x1="72012" y1="44645" x2="76456" y2="45484"/>
                        <a14:foregroundMark x1="62643" y1="9290" x2="62342" y2="9935"/>
                        <a14:foregroundMark x1="61021" y1="11290" x2="59039" y2="13290"/>
                        <a14:foregroundMark x1="89730" y1="12968" x2="90390" y2="14452"/>
                        <a14:foregroundMark x1="61381" y1="10129" x2="59940" y2="11806"/>
                        <a14:foregroundMark x1="56637" y1="34323" x2="55916" y2="31677"/>
                        <a14:foregroundMark x1="54955" y1="27290" x2="54955" y2="25226"/>
                        <a14:foregroundMark x1="55135" y1="22839" x2="55616" y2="21161"/>
                        <a14:foregroundMark x1="56216" y1="19161" x2="56997" y2="17161"/>
                        <a14:foregroundMark x1="57658" y1="15677" x2="58198" y2="14516"/>
                        <a14:foregroundMark x1="73754" y1="4516" x2="75435" y2="4581"/>
                        <a14:foregroundMark x1="89850" y1="12968" x2="93694" y2="30903"/>
                        <a14:foregroundMark x1="93694" y1="30903" x2="92853" y2="32129"/>
                        <a14:foregroundMark x1="55485" y1="24452" x2="55916" y2="31806"/>
                        <a14:foregroundMark x1="55432" y1="23548" x2="55485" y2="24452"/>
                        <a14:foregroundMark x1="55375" y1="22581" x2="55432" y2="23548"/>
                        <a14:foregroundMark x1="54900" y1="24903" x2="54775" y2="25742"/>
                        <a14:foregroundMark x1="55102" y1="23548" x2="54900" y2="24903"/>
                        <a14:foregroundMark x1="55179" y1="23032" x2="55102" y2="23548"/>
                        <a14:foregroundMark x1="55255" y1="22516" x2="55179" y2="23032"/>
                        <a14:foregroundMark x1="55375" y1="27935" x2="56036" y2="31290"/>
                        <a14:foregroundMark x1="57658" y1="15355" x2="56697" y2="17548"/>
                        <a14:backgroundMark x1="54354" y1="24903" x2="54354" y2="24903"/>
                        <a14:backgroundMark x1="54595" y1="23548" x2="54595" y2="23548"/>
                        <a14:backgroundMark x1="54955" y1="23032" x2="54955" y2="23032"/>
                        <a14:backgroundMark x1="54775" y1="24452" x2="54775" y2="24452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349" t="4143" r="4634" b="53169"/>
          <a:stretch>
            <a:fillRect/>
          </a:stretch>
        </p:blipFill>
        <p:spPr>
          <a:xfrm>
            <a:off x="3529047" y="3623287"/>
            <a:ext cx="1032922" cy="1000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Immagine 32">
            <a:extLst>
              <a:ext uri="{FF2B5EF4-FFF2-40B4-BE49-F238E27FC236}">
                <a16:creationId xmlns:a16="http://schemas.microsoft.com/office/drawing/2014/main" id="{CA59929C-0B69-0B8D-633A-0AB254BB7D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6820107" y="3359105"/>
            <a:ext cx="887097" cy="1537335"/>
          </a:xfrm>
          <a:prstGeom prst="rect">
            <a:avLst/>
          </a:prstGeom>
        </p:spPr>
      </p:pic>
      <p:pic>
        <p:nvPicPr>
          <p:cNvPr id="39" name="Immagine 38">
            <a:extLst>
              <a:ext uri="{FF2B5EF4-FFF2-40B4-BE49-F238E27FC236}">
                <a16:creationId xmlns:a16="http://schemas.microsoft.com/office/drawing/2014/main" id="{10460CEC-29FD-DA2F-918E-F52D0E4AEB6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4335665" y="1927628"/>
            <a:ext cx="887097" cy="1537335"/>
          </a:xfrm>
          <a:prstGeom prst="rect">
            <a:avLst/>
          </a:prstGeom>
        </p:spPr>
      </p:pic>
      <p:pic>
        <p:nvPicPr>
          <p:cNvPr id="50" name="Immagine 49">
            <a:extLst>
              <a:ext uri="{FF2B5EF4-FFF2-40B4-BE49-F238E27FC236}">
                <a16:creationId xmlns:a16="http://schemas.microsoft.com/office/drawing/2014/main" id="{F2EB6D68-D41A-743C-2FCC-B8673ADFCB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2324017" y="1772064"/>
            <a:ext cx="887097" cy="1537335"/>
          </a:xfrm>
          <a:prstGeom prst="rect">
            <a:avLst/>
          </a:prstGeom>
        </p:spPr>
      </p:pic>
      <p:pic>
        <p:nvPicPr>
          <p:cNvPr id="51" name="Immagine 50">
            <a:extLst>
              <a:ext uri="{FF2B5EF4-FFF2-40B4-BE49-F238E27FC236}">
                <a16:creationId xmlns:a16="http://schemas.microsoft.com/office/drawing/2014/main" id="{275A8C51-D53D-F899-9744-D01C33349FC4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39620" t="28961" r="38158" b="31213"/>
          <a:stretch/>
        </p:blipFill>
        <p:spPr>
          <a:xfrm>
            <a:off x="2229313" y="1517927"/>
            <a:ext cx="1151621" cy="1161724"/>
          </a:xfrm>
          <a:prstGeom prst="ellipse">
            <a:avLst/>
          </a:prstGeom>
        </p:spPr>
      </p:pic>
      <p:pic>
        <p:nvPicPr>
          <p:cNvPr id="53" name="Immagine 52" descr="Immagine che contiene testo, mappa, schermata, calligrafia&#10;&#10;Il contenuto generato dall'IA potrebbe non essere corretto.">
            <a:extLst>
              <a:ext uri="{FF2B5EF4-FFF2-40B4-BE49-F238E27FC236}">
                <a16:creationId xmlns:a16="http://schemas.microsoft.com/office/drawing/2014/main" id="{2D613F12-B3A3-F482-36C6-A020D5E7DC2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7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62" t="48621" r="48293" b="24653"/>
          <a:stretch/>
        </p:blipFill>
        <p:spPr>
          <a:xfrm>
            <a:off x="4204514" y="1737838"/>
            <a:ext cx="1139490" cy="1161724"/>
          </a:xfrm>
          <a:prstGeom prst="ellipse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4" name="Picture 2" descr="A picture containing text, caliper&#10;&#10;Description automatically generated">
            <a:extLst>
              <a:ext uri="{FF2B5EF4-FFF2-40B4-BE49-F238E27FC236}">
                <a16:creationId xmlns:a16="http://schemas.microsoft.com/office/drawing/2014/main" id="{81656E77-E0B3-10BC-10B1-4CCE65D3A9EE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39865" b="71897" l="14988" r="57234">
                        <a14:foregroundMark x1="31047" y1="41558" x2="38194" y2="41059"/>
                        <a14:foregroundMark x1="44242" y1="41645" x2="50087" y2="47157"/>
                        <a14:foregroundMark x1="21846" y1="67535" x2="41117" y2="71897"/>
                        <a14:foregroundMark x1="57234" y1="55035" x2="56800" y2="56814"/>
                        <a14:foregroundMark x1="16233" y1="51042" x2="21644" y2="67448"/>
                        <a14:foregroundMark x1="24334" y1="43424" x2="16753" y2="62500"/>
                        <a14:foregroundMark x1="16753" y1="62500" x2="20775" y2="67448"/>
                        <a14:foregroundMark x1="15365" y1="51693" x2="16753" y2="62826"/>
                        <a14:foregroundMark x1="33970" y1="39844" x2="35041" y2="398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14" t="36112" r="38149" b="26112"/>
          <a:stretch/>
        </p:blipFill>
        <p:spPr>
          <a:xfrm>
            <a:off x="6651747" y="3009172"/>
            <a:ext cx="1339562" cy="1296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0" name="TextBox 1">
            <a:extLst>
              <a:ext uri="{FF2B5EF4-FFF2-40B4-BE49-F238E27FC236}">
                <a16:creationId xmlns:a16="http://schemas.microsoft.com/office/drawing/2014/main" id="{18587A86-2E48-8565-B414-226E543D08A5}"/>
              </a:ext>
            </a:extLst>
          </p:cNvPr>
          <p:cNvSpPr txBox="1"/>
          <p:nvPr/>
        </p:nvSpPr>
        <p:spPr>
          <a:xfrm>
            <a:off x="749782" y="2977112"/>
            <a:ext cx="179515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Heat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power</a:t>
            </a:r>
          </a:p>
          <a:p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density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1 kW/cm</a:t>
            </a:r>
            <a:r>
              <a:rPr lang="it-IT" sz="1500" b="1" baseline="30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during</a:t>
            </a:r>
            <a:r>
              <a:rPr lang="it-IT" sz="15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500" b="1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irradiation</a:t>
            </a:r>
            <a:endParaRPr lang="it-IT" sz="1500" b="1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1" name="Picture 4" descr="4,100+ Checked Box Stock Illustrations, Royalty-Free Vector Graphics &amp; Clip  Art - iStock | Checked box icon">
            <a:extLst>
              <a:ext uri="{FF2B5EF4-FFF2-40B4-BE49-F238E27FC236}">
                <a16:creationId xmlns:a16="http://schemas.microsoft.com/office/drawing/2014/main" id="{A0ACB3A3-28E8-5E21-9C87-FF5821AD3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>
                        <a14:foregroundMark x1="39052" y1="50817" x2="45752" y2="52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02" y="2735974"/>
            <a:ext cx="612871" cy="62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irca simbolo Icone, loghi, simboli ...">
            <a:extLst>
              <a:ext uri="{FF2B5EF4-FFF2-40B4-BE49-F238E27FC236}">
                <a16:creationId xmlns:a16="http://schemas.microsoft.com/office/drawing/2014/main" id="{9C53CCAE-BEDA-3E77-F1D9-3F5DDBB2A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>
                        <a14:foregroundMark x1="38222" y1="59111" x2="48444" y2="63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055" y="3259789"/>
            <a:ext cx="225141" cy="22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IRCCS Ospedale Sacro Cuore / don Calabria di Negrar - Home | Facebook">
            <a:extLst>
              <a:ext uri="{FF2B5EF4-FFF2-40B4-BE49-F238E27FC236}">
                <a16:creationId xmlns:a16="http://schemas.microsoft.com/office/drawing/2014/main" id="{C0C5B27C-B8A4-39B8-FE2B-7155E00E3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82" y="3241530"/>
            <a:ext cx="605033" cy="605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Box 45">
            <a:extLst>
              <a:ext uri="{FF2B5EF4-FFF2-40B4-BE49-F238E27FC236}">
                <a16:creationId xmlns:a16="http://schemas.microsoft.com/office/drawing/2014/main" id="{32E9C0B5-AE11-D8FA-F4FC-DC5684B56B43}"/>
              </a:ext>
            </a:extLst>
          </p:cNvPr>
          <p:cNvSpPr txBox="1"/>
          <p:nvPr/>
        </p:nvSpPr>
        <p:spPr>
          <a:xfrm>
            <a:off x="7349239" y="5049610"/>
            <a:ext cx="47145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G. Sciacca et al., Molecules 2021</a:t>
            </a:r>
          </a:p>
          <a:p>
            <a:pPr algn="r"/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Cisternino et al., Nuclear Medicine and Biology, 2022</a:t>
            </a:r>
          </a:p>
          <a:p>
            <a:pPr algn="r"/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F. Porto et al., EJNMMI </a:t>
            </a:r>
            <a:r>
              <a:rPr lang="en-US" sz="1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Radiopharmacy</a:t>
            </a:r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and Chemistry 2024</a:t>
            </a:r>
          </a:p>
          <a:p>
            <a:pPr algn="r"/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Cisternino et al., Ceramics International, 2025</a:t>
            </a:r>
          </a:p>
          <a:p>
            <a:pPr algn="r"/>
            <a:r>
              <a:rPr lang="en-US" sz="12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Piteo et al., Ce</a:t>
            </a:r>
            <a:r>
              <a:rPr lang="en-US" sz="1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ramics</a:t>
            </a:r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International, 2026</a:t>
            </a:r>
            <a:endParaRPr lang="en-US" sz="1200" i="1" noProof="0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5" name="CasellaDiTesto 64">
            <a:extLst>
              <a:ext uri="{FF2B5EF4-FFF2-40B4-BE49-F238E27FC236}">
                <a16:creationId xmlns:a16="http://schemas.microsoft.com/office/drawing/2014/main" id="{CDB8293E-EABD-476F-76C7-82E54EAC6282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66" name="Immagine 65">
            <a:extLst>
              <a:ext uri="{FF2B5EF4-FFF2-40B4-BE49-F238E27FC236}">
                <a16:creationId xmlns:a16="http://schemas.microsoft.com/office/drawing/2014/main" id="{EF62B935-60EB-7F97-00C4-B89AB236AC5C}"/>
              </a:ext>
            </a:extLst>
          </p:cNvPr>
          <p:cNvPicPr>
            <a:picLocks noChangeAspect="1"/>
          </p:cNvPicPr>
          <p:nvPr/>
        </p:nvPicPr>
        <p:blipFill>
          <a:blip r:embed="rId24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67" name="CasellaDiTesto 66">
            <a:extLst>
              <a:ext uri="{FF2B5EF4-FFF2-40B4-BE49-F238E27FC236}">
                <a16:creationId xmlns:a16="http://schemas.microsoft.com/office/drawing/2014/main" id="{7FD8F5FF-9F3F-6D5E-AB64-7CDFAC0C3D16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3" name="Picture 40">
            <a:extLst>
              <a:ext uri="{FF2B5EF4-FFF2-40B4-BE49-F238E27FC236}">
                <a16:creationId xmlns:a16="http://schemas.microsoft.com/office/drawing/2014/main" id="{C7CFF8B7-996E-DB87-8999-760DCA9D8053}"/>
              </a:ext>
            </a:extLst>
          </p:cNvPr>
          <p:cNvPicPr>
            <a:picLocks noChangeAspect="1"/>
          </p:cNvPicPr>
          <p:nvPr/>
        </p:nvPicPr>
        <p:blipFill>
          <a:blip r:embed="rId25">
            <a:alphaModFix/>
          </a:blip>
          <a:stretch>
            <a:fillRect/>
          </a:stretch>
        </p:blipFill>
        <p:spPr>
          <a:xfrm>
            <a:off x="4361643" y="5032877"/>
            <a:ext cx="4029856" cy="1136711"/>
          </a:xfrm>
          <a:prstGeom prst="rect">
            <a:avLst/>
          </a:prstGeom>
        </p:spPr>
      </p:pic>
      <p:pic>
        <p:nvPicPr>
          <p:cNvPr id="4" name="Picture 7">
            <a:extLst>
              <a:ext uri="{FF2B5EF4-FFF2-40B4-BE49-F238E27FC236}">
                <a16:creationId xmlns:a16="http://schemas.microsoft.com/office/drawing/2014/main" id="{2AE2AD73-F8AB-5317-B9F2-00D799651B4D}"/>
              </a:ext>
            </a:extLst>
          </p:cNvPr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5" t="43713" r="11203" b="39348"/>
          <a:stretch/>
        </p:blipFill>
        <p:spPr>
          <a:xfrm>
            <a:off x="6040842" y="4404867"/>
            <a:ext cx="3055895" cy="528906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E33B5A0F-ECCD-91F0-A5F7-D8C5E719C6C3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982097" y="3154356"/>
            <a:ext cx="2454591" cy="1741109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408C2D4F-4024-FB9E-9F52-DCA5831AE6DC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6558789" y="1135440"/>
            <a:ext cx="1810211" cy="2403029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3604675A-E58E-9834-FBA4-24B26C16CE9D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4" y="2660790"/>
            <a:ext cx="2480961" cy="1528624"/>
          </a:xfrm>
          <a:prstGeom prst="rect">
            <a:avLst/>
          </a:prstGeom>
        </p:spPr>
      </p:pic>
      <p:pic>
        <p:nvPicPr>
          <p:cNvPr id="7" name="Immagine 6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206DF278-4720-AAE0-FA4B-A43584FCC8A0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4187846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22" grpId="0"/>
      <p:bldP spid="25" grpId="0"/>
      <p:bldP spid="30" grpId="0"/>
      <p:bldP spid="6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7C872-D4D1-62D6-76FB-2EF9B67C5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tangolo con angoli arrotondati 17">
            <a:extLst>
              <a:ext uri="{FF2B5EF4-FFF2-40B4-BE49-F238E27FC236}">
                <a16:creationId xmlns:a16="http://schemas.microsoft.com/office/drawing/2014/main" id="{8FAFBF77-7206-DBEA-5F2B-EFBDE5D2DE81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720B520-C73F-92B7-5B98-BE5592561C24}"/>
              </a:ext>
            </a:extLst>
          </p:cNvPr>
          <p:cNvSpPr txBox="1"/>
          <p:nvPr/>
        </p:nvSpPr>
        <p:spPr>
          <a:xfrm>
            <a:off x="1105189" y="262131"/>
            <a:ext cx="8539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targets so far…</a:t>
            </a:r>
            <a:endParaRPr lang="en-US" sz="3000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Segnaposto numero diapositiva 3">
            <a:extLst>
              <a:ext uri="{FF2B5EF4-FFF2-40B4-BE49-F238E27FC236}">
                <a16:creationId xmlns:a16="http://schemas.microsoft.com/office/drawing/2014/main" id="{44AFF806-E878-FEF0-C6BD-800C31101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0FE51F20-9F84-412A-96B5-E228C5307CB0}" type="slidenum">
              <a:rPr lang="it-IT" smtClean="0"/>
              <a:t>22</a:t>
            </a:fld>
            <a:endParaRPr lang="it-IT"/>
          </a:p>
        </p:txBody>
      </p:sp>
      <p:cxnSp>
        <p:nvCxnSpPr>
          <p:cNvPr id="38" name="Connettore diritto 37">
            <a:extLst>
              <a:ext uri="{FF2B5EF4-FFF2-40B4-BE49-F238E27FC236}">
                <a16:creationId xmlns:a16="http://schemas.microsoft.com/office/drawing/2014/main" id="{1D4EE5DB-A726-8117-65F9-E502F6D61044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Oval 27">
            <a:extLst>
              <a:ext uri="{FF2B5EF4-FFF2-40B4-BE49-F238E27FC236}">
                <a16:creationId xmlns:a16="http://schemas.microsoft.com/office/drawing/2014/main" id="{7000963A-0987-2F64-52D9-8D84D1E695DB}"/>
              </a:ext>
            </a:extLst>
          </p:cNvPr>
          <p:cNvSpPr/>
          <p:nvPr/>
        </p:nvSpPr>
        <p:spPr>
          <a:xfrm>
            <a:off x="284397" y="118407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6ADB1AF7-DDB7-F0AC-225E-D0E91A8069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8" r="1"/>
          <a:stretch>
            <a:fillRect/>
          </a:stretch>
        </p:blipFill>
        <p:spPr>
          <a:xfrm>
            <a:off x="1" y="1698024"/>
            <a:ext cx="12182375" cy="451152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2362A974-13A4-741E-AEC5-A1D25B255108}"/>
              </a:ext>
            </a:extLst>
          </p:cNvPr>
          <p:cNvSpPr txBox="1"/>
          <p:nvPr/>
        </p:nvSpPr>
        <p:spPr>
          <a:xfrm>
            <a:off x="2544940" y="3882311"/>
            <a:ext cx="1156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Y targets for </a:t>
            </a:r>
            <a:r>
              <a:rPr lang="it-IT" sz="1600" i="1" baseline="30000" dirty="0">
                <a:solidFill>
                  <a:schemeClr val="bg1">
                    <a:lumMod val="75000"/>
                  </a:schemeClr>
                </a:solidFill>
              </a:rPr>
              <a:t>89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Zr</a:t>
            </a:r>
          </a:p>
        </p:txBody>
      </p:sp>
      <p:pic>
        <p:nvPicPr>
          <p:cNvPr id="10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53F128E-9731-9D67-C25F-5D2CEAB1611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9" r="10872" b="6000"/>
          <a:stretch/>
        </p:blipFill>
        <p:spPr>
          <a:xfrm rot="16200000">
            <a:off x="625662" y="4404164"/>
            <a:ext cx="1522373" cy="993314"/>
          </a:xfrm>
          <a:prstGeom prst="roundRect">
            <a:avLst/>
          </a:prstGeom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3ED76F4-DEB6-2F98-CD8A-DB1DAF35B676}"/>
              </a:ext>
            </a:extLst>
          </p:cNvPr>
          <p:cNvSpPr txBox="1"/>
          <p:nvPr/>
        </p:nvSpPr>
        <p:spPr>
          <a:xfrm>
            <a:off x="5288102" y="1892605"/>
            <a:ext cx="1334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baseline="30000" dirty="0" err="1">
                <a:solidFill>
                  <a:schemeClr val="bg1">
                    <a:lumMod val="75000"/>
                  </a:schemeClr>
                </a:solidFill>
              </a:rPr>
              <a:t>xx</a:t>
            </a:r>
            <a:r>
              <a:rPr lang="it-IT" sz="1600" i="1" dirty="0" err="1">
                <a:solidFill>
                  <a:schemeClr val="bg1">
                    <a:lumMod val="75000"/>
                  </a:schemeClr>
                </a:solidFill>
              </a:rPr>
              <a:t>ZnO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 targets for </a:t>
            </a:r>
            <a:r>
              <a:rPr lang="it-IT" sz="1600" i="1" baseline="30000" dirty="0">
                <a:solidFill>
                  <a:schemeClr val="bg1">
                    <a:lumMod val="75000"/>
                  </a:schemeClr>
                </a:solidFill>
              </a:rPr>
              <a:t>6x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Cu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55F39B4D-0123-7BFC-FE96-B6F8D60B61A7}"/>
              </a:ext>
            </a:extLst>
          </p:cNvPr>
          <p:cNvSpPr txBox="1"/>
          <p:nvPr/>
        </p:nvSpPr>
        <p:spPr>
          <a:xfrm>
            <a:off x="758630" y="1895918"/>
            <a:ext cx="1548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600" i="1" baseline="30000" dirty="0">
                <a:solidFill>
                  <a:schemeClr val="bg1">
                    <a:lumMod val="75000"/>
                  </a:schemeClr>
                </a:solidFill>
              </a:rPr>
              <a:t>155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Gd</a:t>
            </a:r>
            <a:r>
              <a:rPr lang="it-IT" sz="1600" i="1" baseline="-25000" dirty="0">
                <a:solidFill>
                  <a:schemeClr val="bg1">
                    <a:lumMod val="75000"/>
                  </a:schemeClr>
                </a:solidFill>
              </a:rPr>
              <a:t>2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O</a:t>
            </a:r>
            <a:r>
              <a:rPr lang="it-IT" sz="1600" i="1" baseline="-25000" dirty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 targets for </a:t>
            </a:r>
            <a:r>
              <a:rPr lang="it-IT" sz="1600" i="1" baseline="30000" dirty="0">
                <a:solidFill>
                  <a:schemeClr val="bg1">
                    <a:lumMod val="75000"/>
                  </a:schemeClr>
                </a:solidFill>
              </a:rPr>
              <a:t>155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Tb</a:t>
            </a:r>
          </a:p>
        </p:txBody>
      </p:sp>
      <p:pic>
        <p:nvPicPr>
          <p:cNvPr id="27" name="Immagine 26" descr="Immagine che contiene testo, cartello, segnaletica, Carattere&#10;&#10;Il contenuto generato dall'IA potrebbe non essere corretto.">
            <a:extLst>
              <a:ext uri="{FF2B5EF4-FFF2-40B4-BE49-F238E27FC236}">
                <a16:creationId xmlns:a16="http://schemas.microsoft.com/office/drawing/2014/main" id="{1A2FDD6C-178C-22F4-1A38-D0567B637B8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350" t="10720" r="19295" b="834"/>
          <a:stretch>
            <a:fillRect/>
          </a:stretch>
        </p:blipFill>
        <p:spPr>
          <a:xfrm>
            <a:off x="1606251" y="4749170"/>
            <a:ext cx="1415142" cy="1296610"/>
          </a:xfrm>
          <a:prstGeom prst="rect">
            <a:avLst/>
          </a:prstGeom>
        </p:spPr>
      </p:pic>
      <p:pic>
        <p:nvPicPr>
          <p:cNvPr id="28" name="Immagine 27">
            <a:extLst>
              <a:ext uri="{FF2B5EF4-FFF2-40B4-BE49-F238E27FC236}">
                <a16:creationId xmlns:a16="http://schemas.microsoft.com/office/drawing/2014/main" id="{E5CA6324-4A7F-09AC-EFDB-388A26DD10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6687323" y="1416326"/>
            <a:ext cx="887097" cy="1537335"/>
          </a:xfrm>
          <a:prstGeom prst="rect">
            <a:avLst/>
          </a:prstGeom>
        </p:spPr>
      </p:pic>
      <p:pic>
        <p:nvPicPr>
          <p:cNvPr id="29" name="Immagine 28" descr="Immagine che contiene testo, Sacchetto di plastica, Trasparenza, Materiali da imballaggio&#10;&#10;Il contenuto generato dall'IA potrebbe non essere corretto.">
            <a:extLst>
              <a:ext uri="{FF2B5EF4-FFF2-40B4-BE49-F238E27FC236}">
                <a16:creationId xmlns:a16="http://schemas.microsoft.com/office/drawing/2014/main" id="{E64FDA70-D619-8AA5-8D81-B4B69AAA63B0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35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5449" b="32176" l="31127" r="35087">
                        <a14:foregroundMark x1="33159" y1="31985" x2="33341" y2="31985"/>
                        <a14:foregroundMark x1="33341" y1="31419" x2="33341" y2="3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32" t="24608" r="64418" b="66983"/>
          <a:stretch>
            <a:fillRect/>
          </a:stretch>
        </p:blipFill>
        <p:spPr>
          <a:xfrm>
            <a:off x="6720170" y="1589574"/>
            <a:ext cx="848620" cy="811431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D2391F84-1190-FC3E-2679-32D54FF5E186}"/>
              </a:ext>
            </a:extLst>
          </p:cNvPr>
          <p:cNvSpPr txBox="1"/>
          <p:nvPr/>
        </p:nvSpPr>
        <p:spPr>
          <a:xfrm>
            <a:off x="7349239" y="1505842"/>
            <a:ext cx="13395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Tb</a:t>
            </a:r>
            <a:r>
              <a:rPr lang="it-IT" sz="1600" i="1" baseline="-25000" dirty="0">
                <a:solidFill>
                  <a:schemeClr val="bg1">
                    <a:lumMod val="75000"/>
                  </a:schemeClr>
                </a:solidFill>
              </a:rPr>
              <a:t>2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O</a:t>
            </a:r>
            <a:r>
              <a:rPr lang="it-IT" sz="1600" i="1" baseline="-25000" dirty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 targets </a:t>
            </a:r>
          </a:p>
          <a:p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for </a:t>
            </a:r>
            <a:r>
              <a:rPr lang="it-IT" sz="1600" i="1" baseline="30000" dirty="0">
                <a:solidFill>
                  <a:schemeClr val="bg1">
                    <a:lumMod val="75000"/>
                  </a:schemeClr>
                </a:solidFill>
              </a:rPr>
              <a:t>155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Tb</a:t>
            </a:r>
          </a:p>
          <a:p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(</a:t>
            </a:r>
            <a:r>
              <a:rPr lang="it-IT" sz="1600" i="1" dirty="0" err="1">
                <a:solidFill>
                  <a:schemeClr val="bg1">
                    <a:lumMod val="75000"/>
                  </a:schemeClr>
                </a:solidFill>
              </a:rPr>
              <a:t>indirect</a:t>
            </a:r>
            <a:r>
              <a:rPr lang="it-IT" sz="1600" i="1" dirty="0">
                <a:solidFill>
                  <a:schemeClr val="bg1">
                    <a:lumMod val="75000"/>
                  </a:schemeClr>
                </a:solidFill>
              </a:rPr>
              <a:t> production)</a:t>
            </a:r>
          </a:p>
        </p:txBody>
      </p:sp>
      <p:pic>
        <p:nvPicPr>
          <p:cNvPr id="31" name="Immagine 30">
            <a:extLst>
              <a:ext uri="{FF2B5EF4-FFF2-40B4-BE49-F238E27FC236}">
                <a16:creationId xmlns:a16="http://schemas.microsoft.com/office/drawing/2014/main" id="{85BC22C7-50E5-E684-2527-F87BD94E8D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3581019" y="3667773"/>
            <a:ext cx="887097" cy="1537335"/>
          </a:xfrm>
          <a:prstGeom prst="rect">
            <a:avLst/>
          </a:prstGeom>
        </p:spPr>
      </p:pic>
      <p:pic>
        <p:nvPicPr>
          <p:cNvPr id="32" name="Picture 18" descr="A close up of a speaker&#10;&#10;Description automatically generated">
            <a:extLst>
              <a:ext uri="{FF2B5EF4-FFF2-40B4-BE49-F238E27FC236}">
                <a16:creationId xmlns:a16="http://schemas.microsoft.com/office/drawing/2014/main" id="{5D317085-6311-15EF-9285-BF5507F75F33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alphaModFix amt="35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516" b="45484" l="53814" r="94835">
                        <a14:foregroundMark x1="72012" y1="44645" x2="76456" y2="45484"/>
                        <a14:foregroundMark x1="62643" y1="9290" x2="62342" y2="9935"/>
                        <a14:foregroundMark x1="61021" y1="11290" x2="59039" y2="13290"/>
                        <a14:foregroundMark x1="89730" y1="12968" x2="90390" y2="14452"/>
                        <a14:foregroundMark x1="61381" y1="10129" x2="59940" y2="11806"/>
                        <a14:foregroundMark x1="56637" y1="34323" x2="55916" y2="31677"/>
                        <a14:foregroundMark x1="54955" y1="27290" x2="54955" y2="25226"/>
                        <a14:foregroundMark x1="55135" y1="22839" x2="55616" y2="21161"/>
                        <a14:foregroundMark x1="56216" y1="19161" x2="56997" y2="17161"/>
                        <a14:foregroundMark x1="57658" y1="15677" x2="58198" y2="14516"/>
                        <a14:foregroundMark x1="73754" y1="4516" x2="75435" y2="4581"/>
                        <a14:foregroundMark x1="89850" y1="12968" x2="93694" y2="30903"/>
                        <a14:foregroundMark x1="93694" y1="30903" x2="92853" y2="32129"/>
                        <a14:foregroundMark x1="55485" y1="24452" x2="55916" y2="31806"/>
                        <a14:foregroundMark x1="55432" y1="23548" x2="55485" y2="24452"/>
                        <a14:foregroundMark x1="55375" y1="22581" x2="55432" y2="23548"/>
                        <a14:foregroundMark x1="54900" y1="24903" x2="54775" y2="25742"/>
                        <a14:foregroundMark x1="55102" y1="23548" x2="54900" y2="24903"/>
                        <a14:foregroundMark x1="55179" y1="23032" x2="55102" y2="23548"/>
                        <a14:foregroundMark x1="55255" y1="22516" x2="55179" y2="23032"/>
                        <a14:foregroundMark x1="55375" y1="27935" x2="56036" y2="31290"/>
                        <a14:foregroundMark x1="57658" y1="15355" x2="56697" y2="17548"/>
                        <a14:backgroundMark x1="54354" y1="24903" x2="54354" y2="24903"/>
                        <a14:backgroundMark x1="54595" y1="23548" x2="54595" y2="23548"/>
                        <a14:backgroundMark x1="54955" y1="23032" x2="54955" y2="23032"/>
                        <a14:backgroundMark x1="54775" y1="24452" x2="54775" y2="24452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349" t="4143" r="4634" b="53169"/>
          <a:stretch>
            <a:fillRect/>
          </a:stretch>
        </p:blipFill>
        <p:spPr>
          <a:xfrm>
            <a:off x="3529047" y="3623287"/>
            <a:ext cx="1032922" cy="1000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Immagine 32">
            <a:extLst>
              <a:ext uri="{FF2B5EF4-FFF2-40B4-BE49-F238E27FC236}">
                <a16:creationId xmlns:a16="http://schemas.microsoft.com/office/drawing/2014/main" id="{1DEE608F-B636-DCDA-A72E-662B2846F2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6820107" y="3359105"/>
            <a:ext cx="887097" cy="1537335"/>
          </a:xfrm>
          <a:prstGeom prst="rect">
            <a:avLst/>
          </a:prstGeom>
        </p:spPr>
      </p:pic>
      <p:pic>
        <p:nvPicPr>
          <p:cNvPr id="39" name="Immagine 38">
            <a:extLst>
              <a:ext uri="{FF2B5EF4-FFF2-40B4-BE49-F238E27FC236}">
                <a16:creationId xmlns:a16="http://schemas.microsoft.com/office/drawing/2014/main" id="{0C8892DA-B92D-93A7-A1A0-56CC01B4DDA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4335665" y="1927628"/>
            <a:ext cx="887097" cy="1537335"/>
          </a:xfrm>
          <a:prstGeom prst="rect">
            <a:avLst/>
          </a:prstGeom>
        </p:spPr>
      </p:pic>
      <p:pic>
        <p:nvPicPr>
          <p:cNvPr id="50" name="Immagine 49">
            <a:extLst>
              <a:ext uri="{FF2B5EF4-FFF2-40B4-BE49-F238E27FC236}">
                <a16:creationId xmlns:a16="http://schemas.microsoft.com/office/drawing/2014/main" id="{D3CF2BBA-3D82-7FB2-E2B8-A19BE246E3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2324017" y="1772064"/>
            <a:ext cx="887097" cy="1537335"/>
          </a:xfrm>
          <a:prstGeom prst="rect">
            <a:avLst/>
          </a:prstGeom>
        </p:spPr>
      </p:pic>
      <p:pic>
        <p:nvPicPr>
          <p:cNvPr id="51" name="Immagine 50">
            <a:extLst>
              <a:ext uri="{FF2B5EF4-FFF2-40B4-BE49-F238E27FC236}">
                <a16:creationId xmlns:a16="http://schemas.microsoft.com/office/drawing/2014/main" id="{C9260ACA-144D-4CBE-01AD-59169F2E924D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alphaModFix amt="35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39620" t="28961" r="38158" b="31213"/>
          <a:stretch/>
        </p:blipFill>
        <p:spPr>
          <a:xfrm>
            <a:off x="2229313" y="1517927"/>
            <a:ext cx="1151621" cy="1161724"/>
          </a:xfrm>
          <a:prstGeom prst="ellipse">
            <a:avLst/>
          </a:prstGeom>
        </p:spPr>
      </p:pic>
      <p:pic>
        <p:nvPicPr>
          <p:cNvPr id="53" name="Immagine 52" descr="Immagine che contiene testo, mappa, schermata, calligrafia&#10;&#10;Il contenuto generato dall'IA potrebbe non essere corretto.">
            <a:extLst>
              <a:ext uri="{FF2B5EF4-FFF2-40B4-BE49-F238E27FC236}">
                <a16:creationId xmlns:a16="http://schemas.microsoft.com/office/drawing/2014/main" id="{EC65B7BE-344D-36AC-B79C-4FFD1ABD7673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 amt="35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7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62" t="48621" r="48293" b="24653"/>
          <a:stretch/>
        </p:blipFill>
        <p:spPr>
          <a:xfrm>
            <a:off x="4204514" y="1737838"/>
            <a:ext cx="1139490" cy="1161724"/>
          </a:xfrm>
          <a:prstGeom prst="ellipse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4" name="Picture 2" descr="A picture containing text, caliper&#10;&#10;Description automatically generated">
            <a:extLst>
              <a:ext uri="{FF2B5EF4-FFF2-40B4-BE49-F238E27FC236}">
                <a16:creationId xmlns:a16="http://schemas.microsoft.com/office/drawing/2014/main" id="{6DCA43DE-B398-A4D2-EEE3-96BF0CB58C66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alphaModFix amt="35000"/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39865" b="71897" l="14988" r="57234">
                        <a14:foregroundMark x1="31047" y1="41558" x2="38194" y2="41059"/>
                        <a14:foregroundMark x1="44242" y1="41645" x2="50087" y2="47157"/>
                        <a14:foregroundMark x1="21846" y1="67535" x2="41117" y2="71897"/>
                        <a14:foregroundMark x1="57234" y1="55035" x2="56800" y2="56814"/>
                        <a14:foregroundMark x1="16233" y1="51042" x2="21644" y2="67448"/>
                        <a14:foregroundMark x1="24334" y1="43424" x2="16753" y2="62500"/>
                        <a14:foregroundMark x1="16753" y1="62500" x2="20775" y2="67448"/>
                        <a14:foregroundMark x1="15365" y1="51693" x2="16753" y2="62826"/>
                        <a14:foregroundMark x1="33970" y1="39844" x2="35041" y2="398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14" t="36112" r="38149" b="26112"/>
          <a:stretch/>
        </p:blipFill>
        <p:spPr>
          <a:xfrm>
            <a:off x="6651747" y="3009172"/>
            <a:ext cx="1339562" cy="1296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6" descr="Qual è il prossimo segnale stradale sullo sfondo sfocato? | Foto Premium">
            <a:extLst>
              <a:ext uri="{FF2B5EF4-FFF2-40B4-BE49-F238E27FC236}">
                <a16:creationId xmlns:a16="http://schemas.microsoft.com/office/drawing/2014/main" id="{8A1D427A-5F61-F582-2A0A-5F9335E736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14" t="31379" r="8657" b="26763"/>
          <a:stretch>
            <a:fillRect/>
          </a:stretch>
        </p:blipFill>
        <p:spPr bwMode="auto">
          <a:xfrm>
            <a:off x="9610683" y="1793719"/>
            <a:ext cx="1836724" cy="59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D0326255-A2E1-8EAE-FA90-805B5F05EF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66" b="44411" l="67536" r="73357">
                        <a14:foregroundMark x1="70798" y1="37915" x2="70697" y2="34592"/>
                        <a14:foregroundMark x1="70798" y1="44411" x2="70798" y2="42900"/>
                        <a14:foregroundMark x1="70998" y1="29456" x2="70998" y2="29456"/>
                        <a14:backgroundMark x1="68991" y1="14199" x2="71801" y2="19940"/>
                        <a14:backgroundMark x1="72403" y1="10423" x2="70597" y2="17523"/>
                        <a14:backgroundMark x1="72253" y1="8761" x2="70597" y2="7855"/>
                        <a14:backgroundMark x1="69543" y1="12538" x2="68440" y2="22054"/>
                        <a14:backgroundMark x1="72855" y1="21752" x2="72855" y2="25378"/>
                      </a14:backgroundRemoval>
                    </a14:imgEffect>
                  </a14:imgLayer>
                </a14:imgProps>
              </a:ext>
            </a:extLst>
          </a:blip>
          <a:srcRect l="66823" t="5562" r="25876" b="56346"/>
          <a:stretch>
            <a:fillRect/>
          </a:stretch>
        </p:blipFill>
        <p:spPr>
          <a:xfrm>
            <a:off x="10019572" y="1426385"/>
            <a:ext cx="887097" cy="1537335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E5930CF2-72C0-3C6F-1F7B-448E87F991AF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b="24330"/>
          <a:stretch>
            <a:fillRect/>
          </a:stretch>
        </p:blipFill>
        <p:spPr>
          <a:xfrm>
            <a:off x="8091015" y="3234154"/>
            <a:ext cx="3976695" cy="1937882"/>
          </a:xfrm>
          <a:prstGeom prst="rect">
            <a:avLst/>
          </a:prstGeom>
          <a:ln w="57150">
            <a:solidFill>
              <a:srgbClr val="FED116"/>
            </a:solidFill>
          </a:ln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6DBAE212-6012-114D-C0D2-17D6BCF28415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89167FD1-279D-3993-A969-9D2756B323FC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CCC4FE1E-FA4A-F637-7E31-D9124445FF62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11" name="Immagine 10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E7058C3E-4C50-6765-EBD5-FD4913D1C109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3797268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A6397D0D-17DE-C9EA-94B4-1CB814036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23</a:t>
            </a:fld>
            <a:endParaRPr lang="it-IT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4DC28AF9-B244-2B57-2C82-004F1F2209B6}"/>
              </a:ext>
            </a:extLst>
          </p:cNvPr>
          <p:cNvSpPr txBox="1"/>
          <p:nvPr/>
        </p:nvSpPr>
        <p:spPr>
          <a:xfrm>
            <a:off x="361720" y="2134171"/>
            <a:ext cx="18020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 err="1"/>
              <a:t>Cryomilling</a:t>
            </a:r>
            <a:endParaRPr lang="en-US" sz="2000" b="1" noProof="0" dirty="0"/>
          </a:p>
        </p:txBody>
      </p:sp>
      <p:sp>
        <p:nvSpPr>
          <p:cNvPr id="14" name="Rettangolo con angoli arrotondati 13">
            <a:extLst>
              <a:ext uri="{FF2B5EF4-FFF2-40B4-BE49-F238E27FC236}">
                <a16:creationId xmlns:a16="http://schemas.microsoft.com/office/drawing/2014/main" id="{75427E93-4595-011B-8CB3-204E0C9A813D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F6150F1A-B66D-7623-0A5A-A8216EBF155C}"/>
              </a:ext>
            </a:extLst>
          </p:cNvPr>
          <p:cNvSpPr txBox="1"/>
          <p:nvPr/>
        </p:nvSpPr>
        <p:spPr>
          <a:xfrm>
            <a:off x="1276120" y="237990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preparation process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7C36883C-9C15-7665-2032-E5AD8FF1ECAD}"/>
              </a:ext>
            </a:extLst>
          </p:cNvPr>
          <p:cNvSpPr txBox="1"/>
          <p:nvPr/>
        </p:nvSpPr>
        <p:spPr>
          <a:xfrm>
            <a:off x="-54785" y="4866712"/>
            <a:ext cx="26618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Material recovery - Powder synthesis   </a:t>
            </a:r>
            <a:endParaRPr lang="en-US" sz="2000" b="1" noProof="0" dirty="0"/>
          </a:p>
        </p:txBody>
      </p:sp>
      <p:pic>
        <p:nvPicPr>
          <p:cNvPr id="3" name="Elemento grafico 2" descr="Frecce a zig zag con riempimento a tinta unita">
            <a:extLst>
              <a:ext uri="{FF2B5EF4-FFF2-40B4-BE49-F238E27FC236}">
                <a16:creationId xmlns:a16="http://schemas.microsoft.com/office/drawing/2014/main" id="{4D552032-679A-7F69-A537-6141C37C8C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1720" y="110308"/>
            <a:ext cx="914400" cy="914400"/>
          </a:xfrm>
          <a:prstGeom prst="rect">
            <a:avLst/>
          </a:prstGeom>
        </p:spPr>
      </p:pic>
      <p:pic>
        <p:nvPicPr>
          <p:cNvPr id="16" name="Picture 7" descr="A picture containing indoor, tableware, helmet&#10;&#10;Description automatically generated">
            <a:extLst>
              <a:ext uri="{FF2B5EF4-FFF2-40B4-BE49-F238E27FC236}">
                <a16:creationId xmlns:a16="http://schemas.microsoft.com/office/drawing/2014/main" id="{42031032-0CE7-532D-2B55-1D8BBBAF02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76" t="34127" r="37297" b="36141"/>
          <a:stretch/>
        </p:blipFill>
        <p:spPr>
          <a:xfrm>
            <a:off x="6487554" y="1278655"/>
            <a:ext cx="1352552" cy="176224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noFill/>
            <a:miter lim="800000"/>
          </a:ln>
          <a:effectLst/>
        </p:spPr>
      </p:pic>
      <p:sp>
        <p:nvSpPr>
          <p:cNvPr id="17" name="CasellaDiTesto 45">
            <a:extLst>
              <a:ext uri="{FF2B5EF4-FFF2-40B4-BE49-F238E27FC236}">
                <a16:creationId xmlns:a16="http://schemas.microsoft.com/office/drawing/2014/main" id="{4F564BC8-1159-2912-C080-8AB160BFFBBB}"/>
              </a:ext>
            </a:extLst>
          </p:cNvPr>
          <p:cNvSpPr txBox="1"/>
          <p:nvPr/>
        </p:nvSpPr>
        <p:spPr>
          <a:xfrm>
            <a:off x="6596696" y="3040898"/>
            <a:ext cx="1134268" cy="64698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After </a:t>
            </a:r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milling</a:t>
            </a: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Immagine 16">
            <a:extLst>
              <a:ext uri="{FF2B5EF4-FFF2-40B4-BE49-F238E27FC236}">
                <a16:creationId xmlns:a16="http://schemas.microsoft.com/office/drawing/2014/main" id="{1C614A7C-FA2B-BD54-FC89-D41A5E8EBF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8518" y="1289951"/>
            <a:ext cx="1491137" cy="184514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noFill/>
            <a:miter lim="800000"/>
          </a:ln>
          <a:effectLst/>
        </p:spPr>
      </p:pic>
      <p:sp>
        <p:nvSpPr>
          <p:cNvPr id="20" name="CasellaDiTesto 44">
            <a:extLst>
              <a:ext uri="{FF2B5EF4-FFF2-40B4-BE49-F238E27FC236}">
                <a16:creationId xmlns:a16="http://schemas.microsoft.com/office/drawing/2014/main" id="{B209BCB0-36DD-4990-D41A-0F61F8AB6079}"/>
              </a:ext>
            </a:extLst>
          </p:cNvPr>
          <p:cNvSpPr txBox="1"/>
          <p:nvPr/>
        </p:nvSpPr>
        <p:spPr>
          <a:xfrm>
            <a:off x="2517350" y="3040898"/>
            <a:ext cx="1491973" cy="64698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Original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powder</a:t>
            </a:r>
          </a:p>
        </p:txBody>
      </p:sp>
      <p:pic>
        <p:nvPicPr>
          <p:cNvPr id="21" name="Picture 23" descr="A picture containing text, indoor, appliance, kitchen appliance&#10;&#10;Description automatically generated">
            <a:extLst>
              <a:ext uri="{FF2B5EF4-FFF2-40B4-BE49-F238E27FC236}">
                <a16:creationId xmlns:a16="http://schemas.microsoft.com/office/drawing/2014/main" id="{E098586D-9778-D7E3-034D-721DB46A52F5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5" t="26073" r="123" b="495"/>
          <a:stretch/>
        </p:blipFill>
        <p:spPr bwMode="auto">
          <a:xfrm>
            <a:off x="4333902" y="1253673"/>
            <a:ext cx="1633560" cy="184514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noFill/>
            <a:miter lim="800000"/>
          </a:ln>
          <a:effectLst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2" name="Freccia a destra 19">
            <a:extLst>
              <a:ext uri="{FF2B5EF4-FFF2-40B4-BE49-F238E27FC236}">
                <a16:creationId xmlns:a16="http://schemas.microsoft.com/office/drawing/2014/main" id="{92A48A0B-B0BF-FD78-6680-88017B23B610}"/>
              </a:ext>
            </a:extLst>
          </p:cNvPr>
          <p:cNvSpPr/>
          <p:nvPr/>
        </p:nvSpPr>
        <p:spPr>
          <a:xfrm>
            <a:off x="3959024" y="2044359"/>
            <a:ext cx="344045" cy="230833"/>
          </a:xfrm>
          <a:prstGeom prst="rightArrow">
            <a:avLst/>
          </a:prstGeom>
          <a:solidFill>
            <a:srgbClr val="92D05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13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CasellaDiTesto 45">
            <a:extLst>
              <a:ext uri="{FF2B5EF4-FFF2-40B4-BE49-F238E27FC236}">
                <a16:creationId xmlns:a16="http://schemas.microsoft.com/office/drawing/2014/main" id="{09F4C3F8-F556-CFD3-DA3E-0210A0467FF5}"/>
              </a:ext>
            </a:extLst>
          </p:cNvPr>
          <p:cNvSpPr txBox="1"/>
          <p:nvPr/>
        </p:nvSpPr>
        <p:spPr>
          <a:xfrm>
            <a:off x="4575567" y="1317972"/>
            <a:ext cx="1288473" cy="37457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</p:spPr>
        <p:txBody>
          <a:bodyPr wrap="square" rtlCol="0">
            <a:spAutoFit/>
          </a:bodyPr>
          <a:lstStyle>
            <a:defPPr>
              <a:defRPr lang="it-IT"/>
            </a:defPPr>
            <a:lvl1pPr algn="ctr"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it-IT" dirty="0"/>
              <a:t>Cryomill</a:t>
            </a:r>
          </a:p>
        </p:txBody>
      </p:sp>
      <p:sp>
        <p:nvSpPr>
          <p:cNvPr id="24" name="Freccia a destra 19">
            <a:extLst>
              <a:ext uri="{FF2B5EF4-FFF2-40B4-BE49-F238E27FC236}">
                <a16:creationId xmlns:a16="http://schemas.microsoft.com/office/drawing/2014/main" id="{145700D8-DBC8-1E1E-2044-34038E8BBBD3}"/>
              </a:ext>
            </a:extLst>
          </p:cNvPr>
          <p:cNvSpPr/>
          <p:nvPr/>
        </p:nvSpPr>
        <p:spPr>
          <a:xfrm>
            <a:off x="6119686" y="2034634"/>
            <a:ext cx="344045" cy="230833"/>
          </a:xfrm>
          <a:prstGeom prst="rightArrow">
            <a:avLst/>
          </a:prstGeom>
          <a:solidFill>
            <a:srgbClr val="92D05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13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4">
            <a:extLst>
              <a:ext uri="{FF2B5EF4-FFF2-40B4-BE49-F238E27FC236}">
                <a16:creationId xmlns:a16="http://schemas.microsoft.com/office/drawing/2014/main" id="{0743EFA6-2BDD-11AE-9CCD-B9746D50CF50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9" t="135" r="35312" b="16236"/>
          <a:stretch/>
        </p:blipFill>
        <p:spPr bwMode="auto">
          <a:xfrm>
            <a:off x="4839206" y="2648781"/>
            <a:ext cx="1386632" cy="1420880"/>
          </a:xfrm>
          <a:prstGeom prst="roundRect">
            <a:avLst>
              <a:gd name="adj" fmla="val 16667"/>
            </a:avLst>
          </a:prstGeom>
          <a:ln w="28575">
            <a:solidFill>
              <a:schemeClr val="accent4">
                <a:lumMod val="40000"/>
                <a:lumOff val="60000"/>
              </a:schemeClr>
            </a:solidFill>
          </a:ln>
          <a:effectLst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6" name="TextBox 10">
            <a:extLst>
              <a:ext uri="{FF2B5EF4-FFF2-40B4-BE49-F238E27FC236}">
                <a16:creationId xmlns:a16="http://schemas.microsoft.com/office/drawing/2014/main" id="{DBF60511-4AB8-1400-A543-FB24DEA5FFF8}"/>
              </a:ext>
            </a:extLst>
          </p:cNvPr>
          <p:cNvSpPr txBox="1"/>
          <p:nvPr/>
        </p:nvSpPr>
        <p:spPr>
          <a:xfrm flipH="1">
            <a:off x="7840106" y="1335599"/>
            <a:ext cx="4128979" cy="1950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2100"/>
              </a:lnSpc>
              <a:buFont typeface="Wingdings" panose="05000000000000000000" pitchFamily="2" charset="2"/>
              <a:buChar char="ü"/>
              <a:defRPr/>
            </a:pP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Reduction of the powder size through the </a:t>
            </a:r>
            <a:r>
              <a:rPr lang="it-IT" sz="1400" b="1" dirty="0">
                <a:latin typeface="Arial" panose="020B0604020202020204" pitchFamily="34" charset="0"/>
                <a:cs typeface="Arial" panose="020B0604020202020204" pitchFamily="34" charset="0"/>
              </a:rPr>
              <a:t>milling at liquid nitrogen temperature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melting</a:t>
            </a:r>
          </a:p>
          <a:p>
            <a:pPr marL="342900" indent="-342900">
              <a:lnSpc>
                <a:spcPts val="2100"/>
              </a:lnSpc>
              <a:buFont typeface="Wingdings" panose="05000000000000000000" pitchFamily="2" charset="2"/>
              <a:buChar char="ü"/>
              <a:defRPr/>
            </a:pPr>
            <a:r>
              <a:rPr lang="it-IT" sz="1400" b="1" dirty="0">
                <a:latin typeface="Arial" panose="020B0604020202020204" pitchFamily="34" charset="0"/>
                <a:cs typeface="Arial" panose="020B0604020202020204" pitchFamily="34" charset="0"/>
              </a:rPr>
              <a:t>Liquid nitrogen is not in contact with the material of interest to </a:t>
            </a:r>
            <a:r>
              <a:rPr lang="it-IT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it-IT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contamination</a:t>
            </a:r>
            <a:endParaRPr lang="it-IT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2100"/>
              </a:lnSpc>
              <a:buFont typeface="Wingdings" panose="05000000000000000000" pitchFamily="2" charset="2"/>
              <a:buChar char="ü"/>
              <a:defRPr/>
            </a:pPr>
            <a:r>
              <a:rPr lang="it-IT" sz="1400" b="1" dirty="0">
                <a:latin typeface="Arial" panose="020B0604020202020204" pitchFamily="34" charset="0"/>
                <a:cs typeface="Arial" panose="020B0604020202020204" pitchFamily="34" charset="0"/>
              </a:rPr>
              <a:t>Small jar 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to reduce/avoid the contamination from the jar and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sphere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  <a:endParaRPr lang="it-IT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Immagine 28">
            <a:extLst>
              <a:ext uri="{FF2B5EF4-FFF2-40B4-BE49-F238E27FC236}">
                <a16:creationId xmlns:a16="http://schemas.microsoft.com/office/drawing/2014/main" id="{4041413D-7B34-C7EC-FC7A-EC31A5402BE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7011"/>
          <a:stretch>
            <a:fillRect/>
          </a:stretch>
        </p:blipFill>
        <p:spPr>
          <a:xfrm>
            <a:off x="2894515" y="4666007"/>
            <a:ext cx="5722620" cy="982794"/>
          </a:xfrm>
          <a:prstGeom prst="rect">
            <a:avLst/>
          </a:prstGeom>
        </p:spPr>
      </p:pic>
      <p:sp>
        <p:nvSpPr>
          <p:cNvPr id="30" name="TextBox 10">
            <a:extLst>
              <a:ext uri="{FF2B5EF4-FFF2-40B4-BE49-F238E27FC236}">
                <a16:creationId xmlns:a16="http://schemas.microsoft.com/office/drawing/2014/main" id="{9E4895F1-1D52-C5FC-3B58-859127CC668E}"/>
              </a:ext>
            </a:extLst>
          </p:cNvPr>
          <p:cNvSpPr txBox="1"/>
          <p:nvPr/>
        </p:nvSpPr>
        <p:spPr>
          <a:xfrm flipH="1">
            <a:off x="8904627" y="4616934"/>
            <a:ext cx="3068636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2100"/>
              </a:lnSpc>
              <a:buFont typeface="Wingdings" panose="05000000000000000000" pitchFamily="2" charset="2"/>
              <a:buChar char="ü"/>
              <a:defRPr/>
            </a:pP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Recovery of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enriched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Zn material after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irradiation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dissolution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for the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extraction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of radionuclide of </a:t>
            </a:r>
            <a:r>
              <a:rPr lang="it-IT" sz="1400" dirty="0" err="1">
                <a:latin typeface="Arial" panose="020B0604020202020204" pitchFamily="34" charset="0"/>
                <a:cs typeface="Arial" panose="020B0604020202020204" pitchFamily="34" charset="0"/>
              </a:rPr>
              <a:t>interest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31" name="Connettore diritto 30">
            <a:extLst>
              <a:ext uri="{FF2B5EF4-FFF2-40B4-BE49-F238E27FC236}">
                <a16:creationId xmlns:a16="http://schemas.microsoft.com/office/drawing/2014/main" id="{09441775-C8F0-CC2A-F3B6-93E35FC05227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C2818FD9-7F63-D48C-8CB0-0B3D52C425C2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33" name="Immagine 32">
            <a:extLst>
              <a:ext uri="{FF2B5EF4-FFF2-40B4-BE49-F238E27FC236}">
                <a16:creationId xmlns:a16="http://schemas.microsoft.com/office/drawing/2014/main" id="{A909FB4F-AA21-9348-D290-F1D3247797B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E1A87738-C5B4-A9E2-7148-A695E31CD7EB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2" name="Immagine 1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006979AF-AE27-9FE2-F28A-B1732E59BE8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20576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7" grpId="0" animBg="1"/>
      <p:bldP spid="20" grpId="0" animBg="1"/>
      <p:bldP spid="22" grpId="0" animBg="1"/>
      <p:bldP spid="23" grpId="0" animBg="1"/>
      <p:bldP spid="24" grpId="0" animBg="1"/>
      <p:bldP spid="26" grpId="0"/>
      <p:bldP spid="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299B3-E2A6-EEC5-9816-3E1655239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7AD1E30-17FE-81C6-3FA5-92B58D639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24</a:t>
            </a:fld>
            <a:endParaRPr lang="it-IT"/>
          </a:p>
        </p:txBody>
      </p:sp>
      <p:sp>
        <p:nvSpPr>
          <p:cNvPr id="14" name="Rettangolo con angoli arrotondati 13">
            <a:extLst>
              <a:ext uri="{FF2B5EF4-FFF2-40B4-BE49-F238E27FC236}">
                <a16:creationId xmlns:a16="http://schemas.microsoft.com/office/drawing/2014/main" id="{959CE2D4-971B-F324-0B1E-68EFDBC1316D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F2FFA2D-2179-0974-24B9-D5CB219D1C50}"/>
              </a:ext>
            </a:extLst>
          </p:cNvPr>
          <p:cNvSpPr txBox="1"/>
          <p:nvPr/>
        </p:nvSpPr>
        <p:spPr>
          <a:xfrm>
            <a:off x="1276120" y="237990"/>
            <a:ext cx="91628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characterization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B4B18B30-B411-F45D-9491-B8E03DD4E967}"/>
              </a:ext>
            </a:extLst>
          </p:cNvPr>
          <p:cNvSpPr txBox="1"/>
          <p:nvPr/>
        </p:nvSpPr>
        <p:spPr>
          <a:xfrm>
            <a:off x="695003" y="3052555"/>
            <a:ext cx="50645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Accurate sample preparation based on the material to analyse</a:t>
            </a:r>
            <a:endParaRPr lang="en-GB" sz="1400" dirty="0"/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EB626970-F2CE-EC9F-541A-BE0F62610341}"/>
              </a:ext>
            </a:extLst>
          </p:cNvPr>
          <p:cNvSpPr txBox="1"/>
          <p:nvPr/>
        </p:nvSpPr>
        <p:spPr>
          <a:xfrm>
            <a:off x="378437" y="1001127"/>
            <a:ext cx="10060508" cy="2118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342900" indent="-342900">
              <a:buFont typeface="Arial" panose="020B0604020202020204" pitchFamily="34" charset="0"/>
              <a:buChar char="•"/>
              <a:defRPr sz="1800" u="sng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lnSpc>
                <a:spcPct val="150000"/>
              </a:lnSpc>
            </a:pPr>
            <a:r>
              <a:rPr lang="it-IT" b="1" u="none" dirty="0"/>
              <a:t>Scanning Electron </a:t>
            </a:r>
            <a:r>
              <a:rPr lang="it-IT" b="1" u="none" dirty="0" err="1"/>
              <a:t>Microscope</a:t>
            </a:r>
            <a:r>
              <a:rPr lang="it-IT" b="1" u="none" dirty="0"/>
              <a:t>  (SEM)</a:t>
            </a:r>
            <a:endParaRPr lang="en-GB" sz="1200" b="1" u="none" dirty="0"/>
          </a:p>
          <a:p>
            <a:pPr>
              <a:lnSpc>
                <a:spcPct val="150000"/>
              </a:lnSpc>
            </a:pPr>
            <a:r>
              <a:rPr lang="en-GB" b="1" u="none" dirty="0"/>
              <a:t>Energy Dispersive X-ray Spectrometry (EDS)</a:t>
            </a:r>
            <a:endParaRPr lang="en-GB" sz="1200" b="1" u="none" dirty="0"/>
          </a:p>
          <a:p>
            <a:pPr>
              <a:lnSpc>
                <a:spcPct val="150000"/>
              </a:lnSpc>
            </a:pPr>
            <a:r>
              <a:rPr lang="en-GB" b="1" u="none" dirty="0"/>
              <a:t>X-ray diffraction (XRD)</a:t>
            </a:r>
          </a:p>
          <a:p>
            <a:pPr>
              <a:lnSpc>
                <a:spcPct val="150000"/>
              </a:lnSpc>
            </a:pPr>
            <a:r>
              <a:rPr lang="it-IT" b="1" u="none" dirty="0"/>
              <a:t>Rutherford </a:t>
            </a:r>
            <a:r>
              <a:rPr lang="it-IT" b="1" u="none" dirty="0" err="1"/>
              <a:t>Backscattering</a:t>
            </a:r>
            <a:r>
              <a:rPr lang="it-IT" b="1" u="none" dirty="0"/>
              <a:t> </a:t>
            </a:r>
            <a:r>
              <a:rPr lang="it-IT" b="1" u="none" dirty="0" err="1"/>
              <a:t>Spectrometry</a:t>
            </a:r>
            <a:r>
              <a:rPr lang="it-IT" b="1" u="none" dirty="0"/>
              <a:t> or </a:t>
            </a:r>
            <a:r>
              <a:rPr lang="it-IT" b="1" u="none" dirty="0" err="1"/>
              <a:t>Elastic</a:t>
            </a:r>
            <a:r>
              <a:rPr lang="it-IT" b="1" u="none" dirty="0"/>
              <a:t> </a:t>
            </a:r>
            <a:r>
              <a:rPr lang="it-IT" b="1" u="none" dirty="0" err="1"/>
              <a:t>Backscattering</a:t>
            </a:r>
            <a:r>
              <a:rPr lang="it-IT" b="1" u="none" dirty="0"/>
              <a:t> </a:t>
            </a:r>
            <a:r>
              <a:rPr lang="it-IT" b="1" u="none" dirty="0" err="1"/>
              <a:t>Spectrometry</a:t>
            </a:r>
            <a:r>
              <a:rPr lang="it-IT" b="1" u="none" dirty="0"/>
              <a:t> (EBS)</a:t>
            </a:r>
          </a:p>
          <a:p>
            <a:pPr>
              <a:lnSpc>
                <a:spcPct val="150000"/>
              </a:lnSpc>
            </a:pPr>
            <a:r>
              <a:rPr lang="en-GB" b="1" u="none" dirty="0"/>
              <a:t>Metallurgical interface analysis at DII University of Padova</a:t>
            </a:r>
            <a:endParaRPr lang="it-IT" b="1" u="none" dirty="0"/>
          </a:p>
        </p:txBody>
      </p:sp>
      <p:pic>
        <p:nvPicPr>
          <p:cNvPr id="47" name="Immagine 46">
            <a:extLst>
              <a:ext uri="{FF2B5EF4-FFF2-40B4-BE49-F238E27FC236}">
                <a16:creationId xmlns:a16="http://schemas.microsoft.com/office/drawing/2014/main" id="{02A95A77-8793-F356-6EEE-C7C5BB627FD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6416" y="2822887"/>
            <a:ext cx="609585" cy="612632"/>
          </a:xfrm>
          <a:prstGeom prst="rect">
            <a:avLst/>
          </a:prstGeom>
        </p:spPr>
      </p:pic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4BEC868B-6924-2151-E631-A5FFFBC4034E}"/>
              </a:ext>
            </a:extLst>
          </p:cNvPr>
          <p:cNvSpPr txBox="1"/>
          <p:nvPr/>
        </p:nvSpPr>
        <p:spPr>
          <a:xfrm>
            <a:off x="672242" y="3296177"/>
            <a:ext cx="1207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/>
              <a:t>examples</a:t>
            </a:r>
            <a:endParaRPr lang="it-IT" dirty="0"/>
          </a:p>
        </p:txBody>
      </p:sp>
      <p:pic>
        <p:nvPicPr>
          <p:cNvPr id="57" name="Elemento grafico 56" descr="Lente di ingrandimento con riempimento a tinta unita">
            <a:extLst>
              <a:ext uri="{FF2B5EF4-FFF2-40B4-BE49-F238E27FC236}">
                <a16:creationId xmlns:a16="http://schemas.microsoft.com/office/drawing/2014/main" id="{92AF9F02-C6E8-443A-8D1A-D4E468D445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7706" y="116437"/>
            <a:ext cx="874593" cy="874593"/>
          </a:xfrm>
          <a:prstGeom prst="rect">
            <a:avLst/>
          </a:prstGeom>
        </p:spPr>
      </p:pic>
      <p:cxnSp>
        <p:nvCxnSpPr>
          <p:cNvPr id="58" name="Connettore diritto 57">
            <a:extLst>
              <a:ext uri="{FF2B5EF4-FFF2-40B4-BE49-F238E27FC236}">
                <a16:creationId xmlns:a16="http://schemas.microsoft.com/office/drawing/2014/main" id="{A9BE1B25-56CF-B2EA-F199-78DB5AF2AE97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CasellaDiTesto 58">
            <a:extLst>
              <a:ext uri="{FF2B5EF4-FFF2-40B4-BE49-F238E27FC236}">
                <a16:creationId xmlns:a16="http://schemas.microsoft.com/office/drawing/2014/main" id="{7F0E5788-BE75-6AD0-E6EB-995E9248DEBC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60" name="Immagine 59">
            <a:extLst>
              <a:ext uri="{FF2B5EF4-FFF2-40B4-BE49-F238E27FC236}">
                <a16:creationId xmlns:a16="http://schemas.microsoft.com/office/drawing/2014/main" id="{7AB481E7-B533-D4A1-99BE-C6B44D6B1C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61" name="CasellaDiTesto 60">
            <a:extLst>
              <a:ext uri="{FF2B5EF4-FFF2-40B4-BE49-F238E27FC236}">
                <a16:creationId xmlns:a16="http://schemas.microsoft.com/office/drawing/2014/main" id="{9B9CF2E9-3B3F-F3E4-5181-C94A9B2B8080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pic>
        <p:nvPicPr>
          <p:cNvPr id="63" name="Immagine 62">
            <a:extLst>
              <a:ext uri="{FF2B5EF4-FFF2-40B4-BE49-F238E27FC236}">
                <a16:creationId xmlns:a16="http://schemas.microsoft.com/office/drawing/2014/main" id="{DE4E138C-78A7-EA5F-7BCB-8856E12735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0659" y="3585012"/>
            <a:ext cx="8293745" cy="1194629"/>
          </a:xfrm>
          <a:prstGeom prst="rect">
            <a:avLst/>
          </a:prstGeom>
        </p:spPr>
      </p:pic>
      <p:pic>
        <p:nvPicPr>
          <p:cNvPr id="67" name="Immagine 66">
            <a:extLst>
              <a:ext uri="{FF2B5EF4-FFF2-40B4-BE49-F238E27FC236}">
                <a16:creationId xmlns:a16="http://schemas.microsoft.com/office/drawing/2014/main" id="{2FCBD9FC-06E0-EFDB-6161-CF35AD5328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10659" y="4879257"/>
            <a:ext cx="8293745" cy="918625"/>
          </a:xfrm>
          <a:prstGeom prst="rect">
            <a:avLst/>
          </a:prstGeom>
        </p:spPr>
      </p:pic>
      <p:pic>
        <p:nvPicPr>
          <p:cNvPr id="2" name="Immagine 1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070836BB-B0D9-DEBF-7105-1E3323D69B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379751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17B1B-00D0-CB09-8EA7-2339C9A69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15D94-40A4-9CD6-9777-518D05FA0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D13E-6643-49C0-867C-87A9B6A00BA2}" type="slidenum">
              <a:rPr lang="en-US" smtClean="0"/>
              <a:t>25</a:t>
            </a:fld>
            <a:endParaRPr lang="en-US" dirty="0"/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9915EA6-7E72-0148-EF4C-02757F37C71C}"/>
              </a:ext>
            </a:extLst>
          </p:cNvPr>
          <p:cNvSpPr txBox="1">
            <a:spLocks/>
          </p:cNvSpPr>
          <p:nvPr/>
        </p:nvSpPr>
        <p:spPr>
          <a:xfrm>
            <a:off x="838198" y="1096645"/>
            <a:ext cx="112654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43BB7520-C579-F3E2-E0CE-CA8D4D5B15FC}"/>
              </a:ext>
            </a:extLst>
          </p:cNvPr>
          <p:cNvSpPr txBox="1"/>
          <p:nvPr/>
        </p:nvSpPr>
        <p:spPr>
          <a:xfrm>
            <a:off x="928642" y="1322739"/>
            <a:ext cx="8643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manufacturing techniques for medical RI production available at LNL</a:t>
            </a:r>
          </a:p>
        </p:txBody>
      </p:sp>
      <p:pic>
        <p:nvPicPr>
          <p:cNvPr id="12" name="Picture 17" descr="39,213 Foto Tavola Periodica, Immagini e Vettoriali">
            <a:extLst>
              <a:ext uri="{FF2B5EF4-FFF2-40B4-BE49-F238E27FC236}">
                <a16:creationId xmlns:a16="http://schemas.microsoft.com/office/drawing/2014/main" id="{11807383-719B-A111-7C83-BE232F057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002" y="1138528"/>
            <a:ext cx="2379814" cy="15865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3" name="Diagram 15">
            <a:extLst>
              <a:ext uri="{FF2B5EF4-FFF2-40B4-BE49-F238E27FC236}">
                <a16:creationId xmlns:a16="http://schemas.microsoft.com/office/drawing/2014/main" id="{9BF5BA86-485E-D512-09C7-69B965D162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0556872"/>
              </p:ext>
            </p:extLst>
          </p:nvPr>
        </p:nvGraphicFramePr>
        <p:xfrm>
          <a:off x="972052" y="1772392"/>
          <a:ext cx="4737475" cy="2242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" name="Immagine 14">
            <a:extLst>
              <a:ext uri="{FF2B5EF4-FFF2-40B4-BE49-F238E27FC236}">
                <a16:creationId xmlns:a16="http://schemas.microsoft.com/office/drawing/2014/main" id="{52765471-EE10-7D0F-3DAA-70D210BAF3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4846" y="1931330"/>
            <a:ext cx="591356" cy="591356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F4EE3736-CD32-57B6-A5CD-8B3A7C3AC687}"/>
              </a:ext>
            </a:extLst>
          </p:cNvPr>
          <p:cNvSpPr txBox="1"/>
          <p:nvPr/>
        </p:nvSpPr>
        <p:spPr>
          <a:xfrm>
            <a:off x="937100" y="4763646"/>
            <a:ext cx="9897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radiochemistry and target laboratories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layout definition and acquisition of furniture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D7FF1A6-272A-AA9E-1A10-01953372EB60}"/>
              </a:ext>
            </a:extLst>
          </p:cNvPr>
          <p:cNvSpPr txBox="1"/>
          <p:nvPr/>
        </p:nvSpPr>
        <p:spPr>
          <a:xfrm>
            <a:off x="905102" y="5420762"/>
            <a:ext cx="111316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R&amp;D on the realization of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different size and configurations 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high power target station</a:t>
            </a:r>
          </a:p>
        </p:txBody>
      </p:sp>
      <p:pic>
        <p:nvPicPr>
          <p:cNvPr id="24" name="Immagine 23">
            <a:extLst>
              <a:ext uri="{FF2B5EF4-FFF2-40B4-BE49-F238E27FC236}">
                <a16:creationId xmlns:a16="http://schemas.microsoft.com/office/drawing/2014/main" id="{DE685DEB-2D32-C439-B2C6-8B72C970F85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1" y="5394716"/>
            <a:ext cx="450409" cy="421425"/>
          </a:xfrm>
          <a:prstGeom prst="rect">
            <a:avLst/>
          </a:prstGeom>
        </p:spPr>
      </p:pic>
      <p:pic>
        <p:nvPicPr>
          <p:cNvPr id="25" name="Immagine 24">
            <a:extLst>
              <a:ext uri="{FF2B5EF4-FFF2-40B4-BE49-F238E27FC236}">
                <a16:creationId xmlns:a16="http://schemas.microsoft.com/office/drawing/2014/main" id="{DFEA803D-5295-5234-BD0B-BAA80B629C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342" y="4714450"/>
            <a:ext cx="460758" cy="431108"/>
          </a:xfrm>
          <a:prstGeom prst="rect">
            <a:avLst/>
          </a:prstGeom>
        </p:spPr>
      </p:pic>
      <p:pic>
        <p:nvPicPr>
          <p:cNvPr id="40" name="Immagine 39">
            <a:extLst>
              <a:ext uri="{FF2B5EF4-FFF2-40B4-BE49-F238E27FC236}">
                <a16:creationId xmlns:a16="http://schemas.microsoft.com/office/drawing/2014/main" id="{AE85A0BD-2EE4-8564-6117-1BDCA06451F7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1659" y="1299629"/>
            <a:ext cx="495710" cy="495710"/>
          </a:xfrm>
          <a:prstGeom prst="rect">
            <a:avLst/>
          </a:prstGeom>
        </p:spPr>
      </p:pic>
      <p:pic>
        <p:nvPicPr>
          <p:cNvPr id="43" name="Immagine 42">
            <a:extLst>
              <a:ext uri="{FF2B5EF4-FFF2-40B4-BE49-F238E27FC236}">
                <a16:creationId xmlns:a16="http://schemas.microsoft.com/office/drawing/2014/main" id="{74A774F7-FDA3-ED87-F1AA-FEB46EA8E3C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38058" y="1713602"/>
            <a:ext cx="2879784" cy="850176"/>
          </a:xfrm>
          <a:prstGeom prst="rect">
            <a:avLst/>
          </a:prstGeom>
        </p:spPr>
      </p:pic>
      <p:pic>
        <p:nvPicPr>
          <p:cNvPr id="45" name="Immagine 44">
            <a:extLst>
              <a:ext uri="{FF2B5EF4-FFF2-40B4-BE49-F238E27FC236}">
                <a16:creationId xmlns:a16="http://schemas.microsoft.com/office/drawing/2014/main" id="{F86DDC14-4755-4BF2-3427-92A918735AC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05157" y="3079839"/>
            <a:ext cx="5198520" cy="1124665"/>
          </a:xfrm>
          <a:prstGeom prst="rect">
            <a:avLst/>
          </a:prstGeom>
        </p:spPr>
      </p:pic>
      <p:pic>
        <p:nvPicPr>
          <p:cNvPr id="51" name="Immagine 50">
            <a:extLst>
              <a:ext uri="{FF2B5EF4-FFF2-40B4-BE49-F238E27FC236}">
                <a16:creationId xmlns:a16="http://schemas.microsoft.com/office/drawing/2014/main" id="{1FCE2357-1384-2F8B-DD76-BC2FEB74F76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34839" y="2607850"/>
            <a:ext cx="2534848" cy="934198"/>
          </a:xfrm>
          <a:prstGeom prst="rect">
            <a:avLst/>
          </a:prstGeom>
        </p:spPr>
      </p:pic>
      <p:pic>
        <p:nvPicPr>
          <p:cNvPr id="7" name="Immagine 6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20C98B10-876F-D21E-F55C-505A15EB51B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9240366" y="282502"/>
            <a:ext cx="2656612" cy="660680"/>
          </a:xfrm>
          <a:prstGeom prst="roundRect">
            <a:avLst>
              <a:gd name="adj" fmla="val 6724"/>
            </a:avLst>
          </a:prstGeom>
          <a:effectLst/>
        </p:spPr>
      </p:pic>
      <p:sp>
        <p:nvSpPr>
          <p:cNvPr id="2" name="Rettangolo con angoli arrotondati 1">
            <a:extLst>
              <a:ext uri="{FF2B5EF4-FFF2-40B4-BE49-F238E27FC236}">
                <a16:creationId xmlns:a16="http://schemas.microsoft.com/office/drawing/2014/main" id="{C5716108-B907-D7A7-7DCB-1E94E478BCF5}"/>
              </a:ext>
            </a:extLst>
          </p:cNvPr>
          <p:cNvSpPr/>
          <p:nvPr/>
        </p:nvSpPr>
        <p:spPr>
          <a:xfrm>
            <a:off x="173957" y="136525"/>
            <a:ext cx="11795129" cy="818818"/>
          </a:xfrm>
          <a:prstGeom prst="roundRect">
            <a:avLst>
              <a:gd name="adj" fmla="val 3996"/>
            </a:avLst>
          </a:prstGeom>
          <a:solidFill>
            <a:srgbClr val="002D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65E74F1-333F-5B7C-181D-C173E4058220}"/>
              </a:ext>
            </a:extLst>
          </p:cNvPr>
          <p:cNvSpPr txBox="1"/>
          <p:nvPr/>
        </p:nvSpPr>
        <p:spPr>
          <a:xfrm>
            <a:off x="295022" y="268411"/>
            <a:ext cx="853962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>
              <a:defRPr sz="32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Conclusions and perspectives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324D75ED-4BC3-F0DF-BE2F-C3A33EE895B3}"/>
              </a:ext>
            </a:extLst>
          </p:cNvPr>
          <p:cNvSpPr txBox="1"/>
          <p:nvPr/>
        </p:nvSpPr>
        <p:spPr>
          <a:xfrm>
            <a:off x="9027005" y="6400412"/>
            <a:ext cx="22429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Cisternino, </a:t>
            </a:r>
            <a:r>
              <a:rPr lang="en-US" sz="120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US" sz="1200" noProof="0" dirty="0">
                <a:solidFill>
                  <a:srgbClr val="002D4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/05/2026</a:t>
            </a:r>
            <a:endParaRPr lang="it-IT" sz="1200" dirty="0">
              <a:solidFill>
                <a:srgbClr val="002D4C"/>
              </a:solidFill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579A312A-2B23-48E0-FFF4-AB7D1F725ECF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1211C85B-16FD-58A3-9E79-4E0AF3427FDB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FD7366EF-4E6E-F8AF-CD74-446AE36845D7}"/>
              </a:ext>
            </a:extLst>
          </p:cNvPr>
          <p:cNvCxnSpPr/>
          <p:nvPr/>
        </p:nvCxnSpPr>
        <p:spPr>
          <a:xfrm>
            <a:off x="173957" y="6223379"/>
            <a:ext cx="11795129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F81950D-C955-3D68-AFFA-BBDD0CEB5848}"/>
              </a:ext>
            </a:extLst>
          </p:cNvPr>
          <p:cNvSpPr txBox="1"/>
          <p:nvPr/>
        </p:nvSpPr>
        <p:spPr>
          <a:xfrm>
            <a:off x="923325" y="4173291"/>
            <a:ext cx="8643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preparation and characterization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439E5B01-128C-F389-C6CA-5C354E0227AD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6342" y="4150181"/>
            <a:ext cx="495710" cy="495710"/>
          </a:xfrm>
          <a:prstGeom prst="rect">
            <a:avLst/>
          </a:prstGeom>
        </p:spPr>
      </p:pic>
      <p:pic>
        <p:nvPicPr>
          <p:cNvPr id="16" name="Immagine 15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9113DE63-9FFA-8A0D-C2B7-4E42ABAE130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7395759" y="6324523"/>
            <a:ext cx="1631246" cy="405679"/>
          </a:xfrm>
          <a:prstGeom prst="roundRect">
            <a:avLst>
              <a:gd name="adj" fmla="val 6724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9808956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1C7ECBC2-5527-8F3A-A71F-E2A3D15417F3}"/>
              </a:ext>
            </a:extLst>
          </p:cNvPr>
          <p:cNvSpPr txBox="1"/>
          <p:nvPr/>
        </p:nvSpPr>
        <p:spPr>
          <a:xfrm>
            <a:off x="5221000" y="155796"/>
            <a:ext cx="68534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noProof="0" dirty="0"/>
              <a:t>Thank you for the attention!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90887E1A-0E78-3407-6414-FAA4BAE559BC}"/>
              </a:ext>
            </a:extLst>
          </p:cNvPr>
          <p:cNvSpPr txBox="1"/>
          <p:nvPr/>
        </p:nvSpPr>
        <p:spPr>
          <a:xfrm>
            <a:off x="5499676" y="3275111"/>
            <a:ext cx="2499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600" i="1" dirty="0"/>
              <a:t>sara.cisternino@lnl.infn.it</a:t>
            </a:r>
          </a:p>
        </p:txBody>
      </p:sp>
      <p:pic>
        <p:nvPicPr>
          <p:cNvPr id="16" name="Picture 2" descr="Understanding the Importance of Email Icons - blog - imaginethatcreative.net">
            <a:extLst>
              <a:ext uri="{FF2B5EF4-FFF2-40B4-BE49-F238E27FC236}">
                <a16:creationId xmlns:a16="http://schemas.microsoft.com/office/drawing/2014/main" id="{D05BA180-6ED1-216C-B716-41499B31A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4045" y="3134135"/>
            <a:ext cx="347663" cy="34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Best Practices for Website Design for 2023 - TDP">
            <a:extLst>
              <a:ext uri="{FF2B5EF4-FFF2-40B4-BE49-F238E27FC236}">
                <a16:creationId xmlns:a16="http://schemas.microsoft.com/office/drawing/2014/main" id="{E9478D1F-BAA5-9197-26E4-ADECBD87E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4045" y="3691053"/>
            <a:ext cx="393333" cy="393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0DFD9C61-30D8-AAB1-6389-D8D21DA371E9}"/>
              </a:ext>
            </a:extLst>
          </p:cNvPr>
          <p:cNvSpPr txBox="1"/>
          <p:nvPr/>
        </p:nvSpPr>
        <p:spPr>
          <a:xfrm>
            <a:off x="5221000" y="3780485"/>
            <a:ext cx="28830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it-IT" sz="1600" i="1" dirty="0"/>
              <a:t>https://web.infn.it/LARAMED/</a:t>
            </a:r>
          </a:p>
        </p:txBody>
      </p:sp>
      <p:pic>
        <p:nvPicPr>
          <p:cNvPr id="19" name="Picture 2">
            <a:extLst>
              <a:ext uri="{FF2B5EF4-FFF2-40B4-BE49-F238E27FC236}">
                <a16:creationId xmlns:a16="http://schemas.microsoft.com/office/drawing/2014/main" id="{8C61B64C-6229-7A81-19A7-E0F31DFC3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108" y="4067447"/>
            <a:ext cx="1868258" cy="186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F71AF278-62D7-6350-2942-C79B417AA1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2677" y="2913929"/>
            <a:ext cx="3011845" cy="2887981"/>
          </a:xfrm>
          <a:prstGeom prst="rect">
            <a:avLst/>
          </a:prstGeom>
        </p:spPr>
      </p:pic>
      <p:sp>
        <p:nvSpPr>
          <p:cNvPr id="2" name="Rectangle 6">
            <a:extLst>
              <a:ext uri="{FF2B5EF4-FFF2-40B4-BE49-F238E27FC236}">
                <a16:creationId xmlns:a16="http://schemas.microsoft.com/office/drawing/2014/main" id="{D308F9C8-A3B3-2FF1-B433-4CAABA844989}"/>
              </a:ext>
            </a:extLst>
          </p:cNvPr>
          <p:cNvSpPr/>
          <p:nvPr/>
        </p:nvSpPr>
        <p:spPr>
          <a:xfrm>
            <a:off x="1135791" y="679016"/>
            <a:ext cx="35659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Which is the best target manufacturing technique? </a:t>
            </a: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641B2765-54FC-24E1-CA09-562F24FF4E20}"/>
              </a:ext>
            </a:extLst>
          </p:cNvPr>
          <p:cNvSpPr/>
          <p:nvPr/>
        </p:nvSpPr>
        <p:spPr>
          <a:xfrm>
            <a:off x="1733081" y="1859207"/>
            <a:ext cx="1898286" cy="92333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is a critical technological challenge!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83A08B2E-5679-8A0E-1D0F-8319F66E55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745" y="1528365"/>
            <a:ext cx="4349872" cy="1355084"/>
          </a:xfrm>
          <a:prstGeom prst="rect">
            <a:avLst/>
          </a:prstGeom>
        </p:spPr>
      </p:pic>
      <p:pic>
        <p:nvPicPr>
          <p:cNvPr id="8" name="Immagine 7" descr="Immagine che contiene testo, Carattere, logo, design&#10;&#10;Il contenuto generato dall'IA potrebbe non essere corretto.">
            <a:extLst>
              <a:ext uri="{FF2B5EF4-FFF2-40B4-BE49-F238E27FC236}">
                <a16:creationId xmlns:a16="http://schemas.microsoft.com/office/drawing/2014/main" id="{ABB578A3-AFD5-9421-7A87-A70AABC2F25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 r="3256"/>
          <a:stretch>
            <a:fillRect/>
          </a:stretch>
        </p:blipFill>
        <p:spPr>
          <a:xfrm>
            <a:off x="8451708" y="5843475"/>
            <a:ext cx="3191200" cy="793628"/>
          </a:xfrm>
          <a:prstGeom prst="roundRect">
            <a:avLst>
              <a:gd name="adj" fmla="val 6724"/>
            </a:avLst>
          </a:prstGeom>
          <a:effectLst/>
        </p:spPr>
      </p:pic>
      <p:pic>
        <p:nvPicPr>
          <p:cNvPr id="1026" name="Picture 2" descr="Cool Emoji Emoticon PNG &amp; SVG Design For T-Shirts">
            <a:extLst>
              <a:ext uri="{FF2B5EF4-FFF2-40B4-BE49-F238E27FC236}">
                <a16:creationId xmlns:a16="http://schemas.microsoft.com/office/drawing/2014/main" id="{B175F89B-158B-A993-241E-B1F593CD4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6275" y="3874233"/>
            <a:ext cx="208454" cy="20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CEE5DCA1-4A87-244D-6B35-44FE81B0E09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1905" y="2913929"/>
            <a:ext cx="3962743" cy="2780017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F5903EA9-37B8-F11B-81C9-BA3ADDCC1EC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1802" t="8270" r="27369" b="19433"/>
          <a:stretch>
            <a:fillRect/>
          </a:stretch>
        </p:blipFill>
        <p:spPr>
          <a:xfrm>
            <a:off x="341194" y="6268797"/>
            <a:ext cx="1024381" cy="494456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6694E9DC-170A-46B7-9121-7D22414F6CA8}"/>
              </a:ext>
            </a:extLst>
          </p:cNvPr>
          <p:cNvSpPr txBox="1"/>
          <p:nvPr/>
        </p:nvSpPr>
        <p:spPr>
          <a:xfrm>
            <a:off x="1389178" y="6377525"/>
            <a:ext cx="49530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noProof="0" dirty="0">
                <a:solidFill>
                  <a:srgbClr val="045797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Meeting on “Targets for Nuclear Physics” within EURO-LABS</a:t>
            </a:r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11053BBB-8B97-0021-4028-85AFB5A6B777}"/>
              </a:ext>
            </a:extLst>
          </p:cNvPr>
          <p:cNvCxnSpPr>
            <a:cxnSpLocks/>
          </p:cNvCxnSpPr>
          <p:nvPr/>
        </p:nvCxnSpPr>
        <p:spPr>
          <a:xfrm>
            <a:off x="173957" y="6223379"/>
            <a:ext cx="6067817" cy="0"/>
          </a:xfrm>
          <a:prstGeom prst="line">
            <a:avLst/>
          </a:prstGeom>
          <a:ln>
            <a:solidFill>
              <a:srgbClr val="002D4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Immagine 10">
            <a:extLst>
              <a:ext uri="{FF2B5EF4-FFF2-40B4-BE49-F238E27FC236}">
                <a16:creationId xmlns:a16="http://schemas.microsoft.com/office/drawing/2014/main" id="{9E57A49F-93CE-D4A4-88C3-21F383361E0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25983" y="1951687"/>
            <a:ext cx="2931156" cy="15613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1881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43"/>
            </p:par>
          </p:childTnLst>
        </p:cTn>
      </p:par>
    </p:tnLst>
    <p:bldLst>
      <p:bldP spid="14" grpId="0"/>
      <p:bldP spid="15" grpId="0"/>
      <p:bldP spid="18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B9194657-ECD1-2ADD-4545-9549F9FB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27</a:t>
            </a:fld>
            <a:endParaRPr lang="it-IT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62ECCD6-9F9C-167C-B3D5-89A77CDFD32B}"/>
              </a:ext>
            </a:extLst>
          </p:cNvPr>
          <p:cNvSpPr txBox="1"/>
          <p:nvPr/>
        </p:nvSpPr>
        <p:spPr>
          <a:xfrm>
            <a:off x="3589663" y="3013501"/>
            <a:ext cx="50126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4800" b="1" dirty="0" err="1"/>
              <a:t>Additional</a:t>
            </a:r>
            <a:r>
              <a:rPr lang="it-IT" sz="4800" b="1" dirty="0"/>
              <a:t> slides</a:t>
            </a:r>
          </a:p>
        </p:txBody>
      </p:sp>
    </p:spTree>
    <p:extLst>
      <p:ext uri="{BB962C8B-B14F-4D97-AF65-F5344CB8AC3E}">
        <p14:creationId xmlns:p14="http://schemas.microsoft.com/office/powerpoint/2010/main" val="38591633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ttangolo 75">
            <a:extLst>
              <a:ext uri="{FF2B5EF4-FFF2-40B4-BE49-F238E27FC236}">
                <a16:creationId xmlns:a16="http://schemas.microsoft.com/office/drawing/2014/main" id="{B3A2E85B-1CDF-254F-71BE-A8BC93728FE6}"/>
              </a:ext>
            </a:extLst>
          </p:cNvPr>
          <p:cNvSpPr/>
          <p:nvPr/>
        </p:nvSpPr>
        <p:spPr>
          <a:xfrm>
            <a:off x="8294353" y="4721969"/>
            <a:ext cx="3525241" cy="157934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Rettangolo 73">
            <a:extLst>
              <a:ext uri="{FF2B5EF4-FFF2-40B4-BE49-F238E27FC236}">
                <a16:creationId xmlns:a16="http://schemas.microsoft.com/office/drawing/2014/main" id="{CBDA2D40-A866-261B-4855-78889027D277}"/>
              </a:ext>
            </a:extLst>
          </p:cNvPr>
          <p:cNvSpPr/>
          <p:nvPr/>
        </p:nvSpPr>
        <p:spPr>
          <a:xfrm>
            <a:off x="8294353" y="3389384"/>
            <a:ext cx="3525241" cy="129398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" name="Rettangolo 70">
            <a:extLst>
              <a:ext uri="{FF2B5EF4-FFF2-40B4-BE49-F238E27FC236}">
                <a16:creationId xmlns:a16="http://schemas.microsoft.com/office/drawing/2014/main" id="{0B69ECB7-7FB5-EE89-F564-2473BA17A912}"/>
              </a:ext>
            </a:extLst>
          </p:cNvPr>
          <p:cNvSpPr/>
          <p:nvPr/>
        </p:nvSpPr>
        <p:spPr>
          <a:xfrm>
            <a:off x="4727645" y="842182"/>
            <a:ext cx="7095297" cy="914051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</a:schemeClr>
              </a:gs>
              <a:gs pos="20000">
                <a:schemeClr val="bg1">
                  <a:lumMod val="95000"/>
                  <a:shade val="67500"/>
                  <a:satMod val="115000"/>
                </a:schemeClr>
              </a:gs>
              <a:gs pos="71000">
                <a:schemeClr val="bg1">
                  <a:lumMod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Rettangolo 69">
            <a:extLst>
              <a:ext uri="{FF2B5EF4-FFF2-40B4-BE49-F238E27FC236}">
                <a16:creationId xmlns:a16="http://schemas.microsoft.com/office/drawing/2014/main" id="{4593A7EF-0A1C-1327-C4AC-1C24D13FC591}"/>
              </a:ext>
            </a:extLst>
          </p:cNvPr>
          <p:cNvSpPr/>
          <p:nvPr/>
        </p:nvSpPr>
        <p:spPr>
          <a:xfrm>
            <a:off x="8297701" y="1877245"/>
            <a:ext cx="3525241" cy="146926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9" name="Rettangolo 68">
            <a:extLst>
              <a:ext uri="{FF2B5EF4-FFF2-40B4-BE49-F238E27FC236}">
                <a16:creationId xmlns:a16="http://schemas.microsoft.com/office/drawing/2014/main" id="{F6C7B093-1B7C-43F0-71F2-13BA20DCF20A}"/>
              </a:ext>
            </a:extLst>
          </p:cNvPr>
          <p:cNvSpPr/>
          <p:nvPr/>
        </p:nvSpPr>
        <p:spPr>
          <a:xfrm>
            <a:off x="4727645" y="1877245"/>
            <a:ext cx="3525241" cy="14645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A89A8EF1-D443-8F47-D6A0-0C41E0E4EAFE}"/>
              </a:ext>
            </a:extLst>
          </p:cNvPr>
          <p:cNvSpPr txBox="1"/>
          <p:nvPr/>
        </p:nvSpPr>
        <p:spPr>
          <a:xfrm>
            <a:off x="316871" y="137525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Solid targets for medical application: requirements and design</a:t>
            </a:r>
          </a:p>
        </p:txBody>
      </p: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A28142F4-9276-FE02-5BDA-540DBD3A5A7A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Picture 7" descr="A picture containing table, stool&#10;&#10;Description automatically generated">
            <a:extLst>
              <a:ext uri="{FF2B5EF4-FFF2-40B4-BE49-F238E27FC236}">
                <a16:creationId xmlns:a16="http://schemas.microsoft.com/office/drawing/2014/main" id="{582295C8-0FF3-78BB-07F7-EC3C579194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0" t="8983" r="16085" b="39451"/>
          <a:stretch/>
        </p:blipFill>
        <p:spPr>
          <a:xfrm>
            <a:off x="161186" y="4980756"/>
            <a:ext cx="1701760" cy="665543"/>
          </a:xfrm>
          <a:prstGeom prst="rect">
            <a:avLst/>
          </a:prstGeom>
        </p:spPr>
      </p:pic>
      <p:sp>
        <p:nvSpPr>
          <p:cNvPr id="47" name="TextBox 8">
            <a:extLst>
              <a:ext uri="{FF2B5EF4-FFF2-40B4-BE49-F238E27FC236}">
                <a16:creationId xmlns:a16="http://schemas.microsoft.com/office/drawing/2014/main" id="{7786FE53-0C00-E977-9B3B-4342BE09F707}"/>
              </a:ext>
            </a:extLst>
          </p:cNvPr>
          <p:cNvSpPr txBox="1"/>
          <p:nvPr/>
        </p:nvSpPr>
        <p:spPr>
          <a:xfrm>
            <a:off x="850900" y="1148325"/>
            <a:ext cx="37463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material to be irradiated</a:t>
            </a:r>
          </a:p>
        </p:txBody>
      </p:sp>
      <p:sp>
        <p:nvSpPr>
          <p:cNvPr id="48" name="TextBox 27">
            <a:extLst>
              <a:ext uri="{FF2B5EF4-FFF2-40B4-BE49-F238E27FC236}">
                <a16:creationId xmlns:a16="http://schemas.microsoft.com/office/drawing/2014/main" id="{9428BB79-C6ED-D6EB-C5CA-A42BC2D3896A}"/>
              </a:ext>
            </a:extLst>
          </p:cNvPr>
          <p:cNvSpPr txBox="1"/>
          <p:nvPr/>
        </p:nvSpPr>
        <p:spPr>
          <a:xfrm>
            <a:off x="4727645" y="1139362"/>
            <a:ext cx="7098645" cy="646331"/>
          </a:xfrm>
          <a:custGeom>
            <a:avLst/>
            <a:gdLst>
              <a:gd name="csX0" fmla="*/ 0 w 7098645"/>
              <a:gd name="csY0" fmla="*/ 0 h 646331"/>
              <a:gd name="csX1" fmla="*/ 7098645 w 7098645"/>
              <a:gd name="csY1" fmla="*/ 0 h 646331"/>
              <a:gd name="csX2" fmla="*/ 7098645 w 7098645"/>
              <a:gd name="csY2" fmla="*/ 646331 h 646331"/>
              <a:gd name="csX3" fmla="*/ 0 w 7098645"/>
              <a:gd name="csY3" fmla="*/ 646331 h 646331"/>
              <a:gd name="csX4" fmla="*/ 0 w 7098645"/>
              <a:gd name="csY4" fmla="*/ 0 h 6463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7098645" h="646331" extrusionOk="0">
                <a:moveTo>
                  <a:pt x="0" y="0"/>
                </a:moveTo>
                <a:cubicBezTo>
                  <a:pt x="808750" y="2702"/>
                  <a:pt x="3763511" y="125898"/>
                  <a:pt x="7098645" y="0"/>
                </a:cubicBezTo>
                <a:cubicBezTo>
                  <a:pt x="7150773" y="214432"/>
                  <a:pt x="7095249" y="391528"/>
                  <a:pt x="7098645" y="646331"/>
                </a:cubicBezTo>
                <a:cubicBezTo>
                  <a:pt x="6301914" y="638749"/>
                  <a:pt x="2258017" y="621104"/>
                  <a:pt x="0" y="646331"/>
                </a:cubicBezTo>
                <a:cubicBezTo>
                  <a:pt x="-39991" y="551987"/>
                  <a:pt x="23016" y="289810"/>
                  <a:pt x="0" y="0"/>
                </a:cubicBezTo>
                <a:close/>
              </a:path>
            </a:pathLst>
          </a:cu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1617499634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Often isotopically enriched material</a:t>
            </a: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</a:p>
          <a:p>
            <a:pPr algn="ctr"/>
            <a:r>
              <a:rPr lang="en-US" noProof="0" dirty="0">
                <a:solidFill>
                  <a:schemeClr val="bg1"/>
                </a:solidFill>
                <a:highlight>
                  <a:srgbClr val="0E4B66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very expensive </a:t>
            </a:r>
            <a:r>
              <a:rPr lang="en-US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 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US" noProof="0" dirty="0">
                <a:solidFill>
                  <a:schemeClr val="bg1"/>
                </a:solidFill>
                <a:highlight>
                  <a:srgbClr val="0E4B66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how is it provided?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(powder, crystal bar, foils..) </a:t>
            </a:r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9" name="TextBox 33">
            <a:extLst>
              <a:ext uri="{FF2B5EF4-FFF2-40B4-BE49-F238E27FC236}">
                <a16:creationId xmlns:a16="http://schemas.microsoft.com/office/drawing/2014/main" id="{F7FEA9DD-300A-9D60-7BD6-1563023257DB}"/>
              </a:ext>
            </a:extLst>
          </p:cNvPr>
          <p:cNvSpPr txBox="1"/>
          <p:nvPr/>
        </p:nvSpPr>
        <p:spPr>
          <a:xfrm>
            <a:off x="9040004" y="1849284"/>
            <a:ext cx="2077581" cy="400110"/>
          </a:xfrm>
          <a:custGeom>
            <a:avLst/>
            <a:gdLst>
              <a:gd name="csX0" fmla="*/ 0 w 2077581"/>
              <a:gd name="csY0" fmla="*/ 0 h 400110"/>
              <a:gd name="csX1" fmla="*/ 2077581 w 2077581"/>
              <a:gd name="csY1" fmla="*/ 0 h 400110"/>
              <a:gd name="csX2" fmla="*/ 2077581 w 2077581"/>
              <a:gd name="csY2" fmla="*/ 400110 h 400110"/>
              <a:gd name="csX3" fmla="*/ 0 w 2077581"/>
              <a:gd name="csY3" fmla="*/ 400110 h 400110"/>
              <a:gd name="csX4" fmla="*/ 0 w 2077581"/>
              <a:gd name="csY4" fmla="*/ 0 h 40011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077581" h="400110" extrusionOk="0">
                <a:moveTo>
                  <a:pt x="0" y="0"/>
                </a:moveTo>
                <a:cubicBezTo>
                  <a:pt x="237704" y="-5264"/>
                  <a:pt x="1425054" y="84467"/>
                  <a:pt x="2077581" y="0"/>
                </a:cubicBezTo>
                <a:cubicBezTo>
                  <a:pt x="2042007" y="133488"/>
                  <a:pt x="2047680" y="290440"/>
                  <a:pt x="2077581" y="400110"/>
                </a:cubicBezTo>
                <a:cubicBezTo>
                  <a:pt x="1562552" y="506430"/>
                  <a:pt x="460271" y="392461"/>
                  <a:pt x="0" y="400110"/>
                </a:cubicBezTo>
                <a:cubicBezTo>
                  <a:pt x="31279" y="347423"/>
                  <a:pt x="29754" y="94898"/>
                  <a:pt x="0" y="0"/>
                </a:cubicBezTo>
                <a:close/>
              </a:path>
            </a:pathLst>
          </a:cu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265021699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just"/>
            <a:r>
              <a:rPr lang="en-US" sz="20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en-US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</a:t>
            </a:r>
          </a:p>
        </p:txBody>
      </p:sp>
      <p:sp>
        <p:nvSpPr>
          <p:cNvPr id="50" name="TextBox 33">
            <a:extLst>
              <a:ext uri="{FF2B5EF4-FFF2-40B4-BE49-F238E27FC236}">
                <a16:creationId xmlns:a16="http://schemas.microsoft.com/office/drawing/2014/main" id="{4A2EB31D-B8BB-F2F9-50CE-74F3EE43310F}"/>
              </a:ext>
            </a:extLst>
          </p:cNvPr>
          <p:cNvSpPr txBox="1"/>
          <p:nvPr/>
        </p:nvSpPr>
        <p:spPr>
          <a:xfrm>
            <a:off x="5010754" y="1860121"/>
            <a:ext cx="2972962" cy="400110"/>
          </a:xfrm>
          <a:custGeom>
            <a:avLst/>
            <a:gdLst>
              <a:gd name="csX0" fmla="*/ 0 w 2972962"/>
              <a:gd name="csY0" fmla="*/ 0 h 400110"/>
              <a:gd name="csX1" fmla="*/ 2972962 w 2972962"/>
              <a:gd name="csY1" fmla="*/ 0 h 400110"/>
              <a:gd name="csX2" fmla="*/ 2972962 w 2972962"/>
              <a:gd name="csY2" fmla="*/ 400110 h 400110"/>
              <a:gd name="csX3" fmla="*/ 0 w 2972962"/>
              <a:gd name="csY3" fmla="*/ 400110 h 400110"/>
              <a:gd name="csX4" fmla="*/ 0 w 2972962"/>
              <a:gd name="csY4" fmla="*/ 0 h 40011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972962" h="400110" extrusionOk="0">
                <a:moveTo>
                  <a:pt x="0" y="0"/>
                </a:moveTo>
                <a:cubicBezTo>
                  <a:pt x="382138" y="-5264"/>
                  <a:pt x="2644998" y="84467"/>
                  <a:pt x="2972962" y="0"/>
                </a:cubicBezTo>
                <a:cubicBezTo>
                  <a:pt x="2937388" y="133488"/>
                  <a:pt x="2943061" y="290440"/>
                  <a:pt x="2972962" y="400110"/>
                </a:cubicBezTo>
                <a:cubicBezTo>
                  <a:pt x="2625785" y="506430"/>
                  <a:pt x="705383" y="392461"/>
                  <a:pt x="0" y="400110"/>
                </a:cubicBezTo>
                <a:cubicBezTo>
                  <a:pt x="31279" y="347423"/>
                  <a:pt x="29754" y="94898"/>
                  <a:pt x="0" y="0"/>
                </a:cubicBezTo>
                <a:close/>
              </a:path>
            </a:pathLst>
          </a:cu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265021699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r>
              <a:rPr lang="en-US" sz="20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nuclear cross section</a:t>
            </a:r>
          </a:p>
        </p:txBody>
      </p:sp>
      <p:pic>
        <p:nvPicPr>
          <p:cNvPr id="51" name="Picture 7" descr="A picture containing table, stool&#10;&#10;Description automatically generated">
            <a:extLst>
              <a:ext uri="{FF2B5EF4-FFF2-40B4-BE49-F238E27FC236}">
                <a16:creationId xmlns:a16="http://schemas.microsoft.com/office/drawing/2014/main" id="{431D56A8-3E19-05C4-4A0B-5718EB2D26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139" b="55392" l="24250" r="77286">
                        <a14:backgroundMark x1="37589" y1="14469" x2="29433" y2="33762"/>
                        <a14:backgroundMark x1="93617" y1="91961" x2="93617" y2="919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620" t="8983" r="16085" b="60361"/>
          <a:stretch/>
        </p:blipFill>
        <p:spPr>
          <a:xfrm>
            <a:off x="285776" y="1756233"/>
            <a:ext cx="1577278" cy="366718"/>
          </a:xfrm>
          <a:prstGeom prst="rect">
            <a:avLst/>
          </a:prstGeom>
        </p:spPr>
      </p:pic>
      <p:sp>
        <p:nvSpPr>
          <p:cNvPr id="52" name="CasellaDiTesto 51">
            <a:extLst>
              <a:ext uri="{FF2B5EF4-FFF2-40B4-BE49-F238E27FC236}">
                <a16:creationId xmlns:a16="http://schemas.microsoft.com/office/drawing/2014/main" id="{6931095A-B0C3-954B-BAB6-3EEAC93E73B0}"/>
              </a:ext>
            </a:extLst>
          </p:cNvPr>
          <p:cNvSpPr txBox="1"/>
          <p:nvPr/>
        </p:nvSpPr>
        <p:spPr>
          <a:xfrm>
            <a:off x="4729434" y="836618"/>
            <a:ext cx="71603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based on nuclear physics reaction for the production of the specific RN</a:t>
            </a:r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DF10E7F7-E3F1-AD72-983E-922EC4B51BC0}"/>
              </a:ext>
            </a:extLst>
          </p:cNvPr>
          <p:cNvSpPr txBox="1"/>
          <p:nvPr/>
        </p:nvSpPr>
        <p:spPr>
          <a:xfrm>
            <a:off x="8294353" y="2379520"/>
            <a:ext cx="35252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Usually &gt;150 µm</a:t>
            </a:r>
          </a:p>
          <a:p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exploit the optimal energy range to maximize production</a:t>
            </a:r>
          </a:p>
        </p:txBody>
      </p:sp>
      <p:sp>
        <p:nvSpPr>
          <p:cNvPr id="54" name="CasellaDiTesto 53">
            <a:extLst>
              <a:ext uri="{FF2B5EF4-FFF2-40B4-BE49-F238E27FC236}">
                <a16:creationId xmlns:a16="http://schemas.microsoft.com/office/drawing/2014/main" id="{2F437333-911F-CC4C-C854-A56F3B132C0B}"/>
              </a:ext>
            </a:extLst>
          </p:cNvPr>
          <p:cNvSpPr txBox="1"/>
          <p:nvPr/>
        </p:nvSpPr>
        <p:spPr>
          <a:xfrm>
            <a:off x="4832254" y="2362751"/>
            <a:ext cx="3240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1-10 µm (100s µg/cm</a:t>
            </a:r>
            <a:r>
              <a:rPr lang="en-US" b="1" baseline="30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information on the exact amount is mandatory</a:t>
            </a:r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19644022-9DB7-7AF1-9CF1-4315BB06DBD1}"/>
              </a:ext>
            </a:extLst>
          </p:cNvPr>
          <p:cNvSpPr txBox="1"/>
          <p:nvPr/>
        </p:nvSpPr>
        <p:spPr>
          <a:xfrm>
            <a:off x="8301973" y="5632027"/>
            <a:ext cx="37569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easily handled 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safe radiochemistry process in hot-cell</a:t>
            </a:r>
          </a:p>
        </p:txBody>
      </p:sp>
      <p:sp>
        <p:nvSpPr>
          <p:cNvPr id="56" name="CasellaDiTesto 55">
            <a:extLst>
              <a:ext uri="{FF2B5EF4-FFF2-40B4-BE49-F238E27FC236}">
                <a16:creationId xmlns:a16="http://schemas.microsoft.com/office/drawing/2014/main" id="{11DAAD87-A63D-9E45-F6FF-AD96E81383BE}"/>
              </a:ext>
            </a:extLst>
          </p:cNvPr>
          <p:cNvSpPr txBox="1"/>
          <p:nvPr/>
        </p:nvSpPr>
        <p:spPr>
          <a:xfrm>
            <a:off x="4820632" y="5031862"/>
            <a:ext cx="3240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easily handled 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safety during the dismount after the irradiation</a:t>
            </a:r>
          </a:p>
        </p:txBody>
      </p:sp>
      <p:sp>
        <p:nvSpPr>
          <p:cNvPr id="57" name="TextBox 29">
            <a:extLst>
              <a:ext uri="{FF2B5EF4-FFF2-40B4-BE49-F238E27FC236}">
                <a16:creationId xmlns:a16="http://schemas.microsoft.com/office/drawing/2014/main" id="{7C89BC81-A4E8-2067-62AD-9B4B473B2D82}"/>
              </a:ext>
            </a:extLst>
          </p:cNvPr>
          <p:cNvSpPr txBox="1"/>
          <p:nvPr/>
        </p:nvSpPr>
        <p:spPr>
          <a:xfrm>
            <a:off x="1734252" y="3582427"/>
            <a:ext cx="2896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Selected backing material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58" name="TextBox 31">
            <a:extLst>
              <a:ext uri="{FF2B5EF4-FFF2-40B4-BE49-F238E27FC236}">
                <a16:creationId xmlns:a16="http://schemas.microsoft.com/office/drawing/2014/main" id="{976DC088-9646-B243-B4C6-BD4A059B6FD4}"/>
              </a:ext>
            </a:extLst>
          </p:cNvPr>
          <p:cNvSpPr txBox="1"/>
          <p:nvPr/>
        </p:nvSpPr>
        <p:spPr>
          <a:xfrm>
            <a:off x="8243992" y="3428610"/>
            <a:ext cx="35790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Chemical inertness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thermal conductivity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Mechanical </a:t>
            </a:r>
            <a:r>
              <a:rPr lang="en-US" noProof="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strenght</a:t>
            </a:r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activation under the beam</a:t>
            </a:r>
          </a:p>
        </p:txBody>
      </p:sp>
      <p:pic>
        <p:nvPicPr>
          <p:cNvPr id="59" name="Immagine 58">
            <a:extLst>
              <a:ext uri="{FF2B5EF4-FFF2-40B4-BE49-F238E27FC236}">
                <a16:creationId xmlns:a16="http://schemas.microsoft.com/office/drawing/2014/main" id="{5CB1C87C-1A83-7772-B24E-500567F2C80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00" b="23000" l="1625" r="46125">
                        <a14:foregroundMark x1="4250" y1="9000" x2="3875" y2="13000"/>
                        <a14:foregroundMark x1="1625" y1="10000" x2="4375" y2="17000"/>
                        <a14:foregroundMark x1="19500" y1="2167" x2="23875" y2="2000"/>
                        <a14:foregroundMark x1="46125" y1="9833" x2="41750" y2="17667"/>
                        <a14:foregroundMark x1="41750" y1="17667" x2="37250" y2="19000"/>
                        <a14:foregroundMark x1="20125" y1="20167" x2="20125" y2="20667"/>
                      </a14:backgroundRemoval>
                    </a14:imgEffect>
                  </a14:imgLayer>
                </a14:imgProps>
              </a:ext>
            </a:extLst>
          </a:blip>
          <a:srcRect r="51054" b="74260"/>
          <a:stretch/>
        </p:blipFill>
        <p:spPr>
          <a:xfrm>
            <a:off x="152417" y="3483040"/>
            <a:ext cx="1688519" cy="665962"/>
          </a:xfrm>
          <a:prstGeom prst="rect">
            <a:avLst/>
          </a:prstGeom>
        </p:spPr>
      </p:pic>
      <p:sp>
        <p:nvSpPr>
          <p:cNvPr id="61" name="TextBox 31">
            <a:extLst>
              <a:ext uri="{FF2B5EF4-FFF2-40B4-BE49-F238E27FC236}">
                <a16:creationId xmlns:a16="http://schemas.microsoft.com/office/drawing/2014/main" id="{BF6A64B0-0627-4311-F6F3-94DA6664F1C9}"/>
              </a:ext>
            </a:extLst>
          </p:cNvPr>
          <p:cNvSpPr txBox="1"/>
          <p:nvPr/>
        </p:nvSpPr>
        <p:spPr>
          <a:xfrm>
            <a:off x="4810569" y="3715760"/>
            <a:ext cx="326168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used as monitor foil (e.g., Al foil 25 µm thick) </a:t>
            </a:r>
          </a:p>
        </p:txBody>
      </p:sp>
      <p:sp>
        <p:nvSpPr>
          <p:cNvPr id="62" name="TextBox 29">
            <a:extLst>
              <a:ext uri="{FF2B5EF4-FFF2-40B4-BE49-F238E27FC236}">
                <a16:creationId xmlns:a16="http://schemas.microsoft.com/office/drawing/2014/main" id="{CCF71B80-74E4-5000-8D73-67FCE6F53735}"/>
              </a:ext>
            </a:extLst>
          </p:cNvPr>
          <p:cNvSpPr txBox="1"/>
          <p:nvPr/>
        </p:nvSpPr>
        <p:spPr>
          <a:xfrm>
            <a:off x="2848050" y="4974872"/>
            <a:ext cx="1984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system </a:t>
            </a:r>
          </a:p>
        </p:txBody>
      </p:sp>
      <p:sp>
        <p:nvSpPr>
          <p:cNvPr id="63" name="CasellaDiTesto 62">
            <a:extLst>
              <a:ext uri="{FF2B5EF4-FFF2-40B4-BE49-F238E27FC236}">
                <a16:creationId xmlns:a16="http://schemas.microsoft.com/office/drawing/2014/main" id="{9DBA3176-22C2-7EBD-1994-9AC8071B9FD8}"/>
              </a:ext>
            </a:extLst>
          </p:cNvPr>
          <p:cNvSpPr txBox="1"/>
          <p:nvPr/>
        </p:nvSpPr>
        <p:spPr>
          <a:xfrm>
            <a:off x="8252886" y="4771725"/>
            <a:ext cx="36253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thermo-mechanical </a:t>
            </a:r>
            <a:r>
              <a:rPr lang="en-US" b="1" noProof="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strenght</a:t>
            </a: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withstand the thermal power deposited during the irradiation</a:t>
            </a:r>
          </a:p>
        </p:txBody>
      </p:sp>
      <p:sp>
        <p:nvSpPr>
          <p:cNvPr id="64" name="CasellaDiTesto 63">
            <a:extLst>
              <a:ext uri="{FF2B5EF4-FFF2-40B4-BE49-F238E27FC236}">
                <a16:creationId xmlns:a16="http://schemas.microsoft.com/office/drawing/2014/main" id="{E5FD572C-DF6B-D3C7-7194-3A5E41CF2C7E}"/>
              </a:ext>
            </a:extLst>
          </p:cNvPr>
          <p:cNvSpPr txBox="1"/>
          <p:nvPr/>
        </p:nvSpPr>
        <p:spPr>
          <a:xfrm>
            <a:off x="1884825" y="5458927"/>
            <a:ext cx="27459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Ø  and thickness based on the cyclotron target station</a:t>
            </a:r>
          </a:p>
        </p:txBody>
      </p:sp>
      <p:sp>
        <p:nvSpPr>
          <p:cNvPr id="68" name="CasellaDiTesto 67">
            <a:extLst>
              <a:ext uri="{FF2B5EF4-FFF2-40B4-BE49-F238E27FC236}">
                <a16:creationId xmlns:a16="http://schemas.microsoft.com/office/drawing/2014/main" id="{D95765EA-20DA-8E6C-13BB-9A795B6010BC}"/>
              </a:ext>
            </a:extLst>
          </p:cNvPr>
          <p:cNvSpPr txBox="1"/>
          <p:nvPr/>
        </p:nvSpPr>
        <p:spPr>
          <a:xfrm>
            <a:off x="2567378" y="2274032"/>
            <a:ext cx="25842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Optimal thickness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CFD88468-EEF5-B1F7-7AA2-D8892FC98C59}"/>
              </a:ext>
            </a:extLst>
          </p:cNvPr>
          <p:cNvSpPr/>
          <p:nvPr/>
        </p:nvSpPr>
        <p:spPr>
          <a:xfrm>
            <a:off x="4727645" y="1877245"/>
            <a:ext cx="3516347" cy="1464564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DFBC2D05-5CDE-C12C-8CD9-4CA527DB459E}"/>
              </a:ext>
            </a:extLst>
          </p:cNvPr>
          <p:cNvSpPr/>
          <p:nvPr/>
        </p:nvSpPr>
        <p:spPr>
          <a:xfrm>
            <a:off x="4727644" y="3398799"/>
            <a:ext cx="3516347" cy="1284570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C4A885AD-AFFC-D3EA-E239-6B1E168E9799}"/>
              </a:ext>
            </a:extLst>
          </p:cNvPr>
          <p:cNvSpPr/>
          <p:nvPr/>
        </p:nvSpPr>
        <p:spPr>
          <a:xfrm>
            <a:off x="4736539" y="4723418"/>
            <a:ext cx="3516347" cy="1577898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689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P spid="74" grpId="0" animBg="1"/>
      <p:bldP spid="71" grpId="0" animBg="1"/>
      <p:bldP spid="70" grpId="0" animBg="1"/>
      <p:bldP spid="69" grpId="0" animBg="1"/>
      <p:bldP spid="47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61" grpId="0"/>
      <p:bldP spid="62" grpId="0"/>
      <p:bldP spid="63" grpId="0"/>
      <p:bldP spid="64" grpId="0"/>
      <p:bldP spid="68" grpId="0"/>
      <p:bldP spid="3" grpId="0" animBg="1"/>
      <p:bldP spid="5" grpId="0" animBg="1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ttangolo 83">
            <a:extLst>
              <a:ext uri="{FF2B5EF4-FFF2-40B4-BE49-F238E27FC236}">
                <a16:creationId xmlns:a16="http://schemas.microsoft.com/office/drawing/2014/main" id="{8033603D-6FCA-2148-4ADD-70F9B2E271B9}"/>
              </a:ext>
            </a:extLst>
          </p:cNvPr>
          <p:cNvSpPr/>
          <p:nvPr/>
        </p:nvSpPr>
        <p:spPr>
          <a:xfrm>
            <a:off x="88490" y="3919324"/>
            <a:ext cx="12034684" cy="231140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6" name="Immagine 5" descr="Immagine che contiene interno, persona, plastica, blu&#10;&#10;Descrizione generata automaticamente">
            <a:extLst>
              <a:ext uri="{FF2B5EF4-FFF2-40B4-BE49-F238E27FC236}">
                <a16:creationId xmlns:a16="http://schemas.microsoft.com/office/drawing/2014/main" id="{5650EB49-1D07-55B6-E7E8-5167A0828E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75" t="38713" r="30148" b="43131"/>
          <a:stretch/>
        </p:blipFill>
        <p:spPr>
          <a:xfrm>
            <a:off x="1636197" y="4623636"/>
            <a:ext cx="1290401" cy="1290401"/>
          </a:xfrm>
          <a:prstGeom prst="rect">
            <a:avLst/>
          </a:prstGeom>
        </p:spPr>
      </p:pic>
      <p:sp>
        <p:nvSpPr>
          <p:cNvPr id="32" name="Rettangolo 31">
            <a:extLst>
              <a:ext uri="{FF2B5EF4-FFF2-40B4-BE49-F238E27FC236}">
                <a16:creationId xmlns:a16="http://schemas.microsoft.com/office/drawing/2014/main" id="{AA3527AF-92E9-B19F-A052-759141C1B298}"/>
              </a:ext>
            </a:extLst>
          </p:cNvPr>
          <p:cNvSpPr/>
          <p:nvPr/>
        </p:nvSpPr>
        <p:spPr>
          <a:xfrm>
            <a:off x="85725" y="1131394"/>
            <a:ext cx="3876675" cy="27879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aphicFrame>
        <p:nvGraphicFramePr>
          <p:cNvPr id="18" name="Grafico 17">
            <a:extLst>
              <a:ext uri="{FF2B5EF4-FFF2-40B4-BE49-F238E27FC236}">
                <a16:creationId xmlns:a16="http://schemas.microsoft.com/office/drawing/2014/main" id="{9D985316-9EEF-9949-7CA1-6FEEDCB6B175}"/>
              </a:ext>
            </a:extLst>
          </p:cNvPr>
          <p:cNvGraphicFramePr>
            <a:graphicFrameLocks/>
          </p:cNvGraphicFramePr>
          <p:nvPr/>
        </p:nvGraphicFramePr>
        <p:xfrm>
          <a:off x="8105799" y="1749352"/>
          <a:ext cx="3108959" cy="17746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" name="TextBox 26">
            <a:extLst>
              <a:ext uri="{FF2B5EF4-FFF2-40B4-BE49-F238E27FC236}">
                <a16:creationId xmlns:a16="http://schemas.microsoft.com/office/drawing/2014/main" id="{E690995F-EC40-CE8E-08ED-919F175DD42F}"/>
              </a:ext>
            </a:extLst>
          </p:cNvPr>
          <p:cNvSpPr txBox="1"/>
          <p:nvPr/>
        </p:nvSpPr>
        <p:spPr>
          <a:xfrm>
            <a:off x="705853" y="156011"/>
            <a:ext cx="10656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+mn-lt"/>
              </a:rPr>
              <a:t>Target production by SPS: </a:t>
            </a:r>
            <a:r>
              <a:rPr lang="en-US" sz="3200" b="1" err="1">
                <a:latin typeface="+mn-lt"/>
              </a:rPr>
              <a:t>ZnO</a:t>
            </a:r>
            <a:r>
              <a:rPr lang="en-US" sz="3200" b="1">
                <a:latin typeface="+mn-lt"/>
              </a:rPr>
              <a:t> pellet on backing</a:t>
            </a:r>
            <a:endParaRPr lang="it-IT" sz="3200" b="1"/>
          </a:p>
        </p:txBody>
      </p:sp>
      <p:pic>
        <p:nvPicPr>
          <p:cNvPr id="8" name="Picture 22" descr="A person holding a round object&#10;&#10;Description automatically generated">
            <a:extLst>
              <a:ext uri="{FF2B5EF4-FFF2-40B4-BE49-F238E27FC236}">
                <a16:creationId xmlns:a16="http://schemas.microsoft.com/office/drawing/2014/main" id="{B08F57FF-4EDA-03EB-AC50-2990B48C491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07" t="29474" r="52726" b="42532"/>
          <a:stretch/>
        </p:blipFill>
        <p:spPr>
          <a:xfrm rot="10800000">
            <a:off x="10615391" y="1429414"/>
            <a:ext cx="1379288" cy="1081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aphicFrame>
        <p:nvGraphicFramePr>
          <p:cNvPr id="13" name="Grafico 12">
            <a:extLst>
              <a:ext uri="{FF2B5EF4-FFF2-40B4-BE49-F238E27FC236}">
                <a16:creationId xmlns:a16="http://schemas.microsoft.com/office/drawing/2014/main" id="{34BD126B-5869-776D-AF8C-72E35158226C}"/>
              </a:ext>
            </a:extLst>
          </p:cNvPr>
          <p:cNvGraphicFramePr>
            <a:graphicFrameLocks/>
          </p:cNvGraphicFramePr>
          <p:nvPr/>
        </p:nvGraphicFramePr>
        <p:xfrm>
          <a:off x="388620" y="1751723"/>
          <a:ext cx="3108960" cy="17767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7" name="Grafico 16">
            <a:extLst>
              <a:ext uri="{FF2B5EF4-FFF2-40B4-BE49-F238E27FC236}">
                <a16:creationId xmlns:a16="http://schemas.microsoft.com/office/drawing/2014/main" id="{E880891B-DA68-FDBE-11CC-9D55DC429FBF}"/>
              </a:ext>
            </a:extLst>
          </p:cNvPr>
          <p:cNvGraphicFramePr>
            <a:graphicFrameLocks/>
          </p:cNvGraphicFramePr>
          <p:nvPr/>
        </p:nvGraphicFramePr>
        <p:xfrm>
          <a:off x="4370050" y="1733918"/>
          <a:ext cx="3108959" cy="17901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19" name="Picture 11" descr="A close-up of a person's hand holding a tweezers&#10;&#10;Description automatically generated">
            <a:extLst>
              <a:ext uri="{FF2B5EF4-FFF2-40B4-BE49-F238E27FC236}">
                <a16:creationId xmlns:a16="http://schemas.microsoft.com/office/drawing/2014/main" id="{3E69EE78-2BB8-4BE3-BF33-63E127605DA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0" t="59689" r="49287" b="31578"/>
          <a:stretch/>
        </p:blipFill>
        <p:spPr>
          <a:xfrm>
            <a:off x="2922159" y="1741887"/>
            <a:ext cx="949766" cy="7190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" name="Immagine 20" descr="Immagine che contiene teglia, stoviglie, interno, terreno&#10;&#10;Descrizione generata automaticamente">
            <a:extLst>
              <a:ext uri="{FF2B5EF4-FFF2-40B4-BE49-F238E27FC236}">
                <a16:creationId xmlns:a16="http://schemas.microsoft.com/office/drawing/2014/main" id="{1DBD6267-734F-DC27-E714-BB205EBDB12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59" t="42985" r="36066" b="46601"/>
          <a:stretch/>
        </p:blipFill>
        <p:spPr>
          <a:xfrm>
            <a:off x="2293065" y="1374389"/>
            <a:ext cx="857422" cy="7190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3" name="Immagine 22" descr="Immagine che contiene interno, arte, cibo&#10;&#10;Descrizione generata automaticamente">
            <a:extLst>
              <a:ext uri="{FF2B5EF4-FFF2-40B4-BE49-F238E27FC236}">
                <a16:creationId xmlns:a16="http://schemas.microsoft.com/office/drawing/2014/main" id="{2F4B7A05-9A44-E5F9-C16B-18463B52E366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4" t="42917" r="22234" b="36685"/>
          <a:stretch/>
        </p:blipFill>
        <p:spPr>
          <a:xfrm>
            <a:off x="6563830" y="1561786"/>
            <a:ext cx="1000187" cy="8763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14745BD0-8C60-F8C5-4AA2-78E51A933759}"/>
              </a:ext>
            </a:extLst>
          </p:cNvPr>
          <p:cNvSpPr txBox="1"/>
          <p:nvPr/>
        </p:nvSpPr>
        <p:spPr>
          <a:xfrm>
            <a:off x="384300" y="1105557"/>
            <a:ext cx="2628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/>
              <a:t>Pellet </a:t>
            </a:r>
            <a:r>
              <a:rPr lang="it-IT" i="1" err="1"/>
              <a:t>sintering</a:t>
            </a:r>
            <a:r>
              <a:rPr lang="it-IT" i="1"/>
              <a:t> and </a:t>
            </a:r>
          </a:p>
          <a:p>
            <a:r>
              <a:rPr lang="it-IT" i="1" err="1"/>
              <a:t>Au</a:t>
            </a:r>
            <a:r>
              <a:rPr lang="it-IT" i="1"/>
              <a:t> </a:t>
            </a:r>
            <a:r>
              <a:rPr lang="it-IT" i="1" err="1"/>
              <a:t>adhesion</a:t>
            </a:r>
            <a:endParaRPr lang="it-IT" i="1"/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D1AFEF57-A8AF-5E38-63D8-575BCF5AC8EA}"/>
              </a:ext>
            </a:extLst>
          </p:cNvPr>
          <p:cNvSpPr txBox="1"/>
          <p:nvPr/>
        </p:nvSpPr>
        <p:spPr>
          <a:xfrm>
            <a:off x="4370050" y="1096770"/>
            <a:ext cx="2628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/>
              <a:t>Backing </a:t>
            </a:r>
            <a:r>
              <a:rPr lang="it-IT" i="1" err="1"/>
              <a:t>preparation</a:t>
            </a:r>
            <a:r>
              <a:rPr lang="it-IT" i="1"/>
              <a:t>: </a:t>
            </a:r>
          </a:p>
          <a:p>
            <a:r>
              <a:rPr lang="it-IT" i="1" err="1"/>
              <a:t>Au</a:t>
            </a:r>
            <a:r>
              <a:rPr lang="it-IT" i="1"/>
              <a:t>-Nb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1D652574-18E2-6CAD-4D95-50BBE2761571}"/>
              </a:ext>
            </a:extLst>
          </p:cNvPr>
          <p:cNvSpPr txBox="1"/>
          <p:nvPr/>
        </p:nvSpPr>
        <p:spPr>
          <a:xfrm>
            <a:off x="8105799" y="1105556"/>
            <a:ext cx="2628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/>
              <a:t>Target:</a:t>
            </a:r>
          </a:p>
          <a:p>
            <a:r>
              <a:rPr lang="it-IT" i="1" err="1"/>
              <a:t>ZnO-Au</a:t>
            </a:r>
            <a:r>
              <a:rPr lang="it-IT" i="1"/>
              <a:t>/</a:t>
            </a:r>
            <a:r>
              <a:rPr lang="it-IT" i="1" err="1"/>
              <a:t>Au</a:t>
            </a:r>
            <a:r>
              <a:rPr lang="it-IT" i="1"/>
              <a:t>-Nb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EF8823E0-C401-F33B-5DC7-57908215D577}"/>
              </a:ext>
            </a:extLst>
          </p:cNvPr>
          <p:cNvSpPr txBox="1"/>
          <p:nvPr/>
        </p:nvSpPr>
        <p:spPr>
          <a:xfrm>
            <a:off x="2922159" y="3389647"/>
            <a:ext cx="5824446" cy="369332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it-IT"/>
              <a:t>3 steps for target </a:t>
            </a:r>
            <a:r>
              <a:rPr lang="it-IT" err="1"/>
              <a:t>preparation</a:t>
            </a:r>
            <a:r>
              <a:rPr lang="it-IT">
                <a:sym typeface="Wingdings" panose="05000000000000000000" pitchFamily="2" charset="2"/>
              </a:rPr>
              <a:t> </a:t>
            </a:r>
            <a:r>
              <a:rPr lang="it-IT" b="1" err="1">
                <a:sym typeface="Wingdings" panose="05000000000000000000" pitchFamily="2" charset="2"/>
              </a:rPr>
              <a:t>total</a:t>
            </a:r>
            <a:r>
              <a:rPr lang="it-IT" b="1">
                <a:sym typeface="Wingdings" panose="05000000000000000000" pitchFamily="2" charset="2"/>
              </a:rPr>
              <a:t> time 130 min </a:t>
            </a:r>
            <a:endParaRPr lang="it-IT" b="1"/>
          </a:p>
        </p:txBody>
      </p:sp>
      <p:pic>
        <p:nvPicPr>
          <p:cNvPr id="66" name="Immagine 65">
            <a:extLst>
              <a:ext uri="{FF2B5EF4-FFF2-40B4-BE49-F238E27FC236}">
                <a16:creationId xmlns:a16="http://schemas.microsoft.com/office/drawing/2014/main" id="{2F10D813-E9F8-67D2-6F08-BABF77A4EEC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41" y="4435708"/>
            <a:ext cx="1443556" cy="1762459"/>
          </a:xfrm>
          <a:prstGeom prst="rect">
            <a:avLst/>
          </a:prstGeom>
        </p:spPr>
      </p:pic>
      <p:sp>
        <p:nvSpPr>
          <p:cNvPr id="67" name="CasellaDiTesto 9">
            <a:extLst>
              <a:ext uri="{FF2B5EF4-FFF2-40B4-BE49-F238E27FC236}">
                <a16:creationId xmlns:a16="http://schemas.microsoft.com/office/drawing/2014/main" id="{437CC630-968F-0884-4C96-49E4B4DA293E}"/>
              </a:ext>
            </a:extLst>
          </p:cNvPr>
          <p:cNvSpPr txBox="1"/>
          <p:nvPr/>
        </p:nvSpPr>
        <p:spPr>
          <a:xfrm>
            <a:off x="258294" y="3941988"/>
            <a:ext cx="3665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b="1" u="sng"/>
              <a:t>Sintering of 3 pellets simultaneously </a:t>
            </a:r>
            <a:r>
              <a:rPr lang="it-IT" sz="1400"/>
              <a:t>(in series) </a:t>
            </a:r>
            <a:r>
              <a:rPr lang="it-IT" sz="1400" b="1"/>
              <a:t>with Au foil adhesion</a:t>
            </a:r>
          </a:p>
        </p:txBody>
      </p:sp>
      <p:pic>
        <p:nvPicPr>
          <p:cNvPr id="71" name="Immagine 70" descr="Immagine che contiene schermata, natura&#10;&#10;Descrizione generata automaticamente">
            <a:extLst>
              <a:ext uri="{FF2B5EF4-FFF2-40B4-BE49-F238E27FC236}">
                <a16:creationId xmlns:a16="http://schemas.microsoft.com/office/drawing/2014/main" id="{297B5886-6652-79BE-8332-DBFCDC62047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4708" y="4586731"/>
            <a:ext cx="2138979" cy="1604235"/>
          </a:xfrm>
          <a:prstGeom prst="rect">
            <a:avLst/>
          </a:prstGeom>
        </p:spPr>
      </p:pic>
      <p:pic>
        <p:nvPicPr>
          <p:cNvPr id="72" name="Immagine 71" descr="Immagine che contiene schermata, favo&#10;&#10;Descrizione generata automaticamente">
            <a:extLst>
              <a:ext uri="{FF2B5EF4-FFF2-40B4-BE49-F238E27FC236}">
                <a16:creationId xmlns:a16="http://schemas.microsoft.com/office/drawing/2014/main" id="{4B7EF535-0070-8D93-D7AF-753B92C66E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531" y="4586731"/>
            <a:ext cx="2122121" cy="1591591"/>
          </a:xfrm>
          <a:prstGeom prst="rect">
            <a:avLst/>
          </a:prstGeom>
        </p:spPr>
      </p:pic>
      <p:pic>
        <p:nvPicPr>
          <p:cNvPr id="34" name="Picture 6" descr="Ok Stock Photo Images. 165,723 Ok royalty free images and photography  available to buy from thousands of stock photographers.">
            <a:extLst>
              <a:ext uri="{FF2B5EF4-FFF2-40B4-BE49-F238E27FC236}">
                <a16:creationId xmlns:a16="http://schemas.microsoft.com/office/drawing/2014/main" id="{1B6B686C-5CCC-E294-DB86-79B8B5C1F8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331" b="83071" l="9786" r="92049">
                        <a14:foregroundMark x1="20183" y1="11811" x2="24771" y2="8661"/>
                        <a14:foregroundMark x1="27523" y1="9449" x2="23547" y2="6693"/>
                        <a14:foregroundMark x1="28135" y1="7087" x2="25994" y2="6693"/>
                        <a14:foregroundMark x1="25994" y1="6299" x2="20795" y2="9055"/>
                        <a14:foregroundMark x1="29664" y1="7087" x2="21101" y2="6299"/>
                        <a14:foregroundMark x1="29969" y1="7874" x2="21101" y2="4724"/>
                        <a14:foregroundMark x1="11315" y1="36220" x2="10398" y2="31496"/>
                        <a14:foregroundMark x1="21407" y1="77165" x2="20795" y2="83071"/>
                        <a14:foregroundMark x1="42508" y1="42126" x2="45260" y2="42520"/>
                        <a14:foregroundMark x1="38532" y1="42913" x2="44954" y2="45276"/>
                        <a14:foregroundMark x1="46177" y1="43307" x2="37920" y2="41339"/>
                        <a14:foregroundMark x1="90214" y1="25984" x2="92049" y2="31496"/>
                        <a14:foregroundMark x1="38532" y1="40157" x2="44954" y2="413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9091"/>
          <a:stretch/>
        </p:blipFill>
        <p:spPr bwMode="auto">
          <a:xfrm>
            <a:off x="2240748" y="5575048"/>
            <a:ext cx="816033" cy="57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Immagine 72" descr="Immagine che contiene schermata, favo&#10;&#10;Descrizione generata automaticamente">
            <a:extLst>
              <a:ext uri="{FF2B5EF4-FFF2-40B4-BE49-F238E27FC236}">
                <a16:creationId xmlns:a16="http://schemas.microsoft.com/office/drawing/2014/main" id="{2134DD28-D133-EF5A-105B-370DC77BB38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840" y="4585981"/>
            <a:ext cx="2122121" cy="1591591"/>
          </a:xfrm>
          <a:prstGeom prst="rect">
            <a:avLst/>
          </a:prstGeom>
        </p:spPr>
      </p:pic>
      <p:pic>
        <p:nvPicPr>
          <p:cNvPr id="75" name="Immagine 74" descr="Immagine che contiene pialla/aereo, interno, arte&#10;&#10;Descrizione generata automaticamente con attendibilità media">
            <a:extLst>
              <a:ext uri="{FF2B5EF4-FFF2-40B4-BE49-F238E27FC236}">
                <a16:creationId xmlns:a16="http://schemas.microsoft.com/office/drawing/2014/main" id="{81A940F3-538D-8FA0-85D2-5C3917C71EB2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291" t="39643" r="64208" b="34845"/>
          <a:stretch/>
        </p:blipFill>
        <p:spPr>
          <a:xfrm rot="10800000">
            <a:off x="7797937" y="4650132"/>
            <a:ext cx="602030" cy="55734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76" name="Immagine 75" descr="Immagine che contiene pialla/aereo, interno, arte&#10;&#10;Descrizione generata automaticamente con attendibilità media">
            <a:extLst>
              <a:ext uri="{FF2B5EF4-FFF2-40B4-BE49-F238E27FC236}">
                <a16:creationId xmlns:a16="http://schemas.microsoft.com/office/drawing/2014/main" id="{4D62D0B2-1011-3A56-ACA3-5058A8B8EE41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200" t="36752" r="40926" b="35564"/>
          <a:stretch/>
        </p:blipFill>
        <p:spPr>
          <a:xfrm rot="10800000">
            <a:off x="5572588" y="4676812"/>
            <a:ext cx="565448" cy="52181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77" name="Immagine 76" descr="Immagine che contiene pialla/aereo, interno, arte&#10;&#10;Descrizione generata automaticamente con attendibilità media">
            <a:extLst>
              <a:ext uri="{FF2B5EF4-FFF2-40B4-BE49-F238E27FC236}">
                <a16:creationId xmlns:a16="http://schemas.microsoft.com/office/drawing/2014/main" id="{BFC4E32B-AD91-13B9-FC1C-D820E040DC79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084" t="35348" r="18228" b="35565"/>
          <a:stretch/>
        </p:blipFill>
        <p:spPr>
          <a:xfrm rot="10800000">
            <a:off x="3310532" y="4650132"/>
            <a:ext cx="549003" cy="507819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68" name="CasellaDiTesto 67">
            <a:extLst>
              <a:ext uri="{FF2B5EF4-FFF2-40B4-BE49-F238E27FC236}">
                <a16:creationId xmlns:a16="http://schemas.microsoft.com/office/drawing/2014/main" id="{4EA68D15-1363-D003-13CA-73389C6149EB}"/>
              </a:ext>
            </a:extLst>
          </p:cNvPr>
          <p:cNvSpPr txBox="1"/>
          <p:nvPr/>
        </p:nvSpPr>
        <p:spPr>
          <a:xfrm>
            <a:off x="4694914" y="4587931"/>
            <a:ext cx="617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>
                <a:solidFill>
                  <a:schemeClr val="bg1"/>
                </a:solidFill>
              </a:rPr>
              <a:t>TOP</a:t>
            </a:r>
          </a:p>
        </p:txBody>
      </p:sp>
      <p:sp>
        <p:nvSpPr>
          <p:cNvPr id="69" name="CasellaDiTesto 68">
            <a:extLst>
              <a:ext uri="{FF2B5EF4-FFF2-40B4-BE49-F238E27FC236}">
                <a16:creationId xmlns:a16="http://schemas.microsoft.com/office/drawing/2014/main" id="{25C92309-705F-4B4C-06DA-15E731A31281}"/>
              </a:ext>
            </a:extLst>
          </p:cNvPr>
          <p:cNvSpPr txBox="1"/>
          <p:nvPr/>
        </p:nvSpPr>
        <p:spPr>
          <a:xfrm>
            <a:off x="6447046" y="4586732"/>
            <a:ext cx="1031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>
                <a:solidFill>
                  <a:schemeClr val="bg1"/>
                </a:solidFill>
              </a:rPr>
              <a:t>CENTRAL</a:t>
            </a:r>
          </a:p>
        </p:txBody>
      </p:sp>
      <p:sp>
        <p:nvSpPr>
          <p:cNvPr id="70" name="CasellaDiTesto 69">
            <a:extLst>
              <a:ext uri="{FF2B5EF4-FFF2-40B4-BE49-F238E27FC236}">
                <a16:creationId xmlns:a16="http://schemas.microsoft.com/office/drawing/2014/main" id="{60728EF4-5F1D-B3D4-979E-B01FF2A3878F}"/>
              </a:ext>
            </a:extLst>
          </p:cNvPr>
          <p:cNvSpPr txBox="1"/>
          <p:nvPr/>
        </p:nvSpPr>
        <p:spPr>
          <a:xfrm>
            <a:off x="8751317" y="4595706"/>
            <a:ext cx="1126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>
                <a:solidFill>
                  <a:schemeClr val="bg1"/>
                </a:solidFill>
              </a:rPr>
              <a:t>BOTTOM</a:t>
            </a:r>
          </a:p>
        </p:txBody>
      </p:sp>
      <p:sp>
        <p:nvSpPr>
          <p:cNvPr id="85" name="CasellaDiTesto 84">
            <a:extLst>
              <a:ext uri="{FF2B5EF4-FFF2-40B4-BE49-F238E27FC236}">
                <a16:creationId xmlns:a16="http://schemas.microsoft.com/office/drawing/2014/main" id="{D2DC9832-8DCF-15F0-BCEF-499210BD994C}"/>
              </a:ext>
            </a:extLst>
          </p:cNvPr>
          <p:cNvSpPr txBox="1"/>
          <p:nvPr/>
        </p:nvSpPr>
        <p:spPr>
          <a:xfrm>
            <a:off x="3195839" y="4269233"/>
            <a:ext cx="6637847" cy="30777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1400"/>
              <a:t>Cross-</a:t>
            </a:r>
            <a:r>
              <a:rPr lang="it-IT" sz="1400" err="1"/>
              <a:t>section</a:t>
            </a:r>
            <a:r>
              <a:rPr lang="it-IT" sz="1400"/>
              <a:t> </a:t>
            </a:r>
            <a:r>
              <a:rPr lang="it-IT" sz="1400" err="1"/>
              <a:t>view</a:t>
            </a:r>
            <a:endParaRPr lang="it-IT" sz="1400"/>
          </a:p>
        </p:txBody>
      </p:sp>
      <p:sp>
        <p:nvSpPr>
          <p:cNvPr id="87" name="CasellaDiTesto 86">
            <a:extLst>
              <a:ext uri="{FF2B5EF4-FFF2-40B4-BE49-F238E27FC236}">
                <a16:creationId xmlns:a16="http://schemas.microsoft.com/office/drawing/2014/main" id="{52784FC6-8A08-7835-6DD8-A75C883D2EEB}"/>
              </a:ext>
            </a:extLst>
          </p:cNvPr>
          <p:cNvSpPr txBox="1"/>
          <p:nvPr/>
        </p:nvSpPr>
        <p:spPr>
          <a:xfrm>
            <a:off x="9931096" y="3951231"/>
            <a:ext cx="22755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/>
              <a:t>The </a:t>
            </a:r>
            <a:r>
              <a:rPr lang="it-IT" sz="1400" err="1"/>
              <a:t>densities</a:t>
            </a:r>
            <a:r>
              <a:rPr lang="it-IT" sz="1400"/>
              <a:t> and the </a:t>
            </a:r>
            <a:r>
              <a:rPr lang="it-IT" sz="1400" err="1"/>
              <a:t>microstructure</a:t>
            </a:r>
            <a:r>
              <a:rPr lang="it-IT" sz="1400"/>
              <a:t> are </a:t>
            </a:r>
            <a:r>
              <a:rPr lang="it-IT" sz="1400" err="1"/>
              <a:t>compared</a:t>
            </a:r>
            <a:r>
              <a:rPr lang="it-IT" sz="1400"/>
              <a:t> to the one-pellet-</a:t>
            </a:r>
            <a:r>
              <a:rPr lang="it-IT" sz="1400" err="1"/>
              <a:t>sintered</a:t>
            </a:r>
            <a:endParaRPr lang="it-IT" sz="1400"/>
          </a:p>
        </p:txBody>
      </p:sp>
      <p:sp>
        <p:nvSpPr>
          <p:cNvPr id="88" name="CasellaDiTesto 87">
            <a:extLst>
              <a:ext uri="{FF2B5EF4-FFF2-40B4-BE49-F238E27FC236}">
                <a16:creationId xmlns:a16="http://schemas.microsoft.com/office/drawing/2014/main" id="{CEAC8C2E-10BE-B274-39B5-3997C7A7F7CD}"/>
              </a:ext>
            </a:extLst>
          </p:cNvPr>
          <p:cNvSpPr txBox="1"/>
          <p:nvPr/>
        </p:nvSpPr>
        <p:spPr>
          <a:xfrm>
            <a:off x="9928417" y="4937245"/>
            <a:ext cx="213897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400"/>
              <a:t>The </a:t>
            </a:r>
            <a:r>
              <a:rPr lang="it-IT" sz="1400" err="1"/>
              <a:t>density</a:t>
            </a:r>
            <a:r>
              <a:rPr lang="it-IT" sz="1400"/>
              <a:t> </a:t>
            </a:r>
            <a:r>
              <a:rPr lang="it-IT" sz="1400" err="1"/>
              <a:t>measured</a:t>
            </a:r>
            <a:r>
              <a:rPr lang="it-IT" sz="1400"/>
              <a:t> by weight and size </a:t>
            </a:r>
            <a:r>
              <a:rPr lang="it-IT" sz="1400" err="1"/>
              <a:t>is</a:t>
            </a:r>
            <a:r>
              <a:rPr lang="it-IT" sz="1400"/>
              <a:t> comparable to the </a:t>
            </a:r>
            <a:r>
              <a:rPr lang="it-IT" sz="1400" err="1"/>
              <a:t>density</a:t>
            </a:r>
            <a:r>
              <a:rPr lang="it-IT" sz="1400"/>
              <a:t> </a:t>
            </a:r>
            <a:r>
              <a:rPr lang="it-IT" sz="1400" err="1"/>
              <a:t>measured</a:t>
            </a:r>
            <a:r>
              <a:rPr lang="it-IT" sz="1400"/>
              <a:t> by </a:t>
            </a:r>
            <a:r>
              <a:rPr lang="it-IT" sz="1400" err="1"/>
              <a:t>Archimede’s</a:t>
            </a:r>
            <a:r>
              <a:rPr lang="it-IT" sz="1400"/>
              <a:t> </a:t>
            </a:r>
            <a:r>
              <a:rPr lang="it-IT" sz="1400" err="1"/>
              <a:t>method</a:t>
            </a:r>
            <a:r>
              <a:rPr lang="it-IT" sz="1400"/>
              <a:t>  </a:t>
            </a:r>
          </a:p>
        </p:txBody>
      </p:sp>
      <p:cxnSp>
        <p:nvCxnSpPr>
          <p:cNvPr id="4" name="Straight Connector 16">
            <a:extLst>
              <a:ext uri="{FF2B5EF4-FFF2-40B4-BE49-F238E27FC236}">
                <a16:creationId xmlns:a16="http://schemas.microsoft.com/office/drawing/2014/main" id="{7ECEF5D2-8C2B-94FD-EB50-712B1C6B53B8}"/>
              </a:ext>
            </a:extLst>
          </p:cNvPr>
          <p:cNvCxnSpPr>
            <a:cxnSpLocks/>
          </p:cNvCxnSpPr>
          <p:nvPr/>
        </p:nvCxnSpPr>
        <p:spPr>
          <a:xfrm>
            <a:off x="868098" y="889084"/>
            <a:ext cx="8591281" cy="0"/>
          </a:xfrm>
          <a:prstGeom prst="line">
            <a:avLst/>
          </a:prstGeom>
          <a:ln w="19050">
            <a:solidFill>
              <a:srgbClr val="4198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7">
            <a:extLst>
              <a:ext uri="{FF2B5EF4-FFF2-40B4-BE49-F238E27FC236}">
                <a16:creationId xmlns:a16="http://schemas.microsoft.com/office/drawing/2014/main" id="{6A75838E-9E64-63D4-52A3-8988E905A0CA}"/>
              </a:ext>
            </a:extLst>
          </p:cNvPr>
          <p:cNvCxnSpPr>
            <a:cxnSpLocks/>
          </p:cNvCxnSpPr>
          <p:nvPr/>
        </p:nvCxnSpPr>
        <p:spPr>
          <a:xfrm>
            <a:off x="9455877" y="889084"/>
            <a:ext cx="1857953" cy="0"/>
          </a:xfrm>
          <a:prstGeom prst="line">
            <a:avLst/>
          </a:prstGeom>
          <a:ln w="19050">
            <a:solidFill>
              <a:srgbClr val="172B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15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  <p:bldP spid="32" grpId="0" animBg="1"/>
      <p:bldGraphic spid="18" grpId="0">
        <p:bldAsOne/>
      </p:bldGraphic>
      <p:bldGraphic spid="13" grpId="0">
        <p:bldAsOne/>
      </p:bldGraphic>
      <p:bldGraphic spid="17" grpId="0">
        <p:bldAsOne/>
      </p:bldGraphic>
      <p:bldP spid="24" grpId="0"/>
      <p:bldP spid="27" grpId="0"/>
      <p:bldP spid="28" grpId="0"/>
      <p:bldP spid="31" grpId="0" animBg="1"/>
      <p:bldP spid="67" grpId="0"/>
      <p:bldP spid="68" grpId="0"/>
      <p:bldP spid="69" grpId="0"/>
      <p:bldP spid="70" grpId="0"/>
      <p:bldP spid="85" grpId="0" animBg="1"/>
      <p:bldP spid="87" grpId="0"/>
      <p:bldP spid="8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7">
            <a:extLst>
              <a:ext uri="{FF2B5EF4-FFF2-40B4-BE49-F238E27FC236}">
                <a16:creationId xmlns:a16="http://schemas.microsoft.com/office/drawing/2014/main" id="{DCF214A0-A286-8D72-885C-4568541E36FE}"/>
              </a:ext>
            </a:extLst>
          </p:cNvPr>
          <p:cNvSpPr txBox="1"/>
          <p:nvPr/>
        </p:nvSpPr>
        <p:spPr>
          <a:xfrm>
            <a:off x="1045468" y="158161"/>
            <a:ext cx="11129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3600" b="1" dirty="0" err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fficiency</a:t>
            </a:r>
            <a:r>
              <a:rPr lang="en-GB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HIVIPP technique</a:t>
            </a:r>
            <a:endParaRPr lang="it-IT" sz="36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377DDE87-42E9-A3B5-B6A6-48EE725C8BB2}"/>
              </a:ext>
            </a:extLst>
          </p:cNvPr>
          <p:cNvSpPr txBox="1"/>
          <p:nvPr/>
        </p:nvSpPr>
        <p:spPr>
          <a:xfrm>
            <a:off x="403709" y="1323882"/>
            <a:ext cx="6714368" cy="1420325"/>
          </a:xfrm>
          <a:custGeom>
            <a:avLst/>
            <a:gdLst>
              <a:gd name="csX0" fmla="*/ 0 w 6714368"/>
              <a:gd name="csY0" fmla="*/ 0 h 1420325"/>
              <a:gd name="csX1" fmla="*/ 6714368 w 6714368"/>
              <a:gd name="csY1" fmla="*/ 0 h 1420325"/>
              <a:gd name="csX2" fmla="*/ 6714368 w 6714368"/>
              <a:gd name="csY2" fmla="*/ 1420325 h 1420325"/>
              <a:gd name="csX3" fmla="*/ 0 w 6714368"/>
              <a:gd name="csY3" fmla="*/ 1420325 h 1420325"/>
              <a:gd name="csX4" fmla="*/ 0 w 6714368"/>
              <a:gd name="csY4" fmla="*/ 0 h 142032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714368" h="1420325" extrusionOk="0">
                <a:moveTo>
                  <a:pt x="0" y="0"/>
                </a:moveTo>
                <a:cubicBezTo>
                  <a:pt x="767497" y="118645"/>
                  <a:pt x="5064861" y="116012"/>
                  <a:pt x="6714368" y="0"/>
                </a:cubicBezTo>
                <a:cubicBezTo>
                  <a:pt x="6730165" y="208626"/>
                  <a:pt x="6591659" y="723652"/>
                  <a:pt x="6714368" y="1420325"/>
                </a:cubicBezTo>
                <a:cubicBezTo>
                  <a:pt x="5779764" y="1554925"/>
                  <a:pt x="3182488" y="1263129"/>
                  <a:pt x="0" y="1420325"/>
                </a:cubicBezTo>
                <a:cubicBezTo>
                  <a:pt x="79985" y="1262329"/>
                  <a:pt x="-106017" y="359650"/>
                  <a:pt x="0" y="0"/>
                </a:cubicBezTo>
                <a:close/>
              </a:path>
            </a:pathLst>
          </a:cu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Total no. of HIVIPP depositions = 20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it-IT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49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Ti and </a:t>
            </a:r>
            <a:r>
              <a:rPr lang="it-IT" sz="2000" baseline="30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50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Ti powder (cryomilled powder size &lt;10 µm)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HIVIPP parameters: 10-12 kV, 10-15 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asellaDiTesto 27">
                <a:extLst>
                  <a:ext uri="{FF2B5EF4-FFF2-40B4-BE49-F238E27FC236}">
                    <a16:creationId xmlns:a16="http://schemas.microsoft.com/office/drawing/2014/main" id="{1DB2937C-28C9-D44E-EBE4-FBB4ECF6F3B2}"/>
                  </a:ext>
                </a:extLst>
              </p:cNvPr>
              <p:cNvSpPr txBox="1"/>
              <p:nvPr/>
            </p:nvSpPr>
            <p:spPr>
              <a:xfrm>
                <a:off x="0" y="4417018"/>
                <a:ext cx="6322236" cy="307777"/>
              </a:xfrm>
              <a:custGeom>
                <a:avLst/>
                <a:gdLst>
                  <a:gd name="csX0" fmla="*/ 0 w 6322236"/>
                  <a:gd name="csY0" fmla="*/ 0 h 307777"/>
                  <a:gd name="csX1" fmla="*/ 6322236 w 6322236"/>
                  <a:gd name="csY1" fmla="*/ 0 h 307777"/>
                  <a:gd name="csX2" fmla="*/ 6322236 w 6322236"/>
                  <a:gd name="csY2" fmla="*/ 307777 h 307777"/>
                  <a:gd name="csX3" fmla="*/ 0 w 6322236"/>
                  <a:gd name="csY3" fmla="*/ 307777 h 307777"/>
                  <a:gd name="csX4" fmla="*/ 0 w 6322236"/>
                  <a:gd name="csY4" fmla="*/ 0 h 307777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</a:cxnLst>
                <a:rect l="l" t="t" r="r" b="b"/>
                <a:pathLst>
                  <a:path w="6322236" h="307777" extrusionOk="0">
                    <a:moveTo>
                      <a:pt x="0" y="0"/>
                    </a:moveTo>
                    <a:cubicBezTo>
                      <a:pt x="2115568" y="-109404"/>
                      <a:pt x="3611919" y="-69256"/>
                      <a:pt x="6322236" y="0"/>
                    </a:cubicBezTo>
                    <a:cubicBezTo>
                      <a:pt x="6349803" y="70459"/>
                      <a:pt x="6348367" y="186597"/>
                      <a:pt x="6322236" y="307777"/>
                    </a:cubicBezTo>
                    <a:cubicBezTo>
                      <a:pt x="4218593" y="358697"/>
                      <a:pt x="2987083" y="233087"/>
                      <a:pt x="0" y="307777"/>
                    </a:cubicBezTo>
                    <a:cubicBezTo>
                      <a:pt x="26986" y="168067"/>
                      <a:pt x="-926" y="61014"/>
                      <a:pt x="0" y="0"/>
                    </a:cubicBezTo>
                    <a:close/>
                  </a:path>
                </a:pathLst>
              </a:custGeom>
              <a:noFill/>
              <a:ln>
                <a:noFill/>
                <a:extLst>
                  <a:ext uri="{C807C97D-BFC1-408E-A445-0C87EB9F89A2}">
                    <ask:lineSketchStyleProps xmlns:ask="http://schemas.microsoft.com/office/drawing/2018/sketchyshapes" sd="4266498984">
                      <a:prstGeom prst="rect">
                        <a:avLst/>
                      </a:prstGeom>
                      <ask:type>
                        <ask:lineSketchCurved/>
                      </ask:type>
                    </ask:lineSketchStyleProps>
                  </a:ext>
                </a:extLst>
              </a:ln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𝑹𝒆𝒄𝒐𝒗𝒆𝒓𝒚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𝒆𝒇𝒇𝒊𝒄𝒊𝒆𝒏𝒄𝒚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 %</m:t>
                      </m:r>
                      <m:r>
                        <a:rPr lang="it-IT" sz="2000" b="0" i="0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r>
                        <a:rPr lang="it-IT" sz="2000" b="1" i="1">
                          <a:latin typeface="Cambria Math" panose="02040503050406030204" pitchFamily="18" charset="0"/>
                        </a:rPr>
                        <m:t>𝟗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it-IT" sz="2000" b="1" i="1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it-IT" sz="2000" b="1" i="1">
                          <a:latin typeface="Cambria Math" panose="02040503050406030204" pitchFamily="18" charset="0"/>
                        </a:rPr>
                        <m:t>±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it-IT" sz="2000" b="1" i="1" smtClean="0"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it-IT" sz="2000" b="1" i="1">
                          <a:latin typeface="Cambria Math" panose="02040503050406030204" pitchFamily="18" charset="0"/>
                        </a:rPr>
                        <m:t> %</m:t>
                      </m:r>
                    </m:oMath>
                  </m:oMathPara>
                </a14:m>
                <a:endParaRPr lang="it-IT" sz="2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CasellaDiTesto 27">
                <a:extLst>
                  <a:ext uri="{FF2B5EF4-FFF2-40B4-BE49-F238E27FC236}">
                    <a16:creationId xmlns:a16="http://schemas.microsoft.com/office/drawing/2014/main" id="{1DB2937C-28C9-D44E-EBE4-FBB4ECF6F3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417018"/>
                <a:ext cx="6322236" cy="307777"/>
              </a:xfrm>
              <a:prstGeom prst="rect">
                <a:avLst/>
              </a:prstGeom>
              <a:blipFill>
                <a:blip r:embed="rId2"/>
                <a:stretch>
                  <a:fillRect b="-38000"/>
                </a:stretch>
              </a:blipFill>
              <a:ln>
                <a:noFill/>
                <a:extLst>
                  <a:ext uri="{C807C97D-BFC1-408E-A445-0C87EB9F89A2}">
                    <ask:lineSketchStyleProps xmlns:ask="http://schemas.microsoft.com/office/drawing/2018/sketchyshapes" sd="4266498984">
                      <a:custGeom>
                        <a:avLst/>
                        <a:gdLst>
                          <a:gd name="connsiteX0" fmla="*/ 0 w 6322236"/>
                          <a:gd name="connsiteY0" fmla="*/ 0 h 307777"/>
                          <a:gd name="connsiteX1" fmla="*/ 6322236 w 6322236"/>
                          <a:gd name="connsiteY1" fmla="*/ 0 h 307777"/>
                          <a:gd name="connsiteX2" fmla="*/ 6322236 w 6322236"/>
                          <a:gd name="connsiteY2" fmla="*/ 307777 h 307777"/>
                          <a:gd name="connsiteX3" fmla="*/ 0 w 6322236"/>
                          <a:gd name="connsiteY3" fmla="*/ 307777 h 307777"/>
                          <a:gd name="connsiteX4" fmla="*/ 0 w 6322236"/>
                          <a:gd name="connsiteY4" fmla="*/ 0 h 307777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6322236" h="307777" extrusionOk="0">
                            <a:moveTo>
                              <a:pt x="0" y="0"/>
                            </a:moveTo>
                            <a:cubicBezTo>
                              <a:pt x="2115568" y="-109404"/>
                              <a:pt x="3611919" y="-69256"/>
                              <a:pt x="6322236" y="0"/>
                            </a:cubicBezTo>
                            <a:cubicBezTo>
                              <a:pt x="6349803" y="70459"/>
                              <a:pt x="6348367" y="186597"/>
                              <a:pt x="6322236" y="307777"/>
                            </a:cubicBezTo>
                            <a:cubicBezTo>
                              <a:pt x="4218593" y="358697"/>
                              <a:pt x="2987083" y="233087"/>
                              <a:pt x="0" y="307777"/>
                            </a:cubicBezTo>
                            <a:cubicBezTo>
                              <a:pt x="26986" y="168067"/>
                              <a:pt x="-926" y="61014"/>
                              <a:pt x="0" y="0"/>
                            </a:cubicBezTo>
                            <a:close/>
                          </a:path>
                        </a:pathLst>
                      </a:custGeom>
                      <ask:type>
                        <ask:lineSketchCurved/>
                      </ask:type>
                    </ask:lineSketchStyleProps>
                  </a:ext>
                </a:extLst>
              </a:ln>
            </p:spPr>
            <p:txBody>
              <a:bodyPr/>
              <a:lstStyle/>
              <a:p>
                <a:r>
                  <a:rPr lang="it-IT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E395912F-4330-B8B9-CF7D-23A58F988241}"/>
              </a:ext>
            </a:extLst>
          </p:cNvPr>
          <p:cNvSpPr txBox="1"/>
          <p:nvPr/>
        </p:nvSpPr>
        <p:spPr>
          <a:xfrm>
            <a:off x="194749" y="3202980"/>
            <a:ext cx="6641437" cy="456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#targets = 40  </a:t>
            </a: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  Mass thickness = 552.9±120.1 µg/cm</a:t>
            </a:r>
            <a:r>
              <a:rPr lang="it-IT" sz="18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B69D51-6ED5-370E-8858-887CCA3252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236" t="4737" r="4310" b="24446"/>
          <a:stretch/>
        </p:blipFill>
        <p:spPr>
          <a:xfrm>
            <a:off x="719793" y="5033376"/>
            <a:ext cx="2672365" cy="648725"/>
          </a:xfrm>
          <a:custGeom>
            <a:avLst/>
            <a:gdLst>
              <a:gd name="csX0" fmla="*/ 0 w 2672365"/>
              <a:gd name="csY0" fmla="*/ 0 h 648725"/>
              <a:gd name="csX1" fmla="*/ 2672365 w 2672365"/>
              <a:gd name="csY1" fmla="*/ 0 h 648725"/>
              <a:gd name="csX2" fmla="*/ 2672365 w 2672365"/>
              <a:gd name="csY2" fmla="*/ 648725 h 648725"/>
              <a:gd name="csX3" fmla="*/ 0 w 2672365"/>
              <a:gd name="csY3" fmla="*/ 648725 h 648725"/>
              <a:gd name="csX4" fmla="*/ 0 w 2672365"/>
              <a:gd name="csY4" fmla="*/ 0 h 64872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672365" h="648725" fill="none" extrusionOk="0">
                <a:moveTo>
                  <a:pt x="0" y="0"/>
                </a:moveTo>
                <a:cubicBezTo>
                  <a:pt x="564617" y="-49533"/>
                  <a:pt x="1647412" y="-14809"/>
                  <a:pt x="2672365" y="0"/>
                </a:cubicBezTo>
                <a:cubicBezTo>
                  <a:pt x="2618124" y="91049"/>
                  <a:pt x="2617869" y="340446"/>
                  <a:pt x="2672365" y="648725"/>
                </a:cubicBezTo>
                <a:cubicBezTo>
                  <a:pt x="1808057" y="600494"/>
                  <a:pt x="1128550" y="733180"/>
                  <a:pt x="0" y="648725"/>
                </a:cubicBezTo>
                <a:cubicBezTo>
                  <a:pt x="38675" y="371092"/>
                  <a:pt x="-47955" y="79632"/>
                  <a:pt x="0" y="0"/>
                </a:cubicBezTo>
                <a:close/>
              </a:path>
              <a:path w="2672365" h="648725" stroke="0" extrusionOk="0">
                <a:moveTo>
                  <a:pt x="0" y="0"/>
                </a:moveTo>
                <a:cubicBezTo>
                  <a:pt x="1155022" y="118645"/>
                  <a:pt x="1851669" y="116012"/>
                  <a:pt x="2672365" y="0"/>
                </a:cubicBezTo>
                <a:cubicBezTo>
                  <a:pt x="2730705" y="149373"/>
                  <a:pt x="2616364" y="366421"/>
                  <a:pt x="2672365" y="648725"/>
                </a:cubicBezTo>
                <a:cubicBezTo>
                  <a:pt x="2287440" y="783325"/>
                  <a:pt x="282487" y="491529"/>
                  <a:pt x="0" y="648725"/>
                </a:cubicBezTo>
                <a:cubicBezTo>
                  <a:pt x="5312" y="405064"/>
                  <a:pt x="44342" y="228172"/>
                  <a:pt x="0" y="0"/>
                </a:cubicBezTo>
                <a:close/>
              </a:path>
            </a:pathLst>
          </a:custGeom>
          <a:ln w="19050">
            <a:solidFill>
              <a:srgbClr val="00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E874F1-0F43-EDA7-1538-F2F7AABD3ADA}"/>
              </a:ext>
            </a:extLst>
          </p:cNvPr>
          <p:cNvSpPr txBox="1"/>
          <p:nvPr/>
        </p:nvSpPr>
        <p:spPr>
          <a:xfrm flipH="1">
            <a:off x="8822033" y="4520100"/>
            <a:ext cx="2350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latin typeface="Arial" panose="020B0604020202020204" pitchFamily="34" charset="0"/>
                <a:cs typeface="Arial" panose="020B0604020202020204" pitchFamily="34" charset="0"/>
              </a:rPr>
              <a:t>powder recovered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BC1301-02C5-4146-5BBE-73060916A208}"/>
              </a:ext>
            </a:extLst>
          </p:cNvPr>
          <p:cNvSpPr txBox="1"/>
          <p:nvPr/>
        </p:nvSpPr>
        <p:spPr>
          <a:xfrm flipH="1">
            <a:off x="7638862" y="3022935"/>
            <a:ext cx="1978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latin typeface="Arial" panose="020B0604020202020204" pitchFamily="34" charset="0"/>
                <a:cs typeface="Arial" panose="020B0604020202020204" pitchFamily="34" charset="0"/>
              </a:rPr>
              <a:t>powder deposited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59E052-9D57-B441-3AF0-276E6035479D}"/>
              </a:ext>
            </a:extLst>
          </p:cNvPr>
          <p:cNvSpPr txBox="1"/>
          <p:nvPr/>
        </p:nvSpPr>
        <p:spPr>
          <a:xfrm flipH="1">
            <a:off x="9720627" y="3022935"/>
            <a:ext cx="15249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latin typeface="Arial" panose="020B0604020202020204" pitchFamily="34" charset="0"/>
                <a:cs typeface="Arial" panose="020B0604020202020204" pitchFamily="34" charset="0"/>
              </a:rPr>
              <a:t>powder lost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7D6FF5-29A1-2C15-E6A4-9F1E2F40CC6E}"/>
              </a:ext>
            </a:extLst>
          </p:cNvPr>
          <p:cNvSpPr txBox="1"/>
          <p:nvPr/>
        </p:nvSpPr>
        <p:spPr>
          <a:xfrm>
            <a:off x="7172925" y="2265014"/>
            <a:ext cx="4679486" cy="6797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For each exp.</a:t>
            </a:r>
          </a:p>
          <a:p>
            <a:pPr algn="ctr">
              <a:lnSpc>
                <a:spcPts val="1500"/>
              </a:lnSpc>
              <a:spcBef>
                <a:spcPts val="0"/>
              </a:spcBef>
            </a:pPr>
            <a:endParaRPr lang="it-IT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500"/>
              </a:lnSpc>
              <a:spcBef>
                <a:spcPts val="0"/>
              </a:spcBef>
            </a:pPr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Starting </a:t>
            </a:r>
            <a:r>
              <a:rPr lang="it-IT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 19.5 mg (100%)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2893593-F48D-46E3-0037-7E2BA7A67A5C}"/>
              </a:ext>
            </a:extLst>
          </p:cNvPr>
          <p:cNvSpPr txBox="1"/>
          <p:nvPr/>
        </p:nvSpPr>
        <p:spPr>
          <a:xfrm>
            <a:off x="5782794" y="5805746"/>
            <a:ext cx="2832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b="1" dirty="0">
                <a:latin typeface="Arial" panose="020B0604020202020204" pitchFamily="34" charset="0"/>
                <a:cs typeface="Arial" panose="020B0604020202020204" pitchFamily="34" charset="0"/>
              </a:rPr>
              <a:t>Succesfully reused it!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2CB5568-22A2-4349-4CF8-016591DAEE39}"/>
              </a:ext>
            </a:extLst>
          </p:cNvPr>
          <p:cNvGrpSpPr/>
          <p:nvPr/>
        </p:nvGrpSpPr>
        <p:grpSpPr>
          <a:xfrm>
            <a:off x="6610113" y="2960948"/>
            <a:ext cx="7724169" cy="3549449"/>
            <a:chOff x="3515736" y="1253028"/>
            <a:chExt cx="7724169" cy="3549449"/>
          </a:xfrm>
        </p:grpSpPr>
        <p:graphicFrame>
          <p:nvGraphicFramePr>
            <p:cNvPr id="17" name="Chart 16">
              <a:extLst>
                <a:ext uri="{FF2B5EF4-FFF2-40B4-BE49-F238E27FC236}">
                  <a16:creationId xmlns:a16="http://schemas.microsoft.com/office/drawing/2014/main" id="{CD4743F6-AF34-048A-1BF6-0B6F2095D143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3515736" y="1253028"/>
            <a:ext cx="7724169" cy="3549449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18" name="CasellaDiTesto 8">
              <a:extLst>
                <a:ext uri="{FF2B5EF4-FFF2-40B4-BE49-F238E27FC236}">
                  <a16:creationId xmlns:a16="http://schemas.microsoft.com/office/drawing/2014/main" id="{EDB8FA65-BB65-0A86-F3CD-56E8F41FC09D}"/>
                </a:ext>
              </a:extLst>
            </p:cNvPr>
            <p:cNvSpPr txBox="1"/>
            <p:nvPr/>
          </p:nvSpPr>
          <p:spPr>
            <a:xfrm>
              <a:off x="4885752" y="1539591"/>
              <a:ext cx="17463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8.7</a:t>
              </a:r>
              <a:r>
                <a:rPr lang="el-GR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±</a:t>
              </a:r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2.4%</a:t>
              </a:r>
            </a:p>
          </p:txBody>
        </p:sp>
        <p:cxnSp>
          <p:nvCxnSpPr>
            <p:cNvPr id="19" name="Connettore diritto 16">
              <a:extLst>
                <a:ext uri="{FF2B5EF4-FFF2-40B4-BE49-F238E27FC236}">
                  <a16:creationId xmlns:a16="http://schemas.microsoft.com/office/drawing/2014/main" id="{2B0EC7A2-FE2F-6215-5C62-C74AC24423FE}"/>
                </a:ext>
              </a:extLst>
            </p:cNvPr>
            <p:cNvCxnSpPr>
              <a:cxnSpLocks/>
            </p:cNvCxnSpPr>
            <p:nvPr/>
          </p:nvCxnSpPr>
          <p:spPr>
            <a:xfrm>
              <a:off x="5634727" y="1998542"/>
              <a:ext cx="236351" cy="202238"/>
            </a:xfrm>
            <a:prstGeom prst="line">
              <a:avLst/>
            </a:prstGeom>
            <a:ln>
              <a:solidFill>
                <a:schemeClr val="tx1"/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CasellaDiTesto 8">
              <a:extLst>
                <a:ext uri="{FF2B5EF4-FFF2-40B4-BE49-F238E27FC236}">
                  <a16:creationId xmlns:a16="http://schemas.microsoft.com/office/drawing/2014/main" id="{445E42D8-0996-9D6A-23BD-4A1E88F8288E}"/>
                </a:ext>
              </a:extLst>
            </p:cNvPr>
            <p:cNvSpPr txBox="1"/>
            <p:nvPr/>
          </p:nvSpPr>
          <p:spPr>
            <a:xfrm>
              <a:off x="6617675" y="1556623"/>
              <a:ext cx="17463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5.3</a:t>
              </a:r>
              <a:r>
                <a:rPr lang="el-GR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±</a:t>
              </a:r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3.0%</a:t>
              </a:r>
            </a:p>
          </p:txBody>
        </p:sp>
        <p:cxnSp>
          <p:nvCxnSpPr>
            <p:cNvPr id="21" name="Connettore diritto 16">
              <a:extLst>
                <a:ext uri="{FF2B5EF4-FFF2-40B4-BE49-F238E27FC236}">
                  <a16:creationId xmlns:a16="http://schemas.microsoft.com/office/drawing/2014/main" id="{C5F4A053-DBBC-724E-3263-3C6FB773AF7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383702" y="1889845"/>
              <a:ext cx="139113" cy="259593"/>
            </a:xfrm>
            <a:prstGeom prst="line">
              <a:avLst/>
            </a:prstGeom>
            <a:ln>
              <a:solidFill>
                <a:schemeClr val="tx1"/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sellaDiTesto 8">
              <a:extLst>
                <a:ext uri="{FF2B5EF4-FFF2-40B4-BE49-F238E27FC236}">
                  <a16:creationId xmlns:a16="http://schemas.microsoft.com/office/drawing/2014/main" id="{716D1C0D-3EEA-1677-691A-A35E79CFF81C}"/>
                </a:ext>
              </a:extLst>
            </p:cNvPr>
            <p:cNvSpPr txBox="1"/>
            <p:nvPr/>
          </p:nvSpPr>
          <p:spPr>
            <a:xfrm>
              <a:off x="6038052" y="3080819"/>
              <a:ext cx="17463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86.0</a:t>
              </a:r>
              <a:r>
                <a:rPr lang="el-GR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±</a:t>
              </a:r>
              <a:r>
                <a:rPr lang="it-IT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5.3%</a:t>
              </a:r>
            </a:p>
          </p:txBody>
        </p:sp>
      </p:grpSp>
      <p:pic>
        <p:nvPicPr>
          <p:cNvPr id="13" name="Picture 2" descr="C'est OK! | &quot;Les Ânes de Marolles&quot;">
            <a:extLst>
              <a:ext uri="{FF2B5EF4-FFF2-40B4-BE49-F238E27FC236}">
                <a16:creationId xmlns:a16="http://schemas.microsoft.com/office/drawing/2014/main" id="{F7CF6DD3-4428-4A75-FDB6-281D18099C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5" r="17724"/>
          <a:stretch/>
        </p:blipFill>
        <p:spPr bwMode="auto">
          <a:xfrm rot="21445943">
            <a:off x="5219372" y="5346276"/>
            <a:ext cx="640326" cy="91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2EC865-1010-BAD3-6E59-753571C0792A}"/>
              </a:ext>
            </a:extLst>
          </p:cNvPr>
          <p:cNvCxnSpPr>
            <a:cxnSpLocks/>
          </p:cNvCxnSpPr>
          <p:nvPr/>
        </p:nvCxnSpPr>
        <p:spPr>
          <a:xfrm flipV="1">
            <a:off x="6886814" y="4966942"/>
            <a:ext cx="1537673" cy="77118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70116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4ED32B1F-563D-8AFB-DC92-65E864CD91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02" r="29648" b="5532"/>
          <a:stretch/>
        </p:blipFill>
        <p:spPr>
          <a:xfrm>
            <a:off x="5162454" y="171142"/>
            <a:ext cx="1279442" cy="2349901"/>
          </a:xfrm>
          <a:prstGeom prst="rect">
            <a:avLst/>
          </a:prstGeom>
        </p:spPr>
      </p:pic>
      <p:pic>
        <p:nvPicPr>
          <p:cNvPr id="26" name="Picture 4">
            <a:extLst>
              <a:ext uri="{FF2B5EF4-FFF2-40B4-BE49-F238E27FC236}">
                <a16:creationId xmlns:a16="http://schemas.microsoft.com/office/drawing/2014/main" id="{B9350526-BB70-B016-BA8B-F88685693C1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8"/>
          <a:stretch/>
        </p:blipFill>
        <p:spPr>
          <a:xfrm>
            <a:off x="6820477" y="753462"/>
            <a:ext cx="2854571" cy="1638102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7FEFBCBF-7389-AC78-2B60-2C29CFFB9B7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6" t="22632" r="4542" b="4912"/>
          <a:stretch/>
        </p:blipFill>
        <p:spPr>
          <a:xfrm>
            <a:off x="1360078" y="3815067"/>
            <a:ext cx="1718485" cy="1928626"/>
          </a:xfrm>
          <a:prstGeom prst="rect">
            <a:avLst/>
          </a:prstGeom>
        </p:spPr>
      </p:pic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DE2F3FD8-ABFD-5C8D-7459-6DFE3F5EC152}"/>
              </a:ext>
            </a:extLst>
          </p:cNvPr>
          <p:cNvCxnSpPr/>
          <p:nvPr/>
        </p:nvCxnSpPr>
        <p:spPr>
          <a:xfrm>
            <a:off x="838200" y="63596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84E96A4-E9F7-903E-97A2-BD8953C0AA55}"/>
              </a:ext>
            </a:extLst>
          </p:cNvPr>
          <p:cNvSpPr txBox="1"/>
          <p:nvPr/>
        </p:nvSpPr>
        <p:spPr>
          <a:xfrm>
            <a:off x="1445632" y="838952"/>
            <a:ext cx="35705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of a dissolution system</a:t>
            </a:r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E18C8978-54CD-85FB-4CCF-22BAFC5E7839}"/>
              </a:ext>
            </a:extLst>
          </p:cNvPr>
          <p:cNvSpPr/>
          <p:nvPr/>
        </p:nvSpPr>
        <p:spPr>
          <a:xfrm>
            <a:off x="5455070" y="1464087"/>
            <a:ext cx="694210" cy="1602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B725F2DB-1C58-6B4D-340E-6A4369534415}"/>
              </a:ext>
            </a:extLst>
          </p:cNvPr>
          <p:cNvSpPr txBox="1"/>
          <p:nvPr/>
        </p:nvSpPr>
        <p:spPr>
          <a:xfrm>
            <a:off x="1189592" y="2941384"/>
            <a:ext cx="20541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Prototype</a:t>
            </a:r>
            <a:r>
              <a:rPr lang="en-US" sz="32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6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G. Cicoria</a:t>
            </a:r>
            <a:endParaRPr lang="en-US" sz="3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6071EEBC-0ADA-CFCE-CE3F-9FA2A0E98BBC}"/>
              </a:ext>
            </a:extLst>
          </p:cNvPr>
          <p:cNvGrpSpPr/>
          <p:nvPr/>
        </p:nvGrpSpPr>
        <p:grpSpPr>
          <a:xfrm>
            <a:off x="3188982" y="2915756"/>
            <a:ext cx="8252540" cy="3385951"/>
            <a:chOff x="2223436" y="2906347"/>
            <a:chExt cx="8252540" cy="3385951"/>
          </a:xfrm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67D4610F-B941-1755-DB5C-DB079F76E66D}"/>
                </a:ext>
              </a:extLst>
            </p:cNvPr>
            <p:cNvGrpSpPr/>
            <p:nvPr/>
          </p:nvGrpSpPr>
          <p:grpSpPr>
            <a:xfrm>
              <a:off x="2223436" y="2906347"/>
              <a:ext cx="8252540" cy="3385951"/>
              <a:chOff x="2223436" y="2906347"/>
              <a:chExt cx="8252540" cy="3385951"/>
            </a:xfrm>
          </p:grpSpPr>
          <p:grpSp>
            <p:nvGrpSpPr>
              <p:cNvPr id="10" name="Gruppo 9">
                <a:extLst>
                  <a:ext uri="{FF2B5EF4-FFF2-40B4-BE49-F238E27FC236}">
                    <a16:creationId xmlns:a16="http://schemas.microsoft.com/office/drawing/2014/main" id="{6E0E83A0-7816-9036-2334-7EB116974C8F}"/>
                  </a:ext>
                </a:extLst>
              </p:cNvPr>
              <p:cNvGrpSpPr/>
              <p:nvPr/>
            </p:nvGrpSpPr>
            <p:grpSpPr>
              <a:xfrm>
                <a:off x="2223436" y="2906347"/>
                <a:ext cx="8252540" cy="3385951"/>
                <a:chOff x="2184935" y="3089227"/>
                <a:chExt cx="8252540" cy="3385951"/>
              </a:xfrm>
            </p:grpSpPr>
            <p:pic>
              <p:nvPicPr>
                <p:cNvPr id="39" name="Immagine 2">
                  <a:extLst>
                    <a:ext uri="{FF2B5EF4-FFF2-40B4-BE49-F238E27FC236}">
                      <a16:creationId xmlns:a16="http://schemas.microsoft.com/office/drawing/2014/main" id="{F1BEB3F8-8004-407E-B80C-81DD4CAF09A9}"/>
                    </a:ext>
                  </a:extLst>
                </p:cNvPr>
                <p:cNvPicPr/>
                <p:nvPr/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484" t="23429" r="64816" b="23540"/>
                <a:stretch/>
              </p:blipFill>
              <p:spPr bwMode="auto">
                <a:xfrm>
                  <a:off x="3079425" y="4051070"/>
                  <a:ext cx="2083265" cy="1902589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  <a:extLst>
                  <a:ext uri="{53640926-AAD7-44D8-BBD7-CCE9431645EC}">
                    <a14:shadowObscured xmlns:a14="http://schemas.microsoft.com/office/drawing/2010/main"/>
                  </a:ext>
                </a:extLst>
              </p:spPr>
            </p:pic>
            <p:sp>
              <p:nvSpPr>
                <p:cNvPr id="40" name="TextBox 39">
                  <a:extLst>
                    <a:ext uri="{FF2B5EF4-FFF2-40B4-BE49-F238E27FC236}">
                      <a16:creationId xmlns:a16="http://schemas.microsoft.com/office/drawing/2014/main" id="{1F483F5B-F2BA-416E-BC89-2484BF192B70}"/>
                    </a:ext>
                  </a:extLst>
                </p:cNvPr>
                <p:cNvSpPr txBox="1"/>
                <p:nvPr/>
              </p:nvSpPr>
              <p:spPr>
                <a:xfrm>
                  <a:off x="6585930" y="6168043"/>
                  <a:ext cx="3851545" cy="30713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r">
                    <a:lnSpc>
                      <a:spcPts val="1600"/>
                    </a:lnSpc>
                    <a:buSzPts val="1200"/>
                  </a:pPr>
                  <a:r>
                    <a:rPr lang="en-US" sz="1600" i="1" noProof="0" dirty="0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G. Sciacca et al. Molecules 2021</a:t>
                  </a:r>
                </a:p>
              </p:txBody>
            </p:sp>
            <p:sp>
              <p:nvSpPr>
                <p:cNvPr id="7" name="CasellaDiTesto 6">
                  <a:extLst>
                    <a:ext uri="{FF2B5EF4-FFF2-40B4-BE49-F238E27FC236}">
                      <a16:creationId xmlns:a16="http://schemas.microsoft.com/office/drawing/2014/main" id="{869E44A7-26CF-1118-A1EB-3A87F0F98038}"/>
                    </a:ext>
                  </a:extLst>
                </p:cNvPr>
                <p:cNvSpPr txBox="1"/>
                <p:nvPr/>
              </p:nvSpPr>
              <p:spPr>
                <a:xfrm>
                  <a:off x="3069006" y="3089227"/>
                  <a:ext cx="6567541" cy="95410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3000" b="1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System installed </a:t>
                  </a:r>
                  <a:r>
                    <a:rPr lang="en-US" sz="2400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on commercial modules </a:t>
                  </a:r>
                </a:p>
                <a:p>
                  <a:pPr algn="ctr"/>
                  <a:r>
                    <a:rPr lang="en-US" sz="2400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at Sacro Cuore Don Calabria Hospital (since 2022)</a:t>
                  </a:r>
                </a:p>
              </p:txBody>
            </p:sp>
            <p:sp>
              <p:nvSpPr>
                <p:cNvPr id="9" name="Freccia a destra 8">
                  <a:extLst>
                    <a:ext uri="{FF2B5EF4-FFF2-40B4-BE49-F238E27FC236}">
                      <a16:creationId xmlns:a16="http://schemas.microsoft.com/office/drawing/2014/main" id="{F9BA38CB-2A19-3DF3-BCB9-A68A8C754CB1}"/>
                    </a:ext>
                  </a:extLst>
                </p:cNvPr>
                <p:cNvSpPr/>
                <p:nvPr/>
              </p:nvSpPr>
              <p:spPr>
                <a:xfrm>
                  <a:off x="2184935" y="4702868"/>
                  <a:ext cx="1135781" cy="652061"/>
                </a:xfrm>
                <a:prstGeom prst="rightArrow">
                  <a:avLst/>
                </a:prstGeom>
                <a:solidFill>
                  <a:schemeClr val="tx2">
                    <a:lumMod val="50000"/>
                    <a:lumOff val="50000"/>
                  </a:schemeClr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pic>
            <p:nvPicPr>
              <p:cNvPr id="11" name="Picture 2">
                <a:extLst>
                  <a:ext uri="{FF2B5EF4-FFF2-40B4-BE49-F238E27FC236}">
                    <a16:creationId xmlns:a16="http://schemas.microsoft.com/office/drawing/2014/main" id="{A30FC548-8DDC-6BE4-989B-E448362606D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6152"/>
              <a:stretch/>
            </p:blipFill>
            <p:spPr bwMode="auto">
              <a:xfrm>
                <a:off x="5308327" y="3866058"/>
                <a:ext cx="4366721" cy="19599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2" name="Immagine 2">
              <a:extLst>
                <a:ext uri="{FF2B5EF4-FFF2-40B4-BE49-F238E27FC236}">
                  <a16:creationId xmlns:a16="http://schemas.microsoft.com/office/drawing/2014/main" id="{ADC77415-338B-7546-3668-983C03BBECC5}"/>
                </a:ext>
              </a:extLst>
            </p:cNvPr>
            <p:cNvPicPr/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212" t="23429" r="2032" b="23540"/>
            <a:stretch/>
          </p:blipFill>
          <p:spPr bwMode="auto">
            <a:xfrm>
              <a:off x="6141823" y="5097122"/>
              <a:ext cx="1203832" cy="841357"/>
            </a:xfrm>
            <a:prstGeom prst="rect">
              <a:avLst/>
            </a:prstGeom>
            <a:ln w="28575"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17" name="Segnaposto numero diapositiva 16">
            <a:extLst>
              <a:ext uri="{FF2B5EF4-FFF2-40B4-BE49-F238E27FC236}">
                <a16:creationId xmlns:a16="http://schemas.microsoft.com/office/drawing/2014/main" id="{69F18C91-665C-23C4-9495-835286410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656122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411C9-694A-C1D9-B91F-DCA877421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687A6AF9-A3B8-2480-49E0-64F77D6AB40A}"/>
              </a:ext>
            </a:extLst>
          </p:cNvPr>
          <p:cNvSpPr txBox="1"/>
          <p:nvPr/>
        </p:nvSpPr>
        <p:spPr>
          <a:xfrm>
            <a:off x="334014" y="145102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cxnSp>
        <p:nvCxnSpPr>
          <p:cNvPr id="3" name="Connettore diritto 2">
            <a:extLst>
              <a:ext uri="{FF2B5EF4-FFF2-40B4-BE49-F238E27FC236}">
                <a16:creationId xmlns:a16="http://schemas.microsoft.com/office/drawing/2014/main" id="{A8D3A02D-F028-EFF3-B91E-3C702DB88141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27">
            <a:extLst>
              <a:ext uri="{FF2B5EF4-FFF2-40B4-BE49-F238E27FC236}">
                <a16:creationId xmlns:a16="http://schemas.microsoft.com/office/drawing/2014/main" id="{B4FFA6D6-5F11-EC48-9AE9-88F96E2C9461}"/>
              </a:ext>
            </a:extLst>
          </p:cNvPr>
          <p:cNvSpPr/>
          <p:nvPr/>
        </p:nvSpPr>
        <p:spPr>
          <a:xfrm>
            <a:off x="103665" y="310334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13482669-162A-406A-813A-1FF32B63C13C}"/>
              </a:ext>
            </a:extLst>
          </p:cNvPr>
          <p:cNvSpPr txBox="1"/>
          <p:nvPr/>
        </p:nvSpPr>
        <p:spPr>
          <a:xfrm>
            <a:off x="2196464" y="684908"/>
            <a:ext cx="777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aseline="30000" noProof="0" dirty="0"/>
              <a:t>155</a:t>
            </a:r>
            <a:r>
              <a:rPr lang="en-US" sz="2400" noProof="0" dirty="0"/>
              <a:t>Gd target for </a:t>
            </a:r>
            <a:r>
              <a:rPr lang="en-US" sz="2400" baseline="30000" noProof="0" dirty="0"/>
              <a:t>155</a:t>
            </a:r>
            <a:r>
              <a:rPr lang="en-US" sz="2400" noProof="0" dirty="0"/>
              <a:t>Tb production</a:t>
            </a:r>
            <a:endParaRPr lang="en-US" noProof="0" dirty="0"/>
          </a:p>
        </p:txBody>
      </p: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6FB4D3EF-4B8C-0D8D-854C-902CB46AFA52}"/>
              </a:ext>
            </a:extLst>
          </p:cNvPr>
          <p:cNvCxnSpPr/>
          <p:nvPr/>
        </p:nvCxnSpPr>
        <p:spPr>
          <a:xfrm>
            <a:off x="838200" y="63596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Immagine 3" descr="Immagine che contiene bianco e nero, monocromatico&#10;&#10;Descrizione generata automaticamente">
            <a:extLst>
              <a:ext uri="{FF2B5EF4-FFF2-40B4-BE49-F238E27FC236}">
                <a16:creationId xmlns:a16="http://schemas.microsoft.com/office/drawing/2014/main" id="{36ADC550-020D-657A-E608-B53F4C3730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646" y="1680701"/>
            <a:ext cx="2061060" cy="1545795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7" name="Immagine 16" descr="Immagine che contiene cibo, piatto, chiusura&#10;&#10;Descrizione generata automaticamente">
            <a:extLst>
              <a:ext uri="{FF2B5EF4-FFF2-40B4-BE49-F238E27FC236}">
                <a16:creationId xmlns:a16="http://schemas.microsoft.com/office/drawing/2014/main" id="{C6443B18-8B84-D6D3-6054-67F3FAC07C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056" y="1681129"/>
            <a:ext cx="2061061" cy="1545794"/>
          </a:xfrm>
          <a:prstGeom prst="rect">
            <a:avLst/>
          </a:prstGeom>
          <a:ln w="38100">
            <a:solidFill>
              <a:schemeClr val="accent6"/>
            </a:solidFill>
          </a:ln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03153BE2-63D9-DC8D-43CE-CB2DFC505CD8}"/>
              </a:ext>
            </a:extLst>
          </p:cNvPr>
          <p:cNvSpPr txBox="1"/>
          <p:nvPr/>
        </p:nvSpPr>
        <p:spPr>
          <a:xfrm>
            <a:off x="4165523" y="1348121"/>
            <a:ext cx="2074593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baseline="30000" noProof="0" dirty="0">
                <a:solidFill>
                  <a:schemeClr val="bg1"/>
                </a:solidFill>
              </a:rPr>
              <a:t>nat</a:t>
            </a:r>
            <a:r>
              <a:rPr lang="en-US" sz="1400" b="1" noProof="0" dirty="0">
                <a:solidFill>
                  <a:schemeClr val="bg1"/>
                </a:solidFill>
              </a:rPr>
              <a:t>Gd</a:t>
            </a:r>
            <a:r>
              <a:rPr lang="en-US" sz="1400" b="1" baseline="-25000" noProof="0" dirty="0">
                <a:solidFill>
                  <a:schemeClr val="bg1"/>
                </a:solidFill>
              </a:rPr>
              <a:t>2</a:t>
            </a:r>
            <a:r>
              <a:rPr lang="en-US" sz="1400" b="1" noProof="0" dirty="0">
                <a:solidFill>
                  <a:schemeClr val="bg1"/>
                </a:solidFill>
              </a:rPr>
              <a:t>O</a:t>
            </a:r>
            <a:r>
              <a:rPr lang="en-US" sz="1400" b="1" baseline="-25000" noProof="0" dirty="0">
                <a:solidFill>
                  <a:schemeClr val="bg1"/>
                </a:solidFill>
              </a:rPr>
              <a:t>3</a:t>
            </a:r>
            <a:r>
              <a:rPr lang="en-US" sz="1400" b="1" noProof="0" dirty="0">
                <a:solidFill>
                  <a:schemeClr val="bg1"/>
                </a:solidFill>
              </a:rPr>
              <a:t> MICRO </a:t>
            </a:r>
            <a:r>
              <a:rPr lang="en-US" sz="1400" noProof="0" dirty="0">
                <a:solidFill>
                  <a:schemeClr val="bg1"/>
                </a:solidFill>
              </a:rPr>
              <a:t>powder, Alfa </a:t>
            </a:r>
            <a:r>
              <a:rPr lang="en-US" sz="1400" noProof="0" dirty="0" err="1">
                <a:solidFill>
                  <a:schemeClr val="bg1"/>
                </a:solidFill>
              </a:rPr>
              <a:t>Aesar</a:t>
            </a:r>
            <a:endParaRPr lang="en-US" sz="1400" noProof="0" dirty="0">
              <a:solidFill>
                <a:schemeClr val="bg1"/>
              </a:solidFill>
            </a:endParaRP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9FD65E93-B63F-FBFE-E9FA-F3D6042D6A27}"/>
              </a:ext>
            </a:extLst>
          </p:cNvPr>
          <p:cNvSpPr txBox="1"/>
          <p:nvPr/>
        </p:nvSpPr>
        <p:spPr>
          <a:xfrm>
            <a:off x="1108862" y="1361224"/>
            <a:ext cx="1856080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baseline="30000" noProof="0" dirty="0">
                <a:solidFill>
                  <a:schemeClr val="bg1"/>
                </a:solidFill>
              </a:rPr>
              <a:t>155</a:t>
            </a:r>
            <a:r>
              <a:rPr lang="en-US" sz="1400" b="1" noProof="0" dirty="0">
                <a:solidFill>
                  <a:schemeClr val="bg1"/>
                </a:solidFill>
              </a:rPr>
              <a:t>Gd</a:t>
            </a:r>
            <a:r>
              <a:rPr lang="en-US" sz="1400" b="1" baseline="-25000" noProof="0" dirty="0">
                <a:solidFill>
                  <a:schemeClr val="bg1"/>
                </a:solidFill>
              </a:rPr>
              <a:t>2</a:t>
            </a:r>
            <a:r>
              <a:rPr lang="en-US" sz="1400" b="1" noProof="0" dirty="0">
                <a:solidFill>
                  <a:schemeClr val="bg1"/>
                </a:solidFill>
              </a:rPr>
              <a:t>O</a:t>
            </a:r>
            <a:r>
              <a:rPr lang="en-US" sz="1400" b="1" baseline="-25000" noProof="0" dirty="0">
                <a:solidFill>
                  <a:schemeClr val="bg1"/>
                </a:solidFill>
              </a:rPr>
              <a:t>3 </a:t>
            </a:r>
            <a:r>
              <a:rPr lang="en-US" sz="1400" b="1" noProof="0" dirty="0">
                <a:solidFill>
                  <a:schemeClr val="bg1"/>
                </a:solidFill>
              </a:rPr>
              <a:t> ISOFLEX 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4EF16226-4926-8F80-7ED6-863C7A7CD19C}"/>
              </a:ext>
            </a:extLst>
          </p:cNvPr>
          <p:cNvSpPr txBox="1"/>
          <p:nvPr/>
        </p:nvSpPr>
        <p:spPr>
          <a:xfrm>
            <a:off x="1108861" y="1626847"/>
            <a:ext cx="878186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b="1" noProof="0" dirty="0">
                <a:solidFill>
                  <a:schemeClr val="bg1"/>
                </a:solidFill>
              </a:rPr>
              <a:t>90.2%</a:t>
            </a:r>
          </a:p>
        </p:txBody>
      </p:sp>
      <p:pic>
        <p:nvPicPr>
          <p:cNvPr id="29" name="Immagine 28" descr="Immagine che contiene interno, bottiglia&#10;&#10;Il contenuto generato dall'IA potrebbe non essere corretto.">
            <a:extLst>
              <a:ext uri="{FF2B5EF4-FFF2-40B4-BE49-F238E27FC236}">
                <a16:creationId xmlns:a16="http://schemas.microsoft.com/office/drawing/2014/main" id="{2E879BC6-E1C6-6069-FD8A-E379DA0DE3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23" t="1963" r="45446"/>
          <a:stretch/>
        </p:blipFill>
        <p:spPr>
          <a:xfrm>
            <a:off x="334014" y="1329285"/>
            <a:ext cx="774848" cy="1928734"/>
          </a:xfrm>
          <a:prstGeom prst="rect">
            <a:avLst/>
          </a:prstGeom>
        </p:spPr>
      </p:pic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754629C6-E61B-51A4-B9B3-7EDE007CB595}"/>
              </a:ext>
            </a:extLst>
          </p:cNvPr>
          <p:cNvSpPr txBox="1"/>
          <p:nvPr/>
        </p:nvSpPr>
        <p:spPr>
          <a:xfrm>
            <a:off x="6440632" y="1609731"/>
            <a:ext cx="5417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noProof="0" dirty="0"/>
              <a:t>SPS parameters optimization with </a:t>
            </a:r>
            <a:r>
              <a:rPr lang="en-US" baseline="30000" noProof="0" dirty="0"/>
              <a:t>nat</a:t>
            </a:r>
            <a:r>
              <a:rPr lang="en-US" noProof="0" dirty="0"/>
              <a:t>Gd</a:t>
            </a:r>
            <a:r>
              <a:rPr lang="en-US" baseline="-25000" noProof="0" dirty="0"/>
              <a:t>2</a:t>
            </a:r>
            <a:r>
              <a:rPr lang="en-US" noProof="0" dirty="0"/>
              <a:t>O</a:t>
            </a:r>
            <a:r>
              <a:rPr lang="en-US" baseline="-25000" noProof="0" dirty="0"/>
              <a:t>3</a:t>
            </a:r>
            <a:r>
              <a:rPr lang="en-US" noProof="0" dirty="0"/>
              <a:t> </a:t>
            </a:r>
          </a:p>
          <a:p>
            <a:r>
              <a:rPr lang="en-US" noProof="0" dirty="0"/>
              <a:t>micro powder</a:t>
            </a:r>
          </a:p>
        </p:txBody>
      </p:sp>
      <p:graphicFrame>
        <p:nvGraphicFramePr>
          <p:cNvPr id="51" name="Tabella 50">
            <a:extLst>
              <a:ext uri="{FF2B5EF4-FFF2-40B4-BE49-F238E27FC236}">
                <a16:creationId xmlns:a16="http://schemas.microsoft.com/office/drawing/2014/main" id="{37530D01-48F3-8E17-A54C-9221DBD8A7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835308"/>
              </p:ext>
            </p:extLst>
          </p:nvPr>
        </p:nvGraphicFramePr>
        <p:xfrm>
          <a:off x="358299" y="3421278"/>
          <a:ext cx="6787389" cy="209242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60647">
                  <a:extLst>
                    <a:ext uri="{9D8B030D-6E8A-4147-A177-3AD203B41FA5}">
                      <a16:colId xmlns:a16="http://schemas.microsoft.com/office/drawing/2014/main" val="759372864"/>
                    </a:ext>
                  </a:extLst>
                </a:gridCol>
                <a:gridCol w="928318">
                  <a:extLst>
                    <a:ext uri="{9D8B030D-6E8A-4147-A177-3AD203B41FA5}">
                      <a16:colId xmlns:a16="http://schemas.microsoft.com/office/drawing/2014/main" val="3041937043"/>
                    </a:ext>
                  </a:extLst>
                </a:gridCol>
                <a:gridCol w="835042">
                  <a:extLst>
                    <a:ext uri="{9D8B030D-6E8A-4147-A177-3AD203B41FA5}">
                      <a16:colId xmlns:a16="http://schemas.microsoft.com/office/drawing/2014/main" val="3251848406"/>
                    </a:ext>
                  </a:extLst>
                </a:gridCol>
                <a:gridCol w="956731">
                  <a:extLst>
                    <a:ext uri="{9D8B030D-6E8A-4147-A177-3AD203B41FA5}">
                      <a16:colId xmlns:a16="http://schemas.microsoft.com/office/drawing/2014/main" val="3098839858"/>
                    </a:ext>
                  </a:extLst>
                </a:gridCol>
                <a:gridCol w="1437919">
                  <a:extLst>
                    <a:ext uri="{9D8B030D-6E8A-4147-A177-3AD203B41FA5}">
                      <a16:colId xmlns:a16="http://schemas.microsoft.com/office/drawing/2014/main" val="4246785892"/>
                    </a:ext>
                  </a:extLst>
                </a:gridCol>
                <a:gridCol w="1042224">
                  <a:extLst>
                    <a:ext uri="{9D8B030D-6E8A-4147-A177-3AD203B41FA5}">
                      <a16:colId xmlns:a16="http://schemas.microsoft.com/office/drawing/2014/main" val="834397109"/>
                    </a:ext>
                  </a:extLst>
                </a:gridCol>
                <a:gridCol w="926508">
                  <a:extLst>
                    <a:ext uri="{9D8B030D-6E8A-4147-A177-3AD203B41FA5}">
                      <a16:colId xmlns:a16="http://schemas.microsoft.com/office/drawing/2014/main" val="3804645964"/>
                    </a:ext>
                  </a:extLst>
                </a:gridCol>
              </a:tblGrid>
              <a:tr h="149405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 of EXP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Starting </a:t>
                      </a:r>
                    </a:p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[mg]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                               </a:t>
                      </a: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Results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it-IT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it-IT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it-IT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it-IT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9347807"/>
                  </a:ext>
                </a:extLst>
              </a:tr>
              <a:tr h="449820">
                <a:tc vMerge="1">
                  <a:txBody>
                    <a:bodyPr/>
                    <a:lstStyle/>
                    <a:p>
                      <a:pPr algn="ctr" fontAlgn="ctr"/>
                      <a:r>
                        <a:rPr lang="it-IT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 of EXP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ctr"/>
                      <a:r>
                        <a:rPr lang="it-IT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[mg]</a:t>
                      </a:r>
                    </a:p>
                  </a:txBody>
                  <a:tcPr marL="0" marR="0" marT="0" marB="0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Gd</a:t>
                      </a:r>
                      <a:r>
                        <a:rPr lang="en-US" sz="1200" b="1" i="0" u="none" strike="noStrike" baseline="-25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</a:t>
                      </a:r>
                      <a:r>
                        <a:rPr lang="en-US" sz="1200" b="1" i="0" u="none" strike="noStrike" baseline="-25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after [mg]</a:t>
                      </a:r>
                    </a:p>
                  </a:txBody>
                  <a:tcPr marL="0" marR="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mass lost [mg]</a:t>
                      </a:r>
                    </a:p>
                  </a:txBody>
                  <a:tcPr marL="0" marR="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Thickness Gd</a:t>
                      </a:r>
                      <a:r>
                        <a:rPr lang="en-US" sz="1200" b="1" i="0" u="none" strike="noStrike" baseline="-25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</a:t>
                      </a:r>
                      <a:r>
                        <a:rPr lang="en-US" sz="1200" b="1" i="0" u="none" strike="noStrike" baseline="-25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[µm] </a:t>
                      </a:r>
                      <a:r>
                        <a:rPr lang="en-US" sz="12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– </a:t>
                      </a:r>
                      <a:r>
                        <a:rPr lang="en-US" sz="1200" b="1" i="1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[mg/cm</a:t>
                      </a:r>
                      <a:r>
                        <a:rPr lang="en-US" sz="1200" b="1" i="1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r>
                        <a:rPr lang="en-US" sz="1200" b="1" i="1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]</a:t>
                      </a:r>
                      <a:endParaRPr lang="en-US" sz="1200" b="1" i="1" u="none" strike="noStrike" baseline="30000" noProof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density [g/cm</a:t>
                      </a:r>
                      <a:r>
                        <a:rPr lang="en-US" sz="1200" b="1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]</a:t>
                      </a:r>
                    </a:p>
                  </a:txBody>
                  <a:tcPr marL="0" marR="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%bulk density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844013"/>
                  </a:ext>
                </a:extLst>
              </a:tr>
              <a:tr h="47921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(n=5)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174.6±4.4</a:t>
                      </a:r>
                    </a:p>
                  </a:txBody>
                  <a:tcPr marL="0" marR="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168.8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3.2</a:t>
                      </a:r>
                    </a:p>
                  </a:txBody>
                  <a:tcPr marL="0" marR="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5.8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4.1</a:t>
                      </a:r>
                    </a:p>
                  </a:txBody>
                  <a:tcPr marL="0" marR="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333.8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20.8 </a:t>
                      </a:r>
                      <a:r>
                        <a:rPr lang="en-US" sz="11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µm </a:t>
                      </a:r>
                      <a:r>
                        <a:rPr lang="en-US" sz="1100" b="1" i="1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214.9±4.0 </a:t>
                      </a:r>
                      <a:r>
                        <a:rPr lang="en-US" sz="1100" b="1" i="1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mg/cm</a:t>
                      </a:r>
                      <a:r>
                        <a:rPr lang="en-US" sz="1100" b="1" i="1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sz="1100" b="1" i="1" u="none" strike="noStrike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6.5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0.5</a:t>
                      </a:r>
                    </a:p>
                  </a:txBody>
                  <a:tcPr marL="0" marR="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87.2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6.3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624777"/>
                  </a:ext>
                </a:extLst>
              </a:tr>
              <a:tr h="43187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(n=6)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116.8±1.3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115.8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3.6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2.0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1.0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266.0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11.4 </a:t>
                      </a:r>
                      <a:r>
                        <a:rPr lang="en-US" sz="11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µm</a:t>
                      </a:r>
                      <a:r>
                        <a:rPr lang="en-US" sz="11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US" sz="1100" b="1" i="1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147.5±4.6 </a:t>
                      </a:r>
                      <a:r>
                        <a:rPr lang="en-US" sz="1100" b="1" i="1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mg/cm</a:t>
                      </a:r>
                      <a:r>
                        <a:rPr lang="en-US" sz="1100" b="1" i="1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sz="1100" b="1" i="1" u="none" strike="noStrike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5.5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0.3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75.0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±</a:t>
                      </a:r>
                      <a:r>
                        <a:rPr lang="en-US" sz="11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3.9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7672413"/>
                  </a:ext>
                </a:extLst>
              </a:tr>
              <a:tr h="43835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(n=13)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86.2±</a:t>
                      </a:r>
                      <a:r>
                        <a:rPr lang="en-US" sz="1600" b="0" i="0" u="none" strike="noStrike" kern="1200" baseline="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2.0</a:t>
                      </a:r>
                      <a:endParaRPr lang="en-US" sz="1600" b="0" i="0" u="none" strike="noStrike" kern="1200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84.3±2.2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2.1±0.9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217.5±25.2- </a:t>
                      </a: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107.4±2.8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5.0±0.5</a:t>
                      </a: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u="none" strike="noStrike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67.3±6.7</a:t>
                      </a: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943602"/>
                  </a:ext>
                </a:extLst>
              </a:tr>
            </a:tbl>
          </a:graphicData>
        </a:graphic>
      </p:graphicFrame>
      <p:sp>
        <p:nvSpPr>
          <p:cNvPr id="59" name="Rettangolo 58">
            <a:extLst>
              <a:ext uri="{FF2B5EF4-FFF2-40B4-BE49-F238E27FC236}">
                <a16:creationId xmlns:a16="http://schemas.microsoft.com/office/drawing/2014/main" id="{5D47041A-8A3E-2FCF-1B39-662EFE123AC3}"/>
              </a:ext>
            </a:extLst>
          </p:cNvPr>
          <p:cNvSpPr/>
          <p:nvPr/>
        </p:nvSpPr>
        <p:spPr>
          <a:xfrm>
            <a:off x="358299" y="4942003"/>
            <a:ext cx="6990043" cy="1330461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64" name="Immagine 63" descr="Immagine che contiene candela, calore, Ambra, fiamma&#10;&#10;Descrizione generata automaticamente">
            <a:extLst>
              <a:ext uri="{FF2B5EF4-FFF2-40B4-BE49-F238E27FC236}">
                <a16:creationId xmlns:a16="http://schemas.microsoft.com/office/drawing/2014/main" id="{8E48A8E4-39D4-844D-F725-5152B4C0F0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82" t="26322" r="25663" b="14752"/>
          <a:stretch/>
        </p:blipFill>
        <p:spPr>
          <a:xfrm>
            <a:off x="8573283" y="2057204"/>
            <a:ext cx="3058350" cy="1948665"/>
          </a:xfrm>
          <a:prstGeom prst="rect">
            <a:avLst/>
          </a:prstGeom>
        </p:spPr>
      </p:pic>
      <p:sp>
        <p:nvSpPr>
          <p:cNvPr id="65" name="CasellaDiTesto 64">
            <a:extLst>
              <a:ext uri="{FF2B5EF4-FFF2-40B4-BE49-F238E27FC236}">
                <a16:creationId xmlns:a16="http://schemas.microsoft.com/office/drawing/2014/main" id="{C1F70FF1-36DF-161F-4BB0-E6CB76CB8ECB}"/>
              </a:ext>
            </a:extLst>
          </p:cNvPr>
          <p:cNvSpPr txBox="1"/>
          <p:nvPr/>
        </p:nvSpPr>
        <p:spPr>
          <a:xfrm>
            <a:off x="8531208" y="4389186"/>
            <a:ext cx="32346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/>
              <a:t>Optimal thickness from theoretical evaluation </a:t>
            </a:r>
          </a:p>
          <a:p>
            <a:pPr algn="ctr"/>
            <a:r>
              <a:rPr lang="en-US" sz="2000" noProof="0" dirty="0"/>
              <a:t>and nuclear cross section measurements</a:t>
            </a:r>
          </a:p>
        </p:txBody>
      </p:sp>
      <p:sp>
        <p:nvSpPr>
          <p:cNvPr id="66" name="Rettangolo 65">
            <a:extLst>
              <a:ext uri="{FF2B5EF4-FFF2-40B4-BE49-F238E27FC236}">
                <a16:creationId xmlns:a16="http://schemas.microsoft.com/office/drawing/2014/main" id="{E2D1B334-06C9-3D7C-74E0-72B5972B0B0A}"/>
              </a:ext>
            </a:extLst>
          </p:cNvPr>
          <p:cNvSpPr/>
          <p:nvPr/>
        </p:nvSpPr>
        <p:spPr>
          <a:xfrm>
            <a:off x="7348342" y="4182498"/>
            <a:ext cx="4395436" cy="20899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7" name="Rettangolo 66">
            <a:extLst>
              <a:ext uri="{FF2B5EF4-FFF2-40B4-BE49-F238E27FC236}">
                <a16:creationId xmlns:a16="http://schemas.microsoft.com/office/drawing/2014/main" id="{9389DD09-F336-D17E-B01C-750BB24C1836}"/>
              </a:ext>
            </a:extLst>
          </p:cNvPr>
          <p:cNvSpPr/>
          <p:nvPr/>
        </p:nvSpPr>
        <p:spPr>
          <a:xfrm>
            <a:off x="7145688" y="4966955"/>
            <a:ext cx="436996" cy="12754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58" name="Immagine 57" descr="Immagine che contiene statico, puntina&#10;&#10;Descrizione generata automaticamente">
            <a:extLst>
              <a:ext uri="{FF2B5EF4-FFF2-40B4-BE49-F238E27FC236}">
                <a16:creationId xmlns:a16="http://schemas.microsoft.com/office/drawing/2014/main" id="{299B8ADE-85D9-FACB-A514-142B855D136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02" t="37388" r="48495" b="47947"/>
          <a:stretch/>
        </p:blipFill>
        <p:spPr>
          <a:xfrm>
            <a:off x="7602345" y="4611611"/>
            <a:ext cx="1029885" cy="954787"/>
          </a:xfrm>
          <a:prstGeom prst="rect">
            <a:avLst/>
          </a:prstGeom>
        </p:spPr>
      </p:pic>
      <p:sp>
        <p:nvSpPr>
          <p:cNvPr id="68" name="CasellaDiTesto 67">
            <a:extLst>
              <a:ext uri="{FF2B5EF4-FFF2-40B4-BE49-F238E27FC236}">
                <a16:creationId xmlns:a16="http://schemas.microsoft.com/office/drawing/2014/main" id="{EF551C6B-258C-1CEB-9CE8-2B8A8FCDD3EF}"/>
              </a:ext>
            </a:extLst>
          </p:cNvPr>
          <p:cNvSpPr txBox="1"/>
          <p:nvPr/>
        </p:nvSpPr>
        <p:spPr>
          <a:xfrm>
            <a:off x="1801364" y="5663261"/>
            <a:ext cx="7860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Sintering and simultaneous adhesion to metal foil for mechanical stability</a:t>
            </a:r>
            <a:r>
              <a:rPr lang="en-US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en-US" sz="28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Pt</a:t>
            </a:r>
            <a:endParaRPr lang="en-US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806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4" grpId="0" animBg="1"/>
      <p:bldP spid="25" grpId="0" animBg="1"/>
      <p:bldP spid="31" grpId="0"/>
      <p:bldP spid="59" grpId="0" animBg="1"/>
      <p:bldP spid="65" grpId="0"/>
      <p:bldP spid="66" grpId="0" animBg="1"/>
      <p:bldP spid="6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A113D-7833-B424-C916-3FD1CAB2F9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F44EB42-1A00-88D0-7734-507C526F903E}"/>
              </a:ext>
            </a:extLst>
          </p:cNvPr>
          <p:cNvSpPr txBox="1"/>
          <p:nvPr/>
        </p:nvSpPr>
        <p:spPr>
          <a:xfrm>
            <a:off x="334014" y="145102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60D75737-1102-4AEF-A384-7ECD4EB9E8D7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27">
            <a:extLst>
              <a:ext uri="{FF2B5EF4-FFF2-40B4-BE49-F238E27FC236}">
                <a16:creationId xmlns:a16="http://schemas.microsoft.com/office/drawing/2014/main" id="{15F76FBE-8329-A2AE-4A27-FA2DE37354C5}"/>
              </a:ext>
            </a:extLst>
          </p:cNvPr>
          <p:cNvSpPr/>
          <p:nvPr/>
        </p:nvSpPr>
        <p:spPr>
          <a:xfrm>
            <a:off x="103665" y="310334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15865F9-E94A-BB4C-F836-0184BF0EBDE3}"/>
              </a:ext>
            </a:extLst>
          </p:cNvPr>
          <p:cNvSpPr txBox="1"/>
          <p:nvPr/>
        </p:nvSpPr>
        <p:spPr>
          <a:xfrm>
            <a:off x="2196464" y="684908"/>
            <a:ext cx="777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aseline="30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155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Gd target for </a:t>
            </a:r>
            <a:r>
              <a:rPr lang="en-US" sz="2400" baseline="30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155</a:t>
            </a:r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Tb production</a:t>
            </a:r>
            <a:endParaRPr lang="en-US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" name="Segnaposto contenuto 3">
            <a:extLst>
              <a:ext uri="{FF2B5EF4-FFF2-40B4-BE49-F238E27FC236}">
                <a16:creationId xmlns:a16="http://schemas.microsoft.com/office/drawing/2014/main" id="{E67105C3-EC42-18CF-9B61-07DCB8CE8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236840"/>
              </p:ext>
            </p:extLst>
          </p:nvPr>
        </p:nvGraphicFramePr>
        <p:xfrm>
          <a:off x="334014" y="1294407"/>
          <a:ext cx="6570733" cy="200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CasellaDiTesto 2">
            <a:extLst>
              <a:ext uri="{FF2B5EF4-FFF2-40B4-BE49-F238E27FC236}">
                <a16:creationId xmlns:a16="http://schemas.microsoft.com/office/drawing/2014/main" id="{CF5C4AA5-C963-63B5-A9F5-8FE26A4CAA7F}"/>
              </a:ext>
            </a:extLst>
          </p:cNvPr>
          <p:cNvSpPr txBox="1"/>
          <p:nvPr/>
        </p:nvSpPr>
        <p:spPr>
          <a:xfrm>
            <a:off x="1110343" y="2756728"/>
            <a:ext cx="4986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noProof="0" dirty="0">
                <a:solidFill>
                  <a:schemeClr val="bg2">
                    <a:lumMod val="25000"/>
                  </a:schemeClr>
                </a:solidFill>
              </a:rPr>
              <a:t>Coin-shaped target manufacturing</a:t>
            </a: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24290918-004B-164D-EA90-4DF5A55F68D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038" y="1230781"/>
            <a:ext cx="2878640" cy="2097366"/>
          </a:xfrm>
          <a:prstGeom prst="rect">
            <a:avLst/>
          </a:prstGeom>
          <a:noFill/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2B4EFF44-9F51-C703-7ED6-BF766B1F0F8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39620" t="28961" r="38158" b="31213"/>
          <a:stretch/>
        </p:blipFill>
        <p:spPr>
          <a:xfrm>
            <a:off x="7082062" y="1520172"/>
            <a:ext cx="1528538" cy="1541947"/>
          </a:xfrm>
          <a:prstGeom prst="ellipse">
            <a:avLst/>
          </a:prstGeom>
        </p:spPr>
      </p:pic>
      <p:grpSp>
        <p:nvGrpSpPr>
          <p:cNvPr id="45" name="Gruppo 44">
            <a:extLst>
              <a:ext uri="{FF2B5EF4-FFF2-40B4-BE49-F238E27FC236}">
                <a16:creationId xmlns:a16="http://schemas.microsoft.com/office/drawing/2014/main" id="{B611C4D4-EBFB-7D62-8401-E5690B2EFC95}"/>
              </a:ext>
            </a:extLst>
          </p:cNvPr>
          <p:cNvGrpSpPr/>
          <p:nvPr/>
        </p:nvGrpSpPr>
        <p:grpSpPr>
          <a:xfrm>
            <a:off x="138459" y="3548280"/>
            <a:ext cx="11850514" cy="2489187"/>
            <a:chOff x="138459" y="3548280"/>
            <a:chExt cx="11850514" cy="2489187"/>
          </a:xfrm>
        </p:grpSpPr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617A2005-E2AD-B4F1-85AF-8D2FF377A799}"/>
                </a:ext>
              </a:extLst>
            </p:cNvPr>
            <p:cNvSpPr txBox="1"/>
            <p:nvPr/>
          </p:nvSpPr>
          <p:spPr>
            <a:xfrm>
              <a:off x="2845844" y="3548280"/>
              <a:ext cx="92075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4800" noProof="0" dirty="0">
                  <a:solidFill>
                    <a:srgbClr val="00B050"/>
                  </a:solidFill>
                </a:rPr>
                <a:t> </a:t>
              </a:r>
            </a:p>
          </p:txBody>
        </p:sp>
        <p:pic>
          <p:nvPicPr>
            <p:cNvPr id="20" name="Immagine 19" descr="Immagine che contiene interno, plastica, lavandino, Materiale trasparente&#10;&#10;Descrizione generata automaticamente">
              <a:extLst>
                <a:ext uri="{FF2B5EF4-FFF2-40B4-BE49-F238E27FC236}">
                  <a16:creationId xmlns:a16="http://schemas.microsoft.com/office/drawing/2014/main" id="{E6A1E8DA-1E79-F975-F227-9ACC1EA5AF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843" t="51288" r="35110" b="31277"/>
            <a:stretch/>
          </p:blipFill>
          <p:spPr bwMode="auto">
            <a:xfrm>
              <a:off x="1374493" y="4250036"/>
              <a:ext cx="1369942" cy="1461684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1" name="Immagine 20" descr="Immagine che contiene interno, Attrezzatura da laboratorio, Attrezzature mediche, Strumento scientifico&#10;&#10;Descrizione generata automaticamente">
              <a:extLst>
                <a:ext uri="{FF2B5EF4-FFF2-40B4-BE49-F238E27FC236}">
                  <a16:creationId xmlns:a16="http://schemas.microsoft.com/office/drawing/2014/main" id="{FCD7A74B-2A9D-E084-2053-893AC46F9A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861" t="43505" r="9671" b="15863"/>
            <a:stretch/>
          </p:blipFill>
          <p:spPr bwMode="auto">
            <a:xfrm>
              <a:off x="3230149" y="4139818"/>
              <a:ext cx="1567576" cy="146168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011328DD-5951-95F7-BCB6-4E3CF2EE70CE}"/>
                </a:ext>
              </a:extLst>
            </p:cNvPr>
            <p:cNvSpPr txBox="1"/>
            <p:nvPr/>
          </p:nvSpPr>
          <p:spPr>
            <a:xfrm>
              <a:off x="1233558" y="3719871"/>
              <a:ext cx="19543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Irradiation</a:t>
              </a:r>
            </a:p>
          </p:txBody>
        </p:sp>
        <p:sp>
          <p:nvSpPr>
            <p:cNvPr id="29" name="CasellaDiTesto 28">
              <a:extLst>
                <a:ext uri="{FF2B5EF4-FFF2-40B4-BE49-F238E27FC236}">
                  <a16:creationId xmlns:a16="http://schemas.microsoft.com/office/drawing/2014/main" id="{10156FD4-B927-D098-6985-A9943A15D347}"/>
                </a:ext>
              </a:extLst>
            </p:cNvPr>
            <p:cNvSpPr txBox="1"/>
            <p:nvPr/>
          </p:nvSpPr>
          <p:spPr>
            <a:xfrm>
              <a:off x="3187927" y="5575802"/>
              <a:ext cx="179244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noProof="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HCl 6 M, 80°C / </a:t>
              </a:r>
            </a:p>
            <a:p>
              <a:r>
                <a:rPr lang="en-US" sz="1200" noProof="0" dirty="0"/>
                <a:t>HNO</a:t>
              </a:r>
              <a:r>
                <a:rPr lang="en-US" sz="1200" baseline="-25000" noProof="0" dirty="0"/>
                <a:t>3</a:t>
              </a:r>
              <a:r>
                <a:rPr lang="en-US" sz="1200" noProof="0" dirty="0"/>
                <a:t> 7M, 80°C, N</a:t>
              </a:r>
              <a:r>
                <a:rPr lang="en-US" sz="1200" baseline="-25000" noProof="0" dirty="0"/>
                <a:t>2</a:t>
              </a:r>
              <a:r>
                <a:rPr lang="en-US" sz="1200" noProof="0" dirty="0"/>
                <a:t> flux</a:t>
              </a:r>
            </a:p>
          </p:txBody>
        </p:sp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DFC615B6-4EBA-9D51-05A9-E7F849DBAC19}"/>
                </a:ext>
              </a:extLst>
            </p:cNvPr>
            <p:cNvSpPr txBox="1"/>
            <p:nvPr/>
          </p:nvSpPr>
          <p:spPr>
            <a:xfrm>
              <a:off x="5540648" y="3774720"/>
              <a:ext cx="25098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Separation/purification</a:t>
              </a:r>
            </a:p>
          </p:txBody>
        </p:sp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A5820A0A-451C-9038-30FA-250E40A6ED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269715" y="4166495"/>
              <a:ext cx="2904396" cy="1590503"/>
            </a:xfrm>
            <a:prstGeom prst="rect">
              <a:avLst/>
            </a:prstGeom>
          </p:spPr>
        </p:pic>
        <p:sp>
          <p:nvSpPr>
            <p:cNvPr id="28" name="CasellaDiTesto 27">
              <a:extLst>
                <a:ext uri="{FF2B5EF4-FFF2-40B4-BE49-F238E27FC236}">
                  <a16:creationId xmlns:a16="http://schemas.microsoft.com/office/drawing/2014/main" id="{6789B9B7-14EE-F98E-75D4-1D9E163A8746}"/>
                </a:ext>
              </a:extLst>
            </p:cNvPr>
            <p:cNvSpPr txBox="1"/>
            <p:nvPr/>
          </p:nvSpPr>
          <p:spPr>
            <a:xfrm>
              <a:off x="5352343" y="5675829"/>
              <a:ext cx="3328704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kumimoji="0" lang="en-US" sz="1100" b="0" i="1" u="none" strike="noStrike" cap="none" normalizeH="0" noProof="0" dirty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Calibri" panose="020F0502020204030204" pitchFamily="34" charset="0"/>
                  <a:cs typeface="Calibri" panose="020F0502020204030204" pitchFamily="34" charset="0"/>
                </a:rPr>
                <a:t>C. </a:t>
              </a:r>
              <a:r>
                <a:rPr lang="en-US" sz="1100" i="1" noProof="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Favaretto</a:t>
              </a:r>
              <a:r>
                <a:rPr lang="en-US" sz="1100" i="1" noProof="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et al., EJNMMI </a:t>
              </a:r>
              <a:r>
                <a:rPr lang="en-US" sz="1100" i="1" noProof="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radiopharm</a:t>
              </a:r>
              <a:r>
                <a:rPr lang="en-US" sz="1100" i="1" noProof="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. chem., 2021</a:t>
              </a:r>
              <a:endParaRPr kumimoji="0" lang="en-US" sz="1100" b="0" i="1" u="none" strike="noStrike" cap="none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30" name="Picture 4" descr="IRCCS Ospedale Sacro Cuore / don Calabria di Negrar - Home | Facebook">
              <a:extLst>
                <a:ext uri="{FF2B5EF4-FFF2-40B4-BE49-F238E27FC236}">
                  <a16:creationId xmlns:a16="http://schemas.microsoft.com/office/drawing/2014/main" id="{B9CEAD10-3EED-5E86-B8D1-047009CBCAA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459" y="4829271"/>
              <a:ext cx="1000039" cy="10000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Immagine 31">
              <a:extLst>
                <a:ext uri="{FF2B5EF4-FFF2-40B4-BE49-F238E27FC236}">
                  <a16:creationId xmlns:a16="http://schemas.microsoft.com/office/drawing/2014/main" id="{8219D88C-DC4B-38C7-5976-56D3A794A7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8338170" y="4361722"/>
              <a:ext cx="964442" cy="990507"/>
            </a:xfrm>
            <a:prstGeom prst="rect">
              <a:avLst/>
            </a:prstGeom>
          </p:spPr>
        </p:pic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F7AF7C6A-1A23-19EE-8C40-E82F02495F14}"/>
                </a:ext>
              </a:extLst>
            </p:cNvPr>
            <p:cNvSpPr txBox="1"/>
            <p:nvPr/>
          </p:nvSpPr>
          <p:spPr>
            <a:xfrm>
              <a:off x="838200" y="3613153"/>
              <a:ext cx="92075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4800" noProof="0" dirty="0">
                  <a:solidFill>
                    <a:srgbClr val="00B050"/>
                  </a:solidFill>
                </a:rPr>
                <a:t> </a:t>
              </a:r>
            </a:p>
          </p:txBody>
        </p:sp>
        <p:sp>
          <p:nvSpPr>
            <p:cNvPr id="36" name="CasellaDiTesto 35">
              <a:extLst>
                <a:ext uri="{FF2B5EF4-FFF2-40B4-BE49-F238E27FC236}">
                  <a16:creationId xmlns:a16="http://schemas.microsoft.com/office/drawing/2014/main" id="{8DB3CA77-3A10-443B-A6C3-C0A695494FA6}"/>
                </a:ext>
              </a:extLst>
            </p:cNvPr>
            <p:cNvSpPr txBox="1"/>
            <p:nvPr/>
          </p:nvSpPr>
          <p:spPr>
            <a:xfrm>
              <a:off x="3162535" y="3751467"/>
              <a:ext cx="19354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Dissolution</a:t>
              </a:r>
            </a:p>
          </p:txBody>
        </p:sp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96206BD2-93DF-3883-C4C4-D249AC3BC68F}"/>
                </a:ext>
              </a:extLst>
            </p:cNvPr>
            <p:cNvSpPr txBox="1"/>
            <p:nvPr/>
          </p:nvSpPr>
          <p:spPr>
            <a:xfrm>
              <a:off x="9302612" y="3817365"/>
              <a:ext cx="26863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noProof="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Target material recovery</a:t>
              </a:r>
            </a:p>
          </p:txBody>
        </p:sp>
        <p:pic>
          <p:nvPicPr>
            <p:cNvPr id="39" name="Immagine 38">
              <a:extLst>
                <a:ext uri="{FF2B5EF4-FFF2-40B4-BE49-F238E27FC236}">
                  <a16:creationId xmlns:a16="http://schemas.microsoft.com/office/drawing/2014/main" id="{1F74B270-F608-B2DD-61C5-49CE8444BE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9630731" y="4397040"/>
              <a:ext cx="1029608" cy="1312245"/>
            </a:xfrm>
            <a:prstGeom prst="rect">
              <a:avLst/>
            </a:prstGeom>
          </p:spPr>
        </p:pic>
      </p:grp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0C32D656-AAF1-E3A7-F2D3-CBE1AB967D8E}"/>
              </a:ext>
            </a:extLst>
          </p:cNvPr>
          <p:cNvSpPr txBox="1"/>
          <p:nvPr/>
        </p:nvSpPr>
        <p:spPr>
          <a:xfrm>
            <a:off x="8979346" y="1276677"/>
            <a:ext cx="2878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Metallurgical cross-section analysis</a:t>
            </a:r>
          </a:p>
        </p:txBody>
      </p:sp>
      <p:pic>
        <p:nvPicPr>
          <p:cNvPr id="42" name="Picture 2" descr="University of Padua UNIPD Logo PNG vector in SVG, PDF, AI ...">
            <a:extLst>
              <a:ext uri="{FF2B5EF4-FFF2-40B4-BE49-F238E27FC236}">
                <a16:creationId xmlns:a16="http://schemas.microsoft.com/office/drawing/2014/main" id="{B2D5BB35-B76D-791B-CA5C-68F06EF952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2" t="24263" r="8451" b="24573"/>
          <a:stretch/>
        </p:blipFill>
        <p:spPr bwMode="auto">
          <a:xfrm>
            <a:off x="11009289" y="2743378"/>
            <a:ext cx="689021" cy="31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57B86F69-EFE0-38C6-D6AC-25756467AD55}"/>
              </a:ext>
            </a:extLst>
          </p:cNvPr>
          <p:cNvPicPr>
            <a:picLocks noChangeAspect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892038" y="3732281"/>
            <a:ext cx="513105" cy="480087"/>
          </a:xfrm>
          <a:prstGeom prst="rect">
            <a:avLst/>
          </a:prstGeom>
        </p:spPr>
      </p:pic>
      <p:pic>
        <p:nvPicPr>
          <p:cNvPr id="7" name="Immagine 6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0B8D1DB8-6DA7-EC4B-9F08-C12D50FA4FE0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90" y="4230084"/>
            <a:ext cx="678475" cy="678475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182BA8EA-502D-E5D2-90B3-205CA721DF88}"/>
              </a:ext>
            </a:extLst>
          </p:cNvPr>
          <p:cNvSpPr txBox="1"/>
          <p:nvPr/>
        </p:nvSpPr>
        <p:spPr>
          <a:xfrm>
            <a:off x="4996601" y="3530725"/>
            <a:ext cx="920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4800" noProof="0" dirty="0">
                <a:solidFill>
                  <a:srgbClr val="00B05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9845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7BAF7-B7C6-7397-42F2-4AA9897F5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CasellaDiTesto 50">
            <a:extLst>
              <a:ext uri="{FF2B5EF4-FFF2-40B4-BE49-F238E27FC236}">
                <a16:creationId xmlns:a16="http://schemas.microsoft.com/office/drawing/2014/main" id="{AA429AFE-F34F-09C4-FE64-53E4545C3051}"/>
              </a:ext>
            </a:extLst>
          </p:cNvPr>
          <p:cNvSpPr txBox="1"/>
          <p:nvPr/>
        </p:nvSpPr>
        <p:spPr>
          <a:xfrm>
            <a:off x="334014" y="145102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cxnSp>
        <p:nvCxnSpPr>
          <p:cNvPr id="52" name="Connettore diritto 51">
            <a:extLst>
              <a:ext uri="{FF2B5EF4-FFF2-40B4-BE49-F238E27FC236}">
                <a16:creationId xmlns:a16="http://schemas.microsoft.com/office/drawing/2014/main" id="{6C88EE0C-8B6E-BD9E-E0F6-DFF7FB4BF10E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27">
            <a:extLst>
              <a:ext uri="{FF2B5EF4-FFF2-40B4-BE49-F238E27FC236}">
                <a16:creationId xmlns:a16="http://schemas.microsoft.com/office/drawing/2014/main" id="{828A7621-A320-0C2B-D9DE-00603CA2A618}"/>
              </a:ext>
            </a:extLst>
          </p:cNvPr>
          <p:cNvSpPr/>
          <p:nvPr/>
        </p:nvSpPr>
        <p:spPr>
          <a:xfrm>
            <a:off x="103665" y="310334"/>
            <a:ext cx="828076" cy="830989"/>
          </a:xfrm>
          <a:prstGeom prst="ellipse">
            <a:avLst/>
          </a:prstGeom>
          <a:blipFill rotWithShape="0">
            <a:blip r:embed="rId3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54" name="CasellaDiTesto 53">
            <a:extLst>
              <a:ext uri="{FF2B5EF4-FFF2-40B4-BE49-F238E27FC236}">
                <a16:creationId xmlns:a16="http://schemas.microsoft.com/office/drawing/2014/main" id="{C717548A-6A3F-A366-9007-8354E8DE58B7}"/>
              </a:ext>
            </a:extLst>
          </p:cNvPr>
          <p:cNvSpPr txBox="1"/>
          <p:nvPr/>
        </p:nvSpPr>
        <p:spPr>
          <a:xfrm>
            <a:off x="2196464" y="684908"/>
            <a:ext cx="777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aseline="30000" noProof="0" dirty="0">
                <a:latin typeface="Calibri" panose="020F0502020204030204" pitchFamily="34" charset="0"/>
                <a:cs typeface="Calibri" panose="020F0502020204030204" pitchFamily="34" charset="0"/>
              </a:rPr>
              <a:t>70</a:t>
            </a:r>
            <a:r>
              <a:rPr lang="en-US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Zn target for </a:t>
            </a:r>
            <a:r>
              <a:rPr lang="en-US" sz="2400" baseline="30000" noProof="0" dirty="0">
                <a:latin typeface="Calibri" panose="020F0502020204030204" pitchFamily="34" charset="0"/>
                <a:cs typeface="Calibri" panose="020F0502020204030204" pitchFamily="34" charset="0"/>
              </a:rPr>
              <a:t>67</a:t>
            </a:r>
            <a:r>
              <a:rPr lang="en-US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Cu production</a:t>
            </a:r>
            <a:endParaRPr 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9" name="Gruppo 28">
            <a:extLst>
              <a:ext uri="{FF2B5EF4-FFF2-40B4-BE49-F238E27FC236}">
                <a16:creationId xmlns:a16="http://schemas.microsoft.com/office/drawing/2014/main" id="{7072D920-E4F4-EA84-C82B-64A3B618CE06}"/>
              </a:ext>
            </a:extLst>
          </p:cNvPr>
          <p:cNvGrpSpPr/>
          <p:nvPr/>
        </p:nvGrpSpPr>
        <p:grpSpPr>
          <a:xfrm>
            <a:off x="597552" y="1140426"/>
            <a:ext cx="10756248" cy="2765027"/>
            <a:chOff x="597552" y="1140426"/>
            <a:chExt cx="10756248" cy="2765027"/>
          </a:xfrm>
        </p:grpSpPr>
        <p:grpSp>
          <p:nvGrpSpPr>
            <p:cNvPr id="3" name="Gruppo 2">
              <a:extLst>
                <a:ext uri="{FF2B5EF4-FFF2-40B4-BE49-F238E27FC236}">
                  <a16:creationId xmlns:a16="http://schemas.microsoft.com/office/drawing/2014/main" id="{DB1276CF-B640-B953-C005-47D5B185BF72}"/>
                </a:ext>
              </a:extLst>
            </p:cNvPr>
            <p:cNvGrpSpPr/>
            <p:nvPr/>
          </p:nvGrpSpPr>
          <p:grpSpPr>
            <a:xfrm>
              <a:off x="597552" y="1140426"/>
              <a:ext cx="10756248" cy="2765027"/>
              <a:chOff x="551007" y="1363614"/>
              <a:chExt cx="10756248" cy="2765027"/>
            </a:xfrm>
          </p:grpSpPr>
          <p:grpSp>
            <p:nvGrpSpPr>
              <p:cNvPr id="91" name="Gruppo 90">
                <a:extLst>
                  <a:ext uri="{FF2B5EF4-FFF2-40B4-BE49-F238E27FC236}">
                    <a16:creationId xmlns:a16="http://schemas.microsoft.com/office/drawing/2014/main" id="{A5CAEB16-AC0A-230F-64CA-CED4B5815677}"/>
                  </a:ext>
                </a:extLst>
              </p:cNvPr>
              <p:cNvGrpSpPr/>
              <p:nvPr/>
            </p:nvGrpSpPr>
            <p:grpSpPr>
              <a:xfrm>
                <a:off x="551007" y="1363614"/>
                <a:ext cx="10756248" cy="2765027"/>
                <a:chOff x="608256" y="1119419"/>
                <a:chExt cx="10756248" cy="2765027"/>
              </a:xfrm>
            </p:grpSpPr>
            <p:sp>
              <p:nvSpPr>
                <p:cNvPr id="88" name="Rettangolo 87">
                  <a:extLst>
                    <a:ext uri="{FF2B5EF4-FFF2-40B4-BE49-F238E27FC236}">
                      <a16:creationId xmlns:a16="http://schemas.microsoft.com/office/drawing/2014/main" id="{C5DE03AF-F5FD-A530-337E-F02E168F40D6}"/>
                    </a:ext>
                  </a:extLst>
                </p:cNvPr>
                <p:cNvSpPr/>
                <p:nvPr/>
              </p:nvSpPr>
              <p:spPr>
                <a:xfrm>
                  <a:off x="608256" y="1295995"/>
                  <a:ext cx="10756248" cy="2574725"/>
                </a:xfrm>
                <a:prstGeom prst="rect">
                  <a:avLst/>
                </a:prstGeom>
                <a:solidFill>
                  <a:srgbClr val="ABE298">
                    <a:alpha val="50196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pic>
              <p:nvPicPr>
                <p:cNvPr id="6" name="Immagine 5" descr="Immagine che contiene cerchio, accessorio, interno, buco&#10;&#10;Descrizione generata automaticamente">
                  <a:extLst>
                    <a:ext uri="{FF2B5EF4-FFF2-40B4-BE49-F238E27FC236}">
                      <a16:creationId xmlns:a16="http://schemas.microsoft.com/office/drawing/2014/main" id="{4F7685F1-37F4-0D31-F0B3-1EC3949F085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6382" t="23575" r="42074" b="32161"/>
                <a:stretch/>
              </p:blipFill>
              <p:spPr>
                <a:xfrm>
                  <a:off x="1846465" y="1704946"/>
                  <a:ext cx="1295936" cy="1212329"/>
                </a:xfrm>
                <a:prstGeom prst="rect">
                  <a:avLst/>
                </a:prstGeom>
              </p:spPr>
            </p:pic>
            <p:sp>
              <p:nvSpPr>
                <p:cNvPr id="10" name="CasellaDiTesto 9">
                  <a:extLst>
                    <a:ext uri="{FF2B5EF4-FFF2-40B4-BE49-F238E27FC236}">
                      <a16:creationId xmlns:a16="http://schemas.microsoft.com/office/drawing/2014/main" id="{96381FCD-37F3-F12D-4E42-E570AC982AFE}"/>
                    </a:ext>
                  </a:extLst>
                </p:cNvPr>
                <p:cNvSpPr txBox="1"/>
                <p:nvPr/>
              </p:nvSpPr>
              <p:spPr>
                <a:xfrm>
                  <a:off x="1636304" y="2961116"/>
                  <a:ext cx="1923312" cy="92333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b="1" noProof="0" dirty="0"/>
                    <a:t>#4 irradiations 15-25-35-50 µA</a:t>
                  </a:r>
                  <a:r>
                    <a:rPr lang="en-US" noProof="0" dirty="0"/>
                    <a:t>; 19 MeV; 5 min</a:t>
                  </a:r>
                </a:p>
              </p:txBody>
            </p:sp>
            <p:pic>
              <p:nvPicPr>
                <p:cNvPr id="24" name="Picture 101">
                  <a:extLst>
                    <a:ext uri="{FF2B5EF4-FFF2-40B4-BE49-F238E27FC236}">
                      <a16:creationId xmlns:a16="http://schemas.microsoft.com/office/drawing/2014/main" id="{B1229ACC-5841-35F8-9666-F2AE6105CEC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855" t="6911" r="63733" b="6537"/>
                <a:stretch/>
              </p:blipFill>
              <p:spPr>
                <a:xfrm>
                  <a:off x="3755758" y="1701610"/>
                  <a:ext cx="747668" cy="1370363"/>
                </a:xfrm>
                <a:prstGeom prst="rect">
                  <a:avLst/>
                </a:prstGeom>
              </p:spPr>
            </p:pic>
            <p:sp>
              <p:nvSpPr>
                <p:cNvPr id="28" name="CasellaDiTesto 27">
                  <a:extLst>
                    <a:ext uri="{FF2B5EF4-FFF2-40B4-BE49-F238E27FC236}">
                      <a16:creationId xmlns:a16="http://schemas.microsoft.com/office/drawing/2014/main" id="{FFA6BAAD-53F7-4198-775A-A578241D5015}"/>
                    </a:ext>
                  </a:extLst>
                </p:cNvPr>
                <p:cNvSpPr txBox="1"/>
                <p:nvPr/>
              </p:nvSpPr>
              <p:spPr>
                <a:xfrm>
                  <a:off x="3394183" y="1119419"/>
                  <a:ext cx="920755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285750" indent="-285750">
                    <a:buFont typeface="Wingdings" panose="05000000000000000000" pitchFamily="2" charset="2"/>
                    <a:buChar char="ü"/>
                  </a:pPr>
                  <a:r>
                    <a:rPr lang="en-US" sz="4800" noProof="0" dirty="0">
                      <a:solidFill>
                        <a:srgbClr val="00B050"/>
                      </a:solidFill>
                    </a:rPr>
                    <a:t> </a:t>
                  </a:r>
                </a:p>
              </p:txBody>
            </p:sp>
            <p:sp>
              <p:nvSpPr>
                <p:cNvPr id="31" name="CasellaDiTesto 30">
                  <a:extLst>
                    <a:ext uri="{FF2B5EF4-FFF2-40B4-BE49-F238E27FC236}">
                      <a16:creationId xmlns:a16="http://schemas.microsoft.com/office/drawing/2014/main" id="{7B2A50AA-D089-CF33-B8AE-FC58992DBEC2}"/>
                    </a:ext>
                  </a:extLst>
                </p:cNvPr>
                <p:cNvSpPr txBox="1"/>
                <p:nvPr/>
              </p:nvSpPr>
              <p:spPr>
                <a:xfrm>
                  <a:off x="1639612" y="1254456"/>
                  <a:ext cx="195436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Irradiation</a:t>
                  </a:r>
                </a:p>
              </p:txBody>
            </p:sp>
            <p:sp>
              <p:nvSpPr>
                <p:cNvPr id="33" name="CasellaDiTesto 32">
                  <a:extLst>
                    <a:ext uri="{FF2B5EF4-FFF2-40B4-BE49-F238E27FC236}">
                      <a16:creationId xmlns:a16="http://schemas.microsoft.com/office/drawing/2014/main" id="{4E55AB5E-21D4-AF3A-8C09-A91C457E0A53}"/>
                    </a:ext>
                  </a:extLst>
                </p:cNvPr>
                <p:cNvSpPr txBox="1"/>
                <p:nvPr/>
              </p:nvSpPr>
              <p:spPr>
                <a:xfrm>
                  <a:off x="6473991" y="1379496"/>
                  <a:ext cx="195436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Separation</a:t>
                  </a:r>
                </a:p>
              </p:txBody>
            </p:sp>
            <p:sp>
              <p:nvSpPr>
                <p:cNvPr id="39" name="CasellaDiTesto 38">
                  <a:extLst>
                    <a:ext uri="{FF2B5EF4-FFF2-40B4-BE49-F238E27FC236}">
                      <a16:creationId xmlns:a16="http://schemas.microsoft.com/office/drawing/2014/main" id="{F9B48E71-4078-7B07-4BD1-A27C5B513F2F}"/>
                    </a:ext>
                  </a:extLst>
                </p:cNvPr>
                <p:cNvSpPr txBox="1"/>
                <p:nvPr/>
              </p:nvSpPr>
              <p:spPr>
                <a:xfrm>
                  <a:off x="1244254" y="1141293"/>
                  <a:ext cx="920755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285750" indent="-285750">
                    <a:buFont typeface="Wingdings" panose="05000000000000000000" pitchFamily="2" charset="2"/>
                    <a:buChar char="ü"/>
                  </a:pPr>
                  <a:r>
                    <a:rPr lang="en-US" sz="4800" noProof="0" dirty="0">
                      <a:solidFill>
                        <a:srgbClr val="00B050"/>
                      </a:solidFill>
                    </a:rPr>
                    <a:t> </a:t>
                  </a:r>
                </a:p>
              </p:txBody>
            </p:sp>
            <p:sp>
              <p:nvSpPr>
                <p:cNvPr id="40" name="CasellaDiTesto 39">
                  <a:extLst>
                    <a:ext uri="{FF2B5EF4-FFF2-40B4-BE49-F238E27FC236}">
                      <a16:creationId xmlns:a16="http://schemas.microsoft.com/office/drawing/2014/main" id="{0BE3EA95-017E-5515-F786-7DD76CC56D59}"/>
                    </a:ext>
                  </a:extLst>
                </p:cNvPr>
                <p:cNvSpPr txBox="1"/>
                <p:nvPr/>
              </p:nvSpPr>
              <p:spPr>
                <a:xfrm>
                  <a:off x="3794003" y="1300682"/>
                  <a:ext cx="1935480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Dissolution</a:t>
                  </a:r>
                </a:p>
              </p:txBody>
            </p:sp>
            <p:pic>
              <p:nvPicPr>
                <p:cNvPr id="43" name="Immagine 42" descr="Immagine che contiene cerchio, moneta&#10;&#10;Descrizione generata automaticamente">
                  <a:extLst>
                    <a:ext uri="{FF2B5EF4-FFF2-40B4-BE49-F238E27FC236}">
                      <a16:creationId xmlns:a16="http://schemas.microsoft.com/office/drawing/2014/main" id="{721AA2DF-2405-E680-C484-F472845ED7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4740" t="36640" r="32113" b="32807"/>
                <a:stretch/>
              </p:blipFill>
              <p:spPr>
                <a:xfrm>
                  <a:off x="4389153" y="1928591"/>
                  <a:ext cx="992609" cy="986500"/>
                </a:xfrm>
                <a:prstGeom prst="ellipse">
                  <a:avLst/>
                </a:prstGeom>
                <a:ln w="63500" cap="rnd">
                  <a:solidFill>
                    <a:schemeClr val="accent6"/>
                  </a:solidFill>
                </a:ln>
                <a:effectLst/>
                <a:scene3d>
                  <a:camera prst="orthographicFront"/>
                  <a:lightRig rig="contrasting" dir="t">
                    <a:rot lat="0" lon="0" rev="3000000"/>
                  </a:lightRig>
                </a:scene3d>
                <a:sp3d contourW="7620">
                  <a:bevelT w="95250" h="31750"/>
                  <a:contourClr>
                    <a:srgbClr val="333333"/>
                  </a:contourClr>
                </a:sp3d>
              </p:spPr>
            </p:pic>
            <p:sp>
              <p:nvSpPr>
                <p:cNvPr id="45" name="CasellaDiTesto 44">
                  <a:extLst>
                    <a:ext uri="{FF2B5EF4-FFF2-40B4-BE49-F238E27FC236}">
                      <a16:creationId xmlns:a16="http://schemas.microsoft.com/office/drawing/2014/main" id="{B3C2808B-6B6C-8B19-014F-2256D9A3F562}"/>
                    </a:ext>
                  </a:extLst>
                </p:cNvPr>
                <p:cNvSpPr txBox="1"/>
                <p:nvPr/>
              </p:nvSpPr>
              <p:spPr>
                <a:xfrm>
                  <a:off x="3808028" y="3100325"/>
                  <a:ext cx="1650534" cy="646331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noProof="0" dirty="0"/>
                    <a:t>1.8 ml 6 M HCl, 80 °C </a:t>
                  </a:r>
                </a:p>
              </p:txBody>
            </p:sp>
            <p:sp>
              <p:nvSpPr>
                <p:cNvPr id="49" name="CasellaDiTesto 48">
                  <a:extLst>
                    <a:ext uri="{FF2B5EF4-FFF2-40B4-BE49-F238E27FC236}">
                      <a16:creationId xmlns:a16="http://schemas.microsoft.com/office/drawing/2014/main" id="{F556BD93-5A0E-BAC3-D7AE-73CBEAEA4C50}"/>
                    </a:ext>
                  </a:extLst>
                </p:cNvPr>
                <p:cNvSpPr txBox="1"/>
                <p:nvPr/>
              </p:nvSpPr>
              <p:spPr>
                <a:xfrm>
                  <a:off x="9339772" y="1357607"/>
                  <a:ext cx="195436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Labelling </a:t>
                  </a:r>
                </a:p>
              </p:txBody>
            </p:sp>
            <p:sp>
              <p:nvSpPr>
                <p:cNvPr id="50" name="CasellaDiTesto 49">
                  <a:extLst>
                    <a:ext uri="{FF2B5EF4-FFF2-40B4-BE49-F238E27FC236}">
                      <a16:creationId xmlns:a16="http://schemas.microsoft.com/office/drawing/2014/main" id="{10EC7652-D80E-F98E-6518-7DC9BD16ABCE}"/>
                    </a:ext>
                  </a:extLst>
                </p:cNvPr>
                <p:cNvSpPr txBox="1"/>
                <p:nvPr/>
              </p:nvSpPr>
              <p:spPr>
                <a:xfrm>
                  <a:off x="8920032" y="1137128"/>
                  <a:ext cx="920755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285750" indent="-285750">
                    <a:buFont typeface="Wingdings" panose="05000000000000000000" pitchFamily="2" charset="2"/>
                    <a:buChar char="ü"/>
                  </a:pPr>
                  <a:r>
                    <a:rPr lang="en-US" sz="4800" noProof="0" dirty="0">
                      <a:solidFill>
                        <a:srgbClr val="00B050"/>
                      </a:solidFill>
                    </a:rPr>
                    <a:t> </a:t>
                  </a:r>
                </a:p>
              </p:txBody>
            </p:sp>
          </p:grpSp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2AC8CB9A-7FE6-FB3F-BC3E-075D87A50144}"/>
                  </a:ext>
                </a:extLst>
              </p:cNvPr>
              <p:cNvSpPr txBox="1"/>
              <p:nvPr/>
            </p:nvSpPr>
            <p:spPr>
              <a:xfrm rot="16200000">
                <a:off x="933167" y="2293380"/>
                <a:ext cx="145364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baseline="30000" noProof="0" dirty="0" err="1"/>
                  <a:t>nat</a:t>
                </a:r>
                <a:r>
                  <a:rPr lang="en-US" sz="1400" noProof="0" dirty="0" err="1"/>
                  <a:t>ZnO</a:t>
                </a:r>
                <a:r>
                  <a:rPr lang="en-US" sz="1400" noProof="0" dirty="0"/>
                  <a:t> target</a:t>
                </a:r>
              </a:p>
            </p:txBody>
          </p:sp>
        </p:grpSp>
        <p:pic>
          <p:nvPicPr>
            <p:cNvPr id="9" name="Immagine 8">
              <a:extLst>
                <a:ext uri="{FF2B5EF4-FFF2-40B4-BE49-F238E27FC236}">
                  <a16:creationId xmlns:a16="http://schemas.microsoft.com/office/drawing/2014/main" id="{AC5B4FD9-D4F5-6826-45DD-D8DBE111A5C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131859" y="1818266"/>
              <a:ext cx="2206480" cy="1604229"/>
            </a:xfrm>
            <a:prstGeom prst="rect">
              <a:avLst/>
            </a:prstGeom>
          </p:spPr>
        </p:pic>
        <p:pic>
          <p:nvPicPr>
            <p:cNvPr id="37" name="Immagine 36">
              <a:extLst>
                <a:ext uri="{FF2B5EF4-FFF2-40B4-BE49-F238E27FC236}">
                  <a16:creationId xmlns:a16="http://schemas.microsoft.com/office/drawing/2014/main" id="{04A1BE7A-08F3-1E5B-E3C6-BA522053723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374135" y="1311933"/>
              <a:ext cx="648205" cy="665724"/>
            </a:xfrm>
            <a:prstGeom prst="rect">
              <a:avLst/>
            </a:prstGeom>
          </p:spPr>
        </p:pic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A28AB4D0-D738-1563-7AD8-4A672A39FBCA}"/>
                </a:ext>
              </a:extLst>
            </p:cNvPr>
            <p:cNvSpPr txBox="1"/>
            <p:nvPr/>
          </p:nvSpPr>
          <p:spPr>
            <a:xfrm>
              <a:off x="6084046" y="1165576"/>
              <a:ext cx="92075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ü"/>
              </a:pPr>
              <a:r>
                <a:rPr lang="en-US" sz="4800" noProof="0" dirty="0">
                  <a:solidFill>
                    <a:srgbClr val="00B050"/>
                  </a:solidFill>
                </a:rPr>
                <a:t> </a:t>
              </a:r>
            </a:p>
          </p:txBody>
        </p:sp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C2945C7D-B3C9-52CC-A733-3385D61D163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51852"/>
            <a:stretch/>
          </p:blipFill>
          <p:spPr>
            <a:xfrm>
              <a:off x="9654086" y="2060293"/>
              <a:ext cx="1352826" cy="92301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5496B288-A95D-D7B2-DA40-963BD1804EA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r="74418" b="27431"/>
            <a:stretch/>
          </p:blipFill>
          <p:spPr>
            <a:xfrm>
              <a:off x="8962144" y="1800173"/>
              <a:ext cx="733848" cy="683853"/>
            </a:xfrm>
            <a:prstGeom prst="rect">
              <a:avLst/>
            </a:prstGeom>
          </p:spPr>
        </p:pic>
        <p:pic>
          <p:nvPicPr>
            <p:cNvPr id="16" name="Immagine 15">
              <a:extLst>
                <a:ext uri="{FF2B5EF4-FFF2-40B4-BE49-F238E27FC236}">
                  <a16:creationId xmlns:a16="http://schemas.microsoft.com/office/drawing/2014/main" id="{B5A20F54-B891-23E1-019D-5E28FE53A6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907032" y="2455790"/>
              <a:ext cx="733847" cy="969279"/>
            </a:xfrm>
            <a:prstGeom prst="rect">
              <a:avLst/>
            </a:prstGeom>
          </p:spPr>
        </p:pic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020ECD8A-2A9A-2BE3-6CDC-3C91E92E7DA2}"/>
                </a:ext>
              </a:extLst>
            </p:cNvPr>
            <p:cNvSpPr txBox="1"/>
            <p:nvPr/>
          </p:nvSpPr>
          <p:spPr>
            <a:xfrm>
              <a:off x="9615237" y="3123921"/>
              <a:ext cx="7770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noProof="0" dirty="0"/>
                <a:t>Yield 99%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A0FF11F4-0F1A-2C79-E0F3-07DB7A6D2E86}"/>
                </a:ext>
              </a:extLst>
            </p:cNvPr>
            <p:cNvSpPr txBox="1"/>
            <p:nvPr/>
          </p:nvSpPr>
          <p:spPr>
            <a:xfrm rot="21138299">
              <a:off x="9613997" y="1834136"/>
              <a:ext cx="7084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 baseline="30000" noProof="0" dirty="0">
                  <a:latin typeface="Calibri" panose="020F0502020204030204" pitchFamily="34" charset="0"/>
                  <a:cs typeface="Calibri" panose="020F0502020204030204" pitchFamily="34" charset="0"/>
                </a:rPr>
                <a:t>61</a:t>
              </a:r>
              <a:r>
                <a:rPr lang="en-US" sz="1400" b="1" noProof="0" dirty="0">
                  <a:latin typeface="Calibri" panose="020F0502020204030204" pitchFamily="34" charset="0"/>
                  <a:cs typeface="Calibri" panose="020F0502020204030204" pitchFamily="34" charset="0"/>
                </a:rPr>
                <a:t>Cu</a:t>
              </a:r>
            </a:p>
          </p:txBody>
        </p:sp>
        <p:pic>
          <p:nvPicPr>
            <p:cNvPr id="36" name="Picture 4" descr="IRCCS Ospedale Sacro Cuore / don Calabria di Negrar - Home | Facebook">
              <a:extLst>
                <a:ext uri="{FF2B5EF4-FFF2-40B4-BE49-F238E27FC236}">
                  <a16:creationId xmlns:a16="http://schemas.microsoft.com/office/drawing/2014/main" id="{FCE5A4B1-4597-B475-E35F-CFFB631DA3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468" y="1949598"/>
              <a:ext cx="631374" cy="6313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E30813BF-753F-4007-FE2C-65020B432C24}"/>
              </a:ext>
            </a:extLst>
          </p:cNvPr>
          <p:cNvSpPr txBox="1"/>
          <p:nvPr/>
        </p:nvSpPr>
        <p:spPr>
          <a:xfrm>
            <a:off x="543037" y="6032956"/>
            <a:ext cx="49552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Cisternino et al., Ceramics International, 2025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2195FC92-D89D-18FB-A92F-B0EB15B85737}"/>
              </a:ext>
            </a:extLst>
          </p:cNvPr>
          <p:cNvGrpSpPr/>
          <p:nvPr/>
        </p:nvGrpSpPr>
        <p:grpSpPr>
          <a:xfrm>
            <a:off x="597552" y="3888946"/>
            <a:ext cx="7936848" cy="2420277"/>
            <a:chOff x="597552" y="3888946"/>
            <a:chExt cx="7936848" cy="2420277"/>
          </a:xfrm>
        </p:grpSpPr>
        <p:grpSp>
          <p:nvGrpSpPr>
            <p:cNvPr id="30" name="Gruppo 29">
              <a:extLst>
                <a:ext uri="{FF2B5EF4-FFF2-40B4-BE49-F238E27FC236}">
                  <a16:creationId xmlns:a16="http://schemas.microsoft.com/office/drawing/2014/main" id="{9D1AC5B6-2C4F-F5AF-9A61-956A6344B751}"/>
                </a:ext>
              </a:extLst>
            </p:cNvPr>
            <p:cNvGrpSpPr/>
            <p:nvPr/>
          </p:nvGrpSpPr>
          <p:grpSpPr>
            <a:xfrm>
              <a:off x="597552" y="3888946"/>
              <a:ext cx="7936848" cy="2420277"/>
              <a:chOff x="597552" y="3888946"/>
              <a:chExt cx="7936848" cy="2420277"/>
            </a:xfrm>
          </p:grpSpPr>
          <p:sp>
            <p:nvSpPr>
              <p:cNvPr id="89" name="Rettangolo 88">
                <a:extLst>
                  <a:ext uri="{FF2B5EF4-FFF2-40B4-BE49-F238E27FC236}">
                    <a16:creationId xmlns:a16="http://schemas.microsoft.com/office/drawing/2014/main" id="{1280950B-88B6-ACBB-3787-4165B89CED75}"/>
                  </a:ext>
                </a:extLst>
              </p:cNvPr>
              <p:cNvSpPr/>
              <p:nvPr/>
            </p:nvSpPr>
            <p:spPr>
              <a:xfrm>
                <a:off x="597552" y="3888946"/>
                <a:ext cx="7936848" cy="2155824"/>
              </a:xfrm>
              <a:prstGeom prst="rect">
                <a:avLst/>
              </a:prstGeom>
              <a:solidFill>
                <a:srgbClr val="ABE298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grpSp>
            <p:nvGrpSpPr>
              <p:cNvPr id="87" name="Gruppo 86">
                <a:extLst>
                  <a:ext uri="{FF2B5EF4-FFF2-40B4-BE49-F238E27FC236}">
                    <a16:creationId xmlns:a16="http://schemas.microsoft.com/office/drawing/2014/main" id="{5FD5E23D-D119-EF04-243D-05966C17C734}"/>
                  </a:ext>
                </a:extLst>
              </p:cNvPr>
              <p:cNvGrpSpPr/>
              <p:nvPr/>
            </p:nvGrpSpPr>
            <p:grpSpPr>
              <a:xfrm>
                <a:off x="1706537" y="3946798"/>
                <a:ext cx="5795763" cy="2362425"/>
                <a:chOff x="1260399" y="4448268"/>
                <a:chExt cx="5795763" cy="2362425"/>
              </a:xfrm>
            </p:grpSpPr>
            <p:sp>
              <p:nvSpPr>
                <p:cNvPr id="41" name="CasellaDiTesto 40">
                  <a:extLst>
                    <a:ext uri="{FF2B5EF4-FFF2-40B4-BE49-F238E27FC236}">
                      <a16:creationId xmlns:a16="http://schemas.microsoft.com/office/drawing/2014/main" id="{123B4E66-25BC-777F-4218-77C7497023A7}"/>
                    </a:ext>
                  </a:extLst>
                </p:cNvPr>
                <p:cNvSpPr txBox="1"/>
                <p:nvPr/>
              </p:nvSpPr>
              <p:spPr>
                <a:xfrm>
                  <a:off x="3534044" y="6137901"/>
                  <a:ext cx="268636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b="1" noProof="0" dirty="0"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rPr>
                    <a:t>Target material recovery</a:t>
                  </a:r>
                </a:p>
              </p:txBody>
            </p:sp>
            <p:sp>
              <p:nvSpPr>
                <p:cNvPr id="48" name="CasellaDiTesto 47">
                  <a:extLst>
                    <a:ext uri="{FF2B5EF4-FFF2-40B4-BE49-F238E27FC236}">
                      <a16:creationId xmlns:a16="http://schemas.microsoft.com/office/drawing/2014/main" id="{95161C5F-5383-8A16-39F2-93D0B1E09501}"/>
                    </a:ext>
                  </a:extLst>
                </p:cNvPr>
                <p:cNvSpPr txBox="1"/>
                <p:nvPr/>
              </p:nvSpPr>
              <p:spPr>
                <a:xfrm>
                  <a:off x="2566517" y="5979696"/>
                  <a:ext cx="920755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742950" lvl="1" indent="-285750">
                    <a:buFont typeface="Wingdings" panose="05000000000000000000" pitchFamily="2" charset="2"/>
                    <a:buChar char="ü"/>
                  </a:pPr>
                  <a:r>
                    <a:rPr lang="en-US" sz="4800" noProof="0" dirty="0">
                      <a:solidFill>
                        <a:srgbClr val="00B050"/>
                      </a:solidFill>
                    </a:rPr>
                    <a:t> </a:t>
                  </a:r>
                </a:p>
              </p:txBody>
            </p:sp>
            <p:cxnSp>
              <p:nvCxnSpPr>
                <p:cNvPr id="65" name="Connettore a gomito 64">
                  <a:extLst>
                    <a:ext uri="{FF2B5EF4-FFF2-40B4-BE49-F238E27FC236}">
                      <a16:creationId xmlns:a16="http://schemas.microsoft.com/office/drawing/2014/main" id="{91BBA85F-7E5A-3D82-FD1E-F2C82BF11A9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>
                  <a:off x="1743982" y="5707792"/>
                  <a:ext cx="5312180" cy="309541"/>
                </a:xfrm>
                <a:prstGeom prst="bentConnector3">
                  <a:avLst>
                    <a:gd name="adj1" fmla="val 99918"/>
                  </a:avLst>
                </a:prstGeom>
                <a:ln w="57150"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6" name="Figura a mano libera: forma 75">
                  <a:extLst>
                    <a:ext uri="{FF2B5EF4-FFF2-40B4-BE49-F238E27FC236}">
                      <a16:creationId xmlns:a16="http://schemas.microsoft.com/office/drawing/2014/main" id="{50F6F009-0AE5-727D-F2D3-2BE5AF71C564}"/>
                    </a:ext>
                  </a:extLst>
                </p:cNvPr>
                <p:cNvSpPr/>
                <p:nvPr/>
              </p:nvSpPr>
              <p:spPr>
                <a:xfrm>
                  <a:off x="5215613" y="4550869"/>
                  <a:ext cx="1390689" cy="1299048"/>
                </a:xfrm>
                <a:custGeom>
                  <a:avLst/>
                  <a:gdLst>
                    <a:gd name="connsiteX0" fmla="*/ 0 w 819581"/>
                    <a:gd name="connsiteY0" fmla="*/ 409791 h 819581"/>
                    <a:gd name="connsiteX1" fmla="*/ 409791 w 819581"/>
                    <a:gd name="connsiteY1" fmla="*/ 0 h 819581"/>
                    <a:gd name="connsiteX2" fmla="*/ 819582 w 819581"/>
                    <a:gd name="connsiteY2" fmla="*/ 409791 h 819581"/>
                    <a:gd name="connsiteX3" fmla="*/ 409791 w 819581"/>
                    <a:gd name="connsiteY3" fmla="*/ 819582 h 819581"/>
                    <a:gd name="connsiteX4" fmla="*/ 0 w 819581"/>
                    <a:gd name="connsiteY4" fmla="*/ 409791 h 8195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19581" h="819581">
                      <a:moveTo>
                        <a:pt x="0" y="409791"/>
                      </a:moveTo>
                      <a:cubicBezTo>
                        <a:pt x="0" y="183470"/>
                        <a:pt x="183470" y="0"/>
                        <a:pt x="409791" y="0"/>
                      </a:cubicBezTo>
                      <a:cubicBezTo>
                        <a:pt x="636112" y="0"/>
                        <a:pt x="819582" y="183470"/>
                        <a:pt x="819582" y="409791"/>
                      </a:cubicBezTo>
                      <a:cubicBezTo>
                        <a:pt x="819582" y="636112"/>
                        <a:pt x="636112" y="819582"/>
                        <a:pt x="409791" y="819582"/>
                      </a:cubicBezTo>
                      <a:cubicBezTo>
                        <a:pt x="183470" y="819582"/>
                        <a:pt x="0" y="636112"/>
                        <a:pt x="0" y="409791"/>
                      </a:cubicBezTo>
                      <a:close/>
                    </a:path>
                  </a:pathLst>
                </a:custGeom>
                <a:blipFill dpi="0" rotWithShape="0">
                  <a:blip r:embed="rId12"/>
                  <a:srcRect/>
                  <a:stretch>
                    <a:fillRect l="-663" t="-5472" r="-63337" b="5472"/>
                  </a:stretch>
                </a:blipFill>
                <a:scene3d>
                  <a:camera prst="orthographicFront"/>
                  <a:lightRig rig="flat" dir="t"/>
                </a:scene3d>
                <a:sp3d prstMaterial="plastic">
                  <a:bevelT w="120900" h="88900"/>
                  <a:bevelB w="88900" h="31750" prst="angle"/>
                </a:sp3d>
              </p:spPr>
              <p:style>
                <a:lnRef idx="0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3">
                  <a:scrgbClr r="0" g="0" b="0"/>
                </a:fillRef>
                <a:effectRef idx="2">
                  <a:schemeClr val="accent5">
                    <a:hueOff val="-5068907"/>
                    <a:satOff val="-13064"/>
                    <a:lumOff val="-8824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9075" tIns="139075" rIns="139075" bIns="139075" numCol="1" spcCol="1270" anchor="ctr" anchorCtr="0">
                  <a:noAutofit/>
                </a:bodyPr>
                <a:lstStyle/>
                <a:p>
                  <a:pPr marL="0" lvl="0" indent="0" algn="ctr" defTabSz="6667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endParaRPr lang="en-US" sz="1500" kern="1200" noProof="0" dirty="0"/>
                </a:p>
              </p:txBody>
            </p:sp>
            <p:sp>
              <p:nvSpPr>
                <p:cNvPr id="77" name="Figura a mano libera: forma 76">
                  <a:extLst>
                    <a:ext uri="{FF2B5EF4-FFF2-40B4-BE49-F238E27FC236}">
                      <a16:creationId xmlns:a16="http://schemas.microsoft.com/office/drawing/2014/main" id="{68832E81-FCB9-2E63-C2CA-F3823B45551B}"/>
                    </a:ext>
                  </a:extLst>
                </p:cNvPr>
                <p:cNvSpPr/>
                <p:nvPr/>
              </p:nvSpPr>
              <p:spPr>
                <a:xfrm>
                  <a:off x="1260399" y="4615323"/>
                  <a:ext cx="1050242" cy="1023732"/>
                </a:xfrm>
                <a:custGeom>
                  <a:avLst/>
                  <a:gdLst>
                    <a:gd name="connsiteX0" fmla="*/ 0 w 819581"/>
                    <a:gd name="connsiteY0" fmla="*/ 409791 h 819581"/>
                    <a:gd name="connsiteX1" fmla="*/ 409791 w 819581"/>
                    <a:gd name="connsiteY1" fmla="*/ 0 h 819581"/>
                    <a:gd name="connsiteX2" fmla="*/ 819582 w 819581"/>
                    <a:gd name="connsiteY2" fmla="*/ 409791 h 819581"/>
                    <a:gd name="connsiteX3" fmla="*/ 409791 w 819581"/>
                    <a:gd name="connsiteY3" fmla="*/ 819582 h 819581"/>
                    <a:gd name="connsiteX4" fmla="*/ 0 w 819581"/>
                    <a:gd name="connsiteY4" fmla="*/ 409791 h 8195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19581" h="819581">
                      <a:moveTo>
                        <a:pt x="0" y="409791"/>
                      </a:moveTo>
                      <a:cubicBezTo>
                        <a:pt x="0" y="183470"/>
                        <a:pt x="183470" y="0"/>
                        <a:pt x="409791" y="0"/>
                      </a:cubicBezTo>
                      <a:cubicBezTo>
                        <a:pt x="636112" y="0"/>
                        <a:pt x="819582" y="183470"/>
                        <a:pt x="819582" y="409791"/>
                      </a:cubicBezTo>
                      <a:cubicBezTo>
                        <a:pt x="819582" y="636112"/>
                        <a:pt x="636112" y="819582"/>
                        <a:pt x="409791" y="819582"/>
                      </a:cubicBezTo>
                      <a:cubicBezTo>
                        <a:pt x="183470" y="819582"/>
                        <a:pt x="0" y="636112"/>
                        <a:pt x="0" y="409791"/>
                      </a:cubicBezTo>
                      <a:close/>
                    </a:path>
                  </a:pathLst>
                </a:custGeom>
                <a:blipFill rotWithShape="0">
                  <a:blip r:embed="rId13"/>
                  <a:srcRect/>
                  <a:stretch>
                    <a:fillRect l="-2000" r="-2000"/>
                  </a:stretch>
                </a:blipFill>
                <a:scene3d>
                  <a:camera prst="orthographicFront"/>
                  <a:lightRig rig="flat" dir="t"/>
                </a:scene3d>
                <a:sp3d prstMaterial="plastic">
                  <a:bevelT w="120900" h="88900"/>
                  <a:bevelB w="88900" h="31750" prst="angle"/>
                </a:sp3d>
              </p:spPr>
              <p:style>
                <a:lnRef idx="0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3">
                  <a:scrgbClr r="0" g="0" b="0"/>
                </a:fillRef>
                <a:effectRef idx="2">
                  <a:schemeClr val="accent5">
                    <a:hueOff val="-6758543"/>
                    <a:satOff val="-17419"/>
                    <a:lumOff val="-11765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9075" tIns="139075" rIns="139075" bIns="139075" numCol="1" spcCol="1270" anchor="ctr" anchorCtr="0">
                  <a:noAutofit/>
                </a:bodyPr>
                <a:lstStyle/>
                <a:p>
                  <a:pPr marL="0" lvl="0" indent="0" algn="ctr" defTabSz="6667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endParaRPr lang="en-US" sz="1500" kern="1200" noProof="0" dirty="0"/>
                </a:p>
              </p:txBody>
            </p:sp>
            <p:pic>
              <p:nvPicPr>
                <p:cNvPr id="78" name="image5.png">
                  <a:extLst>
                    <a:ext uri="{FF2B5EF4-FFF2-40B4-BE49-F238E27FC236}">
                      <a16:creationId xmlns:a16="http://schemas.microsoft.com/office/drawing/2014/main" id="{D5ED62E2-BC8B-2B1D-508A-E262B066DCEF}"/>
                    </a:ext>
                  </a:extLst>
                </p:cNvPr>
                <p:cNvPicPr/>
                <p:nvPr/>
              </p:nvPicPr>
              <p:blipFill rotWithShape="1">
                <a:blip r:embed="rId14"/>
                <a:srcRect l="54206" t="29987" r="21408" b="14561"/>
                <a:stretch/>
              </p:blipFill>
              <p:spPr>
                <a:xfrm>
                  <a:off x="3200467" y="4600608"/>
                  <a:ext cx="1922607" cy="1322565"/>
                </a:xfrm>
                <a:prstGeom prst="rect">
                  <a:avLst/>
                </a:prstGeom>
                <a:ln/>
              </p:spPr>
            </p:pic>
            <p:cxnSp>
              <p:nvCxnSpPr>
                <p:cNvPr id="73" name="Connettore diritto 72">
                  <a:extLst>
                    <a:ext uri="{FF2B5EF4-FFF2-40B4-BE49-F238E27FC236}">
                      <a16:creationId xmlns:a16="http://schemas.microsoft.com/office/drawing/2014/main" id="{0E0CE460-098E-524C-F913-7822FAACF27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7034419" y="4448268"/>
                  <a:ext cx="0" cy="1569062"/>
                </a:xfrm>
                <a:prstGeom prst="line">
                  <a:avLst/>
                </a:prstGeom>
                <a:ln w="57150"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pic>
          <p:nvPicPr>
            <p:cNvPr id="7" name="Immagine 6" descr="Immagine che contiene calore, candela, fiamma, Ambra&#10;&#10;Descrizione generata automaticamente">
              <a:extLst>
                <a:ext uri="{FF2B5EF4-FFF2-40B4-BE49-F238E27FC236}">
                  <a16:creationId xmlns:a16="http://schemas.microsoft.com/office/drawing/2014/main" id="{9F5981CB-E4E0-D7D0-72A0-114C6614F3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273" t="22042" r="35671" b="22784"/>
            <a:stretch/>
          </p:blipFill>
          <p:spPr>
            <a:xfrm>
              <a:off x="2866683" y="4275610"/>
              <a:ext cx="669155" cy="669155"/>
            </a:xfrm>
            <a:prstGeom prst="ellipse">
              <a:avLst/>
            </a:prstGeom>
          </p:spPr>
        </p:pic>
      </p:grp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6BF540F6-0649-8466-B00A-409351D1633D}"/>
              </a:ext>
            </a:extLst>
          </p:cNvPr>
          <p:cNvSpPr txBox="1"/>
          <p:nvPr/>
        </p:nvSpPr>
        <p:spPr>
          <a:xfrm>
            <a:off x="8962144" y="3943954"/>
            <a:ext cx="2445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aseline="30000" noProof="0" dirty="0" err="1"/>
              <a:t>nat</a:t>
            </a:r>
            <a:r>
              <a:rPr lang="en-US" noProof="0" dirty="0" err="1"/>
              <a:t>ZnO</a:t>
            </a:r>
            <a:r>
              <a:rPr lang="en-US" noProof="0" dirty="0"/>
              <a:t> material was </a:t>
            </a:r>
            <a:r>
              <a:rPr lang="en-US" noProof="0" dirty="0" err="1"/>
              <a:t>succesfully</a:t>
            </a:r>
            <a:r>
              <a:rPr lang="en-US" noProof="0" dirty="0"/>
              <a:t>  tested</a:t>
            </a:r>
          </a:p>
        </p:txBody>
      </p:sp>
      <p:pic>
        <p:nvPicPr>
          <p:cNvPr id="15" name="Immagine 14" descr="Immagine che contiene righello, argento, interno, metro&#10;&#10;Descrizione generata automaticamente">
            <a:extLst>
              <a:ext uri="{FF2B5EF4-FFF2-40B4-BE49-F238E27FC236}">
                <a16:creationId xmlns:a16="http://schemas.microsoft.com/office/drawing/2014/main" id="{BB766FAD-D434-412F-9C1C-8E34858375D8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6" t="27509" r="34645" b="45826"/>
          <a:stretch/>
        </p:blipFill>
        <p:spPr>
          <a:xfrm>
            <a:off x="10126967" y="4703975"/>
            <a:ext cx="1078007" cy="1004693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570D05E0-C84E-609D-47CF-0B03FC343516}"/>
              </a:ext>
            </a:extLst>
          </p:cNvPr>
          <p:cNvSpPr txBox="1"/>
          <p:nvPr/>
        </p:nvSpPr>
        <p:spPr>
          <a:xfrm>
            <a:off x="10255948" y="5094162"/>
            <a:ext cx="7918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baseline="30000" noProof="0" dirty="0"/>
              <a:t>70</a:t>
            </a:r>
            <a:r>
              <a:rPr lang="en-US" sz="1600" b="1" noProof="0" dirty="0"/>
              <a:t>ZnO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46ECD14F-3935-9D4A-4CFB-4F422E956563}"/>
              </a:ext>
            </a:extLst>
          </p:cNvPr>
          <p:cNvSpPr txBox="1"/>
          <p:nvPr/>
        </p:nvSpPr>
        <p:spPr>
          <a:xfrm>
            <a:off x="8626938" y="5256807"/>
            <a:ext cx="1571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December 2025</a:t>
            </a:r>
            <a:r>
              <a:rPr lang="en-US" sz="1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</a:t>
            </a:r>
            <a:endParaRPr lang="en-US" sz="1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4185CF51-80B6-EA43-EC47-F6565AE0B406}"/>
              </a:ext>
            </a:extLst>
          </p:cNvPr>
          <p:cNvSpPr txBox="1"/>
          <p:nvPr/>
        </p:nvSpPr>
        <p:spPr>
          <a:xfrm>
            <a:off x="8626937" y="5768000"/>
            <a:ext cx="3304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noProof="0" dirty="0"/>
              <a:t>2026</a:t>
            </a:r>
            <a:r>
              <a:rPr lang="en-US" sz="1200" noProof="0" dirty="0">
                <a:sym typeface="Wingdings" panose="05000000000000000000" pitchFamily="2" charset="2"/>
              </a:rPr>
              <a:t> first pre-clinical test with novel radiopharmaceutical (in collaboration with IOV)</a:t>
            </a:r>
            <a:endParaRPr lang="en-US" sz="1200" noProof="0" dirty="0"/>
          </a:p>
        </p:txBody>
      </p:sp>
    </p:spTree>
    <p:extLst>
      <p:ext uri="{BB962C8B-B14F-4D97-AF65-F5344CB8AC3E}">
        <p14:creationId xmlns:p14="http://schemas.microsoft.com/office/powerpoint/2010/main" val="21431702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7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2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FB4B5-EA1C-1946-BED4-3464D01A9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ttore diritto 1">
            <a:extLst>
              <a:ext uri="{FF2B5EF4-FFF2-40B4-BE49-F238E27FC236}">
                <a16:creationId xmlns:a16="http://schemas.microsoft.com/office/drawing/2014/main" id="{FD118305-15BE-EC19-9555-685AB1EC4897}"/>
              </a:ext>
            </a:extLst>
          </p:cNvPr>
          <p:cNvCxnSpPr/>
          <p:nvPr/>
        </p:nvCxnSpPr>
        <p:spPr>
          <a:xfrm>
            <a:off x="838200" y="63596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29">
            <a:extLst>
              <a:ext uri="{FF2B5EF4-FFF2-40B4-BE49-F238E27FC236}">
                <a16:creationId xmlns:a16="http://schemas.microsoft.com/office/drawing/2014/main" id="{68C1A1C0-9C46-EC27-DA70-B148C1930A01}"/>
              </a:ext>
            </a:extLst>
          </p:cNvPr>
          <p:cNvSpPr txBox="1"/>
          <p:nvPr/>
        </p:nvSpPr>
        <p:spPr>
          <a:xfrm>
            <a:off x="1604357" y="1425416"/>
            <a:ext cx="10416997" cy="2385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000"/>
              </a:lnSpc>
              <a:buFont typeface="Wingdings" panose="05000000000000000000" pitchFamily="2" charset="2"/>
              <a:buChar char="ü"/>
              <a:defRPr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Starting materials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powder or foil</a:t>
            </a:r>
          </a:p>
          <a:p>
            <a:pPr marL="342900" indent="-342900">
              <a:lnSpc>
                <a:spcPts val="3000"/>
              </a:lnSpc>
              <a:buFont typeface="Wingdings" panose="05000000000000000000" pitchFamily="2" charset="2"/>
              <a:buChar char="ü"/>
              <a:defRPr/>
            </a:pP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97% efficiency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loss of isotope-enriched material </a:t>
            </a:r>
          </a:p>
          <a:p>
            <a:pPr marL="342900" indent="-342900">
              <a:lnSpc>
                <a:spcPts val="3000"/>
              </a:lnSpc>
              <a:buFont typeface="Wingdings" panose="05000000000000000000" pitchFamily="2" charset="2"/>
              <a:buChar char="ü"/>
              <a:defRPr/>
            </a:pP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Directly bonding of different materials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(target and backing)</a:t>
            </a:r>
            <a:endParaRPr lang="en-US" sz="20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800100" lvl="1" indent="-342900">
              <a:lnSpc>
                <a:spcPts val="3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protective thin layer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in between instead of costly inert material backings</a:t>
            </a:r>
            <a:endParaRPr lang="en-US" sz="20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ts val="3000"/>
              </a:lnSpc>
              <a:buFont typeface="Wingdings" panose="05000000000000000000" pitchFamily="2" charset="2"/>
              <a:buChar char="ü"/>
              <a:defRPr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150 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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 - mm thickness pellet</a:t>
            </a: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targets for production</a:t>
            </a:r>
            <a:endParaRPr lang="en-US" sz="20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ts val="3000"/>
              </a:lnSpc>
              <a:buFont typeface="Wingdings" panose="05000000000000000000" pitchFamily="2" charset="2"/>
              <a:buChar char="ü"/>
              <a:defRPr/>
            </a:pPr>
            <a:r>
              <a:rPr lang="en-US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Sintering of </a:t>
            </a:r>
            <a:r>
              <a:rPr lang="en-US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melting point materials (metal or oxide)</a:t>
            </a:r>
            <a:endParaRPr lang="en-US" sz="20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Picture 2" descr="Save money - Free business and finance icons">
            <a:extLst>
              <a:ext uri="{FF2B5EF4-FFF2-40B4-BE49-F238E27FC236}">
                <a16:creationId xmlns:a16="http://schemas.microsoft.com/office/drawing/2014/main" id="{A773ADC8-D758-754E-6028-E0F86A632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927" y="1446393"/>
            <a:ext cx="781268" cy="78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CECEB59-03AC-CDA4-9661-5653004E0A27}"/>
              </a:ext>
            </a:extLst>
          </p:cNvPr>
          <p:cNvSpPr txBox="1"/>
          <p:nvPr/>
        </p:nvSpPr>
        <p:spPr>
          <a:xfrm>
            <a:off x="334014" y="145102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cxnSp>
        <p:nvCxnSpPr>
          <p:cNvPr id="18" name="Connettore diritto 17">
            <a:extLst>
              <a:ext uri="{FF2B5EF4-FFF2-40B4-BE49-F238E27FC236}">
                <a16:creationId xmlns:a16="http://schemas.microsoft.com/office/drawing/2014/main" id="{3A87009F-5EC3-8346-D5C8-2E8993472492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27">
            <a:extLst>
              <a:ext uri="{FF2B5EF4-FFF2-40B4-BE49-F238E27FC236}">
                <a16:creationId xmlns:a16="http://schemas.microsoft.com/office/drawing/2014/main" id="{96B6699B-170B-C9A7-19F8-FF59B105B530}"/>
              </a:ext>
            </a:extLst>
          </p:cNvPr>
          <p:cNvSpPr/>
          <p:nvPr/>
        </p:nvSpPr>
        <p:spPr>
          <a:xfrm>
            <a:off x="103665" y="310334"/>
            <a:ext cx="828076" cy="830989"/>
          </a:xfrm>
          <a:prstGeom prst="ellipse">
            <a:avLst/>
          </a:prstGeom>
          <a:blipFill rotWithShape="0">
            <a:blip r:embed="rId4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EF0109E1-D1D2-937F-D55E-A17336A7EAF0}"/>
              </a:ext>
            </a:extLst>
          </p:cNvPr>
          <p:cNvSpPr txBox="1"/>
          <p:nvPr/>
        </p:nvSpPr>
        <p:spPr>
          <a:xfrm>
            <a:off x="762014" y="984728"/>
            <a:ext cx="6357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noProof="0" dirty="0"/>
              <a:t>Advantages:</a:t>
            </a:r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B6BB7A2D-253F-07A0-A8AD-9F2F08F45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en-US" noProof="0" smtClean="0"/>
              <a:t>35</a:t>
            </a:fld>
            <a:endParaRPr lang="en-US" noProof="0" dirty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B674E6DA-4192-3B05-F7AE-7609B7D7D982}"/>
              </a:ext>
            </a:extLst>
          </p:cNvPr>
          <p:cNvSpPr txBox="1"/>
          <p:nvPr/>
        </p:nvSpPr>
        <p:spPr>
          <a:xfrm>
            <a:off x="850900" y="4055580"/>
            <a:ext cx="1065929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Considerations</a:t>
            </a:r>
            <a:r>
              <a:rPr lang="it-IT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285750" indent="-285750">
              <a:buFontTx/>
              <a:buChar char="-"/>
            </a:pP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know the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powder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shape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optimize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parameters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with the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most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similar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natural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powder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cryomilling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process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can be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implemented</a:t>
            </a:r>
            <a:endParaRPr lang="it-IT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285750" indent="-285750">
              <a:buFontTx/>
              <a:buChar char="-"/>
            </a:pPr>
            <a:endParaRPr lang="it-IT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285750" indent="-285750">
              <a:buFontTx/>
              <a:buChar char="-"/>
            </a:pP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Tailored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recovery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process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to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obtain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the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same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starting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material (metal or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oxide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)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is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necessary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when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working with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isotopically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enriched</a:t>
            </a:r>
            <a:r>
              <a:rPr lang="it-IT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it-IT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materials</a:t>
            </a:r>
            <a:endParaRPr lang="it-IT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22677A6-0849-047F-9532-6591F0D4F80D}"/>
              </a:ext>
            </a:extLst>
          </p:cNvPr>
          <p:cNvSpPr txBox="1"/>
          <p:nvPr/>
        </p:nvSpPr>
        <p:spPr>
          <a:xfrm>
            <a:off x="4067175" y="6456560"/>
            <a:ext cx="45988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noProof="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Sara Cisternino – University of Wisconsin, Madison, USA – 16/09/2025</a:t>
            </a:r>
          </a:p>
        </p:txBody>
      </p:sp>
    </p:spTree>
    <p:extLst>
      <p:ext uri="{BB962C8B-B14F-4D97-AF65-F5344CB8AC3E}">
        <p14:creationId xmlns:p14="http://schemas.microsoft.com/office/powerpoint/2010/main" val="23381356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25;p3">
            <a:extLst>
              <a:ext uri="{FF2B5EF4-FFF2-40B4-BE49-F238E27FC236}">
                <a16:creationId xmlns:a16="http://schemas.microsoft.com/office/drawing/2014/main" id="{F7A002E9-90FD-910C-328C-171CFD4AB297}"/>
              </a:ext>
            </a:extLst>
          </p:cNvPr>
          <p:cNvSpPr txBox="1"/>
          <p:nvPr/>
        </p:nvSpPr>
        <p:spPr>
          <a:xfrm>
            <a:off x="334109" y="-63993"/>
            <a:ext cx="11086426" cy="978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algn="ctr">
              <a:lnSpc>
                <a:spcPct val="90000"/>
              </a:lnSpc>
              <a:buClr>
                <a:srgbClr val="063D5C"/>
              </a:buClr>
              <a:buSzPts val="4400"/>
            </a:pPr>
            <a:r>
              <a:rPr lang="en-US" sz="3200" b="1" i="0" u="none" strike="noStrike" cap="none" noProof="0" dirty="0"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Arial"/>
              </a:rPr>
              <a:t>Conclusions: </a:t>
            </a:r>
            <a:r>
              <a:rPr lang="en-US" dirty="0"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Arial"/>
              </a:rPr>
              <a:t>LNL target technologies to produce radiometals </a:t>
            </a:r>
            <a:r>
              <a:rPr lang="en-US" b="1" i="0" u="none" strike="noStrike" cap="none" noProof="0" dirty="0"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Arial"/>
              </a:rPr>
              <a:t> </a:t>
            </a:r>
            <a:endParaRPr lang="en-US" sz="3200" b="1" i="0" u="none" strike="noStrike" cap="none" noProof="0" dirty="0">
              <a:latin typeface="Calibri" panose="020F0502020204030204" pitchFamily="34" charset="0"/>
              <a:ea typeface="Arial"/>
              <a:cs typeface="Calibri" panose="020F0502020204030204" pitchFamily="34" charset="0"/>
              <a:sym typeface="Arial"/>
            </a:endParaRPr>
          </a:p>
        </p:txBody>
      </p:sp>
      <p:sp>
        <p:nvSpPr>
          <p:cNvPr id="34" name="TextBox 7">
            <a:extLst>
              <a:ext uri="{FF2B5EF4-FFF2-40B4-BE49-F238E27FC236}">
                <a16:creationId xmlns:a16="http://schemas.microsoft.com/office/drawing/2014/main" id="{CBEF7840-4788-BA7A-5E0E-ED1FC3E24046}"/>
              </a:ext>
            </a:extLst>
          </p:cNvPr>
          <p:cNvSpPr txBox="1"/>
          <p:nvPr/>
        </p:nvSpPr>
        <p:spPr>
          <a:xfrm>
            <a:off x="149498" y="973778"/>
            <a:ext cx="8003902" cy="36933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b="1" noProof="0" dirty="0">
                <a:solidFill>
                  <a:schemeClr val="accent1">
                    <a:lumMod val="50000"/>
                  </a:schemeClr>
                </a:solidFill>
              </a:rPr>
              <a:t>High Energy Vibrational Powder Plating (HIVIPP) for </a:t>
            </a:r>
            <a:r>
              <a:rPr lang="en-US" b="1" noProof="0" dirty="0" err="1">
                <a:solidFill>
                  <a:schemeClr val="accent1">
                    <a:lumMod val="50000"/>
                  </a:schemeClr>
                </a:solidFill>
              </a:rPr>
              <a:t>xs</a:t>
            </a:r>
            <a:r>
              <a:rPr lang="en-US" b="1" noProof="0" dirty="0">
                <a:solidFill>
                  <a:schemeClr val="accent1">
                    <a:lumMod val="50000"/>
                  </a:schemeClr>
                </a:solidFill>
              </a:rPr>
              <a:t> measurement targets</a:t>
            </a:r>
          </a:p>
        </p:txBody>
      </p:sp>
      <p:sp>
        <p:nvSpPr>
          <p:cNvPr id="35" name="TextBox 40">
            <a:extLst>
              <a:ext uri="{FF2B5EF4-FFF2-40B4-BE49-F238E27FC236}">
                <a16:creationId xmlns:a16="http://schemas.microsoft.com/office/drawing/2014/main" id="{CC42DC2B-070B-603B-21B5-3625F487337A}"/>
              </a:ext>
            </a:extLst>
          </p:cNvPr>
          <p:cNvSpPr txBox="1"/>
          <p:nvPr/>
        </p:nvSpPr>
        <p:spPr>
          <a:xfrm>
            <a:off x="8015108" y="1426552"/>
            <a:ext cx="30082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1100" b="1" u="sng" noProof="0" dirty="0"/>
              <a:t>HIVIPP advantages:</a:t>
            </a:r>
          </a:p>
          <a:p>
            <a:r>
              <a:rPr lang="en-US" sz="1100" noProof="0" dirty="0"/>
              <a:t>Starting material: metal powder</a:t>
            </a:r>
          </a:p>
          <a:p>
            <a:r>
              <a:rPr lang="en-US" sz="1100" noProof="0" dirty="0"/>
              <a:t>Low amount of starting material is needed</a:t>
            </a:r>
          </a:p>
          <a:p>
            <a:r>
              <a:rPr lang="en-US" sz="1100" noProof="0" dirty="0"/>
              <a:t>Two targets are deposited </a:t>
            </a:r>
            <a:r>
              <a:rPr lang="en-US" sz="1100" noProof="0" dirty="0" err="1"/>
              <a:t>simultanously</a:t>
            </a:r>
            <a:endParaRPr lang="en-US" sz="1100" noProof="0" dirty="0"/>
          </a:p>
        </p:txBody>
      </p:sp>
      <p:pic>
        <p:nvPicPr>
          <p:cNvPr id="36" name="Immagine 36">
            <a:extLst>
              <a:ext uri="{FF2B5EF4-FFF2-40B4-BE49-F238E27FC236}">
                <a16:creationId xmlns:a16="http://schemas.microsoft.com/office/drawing/2014/main" id="{C1820C3C-669F-6BAD-ACF3-023DBE1D42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2" t="18650" r="14845" b="237"/>
          <a:stretch/>
        </p:blipFill>
        <p:spPr>
          <a:xfrm>
            <a:off x="226599" y="1328126"/>
            <a:ext cx="1602201" cy="1107560"/>
          </a:xfrm>
          <a:prstGeom prst="rect">
            <a:avLst/>
          </a:prstGeom>
        </p:spPr>
      </p:pic>
      <p:sp>
        <p:nvSpPr>
          <p:cNvPr id="37" name="TextBox 10">
            <a:extLst>
              <a:ext uri="{FF2B5EF4-FFF2-40B4-BE49-F238E27FC236}">
                <a16:creationId xmlns:a16="http://schemas.microsoft.com/office/drawing/2014/main" id="{03DDC000-30EC-3D72-BE71-3AB1A768B1D3}"/>
              </a:ext>
            </a:extLst>
          </p:cNvPr>
          <p:cNvSpPr txBox="1"/>
          <p:nvPr/>
        </p:nvSpPr>
        <p:spPr>
          <a:xfrm>
            <a:off x="6564040" y="2383246"/>
            <a:ext cx="550296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i="1" noProof="0" dirty="0"/>
              <a:t>Skliarova et al., NIMA 2020; Cisternino et al., Instruments 2022; Cisternino et al., Materials 2023  </a:t>
            </a:r>
          </a:p>
        </p:txBody>
      </p:sp>
      <p:pic>
        <p:nvPicPr>
          <p:cNvPr id="39" name="Immagine 38">
            <a:extLst>
              <a:ext uri="{FF2B5EF4-FFF2-40B4-BE49-F238E27FC236}">
                <a16:creationId xmlns:a16="http://schemas.microsoft.com/office/drawing/2014/main" id="{9357C100-39D8-1B79-CFA8-C3D600010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0773" y="1370622"/>
            <a:ext cx="3744796" cy="1105546"/>
          </a:xfrm>
          <a:prstGeom prst="rect">
            <a:avLst/>
          </a:prstGeom>
        </p:spPr>
      </p:pic>
      <p:pic>
        <p:nvPicPr>
          <p:cNvPr id="41" name="Immagine 40" descr="Immagine che contiene testo, cerchio, schermata&#10;&#10;Descrizione generata automaticamente">
            <a:extLst>
              <a:ext uri="{FF2B5EF4-FFF2-40B4-BE49-F238E27FC236}">
                <a16:creationId xmlns:a16="http://schemas.microsoft.com/office/drawing/2014/main" id="{E459B3DA-5BDB-9CF6-53D7-3BD2B48003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0425" y="1348830"/>
            <a:ext cx="1874305" cy="1120074"/>
          </a:xfrm>
          <a:prstGeom prst="rect">
            <a:avLst/>
          </a:prstGeom>
        </p:spPr>
      </p:pic>
      <p:sp>
        <p:nvSpPr>
          <p:cNvPr id="63" name="TextBox 8">
            <a:extLst>
              <a:ext uri="{FF2B5EF4-FFF2-40B4-BE49-F238E27FC236}">
                <a16:creationId xmlns:a16="http://schemas.microsoft.com/office/drawing/2014/main" id="{D2756F91-50D5-27DE-9A19-A45519762F12}"/>
              </a:ext>
            </a:extLst>
          </p:cNvPr>
          <p:cNvSpPr txBox="1"/>
          <p:nvPr/>
        </p:nvSpPr>
        <p:spPr>
          <a:xfrm>
            <a:off x="205246" y="2663421"/>
            <a:ext cx="8155408" cy="36933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342900" indent="-342900">
              <a:buFont typeface="Wingdings" panose="05000000000000000000" pitchFamily="2" charset="2"/>
              <a:buChar char="q"/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z="1800" noProof="0" dirty="0"/>
              <a:t>Magnetron sputtering (MS) for thin and thick targets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DD7EEDCA-FB2C-5B46-944A-6B52EE79A11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55" t="77833" r="82944" b="3388"/>
          <a:stretch/>
        </p:blipFill>
        <p:spPr>
          <a:xfrm>
            <a:off x="248895" y="3086650"/>
            <a:ext cx="1605556" cy="970391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8218D18-3BF3-2EEB-AE8B-50C1793928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2367" y="2994347"/>
            <a:ext cx="3366453" cy="1240679"/>
          </a:xfrm>
          <a:prstGeom prst="rect">
            <a:avLst/>
          </a:prstGeom>
        </p:spPr>
      </p:pic>
      <p:sp>
        <p:nvSpPr>
          <p:cNvPr id="12" name="TextBox 59">
            <a:extLst>
              <a:ext uri="{FF2B5EF4-FFF2-40B4-BE49-F238E27FC236}">
                <a16:creationId xmlns:a16="http://schemas.microsoft.com/office/drawing/2014/main" id="{9CCC002B-ADAD-D518-861E-35B977C10869}"/>
              </a:ext>
            </a:extLst>
          </p:cNvPr>
          <p:cNvSpPr txBox="1"/>
          <p:nvPr/>
        </p:nvSpPr>
        <p:spPr>
          <a:xfrm>
            <a:off x="7263174" y="2956613"/>
            <a:ext cx="2633259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100" b="1" u="sng" noProof="0" dirty="0"/>
              <a:t>MS advantages:</a:t>
            </a:r>
          </a:p>
          <a:p>
            <a:r>
              <a:rPr lang="en-US" sz="1100" noProof="0" dirty="0"/>
              <a:t>Deposition onto any support material</a:t>
            </a:r>
          </a:p>
          <a:p>
            <a:r>
              <a:rPr lang="en-US" sz="1100" noProof="0" dirty="0"/>
              <a:t>Excellent adhesion on substrate</a:t>
            </a:r>
          </a:p>
          <a:p>
            <a:r>
              <a:rPr lang="en-US" sz="1100" noProof="0" dirty="0"/>
              <a:t>High thickness range (0.1 µm – 1 mm)</a:t>
            </a:r>
          </a:p>
          <a:p>
            <a:r>
              <a:rPr lang="en-US" sz="1100" noProof="0" dirty="0"/>
              <a:t>High deposition uniformity</a:t>
            </a:r>
          </a:p>
        </p:txBody>
      </p:sp>
      <p:sp>
        <p:nvSpPr>
          <p:cNvPr id="13" name="TextBox 9">
            <a:extLst>
              <a:ext uri="{FF2B5EF4-FFF2-40B4-BE49-F238E27FC236}">
                <a16:creationId xmlns:a16="http://schemas.microsoft.com/office/drawing/2014/main" id="{E35CA723-A214-FBCE-08D4-BD2AE9CAD178}"/>
              </a:ext>
            </a:extLst>
          </p:cNvPr>
          <p:cNvSpPr txBox="1"/>
          <p:nvPr/>
        </p:nvSpPr>
        <p:spPr>
          <a:xfrm>
            <a:off x="7263175" y="3903626"/>
            <a:ext cx="4724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i="1" noProof="0" dirty="0"/>
              <a:t>INFN patent WO/2019/053570, 2019; Skliarova et al., Instruments 2019;</a:t>
            </a:r>
          </a:p>
          <a:p>
            <a:r>
              <a:rPr lang="en-US" sz="1000" i="1" noProof="0" dirty="0"/>
              <a:t>Skliarova Molecules 2019; </a:t>
            </a:r>
            <a:r>
              <a:rPr lang="en-US" sz="1000" i="1" noProof="0" dirty="0" err="1"/>
              <a:t>Kotliarenko</a:t>
            </a:r>
            <a:r>
              <a:rPr lang="en-US" sz="1000" i="1" noProof="0" dirty="0"/>
              <a:t> et al., Materials 2023 </a:t>
            </a:r>
          </a:p>
        </p:txBody>
      </p:sp>
      <p:pic>
        <p:nvPicPr>
          <p:cNvPr id="14" name="Picture 25" descr="Logo&#10;&#10;Description automatically generated">
            <a:extLst>
              <a:ext uri="{FF2B5EF4-FFF2-40B4-BE49-F238E27FC236}">
                <a16:creationId xmlns:a16="http://schemas.microsoft.com/office/drawing/2014/main" id="{688694BE-2C72-DC84-F59F-FA9A185BC27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D8D6B8"/>
              </a:clrFrom>
              <a:clrTo>
                <a:srgbClr val="D8D6B8">
                  <a:alpha val="0"/>
                </a:srgbClr>
              </a:clrTo>
            </a:clrChange>
            <a:alphaModFix/>
            <a:duotone>
              <a:prstClr val="black"/>
              <a:srgbClr val="009242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991" b="89855" l="10000" r="90000">
                        <a14:foregroundMark x1="36308" y1="9719" x2="43538" y2="7502"/>
                        <a14:foregroundMark x1="46923" y1="6991" x2="50462" y2="6991"/>
                        <a14:foregroundMark x1="29512" y1="24979" x2="30692" y2="23444"/>
                        <a14:foregroundMark x1="26134" y1="29374" x2="28202" y2="26684"/>
                        <a14:foregroundMark x1="21846" y1="34953" x2="24450" y2="31564"/>
                        <a14:foregroundMark x1="40385" y1="27962" x2="40385" y2="27962"/>
                        <a14:foregroundMark x1="51846" y1="26684" x2="51846" y2="26684"/>
                        <a14:foregroundMark x1="62000" y1="30435" x2="62000" y2="30435"/>
                        <a14:foregroundMark x1="41923" y1="42967" x2="41923" y2="42967"/>
                        <a14:foregroundMark x1="35846" y1="40409" x2="35846" y2="40409"/>
                        <a14:foregroundMark x1="47077" y1="40665" x2="47077" y2="40665"/>
                        <a14:foregroundMark x1="48462" y1="40921" x2="48462" y2="40921"/>
                        <a14:foregroundMark x1="47538" y1="40409" x2="47538" y2="40409"/>
                        <a14:foregroundMark x1="26615" y1="38704" x2="27769" y2="42711"/>
                        <a14:foregroundMark x1="13308" y1="43393" x2="13538" y2="40665"/>
                        <a14:foregroundMark x1="51846" y1="43393" x2="51846" y2="46206"/>
                        <a14:foregroundMark x1="58385" y1="41944" x2="58385" y2="43393"/>
                        <a14:foregroundMark x1="64462" y1="42967" x2="65615" y2="44416"/>
                        <a14:foregroundMark x1="71231" y1="43393" x2="70769" y2="44672"/>
                        <a14:foregroundMark x1="74846" y1="42967" x2="76846" y2="43223"/>
                        <a14:foregroundMark x1="81154" y1="44416" x2="82692" y2="44416"/>
                        <a14:foregroundMark x1="30692" y1="68883" x2="30692" y2="68883"/>
                        <a14:foregroundMark x1="23923" y1="62916" x2="23923" y2="62916"/>
                        <a14:foregroundMark x1="36538" y1="73913" x2="36538" y2="73913"/>
                        <a14:foregroundMark x1="41692" y1="76130" x2="41692" y2="76130"/>
                        <a14:foregroundMark x1="44077" y1="78772" x2="44077" y2="78772"/>
                        <a14:foregroundMark x1="45154" y1="82097" x2="45154" y2="82097"/>
                        <a14:foregroundMark x1="50000" y1="77067" x2="50000" y2="77067"/>
                        <a14:foregroundMark x1="59385" y1="74936" x2="59385" y2="74936"/>
                        <a14:foregroundMark x1="64077" y1="73146" x2="64077" y2="73146"/>
                        <a14:foregroundMark x1="70692" y1="67093" x2="70692" y2="67093"/>
                        <a14:foregroundMark x1="36615" y1="19608" x2="36615" y2="19608"/>
                        <a14:foregroundMark x1="40154" y1="15601" x2="40154" y2="15601"/>
                        <a14:foregroundMark x1="45538" y1="12447" x2="45538" y2="12447"/>
                        <a14:foregroundMark x1="58154" y1="16368" x2="58154" y2="16368"/>
                        <a14:foregroundMark x1="63692" y1="17647" x2="63692" y2="17647"/>
                        <a14:foregroundMark x1="69308" y1="19608" x2="69308" y2="19608"/>
                        <a14:foregroundMark x1="73538" y1="27621" x2="73538" y2="27621"/>
                        <a14:foregroundMark x1="39000" y1="63086" x2="39000" y2="63086"/>
                        <a14:foregroundMark x1="47077" y1="65217" x2="47077" y2="65217"/>
                        <a14:foregroundMark x1="59692" y1="64962" x2="59692" y2="64962"/>
                        <a14:backgroundMark x1="23000" y1="28986" x2="23462" y2="29668"/>
                        <a14:backgroundMark x1="23000" y1="28218" x2="23923" y2="30179"/>
                        <a14:backgroundMark x1="24769" y1="30179" x2="26615" y2="31202"/>
                        <a14:backgroundMark x1="28846" y1="18670" x2="29077" y2="22165"/>
                        <a14:backgroundMark x1="30000" y1="25661" x2="30692" y2="25490"/>
                        <a14:backgroundMark x1="30000" y1="24211" x2="30000" y2="26172"/>
                        <a14:backgroundMark x1="29077" y1="24979" x2="29077" y2="26684"/>
                        <a14:backgroundMark x1="33154" y1="58653" x2="34462" y2="58653"/>
                        <a14:backgroundMark x1="25000" y1="68372" x2="25000" y2="68372"/>
                      </a14:backgroundRemoval>
                    </a14:imgEffect>
                    <a14:imgEffect>
                      <a14:sharpenSoften amount="84000"/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5559">
            <a:off x="10869068" y="3157060"/>
            <a:ext cx="969463" cy="874753"/>
          </a:xfrm>
          <a:prstGeom prst="rect">
            <a:avLst/>
          </a:prstGeom>
          <a:ln>
            <a:noFill/>
          </a:ln>
        </p:spPr>
      </p:pic>
      <p:pic>
        <p:nvPicPr>
          <p:cNvPr id="15" name="Picture 12">
            <a:extLst>
              <a:ext uri="{FF2B5EF4-FFF2-40B4-BE49-F238E27FC236}">
                <a16:creationId xmlns:a16="http://schemas.microsoft.com/office/drawing/2014/main" id="{D456317C-C64D-428C-8D8C-A0E9F1D401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5077" y="3041601"/>
            <a:ext cx="1254828" cy="1145949"/>
          </a:xfrm>
          <a:prstGeom prst="rect">
            <a:avLst/>
          </a:prstGeom>
        </p:spPr>
      </p:pic>
      <p:cxnSp>
        <p:nvCxnSpPr>
          <p:cNvPr id="23" name="Connettore diritto 22">
            <a:extLst>
              <a:ext uri="{FF2B5EF4-FFF2-40B4-BE49-F238E27FC236}">
                <a16:creationId xmlns:a16="http://schemas.microsoft.com/office/drawing/2014/main" id="{E72AC16E-AA2A-1142-3DFA-EA24961975CD}"/>
              </a:ext>
            </a:extLst>
          </p:cNvPr>
          <p:cNvCxnSpPr/>
          <p:nvPr/>
        </p:nvCxnSpPr>
        <p:spPr>
          <a:xfrm>
            <a:off x="838200" y="844747"/>
            <a:ext cx="10515600" cy="0"/>
          </a:xfrm>
          <a:prstGeom prst="line">
            <a:avLst/>
          </a:prstGeom>
          <a:ln w="19050">
            <a:solidFill>
              <a:srgbClr val="1132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ave money - Free business and finance icons">
            <a:extLst>
              <a:ext uri="{FF2B5EF4-FFF2-40B4-BE49-F238E27FC236}">
                <a16:creationId xmlns:a16="http://schemas.microsoft.com/office/drawing/2014/main" id="{1EBC0830-A005-F5D1-462D-B0B14B9D7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901" y="1448828"/>
            <a:ext cx="781268" cy="78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magine 2">
            <a:extLst>
              <a:ext uri="{FF2B5EF4-FFF2-40B4-BE49-F238E27FC236}">
                <a16:creationId xmlns:a16="http://schemas.microsoft.com/office/drawing/2014/main" id="{5AED5AA3-6450-C1FA-4359-19E28B995BF3}"/>
              </a:ext>
            </a:extLst>
          </p:cNvPr>
          <p:cNvPicPr/>
          <p:nvPr/>
        </p:nvPicPr>
        <p:blipFill rotWithShape="1">
          <a:blip r:embed="rId11"/>
          <a:srcRect l="1" r="50069"/>
          <a:stretch/>
        </p:blipFill>
        <p:spPr>
          <a:xfrm>
            <a:off x="226599" y="4726453"/>
            <a:ext cx="1072052" cy="1411856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9" name="Picture 1">
            <a:extLst>
              <a:ext uri="{FF2B5EF4-FFF2-40B4-BE49-F238E27FC236}">
                <a16:creationId xmlns:a16="http://schemas.microsoft.com/office/drawing/2014/main" id="{3D882CE9-350A-979C-05EA-F793302B490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14256"/>
          <a:stretch/>
        </p:blipFill>
        <p:spPr>
          <a:xfrm>
            <a:off x="2148963" y="4740842"/>
            <a:ext cx="1586607" cy="1442922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83F6F284-73B2-7F8A-F6BB-128FC3D60BE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9" t="14045" r="86114" b="63875"/>
          <a:stretch/>
        </p:blipFill>
        <p:spPr>
          <a:xfrm>
            <a:off x="1076639" y="4878697"/>
            <a:ext cx="973786" cy="1130784"/>
          </a:xfrm>
          <a:prstGeom prst="ellipse">
            <a:avLst/>
          </a:prstGeom>
          <a:ln w="120650" cap="rnd">
            <a:solidFill>
              <a:srgbClr val="FF0000"/>
            </a:solidFill>
            <a:prstDash val="solid"/>
          </a:ln>
          <a:effectLst/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6" name="Ovale 15">
            <a:extLst>
              <a:ext uri="{FF2B5EF4-FFF2-40B4-BE49-F238E27FC236}">
                <a16:creationId xmlns:a16="http://schemas.microsoft.com/office/drawing/2014/main" id="{AD6EA89B-2379-233B-4351-6FC85068738B}"/>
              </a:ext>
            </a:extLst>
          </p:cNvPr>
          <p:cNvSpPr/>
          <p:nvPr/>
        </p:nvSpPr>
        <p:spPr>
          <a:xfrm>
            <a:off x="478014" y="5108111"/>
            <a:ext cx="225217" cy="19878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7" name="Connettore diritto 16">
            <a:extLst>
              <a:ext uri="{FF2B5EF4-FFF2-40B4-BE49-F238E27FC236}">
                <a16:creationId xmlns:a16="http://schemas.microsoft.com/office/drawing/2014/main" id="{303615C9-B59B-8029-A0A9-5D61E76175F2}"/>
              </a:ext>
            </a:extLst>
          </p:cNvPr>
          <p:cNvCxnSpPr>
            <a:cxnSpLocks/>
            <a:stCxn id="16" idx="0"/>
            <a:endCxn id="10" idx="1"/>
          </p:cNvCxnSpPr>
          <p:nvPr/>
        </p:nvCxnSpPr>
        <p:spPr>
          <a:xfrm flipV="1">
            <a:off x="590623" y="5044296"/>
            <a:ext cx="628624" cy="638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ttore diritto 17">
            <a:extLst>
              <a:ext uri="{FF2B5EF4-FFF2-40B4-BE49-F238E27FC236}">
                <a16:creationId xmlns:a16="http://schemas.microsoft.com/office/drawing/2014/main" id="{F7B3658B-90B2-6BB1-BF1A-71C3DD9C5B6E}"/>
              </a:ext>
            </a:extLst>
          </p:cNvPr>
          <p:cNvCxnSpPr>
            <a:cxnSpLocks/>
            <a:endCxn id="10" idx="3"/>
          </p:cNvCxnSpPr>
          <p:nvPr/>
        </p:nvCxnSpPr>
        <p:spPr>
          <a:xfrm>
            <a:off x="598323" y="5284209"/>
            <a:ext cx="620924" cy="55967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34">
            <a:extLst>
              <a:ext uri="{FF2B5EF4-FFF2-40B4-BE49-F238E27FC236}">
                <a16:creationId xmlns:a16="http://schemas.microsoft.com/office/drawing/2014/main" id="{6BD9C975-436D-6209-7D1A-700F5D9EDD06}"/>
              </a:ext>
            </a:extLst>
          </p:cNvPr>
          <p:cNvSpPr txBox="1"/>
          <p:nvPr/>
        </p:nvSpPr>
        <p:spPr>
          <a:xfrm>
            <a:off x="9495692" y="4577277"/>
            <a:ext cx="23154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1100" b="1" u="sng" noProof="0" dirty="0"/>
              <a:t>SPS advantages:</a:t>
            </a:r>
          </a:p>
          <a:p>
            <a:r>
              <a:rPr lang="en-US" sz="1100" noProof="0" dirty="0"/>
              <a:t>High T</a:t>
            </a:r>
            <a:r>
              <a:rPr lang="en-US" sz="1100" baseline="-25000" noProof="0" dirty="0"/>
              <a:t>m</a:t>
            </a:r>
            <a:r>
              <a:rPr lang="en-US" sz="1100" noProof="0" dirty="0"/>
              <a:t> material sintering</a:t>
            </a:r>
          </a:p>
          <a:p>
            <a:r>
              <a:rPr lang="en-US" sz="1100" noProof="0" dirty="0"/>
              <a:t>Starting materials: powder or foils</a:t>
            </a:r>
          </a:p>
          <a:p>
            <a:r>
              <a:rPr lang="en-US" sz="1100" noProof="0" dirty="0"/>
              <a:t>Adhesion of different materials</a:t>
            </a:r>
          </a:p>
        </p:txBody>
      </p:sp>
      <p:sp>
        <p:nvSpPr>
          <p:cNvPr id="20" name="TextBox 4">
            <a:extLst>
              <a:ext uri="{FF2B5EF4-FFF2-40B4-BE49-F238E27FC236}">
                <a16:creationId xmlns:a16="http://schemas.microsoft.com/office/drawing/2014/main" id="{40502467-31C5-AA8B-E13B-E26B175AD17A}"/>
              </a:ext>
            </a:extLst>
          </p:cNvPr>
          <p:cNvSpPr txBox="1"/>
          <p:nvPr/>
        </p:nvSpPr>
        <p:spPr>
          <a:xfrm>
            <a:off x="9495692" y="5451228"/>
            <a:ext cx="23154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i="1" noProof="0" dirty="0"/>
              <a:t>Skliarova et al., J. Phys.: Conf. Ser., 2020; Sciacca et al., Molecules 2021;  Cisternino et al., NMB 2022; Cisternino et al., Ceramics International, 2025 </a:t>
            </a: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DED0CAF0-723C-283D-1EEE-5D80C87DD717}"/>
              </a:ext>
            </a:extLst>
          </p:cNvPr>
          <p:cNvSpPr txBox="1"/>
          <p:nvPr/>
        </p:nvSpPr>
        <p:spPr>
          <a:xfrm>
            <a:off x="151217" y="4344214"/>
            <a:ext cx="6412823" cy="36933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b="1" noProof="0" dirty="0">
                <a:solidFill>
                  <a:schemeClr val="accent1">
                    <a:lumMod val="50000"/>
                  </a:schemeClr>
                </a:solidFill>
              </a:rPr>
              <a:t>Spark Plasma Sintering (SPS) for thick target &gt;300 µm</a:t>
            </a:r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27E4DFAA-DCC5-4F48-79BF-5A38F45CFBF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02367" y="4711179"/>
            <a:ext cx="5693325" cy="137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2451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ttangolo 46">
            <a:extLst>
              <a:ext uri="{FF2B5EF4-FFF2-40B4-BE49-F238E27FC236}">
                <a16:creationId xmlns:a16="http://schemas.microsoft.com/office/drawing/2014/main" id="{BCCE64E7-BF71-B5F9-9882-9FB6D570236D}"/>
              </a:ext>
            </a:extLst>
          </p:cNvPr>
          <p:cNvSpPr/>
          <p:nvPr/>
        </p:nvSpPr>
        <p:spPr>
          <a:xfrm>
            <a:off x="145143" y="578290"/>
            <a:ext cx="11901714" cy="617431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BA830D9D-3C54-AD73-935D-C02ECBBB1D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856" r="24324"/>
          <a:stretch/>
        </p:blipFill>
        <p:spPr>
          <a:xfrm rot="5400000">
            <a:off x="2432963" y="868740"/>
            <a:ext cx="1955821" cy="2452137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1D91BAD-FFD5-BB89-44E3-924E7C9C16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128" t="30101" r="10327" b="17058"/>
          <a:stretch/>
        </p:blipFill>
        <p:spPr>
          <a:xfrm rot="5400000">
            <a:off x="216192" y="1560580"/>
            <a:ext cx="1955819" cy="1068456"/>
          </a:xfrm>
          <a:prstGeom prst="rect">
            <a:avLst/>
          </a:prstGeom>
        </p:spPr>
      </p:pic>
      <p:pic>
        <p:nvPicPr>
          <p:cNvPr id="10" name="Immagine 9" descr="Immagine che contiene Materiale trasparente, stoviglie, vetro, interno&#10;&#10;Descrizione generata automaticamente">
            <a:extLst>
              <a:ext uri="{FF2B5EF4-FFF2-40B4-BE49-F238E27FC236}">
                <a16:creationId xmlns:a16="http://schemas.microsoft.com/office/drawing/2014/main" id="{5A5220D8-39DC-7FE5-11D9-1AE6C56ED0B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990" t="51866" r="49632" b="2855"/>
          <a:stretch/>
        </p:blipFill>
        <p:spPr>
          <a:xfrm rot="5400000">
            <a:off x="7834528" y="4063424"/>
            <a:ext cx="1808978" cy="1484648"/>
          </a:xfrm>
          <a:prstGeom prst="rect">
            <a:avLst/>
          </a:prstGeom>
        </p:spPr>
      </p:pic>
      <p:pic>
        <p:nvPicPr>
          <p:cNvPr id="14" name="Immagine 13" descr="Immagine che contiene latticino, cibo, Utensile da cucina, interno&#10;&#10;Descrizione generata automaticamente">
            <a:extLst>
              <a:ext uri="{FF2B5EF4-FFF2-40B4-BE49-F238E27FC236}">
                <a16:creationId xmlns:a16="http://schemas.microsoft.com/office/drawing/2014/main" id="{F37E7E12-ED9C-2C1F-4977-5521CFF4742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1598" t="11272" r="13425" b="17188"/>
          <a:stretch/>
        </p:blipFill>
        <p:spPr>
          <a:xfrm rot="5400000">
            <a:off x="10003679" y="3924771"/>
            <a:ext cx="1955821" cy="1908795"/>
          </a:xfrm>
          <a:prstGeom prst="rect">
            <a:avLst/>
          </a:prstGeom>
        </p:spPr>
      </p:pic>
      <p:pic>
        <p:nvPicPr>
          <p:cNvPr id="16" name="Immagine 15" descr="Immagine che contiene Attrezzature mediche, interno, medico, Attrezzatura da laboratorio&#10;&#10;Descrizione generata automaticamente">
            <a:extLst>
              <a:ext uri="{FF2B5EF4-FFF2-40B4-BE49-F238E27FC236}">
                <a16:creationId xmlns:a16="http://schemas.microsoft.com/office/drawing/2014/main" id="{808949AE-58A2-088E-3F4C-25E1DFD84EE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8449" t="19021" r="20555" b="27189"/>
          <a:stretch/>
        </p:blipFill>
        <p:spPr>
          <a:xfrm rot="5400000">
            <a:off x="180686" y="4220640"/>
            <a:ext cx="1602365" cy="1059797"/>
          </a:xfrm>
          <a:prstGeom prst="rect">
            <a:avLst/>
          </a:prstGeom>
        </p:spPr>
      </p:pic>
      <p:pic>
        <p:nvPicPr>
          <p:cNvPr id="2054" name="Picture 6" descr="Immagine che contiene interno, Materiale trasparente, Attrezzatura da laboratorio, fluido&#10;&#10;Descrizione generata automaticamente">
            <a:extLst>
              <a:ext uri="{FF2B5EF4-FFF2-40B4-BE49-F238E27FC236}">
                <a16:creationId xmlns:a16="http://schemas.microsoft.com/office/drawing/2014/main" id="{7EE4F286-956B-6E72-CAF4-23D09DD60F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1" t="11965" r="16689" b="7837"/>
          <a:stretch/>
        </p:blipFill>
        <p:spPr bwMode="auto">
          <a:xfrm>
            <a:off x="3169443" y="3944259"/>
            <a:ext cx="1033226" cy="161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40F0DE73-3CF0-A8AF-C932-543AA4999A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09" t="21232" r="42445" b="15393"/>
          <a:stretch/>
        </p:blipFill>
        <p:spPr bwMode="auto">
          <a:xfrm>
            <a:off x="2488987" y="3933966"/>
            <a:ext cx="498617" cy="163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magine che contiene interno, Attrezzatura da laboratorio, ciotola, stoviglie&#10;&#10;Descrizione generata automaticamente">
            <a:extLst>
              <a:ext uri="{FF2B5EF4-FFF2-40B4-BE49-F238E27FC236}">
                <a16:creationId xmlns:a16="http://schemas.microsoft.com/office/drawing/2014/main" id="{09DF1EDC-7333-BFE9-B62A-C4ACB2EB69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21" r="46975" b="52934"/>
          <a:stretch/>
        </p:blipFill>
        <p:spPr bwMode="auto">
          <a:xfrm>
            <a:off x="1680932" y="3949353"/>
            <a:ext cx="619711" cy="160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42FA9A21-7B51-CF29-C805-40831137AB52}"/>
              </a:ext>
            </a:extLst>
          </p:cNvPr>
          <p:cNvSpPr txBox="1"/>
          <p:nvPr/>
        </p:nvSpPr>
        <p:spPr>
          <a:xfrm>
            <a:off x="1920131" y="5710237"/>
            <a:ext cx="1076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noProof="0" dirty="0"/>
              <a:t>X5 TIMES</a:t>
            </a:r>
          </a:p>
        </p:txBody>
      </p:sp>
      <p:pic>
        <p:nvPicPr>
          <p:cNvPr id="22" name="Immagine 21" descr="Immagine che contiene interno, Attrezzature mediche, Attrezzatura da laboratorio, assistenza sanitaria&#10;&#10;Descrizione generata automaticamente">
            <a:extLst>
              <a:ext uri="{FF2B5EF4-FFF2-40B4-BE49-F238E27FC236}">
                <a16:creationId xmlns:a16="http://schemas.microsoft.com/office/drawing/2014/main" id="{52585307-D763-6537-69B0-BD781270ED1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3577" t="39249" r="7620" b="30529"/>
          <a:stretch/>
        </p:blipFill>
        <p:spPr>
          <a:xfrm rot="5400000">
            <a:off x="4428260" y="1772648"/>
            <a:ext cx="1955821" cy="644322"/>
          </a:xfrm>
          <a:prstGeom prst="rect">
            <a:avLst/>
          </a:prstGeom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C7254718-7324-E525-C31C-391EC1462B97}"/>
              </a:ext>
            </a:extLst>
          </p:cNvPr>
          <p:cNvSpPr txBox="1"/>
          <p:nvPr/>
        </p:nvSpPr>
        <p:spPr>
          <a:xfrm>
            <a:off x="474821" y="778344"/>
            <a:ext cx="14137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noProof="0" dirty="0"/>
              <a:t>250 mg </a:t>
            </a:r>
            <a:r>
              <a:rPr lang="en-US" sz="800" noProof="0" dirty="0" err="1"/>
              <a:t>ZnO</a:t>
            </a:r>
            <a:r>
              <a:rPr lang="en-US" sz="800" noProof="0" dirty="0"/>
              <a:t> + 1.8 mL HCl 6M + 1 mL H2O </a:t>
            </a:r>
            <a:r>
              <a:rPr lang="en-US" sz="800" noProof="0" dirty="0" err="1"/>
              <a:t>milliQ</a:t>
            </a:r>
            <a:endParaRPr lang="en-US" sz="800" noProof="0" dirty="0"/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6584AF3F-8DDD-E62E-5952-463A4689DC7B}"/>
              </a:ext>
            </a:extLst>
          </p:cNvPr>
          <p:cNvSpPr txBox="1"/>
          <p:nvPr/>
        </p:nvSpPr>
        <p:spPr>
          <a:xfrm>
            <a:off x="504525" y="582232"/>
            <a:ext cx="143020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noProof="0" dirty="0"/>
              <a:t>POWDER DISSOLUTION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A6FEEC0E-9088-BCA7-E84E-5E782580B120}"/>
              </a:ext>
            </a:extLst>
          </p:cNvPr>
          <p:cNvSpPr txBox="1"/>
          <p:nvPr/>
        </p:nvSpPr>
        <p:spPr>
          <a:xfrm>
            <a:off x="2860080" y="590958"/>
            <a:ext cx="1101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000" b="1" noProof="0" dirty="0"/>
              <a:t>EVAPORATION:</a:t>
            </a:r>
          </a:p>
          <a:p>
            <a:pPr algn="ctr"/>
            <a:r>
              <a:rPr lang="en-US" sz="1000" noProof="0" dirty="0"/>
              <a:t>ZnCl</a:t>
            </a:r>
            <a:r>
              <a:rPr lang="en-US" sz="1000" baseline="-25000" noProof="0" dirty="0"/>
              <a:t>2 </a:t>
            </a:r>
            <a:r>
              <a:rPr lang="en-US" sz="1000" noProof="0" dirty="0"/>
              <a:t>salt remains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56B73AF7-C288-97E8-7B2F-A9D638B49106}"/>
              </a:ext>
            </a:extLst>
          </p:cNvPr>
          <p:cNvSpPr txBox="1"/>
          <p:nvPr/>
        </p:nvSpPr>
        <p:spPr>
          <a:xfrm>
            <a:off x="4644938" y="578289"/>
            <a:ext cx="1430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DILUTION IN 25 mL di HCl 0.005M </a:t>
            </a:r>
          </a:p>
          <a:p>
            <a:pPr algn="ctr"/>
            <a:r>
              <a:rPr lang="en-US" sz="1000" noProof="0" dirty="0"/>
              <a:t>(to simulate WASTE 1):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246A4EE2-7E6A-DC7F-1C81-1DFAC12B25C2}"/>
              </a:ext>
            </a:extLst>
          </p:cNvPr>
          <p:cNvSpPr txBox="1"/>
          <p:nvPr/>
        </p:nvSpPr>
        <p:spPr>
          <a:xfrm>
            <a:off x="6432698" y="598010"/>
            <a:ext cx="1622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ICE BATH</a:t>
            </a:r>
          </a:p>
          <a:p>
            <a:pPr algn="ctr"/>
            <a:r>
              <a:rPr lang="en-US" sz="1000" b="1" noProof="0" dirty="0"/>
              <a:t>T= 0°C </a:t>
            </a:r>
            <a:endParaRPr lang="en-US" sz="1000" noProof="0" dirty="0"/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FAB8C46F-0F7F-9B97-683E-41871DFDE4DB}"/>
              </a:ext>
            </a:extLst>
          </p:cNvPr>
          <p:cNvSpPr txBox="1"/>
          <p:nvPr/>
        </p:nvSpPr>
        <p:spPr>
          <a:xfrm>
            <a:off x="8095229" y="607360"/>
            <a:ext cx="357853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ADDING NaOH 5M drop by drop to reach pH about 12: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000" noProof="0" dirty="0"/>
              <a:t>Test with 1.2-1.3 mL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000" noProof="0" dirty="0"/>
              <a:t>Test with 1.4-1.5 mL</a:t>
            </a: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D9FC3E57-9963-6365-F24F-F7E03F46F865}"/>
              </a:ext>
            </a:extLst>
          </p:cNvPr>
          <p:cNvSpPr txBox="1"/>
          <p:nvPr/>
        </p:nvSpPr>
        <p:spPr>
          <a:xfrm>
            <a:off x="342946" y="3232886"/>
            <a:ext cx="4153237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CENTRIFUGATION (15 min, 4000 rpm) </a:t>
            </a:r>
          </a:p>
          <a:p>
            <a:pPr algn="ctr"/>
            <a:r>
              <a:rPr lang="en-US" sz="900" noProof="0" dirty="0"/>
              <a:t>Zn(OH)2 precipitate accumulates on the bottom of the falcon, the supernatant is discarded. The precipitate is washed with </a:t>
            </a:r>
            <a:r>
              <a:rPr lang="en-US" sz="900" noProof="0" dirty="0" err="1"/>
              <a:t>milliQ</a:t>
            </a:r>
            <a:r>
              <a:rPr lang="en-US" sz="900" noProof="0" dirty="0"/>
              <a:t> water to eliminate residual chlorides (chloride assay) and re-centrifugated.</a:t>
            </a: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E8373040-778E-A45E-A05F-72059EBB8F49}"/>
              </a:ext>
            </a:extLst>
          </p:cNvPr>
          <p:cNvSpPr txBox="1"/>
          <p:nvPr/>
        </p:nvSpPr>
        <p:spPr>
          <a:xfrm>
            <a:off x="4639289" y="3568899"/>
            <a:ext cx="47610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TRANSFER IN A UN CRYSTALLISER </a:t>
            </a:r>
            <a:r>
              <a:rPr lang="en-US" sz="1000" b="1" noProof="0" dirty="0">
                <a:sym typeface="Wingdings" pitchFamily="2" charset="2"/>
              </a:rPr>
              <a:t> STOVE 150°C 1h  MUFFLE 300°C, 3h</a:t>
            </a:r>
            <a:endParaRPr lang="en-US" sz="1000" b="1" noProof="0" dirty="0"/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31534752-D3EA-811C-E6EB-2B1E439EE691}"/>
              </a:ext>
            </a:extLst>
          </p:cNvPr>
          <p:cNvSpPr txBox="1"/>
          <p:nvPr/>
        </p:nvSpPr>
        <p:spPr>
          <a:xfrm>
            <a:off x="9953221" y="3516948"/>
            <a:ext cx="19827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noProof="0" dirty="0"/>
              <a:t>MILLING IN A MORTAR</a:t>
            </a:r>
          </a:p>
        </p:txBody>
      </p:sp>
      <p:sp>
        <p:nvSpPr>
          <p:cNvPr id="40" name="Ovale 39">
            <a:extLst>
              <a:ext uri="{FF2B5EF4-FFF2-40B4-BE49-F238E27FC236}">
                <a16:creationId xmlns:a16="http://schemas.microsoft.com/office/drawing/2014/main" id="{EC682962-F15F-5248-8CEF-F4C6C5F4C33C}"/>
              </a:ext>
            </a:extLst>
          </p:cNvPr>
          <p:cNvSpPr/>
          <p:nvPr/>
        </p:nvSpPr>
        <p:spPr>
          <a:xfrm>
            <a:off x="3127892" y="4598006"/>
            <a:ext cx="1205269" cy="10975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44" name="Immagine 43" descr="Immagine che contiene muro, cemento, porta, interno&#10;&#10;Descrizione generata automaticamente">
            <a:extLst>
              <a:ext uri="{FF2B5EF4-FFF2-40B4-BE49-F238E27FC236}">
                <a16:creationId xmlns:a16="http://schemas.microsoft.com/office/drawing/2014/main" id="{84E0DA68-7F0A-420B-D44E-1B98AD8ABFD7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1514" t="10198" r="19124" b="9974"/>
          <a:stretch/>
        </p:blipFill>
        <p:spPr>
          <a:xfrm rot="5400000">
            <a:off x="6191148" y="4050862"/>
            <a:ext cx="1771744" cy="1529314"/>
          </a:xfrm>
          <a:prstGeom prst="rect">
            <a:avLst/>
          </a:prstGeom>
        </p:spPr>
      </p:pic>
      <p:pic>
        <p:nvPicPr>
          <p:cNvPr id="46" name="Immagine 45" descr="Immagine che contiene acciaio, edificio, ferro, interno&#10;&#10;Descrizione generata automaticamente">
            <a:extLst>
              <a:ext uri="{FF2B5EF4-FFF2-40B4-BE49-F238E27FC236}">
                <a16:creationId xmlns:a16="http://schemas.microsoft.com/office/drawing/2014/main" id="{99B40B75-89EF-4B71-2142-8F08546B584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5400000">
            <a:off x="4506188" y="4151115"/>
            <a:ext cx="1771744" cy="1328808"/>
          </a:xfrm>
          <a:prstGeom prst="rect">
            <a:avLst/>
          </a:prstGeom>
        </p:spPr>
      </p:pic>
      <p:cxnSp>
        <p:nvCxnSpPr>
          <p:cNvPr id="49" name="Connettore 1 48">
            <a:extLst>
              <a:ext uri="{FF2B5EF4-FFF2-40B4-BE49-F238E27FC236}">
                <a16:creationId xmlns:a16="http://schemas.microsoft.com/office/drawing/2014/main" id="{7D667CB4-8DC3-F7BF-D965-130892E0A238}"/>
              </a:ext>
            </a:extLst>
          </p:cNvPr>
          <p:cNvCxnSpPr>
            <a:cxnSpLocks/>
          </p:cNvCxnSpPr>
          <p:nvPr/>
        </p:nvCxnSpPr>
        <p:spPr>
          <a:xfrm>
            <a:off x="145143" y="3145637"/>
            <a:ext cx="11901714" cy="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4" name="Immagine 53">
            <a:extLst>
              <a:ext uri="{FF2B5EF4-FFF2-40B4-BE49-F238E27FC236}">
                <a16:creationId xmlns:a16="http://schemas.microsoft.com/office/drawing/2014/main" id="{6FEFAB18-80A9-1D8E-5DAB-5539B2A361DD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19530" t="27298" r="15235"/>
          <a:stretch/>
        </p:blipFill>
        <p:spPr>
          <a:xfrm rot="5400000">
            <a:off x="10263455" y="1452343"/>
            <a:ext cx="1648719" cy="1378079"/>
          </a:xfrm>
          <a:prstGeom prst="rect">
            <a:avLst/>
          </a:prstGeom>
        </p:spPr>
      </p:pic>
      <p:pic>
        <p:nvPicPr>
          <p:cNvPr id="56" name="Immagine 55" descr="Immagine che contiene interno, Attrezzatura da laboratorio, Materiale trasparente, bottiglia&#10;&#10;Descrizione generata automaticamente">
            <a:extLst>
              <a:ext uri="{FF2B5EF4-FFF2-40B4-BE49-F238E27FC236}">
                <a16:creationId xmlns:a16="http://schemas.microsoft.com/office/drawing/2014/main" id="{8687CF61-73C3-D288-C899-AB1B3326546C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7405" t="13648" b="9287"/>
          <a:stretch/>
        </p:blipFill>
        <p:spPr>
          <a:xfrm rot="5400000">
            <a:off x="6147343" y="1242134"/>
            <a:ext cx="2038307" cy="1622861"/>
          </a:xfrm>
          <a:prstGeom prst="rect">
            <a:avLst/>
          </a:prstGeom>
        </p:spPr>
      </p:pic>
      <p:pic>
        <p:nvPicPr>
          <p:cNvPr id="58" name="Immagine 57" descr="Immagine che contiene interno, Attrezzatura da laboratorio&#10;&#10;Descrizione generata automaticamente">
            <a:extLst>
              <a:ext uri="{FF2B5EF4-FFF2-40B4-BE49-F238E27FC236}">
                <a16:creationId xmlns:a16="http://schemas.microsoft.com/office/drawing/2014/main" id="{72973DEE-9EEC-FAEA-A813-57D27EA6BF4C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13502" t="19767" r="22959" b="9287"/>
          <a:stretch/>
        </p:blipFill>
        <p:spPr>
          <a:xfrm rot="5400000">
            <a:off x="8437209" y="1369361"/>
            <a:ext cx="1843774" cy="1544045"/>
          </a:xfrm>
          <a:prstGeom prst="rect">
            <a:avLst/>
          </a:prstGeom>
        </p:spPr>
      </p:pic>
      <p:sp>
        <p:nvSpPr>
          <p:cNvPr id="59" name="Parentesi graffa aperta 58">
            <a:extLst>
              <a:ext uri="{FF2B5EF4-FFF2-40B4-BE49-F238E27FC236}">
                <a16:creationId xmlns:a16="http://schemas.microsoft.com/office/drawing/2014/main" id="{372DAB56-C645-A528-171C-A712EE843C8B}"/>
              </a:ext>
            </a:extLst>
          </p:cNvPr>
          <p:cNvSpPr/>
          <p:nvPr/>
        </p:nvSpPr>
        <p:spPr>
          <a:xfrm rot="16200000">
            <a:off x="2162778" y="4157083"/>
            <a:ext cx="241698" cy="3007366"/>
          </a:xfrm>
          <a:prstGeom prst="leftBrace">
            <a:avLst>
              <a:gd name="adj1" fmla="val 8333"/>
              <a:gd name="adj2" fmla="val 50512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" name="Immagine 1" descr="Immagine che contiene interno, Attrezzatura da laboratorio, Materiale trasparente, bottiglia&#10;&#10;Descrizione generata automaticamente">
            <a:extLst>
              <a:ext uri="{FF2B5EF4-FFF2-40B4-BE49-F238E27FC236}">
                <a16:creationId xmlns:a16="http://schemas.microsoft.com/office/drawing/2014/main" id="{EEECA497-0B61-D832-580B-A03EA11E04AC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7405" t="13648" b="9287"/>
          <a:stretch/>
        </p:blipFill>
        <p:spPr>
          <a:xfrm rot="5400000">
            <a:off x="95369" y="5799672"/>
            <a:ext cx="1021527" cy="813321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4B4EA059-2944-21C0-9CF0-F18E962D03A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928" b="92793" l="9924" r="89822">
                        <a14:foregroundMark x1="37405" y1="89414" x2="53690" y2="93243"/>
                        <a14:foregroundMark x1="53690" y1="93243" x2="63359" y2="93018"/>
                        <a14:foregroundMark x1="63359" y1="93018" x2="67176" y2="91216"/>
                        <a14:foregroundMark x1="55471" y1="46396" x2="48092" y2="53604"/>
                        <a14:foregroundMark x1="48092" y1="53604" x2="63613" y2="53604"/>
                        <a14:foregroundMark x1="63613" y1="53604" x2="73791" y2="56757"/>
                        <a14:foregroundMark x1="73791" y1="56757" x2="72774" y2="46396"/>
                        <a14:foregroundMark x1="67176" y1="45946" x2="61069" y2="50225"/>
                        <a14:foregroundMark x1="54962" y1="50901" x2="68702" y2="51577"/>
                        <a14:foregroundMark x1="37659" y1="8333" x2="46819" y2="5180"/>
                        <a14:foregroundMark x1="46819" y1="5180" x2="68193" y2="10360"/>
                        <a14:foregroundMark x1="68193" y1="10360" x2="67176" y2="6532"/>
                        <a14:foregroundMark x1="44020" y1="2928" x2="48092" y2="4054"/>
                      </a14:backgroundRemoval>
                    </a14:imgEffect>
                  </a14:imgLayer>
                </a14:imgProps>
              </a:ext>
            </a:extLst>
          </a:blip>
          <a:srcRect t="47730"/>
          <a:stretch/>
        </p:blipFill>
        <p:spPr>
          <a:xfrm>
            <a:off x="652363" y="5792385"/>
            <a:ext cx="1380326" cy="987437"/>
          </a:xfrm>
          <a:prstGeom prst="rect">
            <a:avLst/>
          </a:prstGeom>
        </p:spPr>
      </p:pic>
      <p:pic>
        <p:nvPicPr>
          <p:cNvPr id="11" name="Elemento grafico 10" descr="Ripeti con riempimento a tinta unita">
            <a:extLst>
              <a:ext uri="{FF2B5EF4-FFF2-40B4-BE49-F238E27FC236}">
                <a16:creationId xmlns:a16="http://schemas.microsoft.com/office/drawing/2014/main" id="{D788C4F4-AD60-7EDC-0A77-6F34C2681E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2187152" y="5956666"/>
            <a:ext cx="263878" cy="263878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2783DC52-7E57-B112-2012-C7FB4C3526C0}"/>
              </a:ext>
            </a:extLst>
          </p:cNvPr>
          <p:cNvSpPr txBox="1"/>
          <p:nvPr/>
        </p:nvSpPr>
        <p:spPr>
          <a:xfrm>
            <a:off x="154851" y="41832"/>
            <a:ext cx="11803225" cy="442674"/>
          </a:xfrm>
          <a:prstGeom prst="roundRect">
            <a:avLst/>
          </a:prstGeom>
          <a:noFill/>
          <a:ln w="3175">
            <a:noFill/>
          </a:ln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noProof="0" dirty="0"/>
              <a:t>Precipitation with sodium hydroxide at 0°C with </a:t>
            </a:r>
            <a:r>
              <a:rPr lang="en-US" sz="2000" b="1" i="1" noProof="0" dirty="0"/>
              <a:t>different amount of NaOH </a:t>
            </a:r>
            <a:r>
              <a:rPr lang="en-US" sz="2000" b="1" noProof="0" dirty="0"/>
              <a:t>(1.2-1.5 mL)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E09C7C2C-3A95-F900-5F38-BD2B9063E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51F20-9F84-412A-96B5-E228C5307CB0}" type="slidenum">
              <a:rPr lang="it-IT" smtClean="0"/>
              <a:t>37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989909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C7218FB5-DCE6-C38A-54CF-BE6E3B042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144" y="1418322"/>
            <a:ext cx="8449519" cy="4508882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4D4DA420-2A3C-5207-E1DC-D3C6EBF5408F}"/>
              </a:ext>
            </a:extLst>
          </p:cNvPr>
          <p:cNvSpPr txBox="1"/>
          <p:nvPr/>
        </p:nvSpPr>
        <p:spPr>
          <a:xfrm>
            <a:off x="334014" y="145102"/>
            <a:ext cx="115974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Spark Plasma Sintering (SPS)</a:t>
            </a:r>
          </a:p>
        </p:txBody>
      </p: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2AF9D4BE-48AD-4D65-F3C8-E176C9429BA8}"/>
              </a:ext>
            </a:extLst>
          </p:cNvPr>
          <p:cNvCxnSpPr/>
          <p:nvPr/>
        </p:nvCxnSpPr>
        <p:spPr>
          <a:xfrm>
            <a:off x="850900" y="695496"/>
            <a:ext cx="10515600" cy="0"/>
          </a:xfrm>
          <a:prstGeom prst="line">
            <a:avLst/>
          </a:prstGeom>
          <a:ln w="952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27">
            <a:extLst>
              <a:ext uri="{FF2B5EF4-FFF2-40B4-BE49-F238E27FC236}">
                <a16:creationId xmlns:a16="http://schemas.microsoft.com/office/drawing/2014/main" id="{14E23D88-8D0D-0BB3-7432-5A5917C55A25}"/>
              </a:ext>
            </a:extLst>
          </p:cNvPr>
          <p:cNvSpPr/>
          <p:nvPr/>
        </p:nvSpPr>
        <p:spPr>
          <a:xfrm>
            <a:off x="103665" y="310334"/>
            <a:ext cx="828076" cy="830989"/>
          </a:xfrm>
          <a:prstGeom prst="ellipse">
            <a:avLst/>
          </a:prstGeom>
          <a:blipFill rotWithShape="0">
            <a:blip r:embed="rId4"/>
            <a:srcRect/>
            <a:stretch>
              <a:fillRect t="-16000" b="-1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9869EDA5-B907-ECBA-4EC2-DE8C3A9C67C0}"/>
              </a:ext>
            </a:extLst>
          </p:cNvPr>
          <p:cNvSpPr txBox="1"/>
          <p:nvPr/>
        </p:nvSpPr>
        <p:spPr>
          <a:xfrm>
            <a:off x="1276177" y="956657"/>
            <a:ext cx="57496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Other</a:t>
            </a:r>
            <a:r>
              <a:rPr lang="it-IT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application</a:t>
            </a:r>
            <a:r>
              <a:rPr lang="it-IT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Pavia University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B83B869-BB21-E384-B760-D0B343541A92}"/>
              </a:ext>
            </a:extLst>
          </p:cNvPr>
          <p:cNvSpPr txBox="1"/>
          <p:nvPr/>
        </p:nvSpPr>
        <p:spPr>
          <a:xfrm>
            <a:off x="734971" y="5927204"/>
            <a:ext cx="52201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I. Barisic et al., Applied </a:t>
            </a:r>
            <a:r>
              <a:rPr lang="it-IT" sz="16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materials</a:t>
            </a:r>
            <a:r>
              <a:rPr lang="it-IT" sz="16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6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today</a:t>
            </a:r>
            <a:r>
              <a:rPr lang="it-IT" sz="16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2024</a:t>
            </a:r>
          </a:p>
        </p:txBody>
      </p:sp>
    </p:spTree>
    <p:extLst>
      <p:ext uri="{BB962C8B-B14F-4D97-AF65-F5344CB8AC3E}">
        <p14:creationId xmlns:p14="http://schemas.microsoft.com/office/powerpoint/2010/main" val="243632101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6|14.3"/>
</p:tagLst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2e10e44d-c7b9-43e3-b020-1292482e504a}" enabled="0" method="" siteId="{2e10e44d-c7b9-43e3-b020-1292482e504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5255</TotalTime>
  <Words>3258</Words>
  <Application>Microsoft Office PowerPoint</Application>
  <PresentationFormat>Widescreen</PresentationFormat>
  <Paragraphs>618</Paragraphs>
  <Slides>38</Slides>
  <Notes>30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10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38</vt:i4>
      </vt:variant>
    </vt:vector>
  </HeadingPairs>
  <TitlesOfParts>
    <vt:vector size="49" baseType="lpstr">
      <vt:lpstr>Adobe Heiti Std R</vt:lpstr>
      <vt:lpstr>Aptos</vt:lpstr>
      <vt:lpstr>Aptos Display</vt:lpstr>
      <vt:lpstr>Arial</vt:lpstr>
      <vt:lpstr>Arial Unicode MS</vt:lpstr>
      <vt:lpstr>Calibri</vt:lpstr>
      <vt:lpstr>Cambria Math</vt:lpstr>
      <vt:lpstr>Lato</vt:lpstr>
      <vt:lpstr>Times New Roman</vt:lpstr>
      <vt:lpstr>Wingdings</vt:lpstr>
      <vt:lpstr>Tema di Office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Cisternino</dc:creator>
  <cp:lastModifiedBy>Sara Cisternino</cp:lastModifiedBy>
  <cp:revision>2</cp:revision>
  <dcterms:created xsi:type="dcterms:W3CDTF">2024-12-09T09:03:33Z</dcterms:created>
  <dcterms:modified xsi:type="dcterms:W3CDTF">2026-05-17T21:16:11Z</dcterms:modified>
</cp:coreProperties>
</file>