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 id="2147483763" r:id="rId2"/>
    <p:sldMasterId id="2147483799" r:id="rId3"/>
  </p:sldMasterIdLst>
  <p:notesMasterIdLst>
    <p:notesMasterId r:id="rId15"/>
  </p:notesMasterIdLst>
  <p:handoutMasterIdLst>
    <p:handoutMasterId r:id="rId16"/>
  </p:handoutMasterIdLst>
  <p:sldIdLst>
    <p:sldId id="539" r:id="rId4"/>
    <p:sldId id="546" r:id="rId5"/>
    <p:sldId id="566" r:id="rId6"/>
    <p:sldId id="569" r:id="rId7"/>
    <p:sldId id="576" r:id="rId8"/>
    <p:sldId id="567" r:id="rId9"/>
    <p:sldId id="575" r:id="rId10"/>
    <p:sldId id="568" r:id="rId11"/>
    <p:sldId id="573" r:id="rId12"/>
    <p:sldId id="577" r:id="rId13"/>
    <p:sldId id="562" r:id="rId14"/>
  </p:sldIdLst>
  <p:sldSz cx="12192000" cy="6858000"/>
  <p:notesSz cx="6858000" cy="9144000"/>
  <p:embeddedFontLst>
    <p:embeddedFont>
      <p:font typeface="Arial Narrow" panose="020B0604020202020204" pitchFamily="34" charset="0"/>
      <p:regular r:id="rId17"/>
      <p:bold r:id="rId18"/>
      <p:italic r:id="rId19"/>
      <p:boldItalic r:id="rId20"/>
    </p:embeddedFont>
    <p:embeddedFont>
      <p:font typeface="IBM Plex Sans" panose="020B0503050203000203" pitchFamily="34" charset="0"/>
      <p:regular r:id="rId21"/>
      <p:bold r:id="rId22"/>
      <p:italic r:id="rId23"/>
      <p:boldItalic r:id="rId24"/>
    </p:embeddedFont>
    <p:embeddedFont>
      <p:font typeface="IBM Plex Sans Medium" panose="020B0603050203000203" pitchFamily="34" charset="0"/>
      <p:regular r:id="rId25"/>
      <p:italic r:id="rId26"/>
    </p:embeddedFont>
    <p:embeddedFont>
      <p:font typeface="IBM Plex Sans SemiBold" panose="020B0703050203000203" pitchFamily="34" charset="0"/>
      <p:regular r:id="rId27"/>
      <p:bold r:id="rId28"/>
      <p:italic r:id="rId29"/>
      <p:boldItalic r:id="rId30"/>
    </p:embeddedFont>
    <p:embeddedFont>
      <p:font typeface="Satoshi" pitchFamily="2" charset="77"/>
      <p:regular r:id="rId31"/>
      <p:bold r:id="rId32"/>
      <p:italic r:id="rId33"/>
      <p:boldItalic r:id="rId34"/>
    </p:embeddedFont>
    <p:embeddedFont>
      <p:font typeface="Satoshi Medium" pitchFamily="2" charset="77"/>
      <p:regular r:id="rId3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Thi Nhu An" initials="PTNA" lastIdx="32" clrIdx="0">
    <p:extLst>
      <p:ext uri="{19B8F6BF-5375-455C-9EA6-DF929625EA0E}">
        <p15:presenceInfo xmlns:p15="http://schemas.microsoft.com/office/powerpoint/2012/main" userId="PHAM Thi Nhu An" providerId="None"/>
      </p:ext>
    </p:extLst>
  </p:cmAuthor>
  <p:cmAuthor id="2" name="Laurence.winter@cnrs-dir.fr" initials="L" lastIdx="80" clrIdx="1">
    <p:extLst>
      <p:ext uri="{19B8F6BF-5375-455C-9EA6-DF929625EA0E}">
        <p15:presenceInfo xmlns:p15="http://schemas.microsoft.com/office/powerpoint/2012/main" userId="Laurence.winter@cnrs-dir.fr" providerId="None"/>
      </p:ext>
    </p:extLst>
  </p:cmAuthor>
  <p:cmAuthor id="3" name="Christophe Steffan" initials="CS" lastIdx="7" clrIdx="2">
    <p:extLst>
      <p:ext uri="{19B8F6BF-5375-455C-9EA6-DF929625EA0E}">
        <p15:presenceInfo xmlns:p15="http://schemas.microsoft.com/office/powerpoint/2012/main" userId="cc03bb8f05f275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B80"/>
    <a:srgbClr val="006638"/>
    <a:srgbClr val="000000"/>
    <a:srgbClr val="6941EB"/>
    <a:srgbClr val="9AE2FF"/>
    <a:srgbClr val="11284B"/>
    <a:srgbClr val="CDD7DC"/>
    <a:srgbClr val="FFBC75"/>
    <a:srgbClr val="FFEB6E"/>
    <a:srgbClr val="B0EE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16" autoAdjust="0"/>
    <p:restoredTop sz="92278" autoAdjust="0"/>
  </p:normalViewPr>
  <p:slideViewPr>
    <p:cSldViewPr showGuides="1">
      <p:cViewPr varScale="1">
        <p:scale>
          <a:sx n="93" d="100"/>
          <a:sy n="93" d="100"/>
        </p:scale>
        <p:origin x="216"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8" d="100"/>
          <a:sy n="78" d="100"/>
        </p:scale>
        <p:origin x="418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4C99D9-0709-6434-9CB2-839695AAA6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5EF67AB-83BE-8016-014F-5A122AECC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96856D-A6F5-864E-B894-C06B40E71D62}" type="datetimeFigureOut">
              <a:rPr lang="fr-FR" smtClean="0"/>
              <a:t>25/02/2026</a:t>
            </a:fld>
            <a:endParaRPr lang="fr-FR"/>
          </a:p>
        </p:txBody>
      </p:sp>
      <p:sp>
        <p:nvSpPr>
          <p:cNvPr id="5" name="Espace réservé du numéro de diapositive 4">
            <a:extLst>
              <a:ext uri="{FF2B5EF4-FFF2-40B4-BE49-F238E27FC236}">
                <a16:creationId xmlns:a16="http://schemas.microsoft.com/office/drawing/2014/main" id="{315A8F63-A908-0427-CBAF-2A15BEB6E1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D8ABFA-369F-FA4C-B2A9-51EFFFE0DC69}" type="slidenum">
              <a:rPr lang="fr-FR" smtClean="0"/>
              <a:t>‹N°›</a:t>
            </a:fld>
            <a:endParaRPr lang="fr-FR"/>
          </a:p>
        </p:txBody>
      </p:sp>
      <p:sp>
        <p:nvSpPr>
          <p:cNvPr id="6" name="Espace réservé du pied de page 5">
            <a:extLst>
              <a:ext uri="{FF2B5EF4-FFF2-40B4-BE49-F238E27FC236}">
                <a16:creationId xmlns:a16="http://schemas.microsoft.com/office/drawing/2014/main" id="{E5EA9558-CC42-C5AD-AAAE-2160E6F318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330045180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DFC18-3D3E-A041-A3F3-D294B7D0CEC9}" type="datetimeFigureOut">
              <a:rPr lang="fr-FR" smtClean="0"/>
              <a:t>25/02/2026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B45D8-6FF4-8A4C-9937-2BAD7338C105}" type="slidenum">
              <a:rPr lang="fr-FR" smtClean="0"/>
              <a:t>‹N°›</a:t>
            </a:fld>
            <a:endParaRPr lang="fr-FR"/>
          </a:p>
        </p:txBody>
      </p:sp>
    </p:spTree>
    <p:extLst>
      <p:ext uri="{BB962C8B-B14F-4D97-AF65-F5344CB8AC3E}">
        <p14:creationId xmlns:p14="http://schemas.microsoft.com/office/powerpoint/2010/main" val="21310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0B45D8-6FF4-8A4C-9937-2BAD7338C105}" type="slidenum">
              <a:rPr lang="fr-FR" smtClean="0"/>
              <a:pPr/>
              <a:t>1</a:t>
            </a:fld>
            <a:endParaRPr lang="fr-FR" dirty="0"/>
          </a:p>
        </p:txBody>
      </p:sp>
    </p:spTree>
    <p:extLst>
      <p:ext uri="{BB962C8B-B14F-4D97-AF65-F5344CB8AC3E}">
        <p14:creationId xmlns:p14="http://schemas.microsoft.com/office/powerpoint/2010/main" val="4085609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Couverture trame claire">
    <p:spTree>
      <p:nvGrpSpPr>
        <p:cNvPr id="1" name=""/>
        <p:cNvGrpSpPr/>
        <p:nvPr/>
      </p:nvGrpSpPr>
      <p:grpSpPr>
        <a:xfrm>
          <a:off x="0" y="0"/>
          <a:ext cx="0" cy="0"/>
          <a:chOff x="0" y="0"/>
          <a:chExt cx="0" cy="0"/>
        </a:xfrm>
      </p:grpSpPr>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328310" cy="685850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pic>
        <p:nvPicPr>
          <p:cNvPr id="8" name="Graphique 7">
            <a:extLst>
              <a:ext uri="{FF2B5EF4-FFF2-40B4-BE49-F238E27FC236}">
                <a16:creationId xmlns:a16="http://schemas.microsoft.com/office/drawing/2014/main" id="{4F55A71F-6B9C-E8D9-6B4E-844CD2C65A1B}"/>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850" t="36707" r="28821" b="34081"/>
          <a:stretch/>
        </p:blipFill>
        <p:spPr>
          <a:xfrm>
            <a:off x="6384040" y="802609"/>
            <a:ext cx="1656230" cy="1656230"/>
          </a:xfrm>
          <a:prstGeom prst="rect">
            <a:avLst/>
          </a:prstGeom>
        </p:spPr>
      </p:pic>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Satoshi"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11" name="Espace réservé du titre 1">
            <a:extLst>
              <a:ext uri="{FF2B5EF4-FFF2-40B4-BE49-F238E27FC236}">
                <a16:creationId xmlns:a16="http://schemas.microsoft.com/office/drawing/2014/main" id="{0A516C33-8358-C1A9-53E5-14770CC3013D}"/>
              </a:ext>
            </a:extLst>
          </p:cNvPr>
          <p:cNvSpPr>
            <a:spLocks noGrp="1"/>
          </p:cNvSpPr>
          <p:nvPr>
            <p:ph type="title"/>
          </p:nvPr>
        </p:nvSpPr>
        <p:spPr>
          <a:xfrm>
            <a:off x="479425" y="2324866"/>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IBM Plex Sans" panose="020B050305020300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14612392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4 colonne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6"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3" name="Espace réservé du texte 22">
            <a:extLst>
              <a:ext uri="{FF2B5EF4-FFF2-40B4-BE49-F238E27FC236}">
                <a16:creationId xmlns:a16="http://schemas.microsoft.com/office/drawing/2014/main" id="{50BDB343-0DEB-CAD3-FA7E-0C1FEB1EC5F5}"/>
              </a:ext>
            </a:extLst>
          </p:cNvPr>
          <p:cNvSpPr>
            <a:spLocks noGrp="1"/>
          </p:cNvSpPr>
          <p:nvPr>
            <p:ph type="body" sz="quarter" idx="20" hasCustomPrompt="1"/>
          </p:nvPr>
        </p:nvSpPr>
        <p:spPr>
          <a:xfrm>
            <a:off x="484655" y="1696846"/>
            <a:ext cx="11235377" cy="1431934"/>
          </a:xfrm>
          <a:prstGeom prst="rect">
            <a:avLst/>
          </a:prstGeom>
        </p:spPr>
        <p:txBody>
          <a:bodyPr lIns="0" tIns="0" rIns="0" bIns="0"/>
          <a:lstStyle>
            <a:lvl1pPr marL="0" indent="0">
              <a:lnSpc>
                <a:spcPts val="2060"/>
              </a:lnSpc>
              <a:spcBef>
                <a:spcPts val="0"/>
              </a:spcBef>
              <a:buNone/>
              <a:defRPr sz="1800" b="1" i="0">
                <a:solidFill>
                  <a:schemeClr val="accent4"/>
                </a:solidFill>
                <a:latin typeface="Satoshi" pitchFamily="2" charset="77"/>
              </a:defRPr>
            </a:lvl1pPr>
          </a:lstStyle>
          <a:p>
            <a:pPr lvl="0"/>
            <a:r>
              <a:rPr lang="fr-FR" dirty="0"/>
              <a:t>Cliquez ici pour ajouter une introduction</a:t>
            </a:r>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16" name="Espace réservé du texte 4">
            <a:extLst>
              <a:ext uri="{FF2B5EF4-FFF2-40B4-BE49-F238E27FC236}">
                <a16:creationId xmlns:a16="http://schemas.microsoft.com/office/drawing/2014/main" id="{38C48D10-E1BC-A074-AA6D-0B830ADEE199}"/>
              </a:ext>
            </a:extLst>
          </p:cNvPr>
          <p:cNvSpPr>
            <a:spLocks noGrp="1"/>
          </p:cNvSpPr>
          <p:nvPr>
            <p:ph type="body" sz="quarter" idx="22" hasCustomPrompt="1"/>
          </p:nvPr>
        </p:nvSpPr>
        <p:spPr>
          <a:xfrm>
            <a:off x="4331652"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7" name="Espace réservé du texte 4">
            <a:extLst>
              <a:ext uri="{FF2B5EF4-FFF2-40B4-BE49-F238E27FC236}">
                <a16:creationId xmlns:a16="http://schemas.microsoft.com/office/drawing/2014/main" id="{9EBA9D97-E8B0-84CD-3EF6-B82BCEA1C347}"/>
              </a:ext>
            </a:extLst>
          </p:cNvPr>
          <p:cNvSpPr>
            <a:spLocks noGrp="1"/>
          </p:cNvSpPr>
          <p:nvPr>
            <p:ph type="body" sz="quarter" idx="23" hasCustomPrompt="1"/>
          </p:nvPr>
        </p:nvSpPr>
        <p:spPr>
          <a:xfrm>
            <a:off x="8183878" y="3717040"/>
            <a:ext cx="3528696" cy="2304320"/>
          </a:xfrm>
          <a:prstGeom prst="rect">
            <a:avLst/>
          </a:prstGeom>
        </p:spPr>
        <p:txBody>
          <a:bodyPr lIns="0" tIns="0" rIns="144000" bIns="0"/>
          <a:lstStyle>
            <a:lvl1pPr marL="0" indent="0">
              <a:lnSpc>
                <a:spcPts val="1780"/>
              </a:lnSpc>
              <a:spcBef>
                <a:spcPts val="0"/>
              </a:spcBef>
              <a:buFont typeface="Arial" panose="020B0604020202020204" pitchFamily="34" charset="0"/>
              <a:buNone/>
              <a:defRPr sz="1300" b="0"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Tree>
    <p:extLst>
      <p:ext uri="{BB962C8B-B14F-4D97-AF65-F5344CB8AC3E}">
        <p14:creationId xmlns:p14="http://schemas.microsoft.com/office/powerpoint/2010/main" val="223053380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aplat bleu">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9" name="Rectangle 8">
            <a:extLst>
              <a:ext uri="{FF2B5EF4-FFF2-40B4-BE49-F238E27FC236}">
                <a16:creationId xmlns:a16="http://schemas.microsoft.com/office/drawing/2014/main" id="{05F966B9-C870-C876-22E3-FA50855E2838}"/>
              </a:ext>
            </a:extLst>
          </p:cNvPr>
          <p:cNvSpPr/>
          <p:nvPr userDrawn="1"/>
        </p:nvSpPr>
        <p:spPr>
          <a:xfrm>
            <a:off x="0" y="-4468"/>
            <a:ext cx="6096000" cy="63862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4">
            <a:extLst>
              <a:ext uri="{FF2B5EF4-FFF2-40B4-BE49-F238E27FC236}">
                <a16:creationId xmlns:a16="http://schemas.microsoft.com/office/drawing/2014/main" id="{9D62ECF7-224F-BE76-8261-978BD9AB7D16}"/>
              </a:ext>
            </a:extLst>
          </p:cNvPr>
          <p:cNvSpPr>
            <a:spLocks noGrp="1"/>
          </p:cNvSpPr>
          <p:nvPr>
            <p:ph type="body" sz="quarter" idx="10" hasCustomPrompt="1"/>
          </p:nvPr>
        </p:nvSpPr>
        <p:spPr>
          <a:xfrm>
            <a:off x="479425" y="476250"/>
            <a:ext cx="5616575" cy="1080490"/>
          </a:xfrm>
          <a:prstGeom prst="rect">
            <a:avLst/>
          </a:prstGeom>
        </p:spPr>
        <p:txBody>
          <a:bodyPr lIns="0" tIns="0" rIns="0" bIns="0"/>
          <a:lstStyle>
            <a:lvl1pPr marL="0" indent="0">
              <a:lnSpc>
                <a:spcPts val="3580"/>
              </a:lnSpc>
              <a:spcBef>
                <a:spcPts val="0"/>
              </a:spcBef>
              <a:buNone/>
              <a:defRPr sz="3400" b="1" i="0">
                <a:solidFill>
                  <a:schemeClr val="accent3"/>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2" name="Espace réservé du texte 4">
            <a:extLst>
              <a:ext uri="{FF2B5EF4-FFF2-40B4-BE49-F238E27FC236}">
                <a16:creationId xmlns:a16="http://schemas.microsoft.com/office/drawing/2014/main" id="{9B51E19D-7186-A4AC-AF8E-F28CC81389EB}"/>
              </a:ext>
            </a:extLst>
          </p:cNvPr>
          <p:cNvSpPr>
            <a:spLocks noGrp="1"/>
          </p:cNvSpPr>
          <p:nvPr>
            <p:ph type="body" sz="quarter" idx="11" hasCustomPrompt="1"/>
          </p:nvPr>
        </p:nvSpPr>
        <p:spPr>
          <a:xfrm>
            <a:off x="490517" y="1746296"/>
            <a:ext cx="5616575" cy="995105"/>
          </a:xfrm>
          <a:prstGeom prst="rect">
            <a:avLst/>
          </a:prstGeom>
        </p:spPr>
        <p:txBody>
          <a:bodyPr lIns="0" tIns="0" rIns="0" bIns="0"/>
          <a:lstStyle>
            <a:lvl1pPr marL="0" indent="0">
              <a:lnSpc>
                <a:spcPts val="2680"/>
              </a:lnSpc>
              <a:spcBef>
                <a:spcPts val="0"/>
              </a:spcBef>
              <a:buNone/>
              <a:defRPr sz="2300" b="0" i="0">
                <a:solidFill>
                  <a:schemeClr val="bg1"/>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2" name="Espace réservé du texte 4">
            <a:extLst>
              <a:ext uri="{FF2B5EF4-FFF2-40B4-BE49-F238E27FC236}">
                <a16:creationId xmlns:a16="http://schemas.microsoft.com/office/drawing/2014/main" id="{4AB6C5AF-C111-CDBB-4E0D-9ED7BB0B5B73}"/>
              </a:ext>
            </a:extLst>
          </p:cNvPr>
          <p:cNvSpPr>
            <a:spLocks noGrp="1"/>
          </p:cNvSpPr>
          <p:nvPr>
            <p:ph type="body" sz="quarter" idx="25" hasCustomPrompt="1"/>
          </p:nvPr>
        </p:nvSpPr>
        <p:spPr>
          <a:xfrm>
            <a:off x="6384040" y="89474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3" name="Espace réservé du texte 22">
            <a:extLst>
              <a:ext uri="{FF2B5EF4-FFF2-40B4-BE49-F238E27FC236}">
                <a16:creationId xmlns:a16="http://schemas.microsoft.com/office/drawing/2014/main" id="{F0B1460B-09A0-E802-BF68-995EF590924A}"/>
              </a:ext>
            </a:extLst>
          </p:cNvPr>
          <p:cNvSpPr>
            <a:spLocks noGrp="1"/>
          </p:cNvSpPr>
          <p:nvPr>
            <p:ph type="body" sz="quarter" idx="20" hasCustomPrompt="1"/>
          </p:nvPr>
        </p:nvSpPr>
        <p:spPr>
          <a:xfrm>
            <a:off x="6384041" y="51131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4" name="Espace réservé du texte 4">
            <a:extLst>
              <a:ext uri="{FF2B5EF4-FFF2-40B4-BE49-F238E27FC236}">
                <a16:creationId xmlns:a16="http://schemas.microsoft.com/office/drawing/2014/main" id="{54E708B3-7AF0-C96A-6482-9DED85780265}"/>
              </a:ext>
            </a:extLst>
          </p:cNvPr>
          <p:cNvSpPr>
            <a:spLocks noGrp="1"/>
          </p:cNvSpPr>
          <p:nvPr>
            <p:ph type="body" sz="quarter" idx="26" hasCustomPrompt="1"/>
          </p:nvPr>
        </p:nvSpPr>
        <p:spPr>
          <a:xfrm>
            <a:off x="6384040" y="279466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5" name="Espace réservé du texte 22">
            <a:extLst>
              <a:ext uri="{FF2B5EF4-FFF2-40B4-BE49-F238E27FC236}">
                <a16:creationId xmlns:a16="http://schemas.microsoft.com/office/drawing/2014/main" id="{DC35D55A-5BA3-123A-E597-9FA96CB92394}"/>
              </a:ext>
            </a:extLst>
          </p:cNvPr>
          <p:cNvSpPr>
            <a:spLocks noGrp="1"/>
          </p:cNvSpPr>
          <p:nvPr>
            <p:ph type="body" sz="quarter" idx="27" hasCustomPrompt="1"/>
          </p:nvPr>
        </p:nvSpPr>
        <p:spPr>
          <a:xfrm>
            <a:off x="6384041" y="241123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6" name="Espace réservé du texte 4">
            <a:extLst>
              <a:ext uri="{FF2B5EF4-FFF2-40B4-BE49-F238E27FC236}">
                <a16:creationId xmlns:a16="http://schemas.microsoft.com/office/drawing/2014/main" id="{90C94401-3FE7-31B7-5B7B-5E223F9E364E}"/>
              </a:ext>
            </a:extLst>
          </p:cNvPr>
          <p:cNvSpPr>
            <a:spLocks noGrp="1"/>
          </p:cNvSpPr>
          <p:nvPr>
            <p:ph type="body" sz="quarter" idx="28" hasCustomPrompt="1"/>
          </p:nvPr>
        </p:nvSpPr>
        <p:spPr>
          <a:xfrm>
            <a:off x="6395130" y="4704747"/>
            <a:ext cx="5317444" cy="1444322"/>
          </a:xfrm>
          <a:prstGeom prst="rect">
            <a:avLst/>
          </a:prstGeom>
        </p:spPr>
        <p:txBody>
          <a:bodyPr lIns="0" tIns="0" rIns="0" bIns="0"/>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 </a:t>
            </a:r>
          </a:p>
        </p:txBody>
      </p:sp>
      <p:sp>
        <p:nvSpPr>
          <p:cNvPr id="7" name="Espace réservé du texte 22">
            <a:extLst>
              <a:ext uri="{FF2B5EF4-FFF2-40B4-BE49-F238E27FC236}">
                <a16:creationId xmlns:a16="http://schemas.microsoft.com/office/drawing/2014/main" id="{2EA2D5D4-4DA0-52C0-7984-BDED62ECC04A}"/>
              </a:ext>
            </a:extLst>
          </p:cNvPr>
          <p:cNvSpPr>
            <a:spLocks noGrp="1"/>
          </p:cNvSpPr>
          <p:nvPr>
            <p:ph type="body" sz="quarter" idx="29" hasCustomPrompt="1"/>
          </p:nvPr>
        </p:nvSpPr>
        <p:spPr>
          <a:xfrm>
            <a:off x="6395131" y="4321312"/>
            <a:ext cx="5317444" cy="383435"/>
          </a:xfrm>
          <a:prstGeom prst="rect">
            <a:avLst/>
          </a:prstGeom>
        </p:spPr>
        <p:txBody>
          <a:bodyPr lIns="0" tIns="0" rIns="0" bIns="0"/>
          <a:lstStyle>
            <a:lvl1pPr marL="0" indent="0">
              <a:lnSpc>
                <a:spcPts val="2060"/>
              </a:lnSpc>
              <a:spcBef>
                <a:spcPts val="0"/>
              </a:spcBef>
              <a:buNone/>
              <a:defRPr sz="1800" b="1" i="0">
                <a:solidFill>
                  <a:schemeClr val="accent2"/>
                </a:solidFill>
                <a:latin typeface="Satoshi" pitchFamily="2" charset="77"/>
              </a:defRPr>
            </a:lvl1pPr>
          </a:lstStyle>
          <a:p>
            <a:pPr lvl="0"/>
            <a:r>
              <a:rPr lang="fr-FR" dirty="0"/>
              <a:t>Cliquez ici pour ajouter un </a:t>
            </a:r>
            <a:r>
              <a:rPr lang="fr-FR" dirty="0" err="1"/>
              <a:t>inter-titre</a:t>
            </a:r>
            <a:endParaRPr lang="fr-FR" dirty="0"/>
          </a:p>
        </p:txBody>
      </p:sp>
      <p:sp>
        <p:nvSpPr>
          <p:cNvPr id="10" name="Espace réservé du numéro de diapositive 3">
            <a:extLst>
              <a:ext uri="{FF2B5EF4-FFF2-40B4-BE49-F238E27FC236}">
                <a16:creationId xmlns:a16="http://schemas.microsoft.com/office/drawing/2014/main" id="{7FC5D97E-3DF5-880B-0722-0053FC857E7F}"/>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Tree>
    <p:extLst>
      <p:ext uri="{BB962C8B-B14F-4D97-AF65-F5344CB8AC3E}">
        <p14:creationId xmlns:p14="http://schemas.microsoft.com/office/powerpoint/2010/main" val="40976544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0EC93E8-71E3-4E2A-8F7C-5A495EC5FBF6}" type="datetimeFigureOut">
              <a:rPr lang="fr-FR" smtClean="0"/>
              <a:t>25/02/2026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5C1AE8-81F1-44C7-92D2-B6109C4EB1E1}" type="slidenum">
              <a:rPr lang="fr-FR" smtClean="0"/>
              <a:t>‹N°›</a:t>
            </a:fld>
            <a:endParaRPr lang="fr-FR"/>
          </a:p>
        </p:txBody>
      </p:sp>
    </p:spTree>
    <p:extLst>
      <p:ext uri="{BB962C8B-B14F-4D97-AF65-F5344CB8AC3E}">
        <p14:creationId xmlns:p14="http://schemas.microsoft.com/office/powerpoint/2010/main" val="411008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ouverture trame clai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02B0362-72D9-E77F-74B8-BDD900A349B0}"/>
              </a:ext>
            </a:extLst>
          </p:cNvPr>
          <p:cNvPicPr>
            <a:picLocks noChangeAspect="1"/>
          </p:cNvPicPr>
          <p:nvPr userDrawn="1"/>
        </p:nvPicPr>
        <p:blipFill rotWithShape="1">
          <a:blip r:embed="rId2"/>
          <a:srcRect l="12019" r="31440"/>
          <a:stretch/>
        </p:blipFill>
        <p:spPr>
          <a:xfrm>
            <a:off x="3863752" y="-501"/>
            <a:ext cx="8328248" cy="6858501"/>
          </a:xfrm>
          <a:prstGeom prst="rect">
            <a:avLst/>
          </a:prstGeom>
        </p:spPr>
      </p:pic>
      <p:pic>
        <p:nvPicPr>
          <p:cNvPr id="7" name="Image 6" descr="Une image contenant cercle, jaune, objet astronomique&#10;&#10;Description générée automatiquement">
            <a:extLst>
              <a:ext uri="{FF2B5EF4-FFF2-40B4-BE49-F238E27FC236}">
                <a16:creationId xmlns:a16="http://schemas.microsoft.com/office/drawing/2014/main" id="{70A30918-7A9D-DD57-9265-4FC71EA30A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456" t="-2" r="2862" b="-2832"/>
          <a:stretch/>
        </p:blipFill>
        <p:spPr>
          <a:xfrm>
            <a:off x="0" y="-501"/>
            <a:ext cx="6531605" cy="7052311"/>
          </a:xfrm>
          <a:prstGeom prst="rect">
            <a:avLst/>
          </a:prstGeom>
        </p:spPr>
      </p:pic>
      <p:sp>
        <p:nvSpPr>
          <p:cNvPr id="16" name="Espace réservé du titre 1">
            <a:extLst>
              <a:ext uri="{FF2B5EF4-FFF2-40B4-BE49-F238E27FC236}">
                <a16:creationId xmlns:a16="http://schemas.microsoft.com/office/drawing/2014/main" id="{0713705B-5073-A3A8-7F11-ADCE02A63EDB}"/>
              </a:ext>
            </a:extLst>
          </p:cNvPr>
          <p:cNvSpPr txBox="1">
            <a:spLocks/>
          </p:cNvSpPr>
          <p:nvPr userDrawn="1"/>
        </p:nvSpPr>
        <p:spPr>
          <a:xfrm>
            <a:off x="479425" y="3564627"/>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17" name="Espace réservé du titre 1">
            <a:extLst>
              <a:ext uri="{FF2B5EF4-FFF2-40B4-BE49-F238E27FC236}">
                <a16:creationId xmlns:a16="http://schemas.microsoft.com/office/drawing/2014/main" id="{1ADB2D1D-1287-FEEC-BE39-688D34E27AC8}"/>
              </a:ext>
            </a:extLst>
          </p:cNvPr>
          <p:cNvSpPr txBox="1">
            <a:spLocks/>
          </p:cNvSpPr>
          <p:nvPr userDrawn="1"/>
        </p:nvSpPr>
        <p:spPr>
          <a:xfrm>
            <a:off x="479425" y="3722282"/>
            <a:ext cx="5616575" cy="7478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400" b="0" i="0" kern="1200" baseline="0">
                <a:solidFill>
                  <a:schemeClr val="tx1"/>
                </a:solidFill>
                <a:latin typeface="IBM Plex Sans" panose="020B0503050203000203" pitchFamily="34" charset="0"/>
                <a:ea typeface="+mj-ea"/>
                <a:cs typeface="+mj-cs"/>
              </a:defRPr>
            </a:lvl1pPr>
          </a:lstStyle>
          <a:p>
            <a:endParaRPr lang="fr-FR" dirty="0"/>
          </a:p>
        </p:txBody>
      </p:sp>
      <p:sp>
        <p:nvSpPr>
          <p:cNvPr id="5" name="Sous-titre 2">
            <a:extLst>
              <a:ext uri="{FF2B5EF4-FFF2-40B4-BE49-F238E27FC236}">
                <a16:creationId xmlns:a16="http://schemas.microsoft.com/office/drawing/2014/main" id="{4AFA88FC-14A0-F865-9691-C00424D9F188}"/>
              </a:ext>
            </a:extLst>
          </p:cNvPr>
          <p:cNvSpPr txBox="1">
            <a:spLocks/>
          </p:cNvSpPr>
          <p:nvPr userDrawn="1"/>
        </p:nvSpPr>
        <p:spPr>
          <a:xfrm>
            <a:off x="407210" y="5897267"/>
            <a:ext cx="4871589" cy="85999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baseline="0">
                <a:solidFill>
                  <a:schemeClr val="tx1"/>
                </a:solidFill>
                <a:latin typeface="IBM Plex Sans" panose="020B050305020300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9" name="Sous-titre 2">
            <a:extLst>
              <a:ext uri="{FF2B5EF4-FFF2-40B4-BE49-F238E27FC236}">
                <a16:creationId xmlns:a16="http://schemas.microsoft.com/office/drawing/2014/main" id="{034B118D-2FAA-524A-6BA3-69F972AE27A6}"/>
              </a:ext>
            </a:extLst>
          </p:cNvPr>
          <p:cNvSpPr>
            <a:spLocks noGrp="1"/>
          </p:cNvSpPr>
          <p:nvPr>
            <p:ph type="subTitle" idx="10"/>
          </p:nvPr>
        </p:nvSpPr>
        <p:spPr>
          <a:xfrm>
            <a:off x="479424" y="4869200"/>
            <a:ext cx="5616575" cy="859998"/>
          </a:xfrm>
          <a:prstGeom prst="rect">
            <a:avLst/>
          </a:prstGeom>
        </p:spPr>
        <p:txBody>
          <a:bodyPr lIns="0" tIns="0" rIns="0" bIns="0">
            <a:normAutofit/>
          </a:bodyPr>
          <a:lstStyle>
            <a:lvl1pPr marL="0" indent="0" algn="l">
              <a:lnSpc>
                <a:spcPts val="1760"/>
              </a:lnSpc>
              <a:buNone/>
              <a:defRPr sz="1800" b="1" i="0"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11" name="Espace réservé du titre 1">
            <a:extLst>
              <a:ext uri="{FF2B5EF4-FFF2-40B4-BE49-F238E27FC236}">
                <a16:creationId xmlns:a16="http://schemas.microsoft.com/office/drawing/2014/main" id="{0A516C33-8358-C1A9-53E5-14770CC3013D}"/>
              </a:ext>
            </a:extLst>
          </p:cNvPr>
          <p:cNvSpPr>
            <a:spLocks noGrp="1"/>
          </p:cNvSpPr>
          <p:nvPr>
            <p:ph type="title"/>
          </p:nvPr>
        </p:nvSpPr>
        <p:spPr>
          <a:xfrm>
            <a:off x="479425" y="2324866"/>
            <a:ext cx="5616575" cy="1296180"/>
          </a:xfrm>
          <a:prstGeom prst="rect">
            <a:avLst/>
          </a:prstGeom>
        </p:spPr>
        <p:txBody>
          <a:bodyPr vert="horz" wrap="square" lIns="0" tIns="0" rIns="0" bIns="0" rtlCol="0" anchor="t" anchorCtr="0">
            <a:noAutofit/>
          </a:bodyPr>
          <a:lstStyle>
            <a:lvl1pPr>
              <a:lnSpc>
                <a:spcPts val="5480"/>
              </a:lnSpc>
              <a:defRPr sz="5400" b="0" i="0" baseline="0">
                <a:solidFill>
                  <a:schemeClr val="accent1"/>
                </a:solidFill>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277912064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7" name="Rectangle 16"/>
          <p:cNvSpPr/>
          <p:nvPr userDrawn="1"/>
        </p:nvSpPr>
        <p:spPr>
          <a:xfrm>
            <a:off x="0" y="2474967"/>
            <a:ext cx="12192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Titre 1"/>
          <p:cNvSpPr txBox="1">
            <a:spLocks/>
          </p:cNvSpPr>
          <p:nvPr userDrawn="1"/>
        </p:nvSpPr>
        <p:spPr>
          <a:xfrm>
            <a:off x="1982624" y="-80317"/>
            <a:ext cx="10093621" cy="11430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fr-FR" sz="2000" dirty="0">
              <a:solidFill>
                <a:srgbClr val="E75112"/>
              </a:solidFill>
              <a:latin typeface="Arial Narrow" panose="020B0606020202030204" pitchFamily="34" charset="0"/>
            </a:endParaRPr>
          </a:p>
        </p:txBody>
      </p:sp>
      <p:sp>
        <p:nvSpPr>
          <p:cNvPr id="11" name="Espace réservé du pied de page 4"/>
          <p:cNvSpPr>
            <a:spLocks noGrp="1"/>
          </p:cNvSpPr>
          <p:nvPr>
            <p:ph type="ftr" sz="quarter" idx="3"/>
          </p:nvPr>
        </p:nvSpPr>
        <p:spPr>
          <a:xfrm>
            <a:off x="1583499" y="6516000"/>
            <a:ext cx="9024000" cy="360000"/>
          </a:xfrm>
          <a:prstGeom prst="rect">
            <a:avLst/>
          </a:prstGeom>
        </p:spPr>
        <p:txBody>
          <a:bodyPr vert="horz" lIns="91440" tIns="45720" rIns="91440" bIns="45720" rtlCol="0" anchor="ctr"/>
          <a:lstStyle>
            <a:lvl1pPr algn="ctr">
              <a:defRPr sz="1200" b="1">
                <a:solidFill>
                  <a:schemeClr val="bg1"/>
                </a:solidFill>
              </a:defRPr>
            </a:lvl1pPr>
          </a:lstStyle>
          <a:p>
            <a:endParaRPr lang="fr-FR" dirty="0"/>
          </a:p>
        </p:txBody>
      </p:sp>
      <p:sp>
        <p:nvSpPr>
          <p:cNvPr id="2" name="Titre 1"/>
          <p:cNvSpPr>
            <a:spLocks noGrp="1"/>
          </p:cNvSpPr>
          <p:nvPr>
            <p:ph type="title" hasCustomPrompt="1"/>
          </p:nvPr>
        </p:nvSpPr>
        <p:spPr>
          <a:xfrm>
            <a:off x="303029" y="3068929"/>
            <a:ext cx="11773216" cy="464416"/>
          </a:xfrm>
        </p:spPr>
        <p:txBody>
          <a:bodyPr>
            <a:noAutofit/>
          </a:bodyPr>
          <a:lstStyle>
            <a:lvl1pPr algn="ctr">
              <a:defRPr sz="4000" b="0" i="0">
                <a:solidFill>
                  <a:schemeClr val="bg1"/>
                </a:solidFill>
                <a:latin typeface="+mn-lt"/>
              </a:defRPr>
            </a:lvl1pPr>
          </a:lstStyle>
          <a:p>
            <a:r>
              <a:rPr lang="fr-FR" dirty="0"/>
              <a:t>Titre de la présentation</a:t>
            </a:r>
          </a:p>
        </p:txBody>
      </p:sp>
    </p:spTree>
    <p:extLst>
      <p:ext uri="{BB962C8B-B14F-4D97-AF65-F5344CB8AC3E}">
        <p14:creationId xmlns:p14="http://schemas.microsoft.com/office/powerpoint/2010/main" val="386471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980731"/>
            <a:ext cx="10972800" cy="5145435"/>
          </a:xfrm>
          <a:prstGeom prst="rect">
            <a:avLst/>
          </a:prstGeom>
        </p:spPr>
        <p:txBody>
          <a:bodyPr/>
          <a:lstStyle>
            <a:lvl1pPr>
              <a:defRPr sz="2400">
                <a:solidFill>
                  <a:srgbClr val="0070C0"/>
                </a:solidFill>
              </a:defRPr>
            </a:lvl1pPr>
            <a:lvl2pPr>
              <a:defRPr sz="2000">
                <a:solidFill>
                  <a:srgbClr val="00294B"/>
                </a:solidFill>
              </a:defRPr>
            </a:lvl2pPr>
            <a:lvl3pPr>
              <a:defRPr sz="1800">
                <a:solidFill>
                  <a:srgbClr val="00294B"/>
                </a:solidFill>
              </a:defRPr>
            </a:lvl3pPr>
            <a:lvl4pPr>
              <a:defRPr sz="1800">
                <a:solidFill>
                  <a:srgbClr val="00294B"/>
                </a:solidFill>
              </a:defRPr>
            </a:lvl4pPr>
            <a:lvl5pPr>
              <a:defRPr sz="1800">
                <a:solidFill>
                  <a:srgbClr val="00294B"/>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a:xfrm>
            <a:off x="11088555" y="6516000"/>
            <a:ext cx="960000" cy="360000"/>
          </a:xfrm>
        </p:spPr>
        <p:txBody>
          <a:bodyPr/>
          <a:lstStyle>
            <a:lvl1pPr>
              <a:defRPr sz="1200">
                <a:solidFill>
                  <a:srgbClr val="00294B"/>
                </a:solidFill>
              </a:defRPr>
            </a:lvl1pPr>
          </a:lstStyle>
          <a:p>
            <a:fld id="{5A41D906-68FB-4FCF-A226-CB4AF2FE6205}" type="slidenum">
              <a:rPr lang="fr-FR" smtClean="0"/>
              <a:pPr/>
              <a:t>‹N°›</a:t>
            </a:fld>
            <a:endParaRPr lang="fr-FR"/>
          </a:p>
        </p:txBody>
      </p:sp>
      <p:sp>
        <p:nvSpPr>
          <p:cNvPr id="7" name="Espace réservé de la date 1">
            <a:extLst>
              <a:ext uri="{FF2B5EF4-FFF2-40B4-BE49-F238E27FC236}">
                <a16:creationId xmlns:a16="http://schemas.microsoft.com/office/drawing/2014/main" id="{88E2FC32-ED7C-FA4B-94C4-3D0E5B749275}"/>
              </a:ext>
            </a:extLst>
          </p:cNvPr>
          <p:cNvSpPr>
            <a:spLocks noGrp="1"/>
          </p:cNvSpPr>
          <p:nvPr>
            <p:ph type="dt" sz="half" idx="2"/>
          </p:nvPr>
        </p:nvSpPr>
        <p:spPr>
          <a:xfrm>
            <a:off x="5328000" y="6498000"/>
            <a:ext cx="1536000" cy="360000"/>
          </a:xfrm>
          <a:prstGeom prst="rect">
            <a:avLst/>
          </a:prstGeom>
        </p:spPr>
        <p:txBody>
          <a:bodyPr vert="horz" lIns="91440" tIns="45720" rIns="91440" bIns="45720" rtlCol="0" anchor="ctr"/>
          <a:lstStyle>
            <a:lvl1pPr algn="ctr">
              <a:defRPr sz="1200">
                <a:solidFill>
                  <a:srgbClr val="00294B"/>
                </a:solidFill>
              </a:defRPr>
            </a:lvl1pPr>
          </a:lstStyle>
          <a:p>
            <a:r>
              <a:rPr lang="fr-FR"/>
              <a:t>28/11/2023</a:t>
            </a:r>
            <a:endParaRPr lang="en-GB" dirty="0"/>
          </a:p>
        </p:txBody>
      </p:sp>
      <p:sp>
        <p:nvSpPr>
          <p:cNvPr id="8" name="Titre 1">
            <a:extLst>
              <a:ext uri="{FF2B5EF4-FFF2-40B4-BE49-F238E27FC236}">
                <a16:creationId xmlns:a16="http://schemas.microsoft.com/office/drawing/2014/main" id="{E0FE2E31-FA02-3C4D-A384-3B4F60B79652}"/>
              </a:ext>
            </a:extLst>
          </p:cNvPr>
          <p:cNvSpPr>
            <a:spLocks noGrp="1"/>
          </p:cNvSpPr>
          <p:nvPr>
            <p:ph type="title"/>
          </p:nvPr>
        </p:nvSpPr>
        <p:spPr>
          <a:xfrm>
            <a:off x="1248139" y="1"/>
            <a:ext cx="9840416" cy="820395"/>
          </a:xfrm>
          <a:prstGeom prst="rect">
            <a:avLst/>
          </a:prstGeom>
        </p:spPr>
        <p:txBody>
          <a:bodyPr>
            <a:noAutofit/>
          </a:bodyPr>
          <a:lstStyle>
            <a:lvl1pPr>
              <a:defRPr sz="3200"/>
            </a:lvl1pPr>
          </a:lstStyle>
          <a:p>
            <a:r>
              <a:rPr lang="fr-FR" dirty="0"/>
              <a:t>Modifiez le style du titre</a:t>
            </a:r>
          </a:p>
        </p:txBody>
      </p:sp>
    </p:spTree>
    <p:extLst>
      <p:ext uri="{BB962C8B-B14F-4D97-AF65-F5344CB8AC3E}">
        <p14:creationId xmlns:p14="http://schemas.microsoft.com/office/powerpoint/2010/main" val="390380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A404202-FA8C-A8E2-44F1-BD0F84357C08}"/>
              </a:ext>
            </a:extLst>
          </p:cNvPr>
          <p:cNvSpPr>
            <a:spLocks noGrp="1"/>
          </p:cNvSpPr>
          <p:nvPr>
            <p:ph type="dt" sz="half" idx="10"/>
          </p:nvPr>
        </p:nvSpPr>
        <p:spPr/>
        <p:txBody>
          <a:bodyPr/>
          <a:lstStyle>
            <a:lvl1pPr>
              <a:defRPr/>
            </a:lvl1pPr>
          </a:lstStyle>
          <a:p>
            <a:pPr>
              <a:defRPr/>
            </a:pPr>
            <a:fld id="{75753E34-7DD0-8F41-906F-5A5517BFC09B}"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B771DC94-C9D9-1ED7-F06C-90CE0A8F918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43789FE-16E4-3450-29D0-5F248CE933DC}"/>
              </a:ext>
            </a:extLst>
          </p:cNvPr>
          <p:cNvSpPr>
            <a:spLocks noGrp="1"/>
          </p:cNvSpPr>
          <p:nvPr>
            <p:ph type="sldNum" sz="quarter" idx="12"/>
          </p:nvPr>
        </p:nvSpPr>
        <p:spPr/>
        <p:txBody>
          <a:bodyPr/>
          <a:lstStyle>
            <a:lvl1pPr>
              <a:defRPr/>
            </a:lvl1pPr>
          </a:lstStyle>
          <a:p>
            <a:fld id="{054EF908-814D-8E41-A367-5BBBD8E902B5}" type="slidenum">
              <a:rPr lang="fr-FR" altLang="fr-FR"/>
              <a:pPr/>
              <a:t>‹N°›</a:t>
            </a:fld>
            <a:endParaRPr lang="fr-FR" altLang="fr-FR"/>
          </a:p>
        </p:txBody>
      </p:sp>
    </p:spTree>
    <p:extLst>
      <p:ext uri="{BB962C8B-B14F-4D97-AF65-F5344CB8AC3E}">
        <p14:creationId xmlns:p14="http://schemas.microsoft.com/office/powerpoint/2010/main" val="54410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6644A1-505E-855B-F8A5-D3E25087B821}"/>
              </a:ext>
            </a:extLst>
          </p:cNvPr>
          <p:cNvSpPr>
            <a:spLocks noGrp="1"/>
          </p:cNvSpPr>
          <p:nvPr>
            <p:ph type="dt" sz="half" idx="10"/>
          </p:nvPr>
        </p:nvSpPr>
        <p:spPr/>
        <p:txBody>
          <a:bodyPr/>
          <a:lstStyle>
            <a:lvl1pPr>
              <a:defRPr/>
            </a:lvl1pPr>
          </a:lstStyle>
          <a:p>
            <a:pPr>
              <a:defRPr/>
            </a:pPr>
            <a:fld id="{3A468DDA-0437-1B4E-8324-D78EB8C0FBC1}"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2D41E921-06EA-B38A-9C6F-F18FCD13C97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E7F4E4C-D8C2-725B-C677-6696CD9347EE}"/>
              </a:ext>
            </a:extLst>
          </p:cNvPr>
          <p:cNvSpPr>
            <a:spLocks noGrp="1"/>
          </p:cNvSpPr>
          <p:nvPr>
            <p:ph type="sldNum" sz="quarter" idx="12"/>
          </p:nvPr>
        </p:nvSpPr>
        <p:spPr/>
        <p:txBody>
          <a:bodyPr/>
          <a:lstStyle>
            <a:lvl1pPr>
              <a:defRPr/>
            </a:lvl1pPr>
          </a:lstStyle>
          <a:p>
            <a:fld id="{518068D9-7ED7-DB4B-B479-659652BC2291}" type="slidenum">
              <a:rPr lang="fr-FR" altLang="fr-FR"/>
              <a:pPr/>
              <a:t>‹N°›</a:t>
            </a:fld>
            <a:endParaRPr lang="fr-FR" altLang="fr-FR"/>
          </a:p>
        </p:txBody>
      </p:sp>
    </p:spTree>
    <p:extLst>
      <p:ext uri="{BB962C8B-B14F-4D97-AF65-F5344CB8AC3E}">
        <p14:creationId xmlns:p14="http://schemas.microsoft.com/office/powerpoint/2010/main" val="241613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C2862C2-7C6F-9B9D-B6F9-B51237491D30}"/>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3431684" y="223610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01</a:t>
            </a:r>
          </a:p>
        </p:txBody>
      </p:sp>
      <p:sp>
        <p:nvSpPr>
          <p:cNvPr id="6" name="Espace réservé du texte 4">
            <a:extLst>
              <a:ext uri="{FF2B5EF4-FFF2-40B4-BE49-F238E27FC236}">
                <a16:creationId xmlns:a16="http://schemas.microsoft.com/office/drawing/2014/main" id="{326068AC-FDED-C9AD-0727-2B7AF1D409EF}"/>
              </a:ext>
            </a:extLst>
          </p:cNvPr>
          <p:cNvSpPr>
            <a:spLocks noGrp="1"/>
          </p:cNvSpPr>
          <p:nvPr>
            <p:ph type="body" sz="quarter" idx="10" hasCustomPrompt="1"/>
          </p:nvPr>
        </p:nvSpPr>
        <p:spPr>
          <a:xfrm>
            <a:off x="4367760" y="2236105"/>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9" name="Espace réservé du texte 11">
            <a:extLst>
              <a:ext uri="{FF2B5EF4-FFF2-40B4-BE49-F238E27FC236}">
                <a16:creationId xmlns:a16="http://schemas.microsoft.com/office/drawing/2014/main" id="{89B42863-04B1-DACF-7175-514979A237B1}"/>
              </a:ext>
            </a:extLst>
          </p:cNvPr>
          <p:cNvSpPr>
            <a:spLocks noGrp="1"/>
          </p:cNvSpPr>
          <p:nvPr>
            <p:ph type="body" sz="quarter" idx="15" hasCustomPrompt="1"/>
          </p:nvPr>
        </p:nvSpPr>
        <p:spPr>
          <a:xfrm>
            <a:off x="3431684" y="287919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02</a:t>
            </a:r>
          </a:p>
        </p:txBody>
      </p:sp>
      <p:sp>
        <p:nvSpPr>
          <p:cNvPr id="10" name="Espace réservé du texte 4">
            <a:extLst>
              <a:ext uri="{FF2B5EF4-FFF2-40B4-BE49-F238E27FC236}">
                <a16:creationId xmlns:a16="http://schemas.microsoft.com/office/drawing/2014/main" id="{07FD6445-A12E-9527-7641-3881AB56CDD1}"/>
              </a:ext>
            </a:extLst>
          </p:cNvPr>
          <p:cNvSpPr>
            <a:spLocks noGrp="1"/>
          </p:cNvSpPr>
          <p:nvPr>
            <p:ph type="body" sz="quarter" idx="16" hasCustomPrompt="1"/>
          </p:nvPr>
        </p:nvSpPr>
        <p:spPr>
          <a:xfrm>
            <a:off x="4367760" y="2880246"/>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1" name="Espace réservé du texte 11">
            <a:extLst>
              <a:ext uri="{FF2B5EF4-FFF2-40B4-BE49-F238E27FC236}">
                <a16:creationId xmlns:a16="http://schemas.microsoft.com/office/drawing/2014/main" id="{0951B379-B3CF-F053-1D73-D2CDACFD4746}"/>
              </a:ext>
            </a:extLst>
          </p:cNvPr>
          <p:cNvSpPr>
            <a:spLocks noGrp="1"/>
          </p:cNvSpPr>
          <p:nvPr>
            <p:ph type="body" sz="quarter" idx="17" hasCustomPrompt="1"/>
          </p:nvPr>
        </p:nvSpPr>
        <p:spPr>
          <a:xfrm>
            <a:off x="3431684" y="352228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03</a:t>
            </a:r>
          </a:p>
        </p:txBody>
      </p:sp>
      <p:sp>
        <p:nvSpPr>
          <p:cNvPr id="12" name="Espace réservé du texte 4">
            <a:extLst>
              <a:ext uri="{FF2B5EF4-FFF2-40B4-BE49-F238E27FC236}">
                <a16:creationId xmlns:a16="http://schemas.microsoft.com/office/drawing/2014/main" id="{0F10A617-A8B7-1F89-4AEA-6893D28149CC}"/>
              </a:ext>
            </a:extLst>
          </p:cNvPr>
          <p:cNvSpPr>
            <a:spLocks noGrp="1"/>
          </p:cNvSpPr>
          <p:nvPr>
            <p:ph type="body" sz="quarter" idx="18" hasCustomPrompt="1"/>
          </p:nvPr>
        </p:nvSpPr>
        <p:spPr>
          <a:xfrm>
            <a:off x="4367760" y="3524387"/>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3" name="Espace réservé du texte 11">
            <a:extLst>
              <a:ext uri="{FF2B5EF4-FFF2-40B4-BE49-F238E27FC236}">
                <a16:creationId xmlns:a16="http://schemas.microsoft.com/office/drawing/2014/main" id="{4676FFA6-7ADA-8A34-E514-3AE4DF7BCEAE}"/>
              </a:ext>
            </a:extLst>
          </p:cNvPr>
          <p:cNvSpPr>
            <a:spLocks noGrp="1"/>
          </p:cNvSpPr>
          <p:nvPr>
            <p:ph type="body" sz="quarter" idx="19" hasCustomPrompt="1"/>
          </p:nvPr>
        </p:nvSpPr>
        <p:spPr>
          <a:xfrm>
            <a:off x="3431684" y="4165375"/>
            <a:ext cx="720100" cy="360049"/>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04</a:t>
            </a:r>
          </a:p>
        </p:txBody>
      </p:sp>
      <p:sp>
        <p:nvSpPr>
          <p:cNvPr id="8" name="Espace réservé du texte 4">
            <a:extLst>
              <a:ext uri="{FF2B5EF4-FFF2-40B4-BE49-F238E27FC236}">
                <a16:creationId xmlns:a16="http://schemas.microsoft.com/office/drawing/2014/main" id="{D40295F2-3CBA-0088-CBC2-AC1E7585212B}"/>
              </a:ext>
            </a:extLst>
          </p:cNvPr>
          <p:cNvSpPr>
            <a:spLocks noGrp="1"/>
          </p:cNvSpPr>
          <p:nvPr>
            <p:ph type="body" sz="quarter" idx="20" hasCustomPrompt="1"/>
          </p:nvPr>
        </p:nvSpPr>
        <p:spPr>
          <a:xfrm>
            <a:off x="4367760" y="4168528"/>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3" name="Espace réservé du texte 11">
            <a:extLst>
              <a:ext uri="{FF2B5EF4-FFF2-40B4-BE49-F238E27FC236}">
                <a16:creationId xmlns:a16="http://schemas.microsoft.com/office/drawing/2014/main" id="{CCC81A8D-F0EF-02FC-AE12-A08F511A7C14}"/>
              </a:ext>
            </a:extLst>
          </p:cNvPr>
          <p:cNvSpPr>
            <a:spLocks noGrp="1"/>
          </p:cNvSpPr>
          <p:nvPr>
            <p:ph type="body" sz="quarter" idx="21" hasCustomPrompt="1"/>
          </p:nvPr>
        </p:nvSpPr>
        <p:spPr>
          <a:xfrm>
            <a:off x="3431684" y="4808465"/>
            <a:ext cx="720100" cy="365303"/>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05</a:t>
            </a:r>
          </a:p>
        </p:txBody>
      </p:sp>
      <p:sp>
        <p:nvSpPr>
          <p:cNvPr id="14" name="Espace réservé du texte 4">
            <a:extLst>
              <a:ext uri="{FF2B5EF4-FFF2-40B4-BE49-F238E27FC236}">
                <a16:creationId xmlns:a16="http://schemas.microsoft.com/office/drawing/2014/main" id="{109EFE1D-BACF-65DD-CA28-B0250B6B1A1E}"/>
              </a:ext>
            </a:extLst>
          </p:cNvPr>
          <p:cNvSpPr>
            <a:spLocks noGrp="1"/>
          </p:cNvSpPr>
          <p:nvPr>
            <p:ph type="body" sz="quarter" idx="22" hasCustomPrompt="1"/>
          </p:nvPr>
        </p:nvSpPr>
        <p:spPr>
          <a:xfrm>
            <a:off x="4367760" y="4812669"/>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
        <p:nvSpPr>
          <p:cNvPr id="17" name="Espace réservé du texte 11">
            <a:extLst>
              <a:ext uri="{FF2B5EF4-FFF2-40B4-BE49-F238E27FC236}">
                <a16:creationId xmlns:a16="http://schemas.microsoft.com/office/drawing/2014/main" id="{A3F951C9-63EF-2171-E01F-398F369715B4}"/>
              </a:ext>
            </a:extLst>
          </p:cNvPr>
          <p:cNvSpPr>
            <a:spLocks noGrp="1"/>
          </p:cNvSpPr>
          <p:nvPr>
            <p:ph type="body" sz="quarter" idx="23" hasCustomPrompt="1"/>
          </p:nvPr>
        </p:nvSpPr>
        <p:spPr>
          <a:xfrm>
            <a:off x="3431684" y="5456811"/>
            <a:ext cx="720100" cy="365303"/>
          </a:xfrm>
          <a:prstGeom prst="rect">
            <a:avLst/>
          </a:prstGeom>
        </p:spPr>
        <p:txBody>
          <a:bodyPr lIns="0" tIns="0" rIns="0" bIns="0" anchor="ctr" anchorCtr="0"/>
          <a:lstStyle>
            <a:lvl1pPr marL="0" indent="0" algn="r">
              <a:lnSpc>
                <a:spcPts val="5480"/>
              </a:lnSpc>
              <a:spcBef>
                <a:spcPts val="0"/>
              </a:spcBef>
              <a:buFont typeface="Arial" panose="020B0604020202020204" pitchFamily="34" charset="0"/>
              <a:buNone/>
              <a:defRPr sz="3200" b="0" i="0">
                <a:solidFill>
                  <a:schemeClr val="accent1"/>
                </a:solidFill>
                <a:latin typeface="Calibri" panose="020F0502020204030204" pitchFamily="34" charset="0"/>
                <a:cs typeface="Calibri" panose="020F0502020204030204"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06</a:t>
            </a:r>
          </a:p>
        </p:txBody>
      </p:sp>
      <p:sp>
        <p:nvSpPr>
          <p:cNvPr id="18" name="Espace réservé du texte 4">
            <a:extLst>
              <a:ext uri="{FF2B5EF4-FFF2-40B4-BE49-F238E27FC236}">
                <a16:creationId xmlns:a16="http://schemas.microsoft.com/office/drawing/2014/main" id="{A3B00144-1958-E96E-40C2-1CCEB3C847FD}"/>
              </a:ext>
            </a:extLst>
          </p:cNvPr>
          <p:cNvSpPr>
            <a:spLocks noGrp="1"/>
          </p:cNvSpPr>
          <p:nvPr>
            <p:ph type="body" sz="quarter" idx="24" hasCustomPrompt="1"/>
          </p:nvPr>
        </p:nvSpPr>
        <p:spPr>
          <a:xfrm>
            <a:off x="4367760" y="5456811"/>
            <a:ext cx="7344815" cy="430887"/>
          </a:xfrm>
          <a:prstGeom prst="rect">
            <a:avLst/>
          </a:prstGeom>
        </p:spPr>
        <p:txBody>
          <a:bodyPr wrap="square" lIns="0" tIns="0" rIns="0" bIns="0">
            <a:spAutoFit/>
          </a:bodyPr>
          <a:lstStyle>
            <a:lvl1pPr marL="0" indent="0">
              <a:lnSpc>
                <a:spcPts val="3580"/>
              </a:lnSpc>
              <a:spcBef>
                <a:spcPts val="0"/>
              </a:spcBef>
              <a:buNone/>
              <a:defRPr sz="2600" b="1" i="0">
                <a:solidFill>
                  <a:schemeClr val="accent2"/>
                </a:solidFill>
                <a:latin typeface="Calibri" panose="020F0502020204030204" pitchFamily="34" charset="0"/>
                <a:cs typeface="Calibri" panose="020F0502020204030204"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Titre partie</a:t>
            </a:r>
          </a:p>
        </p:txBody>
      </p:sp>
    </p:spTree>
    <p:extLst>
      <p:ext uri="{BB962C8B-B14F-4D97-AF65-F5344CB8AC3E}">
        <p14:creationId xmlns:p14="http://schemas.microsoft.com/office/powerpoint/2010/main" val="403290369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36000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6" name="Espace réservé du texte 4">
            <a:extLst>
              <a:ext uri="{FF2B5EF4-FFF2-40B4-BE49-F238E27FC236}">
                <a16:creationId xmlns:a16="http://schemas.microsoft.com/office/drawing/2014/main" id="{2E3B9AF7-8B4B-A316-5524-5B19503467A0}"/>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38621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2" name="ZoneTexte 1">
            <a:extLst>
              <a:ext uri="{FF2B5EF4-FFF2-40B4-BE49-F238E27FC236}">
                <a16:creationId xmlns:a16="http://schemas.microsoft.com/office/drawing/2014/main" id="{D23F10AE-C27C-5AB3-E032-EE3CC26C55FF}"/>
              </a:ext>
            </a:extLst>
          </p:cNvPr>
          <p:cNvSpPr txBox="1"/>
          <p:nvPr userDrawn="1"/>
        </p:nvSpPr>
        <p:spPr>
          <a:xfrm>
            <a:off x="-596900" y="6248400"/>
            <a:ext cx="184731" cy="369332"/>
          </a:xfrm>
          <a:prstGeom prst="rect">
            <a:avLst/>
          </a:prstGeom>
          <a:noFill/>
        </p:spPr>
        <p:txBody>
          <a:bodyPr wrap="none" rtlCol="0">
            <a:spAutoFit/>
          </a:bodyPr>
          <a:lstStyle/>
          <a:p>
            <a:endParaRPr lang="fr-FR" dirty="0"/>
          </a:p>
        </p:txBody>
      </p:sp>
      <p:sp>
        <p:nvSpPr>
          <p:cNvPr id="3" name="Espace réservé du numéro de diapositive 3">
            <a:extLst>
              <a:ext uri="{FF2B5EF4-FFF2-40B4-BE49-F238E27FC236}">
                <a16:creationId xmlns:a16="http://schemas.microsoft.com/office/drawing/2014/main" id="{7FABFD4B-C222-E657-6113-AAB452CF7536}"/>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Tree>
    <p:extLst>
      <p:ext uri="{BB962C8B-B14F-4D97-AF65-F5344CB8AC3E}">
        <p14:creationId xmlns:p14="http://schemas.microsoft.com/office/powerpoint/2010/main" val="9529203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3F10AE-C27C-5AB3-E032-EE3CC26C55FF}"/>
              </a:ext>
            </a:extLst>
          </p:cNvPr>
          <p:cNvSpPr txBox="1"/>
          <p:nvPr userDrawn="1"/>
        </p:nvSpPr>
        <p:spPr>
          <a:xfrm>
            <a:off x="-596900" y="6248400"/>
            <a:ext cx="184731" cy="369332"/>
          </a:xfrm>
          <a:prstGeom prst="rect">
            <a:avLst/>
          </a:prstGeom>
          <a:noFill/>
        </p:spPr>
        <p:txBody>
          <a:bodyPr wrap="none" rtlCol="0">
            <a:spAutoFit/>
          </a:bodyPr>
          <a:lstStyle/>
          <a:p>
            <a:endParaRPr lang="fr-FR" dirty="0"/>
          </a:p>
        </p:txBody>
      </p:sp>
      <p:sp>
        <p:nvSpPr>
          <p:cNvPr id="4" name="Espace réservé du numéro de diapositive 3">
            <a:extLst>
              <a:ext uri="{FF2B5EF4-FFF2-40B4-BE49-F238E27FC236}">
                <a16:creationId xmlns:a16="http://schemas.microsoft.com/office/drawing/2014/main" id="{3C2862C2-7C6F-9B9D-B6F9-B51237491D30}"/>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7" name="Espace réservé du texte 11">
            <a:extLst>
              <a:ext uri="{FF2B5EF4-FFF2-40B4-BE49-F238E27FC236}">
                <a16:creationId xmlns:a16="http://schemas.microsoft.com/office/drawing/2014/main" id="{BC7FDE55-9F08-2379-3AF1-68851AAFB2BA}"/>
              </a:ext>
            </a:extLst>
          </p:cNvPr>
          <p:cNvSpPr>
            <a:spLocks noGrp="1"/>
          </p:cNvSpPr>
          <p:nvPr>
            <p:ph type="body" sz="quarter" idx="14" hasCustomPrompt="1"/>
          </p:nvPr>
        </p:nvSpPr>
        <p:spPr>
          <a:xfrm>
            <a:off x="1091510" y="2780482"/>
            <a:ext cx="1043940" cy="1224170"/>
          </a:xfrm>
          <a:prstGeom prst="rect">
            <a:avLst/>
          </a:prstGeom>
        </p:spPr>
        <p:txBody>
          <a:bodyPr lIns="0" tIns="0" rIns="0" bIns="0" anchor="ctr" anchorCtr="0"/>
          <a:lstStyle>
            <a:lvl1pPr marL="0" indent="0">
              <a:lnSpc>
                <a:spcPts val="5480"/>
              </a:lnSpc>
              <a:spcBef>
                <a:spcPts val="0"/>
              </a:spcBef>
              <a:buFont typeface="Arial" panose="020B0604020202020204" pitchFamily="34" charset="0"/>
              <a:buNone/>
              <a:defRPr sz="4000" b="0" i="0">
                <a:solidFill>
                  <a:schemeClr val="accent2"/>
                </a:solidFill>
                <a:latin typeface="IBM Plex Sans Medium" panose="020B0503050203000203" pitchFamily="34" charset="0"/>
              </a:defRPr>
            </a:lvl1pPr>
            <a:lvl2pPr marL="457200" indent="0">
              <a:buNone/>
              <a:defRPr sz="5400">
                <a:solidFill>
                  <a:schemeClr val="bg1"/>
                </a:solidFill>
              </a:defRPr>
            </a:lvl2pPr>
            <a:lvl3pPr marL="914400" indent="0">
              <a:buNone/>
              <a:defRPr sz="5400"/>
            </a:lvl3pPr>
            <a:lvl4pPr marL="1371600" indent="0">
              <a:buNone/>
              <a:defRPr sz="5400"/>
            </a:lvl4pPr>
            <a:lvl5pPr marL="1828800" indent="0">
              <a:buNone/>
              <a:defRPr sz="5400"/>
            </a:lvl5pPr>
          </a:lstStyle>
          <a:p>
            <a:pPr lvl="0"/>
            <a:r>
              <a:rPr lang="fr-FR" dirty="0"/>
              <a:t>00</a:t>
            </a:r>
          </a:p>
        </p:txBody>
      </p:sp>
      <p:sp>
        <p:nvSpPr>
          <p:cNvPr id="8" name="Espace réservé du texte 22">
            <a:extLst>
              <a:ext uri="{FF2B5EF4-FFF2-40B4-BE49-F238E27FC236}">
                <a16:creationId xmlns:a16="http://schemas.microsoft.com/office/drawing/2014/main" id="{C85F8CE8-4C32-6E4F-1E02-1D81174C04D5}"/>
              </a:ext>
            </a:extLst>
          </p:cNvPr>
          <p:cNvSpPr>
            <a:spLocks noGrp="1"/>
          </p:cNvSpPr>
          <p:nvPr>
            <p:ph type="body" sz="quarter" idx="17" hasCustomPrompt="1"/>
          </p:nvPr>
        </p:nvSpPr>
        <p:spPr>
          <a:xfrm>
            <a:off x="2423695" y="2896224"/>
            <a:ext cx="6866782" cy="1239955"/>
          </a:xfrm>
          <a:prstGeom prst="rect">
            <a:avLst/>
          </a:prstGeom>
        </p:spPr>
        <p:txBody>
          <a:bodyPr lIns="0" tIns="0" rIns="0" bIns="0" anchor="ctr" anchorCtr="0">
            <a:spAutoFit/>
          </a:bodyPr>
          <a:lstStyle>
            <a:lvl1pPr marL="0" indent="0">
              <a:lnSpc>
                <a:spcPts val="4760"/>
              </a:lnSpc>
              <a:spcBef>
                <a:spcPts val="0"/>
              </a:spcBef>
              <a:buNone/>
              <a:defRPr sz="5000" b="1" i="0">
                <a:solidFill>
                  <a:schemeClr val="accent1"/>
                </a:solidFill>
                <a:latin typeface="IBM Plex Sans SemiBold" panose="020B0503050203000203" pitchFamily="34" charset="0"/>
              </a:defRPr>
            </a:lvl1pPr>
          </a:lstStyle>
          <a:p>
            <a:pPr lvl="0"/>
            <a:r>
              <a:rPr lang="fr-FR" dirty="0"/>
              <a:t>CLIQUEZ ICI POUR AJOUTER UN TITRE</a:t>
            </a:r>
          </a:p>
        </p:txBody>
      </p:sp>
      <p:pic>
        <p:nvPicPr>
          <p:cNvPr id="6" name="Image 5" descr="Une image contenant cercle, jaune, objet astronomique&#10;&#10;Description générée automatiquement">
            <a:extLst>
              <a:ext uri="{FF2B5EF4-FFF2-40B4-BE49-F238E27FC236}">
                <a16:creationId xmlns:a16="http://schemas.microsoft.com/office/drawing/2014/main" id="{498EBA69-6F46-A391-2FF1-20B5565FEF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740"/>
          <a:stretch/>
        </p:blipFill>
        <p:spPr>
          <a:xfrm>
            <a:off x="-412170" y="-61827"/>
            <a:ext cx="4071789" cy="6948116"/>
          </a:xfrm>
          <a:prstGeom prst="rect">
            <a:avLst/>
          </a:prstGeom>
        </p:spPr>
      </p:pic>
    </p:spTree>
    <p:extLst>
      <p:ext uri="{BB962C8B-B14F-4D97-AF65-F5344CB8AC3E}">
        <p14:creationId xmlns:p14="http://schemas.microsoft.com/office/powerpoint/2010/main" val="16231577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 image 2">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1844780"/>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3" name="Espace réservé pour une image  12">
            <a:extLst>
              <a:ext uri="{FF2B5EF4-FFF2-40B4-BE49-F238E27FC236}">
                <a16:creationId xmlns:a16="http://schemas.microsoft.com/office/drawing/2014/main" id="{222FE178-A241-7B1D-DCC0-C29EA0ECBD31}"/>
              </a:ext>
            </a:extLst>
          </p:cNvPr>
          <p:cNvSpPr>
            <a:spLocks noGrp="1"/>
          </p:cNvSpPr>
          <p:nvPr>
            <p:ph type="pic" sz="quarter" idx="13"/>
          </p:nvPr>
        </p:nvSpPr>
        <p:spPr>
          <a:xfrm>
            <a:off x="6107092" y="-4468"/>
            <a:ext cx="6084907" cy="6386218"/>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3687187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graph">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5616575" cy="923330"/>
          </a:xfrm>
          <a:prstGeom prst="rect">
            <a:avLst/>
          </a:prstGeom>
        </p:spPr>
        <p:txBody>
          <a:bodyPr lIns="0" tIns="0" rIns="360000" bIns="0">
            <a:spAutoFit/>
          </a:bodyPr>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057824"/>
            <a:ext cx="5616575" cy="214482"/>
          </a:xfrm>
          <a:prstGeom prst="rect">
            <a:avLst/>
          </a:prstGeom>
        </p:spPr>
        <p:txBody>
          <a:bodyPr lIns="0" tIns="0" rIns="360000" bIns="0">
            <a:spAutoFit/>
          </a:bodyPr>
          <a:lstStyle>
            <a:lvl1pPr marL="0" indent="0">
              <a:lnSpc>
                <a:spcPts val="1780"/>
              </a:lnSpc>
              <a:spcBef>
                <a:spcPts val="0"/>
              </a:spcBef>
              <a:buNone/>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C8FCD51C-FC81-F340-8245-EEE1BBB1F729}"/>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4">
            <a:extLst>
              <a:ext uri="{FF2B5EF4-FFF2-40B4-BE49-F238E27FC236}">
                <a16:creationId xmlns:a16="http://schemas.microsoft.com/office/drawing/2014/main" id="{65CA1DBB-A8B1-5E5C-B650-A8BDB4975F48}"/>
              </a:ext>
            </a:extLst>
          </p:cNvPr>
          <p:cNvSpPr>
            <a:spLocks noGrp="1"/>
          </p:cNvSpPr>
          <p:nvPr>
            <p:ph type="body" sz="quarter" idx="11" hasCustomPrompt="1"/>
          </p:nvPr>
        </p:nvSpPr>
        <p:spPr>
          <a:xfrm>
            <a:off x="490517" y="1746296"/>
            <a:ext cx="5616575" cy="692497"/>
          </a:xfrm>
          <a:prstGeom prst="rect">
            <a:avLst/>
          </a:prstGeom>
        </p:spPr>
        <p:txBody>
          <a:bodyPr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22600098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chiffres clé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49630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849107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2" name="Rectangle 1">
            <a:extLst>
              <a:ext uri="{FF2B5EF4-FFF2-40B4-BE49-F238E27FC236}">
                <a16:creationId xmlns:a16="http://schemas.microsoft.com/office/drawing/2014/main" id="{14901CE5-4B7E-FB21-F9F6-539DE5DD7034}"/>
              </a:ext>
            </a:extLst>
          </p:cNvPr>
          <p:cNvSpPr/>
          <p:nvPr userDrawn="1"/>
        </p:nvSpPr>
        <p:spPr>
          <a:xfrm>
            <a:off x="8975725" y="0"/>
            <a:ext cx="3216275" cy="6870716"/>
          </a:xfrm>
          <a:prstGeom prst="rect">
            <a:avLst/>
          </a:prstGeom>
          <a:solidFill>
            <a:srgbClr val="FFEB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2"/>
              </a:solidFill>
            </a:endParaRPr>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2"/>
              </a:solidFill>
            </a:endParaRPr>
          </a:p>
        </p:txBody>
      </p:sp>
      <p:sp>
        <p:nvSpPr>
          <p:cNvPr id="63" name="Espace réservé du texte 22">
            <a:extLst>
              <a:ext uri="{FF2B5EF4-FFF2-40B4-BE49-F238E27FC236}">
                <a16:creationId xmlns:a16="http://schemas.microsoft.com/office/drawing/2014/main" id="{CD23C1B5-12BA-77A4-2894-839BA495D5FB}"/>
              </a:ext>
            </a:extLst>
          </p:cNvPr>
          <p:cNvSpPr>
            <a:spLocks noGrp="1"/>
          </p:cNvSpPr>
          <p:nvPr>
            <p:ph type="body" sz="quarter" idx="21" hasCustomPrompt="1"/>
          </p:nvPr>
        </p:nvSpPr>
        <p:spPr>
          <a:xfrm>
            <a:off x="9686542" y="1348114"/>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4" name="Espace réservé du texte 4">
            <a:extLst>
              <a:ext uri="{FF2B5EF4-FFF2-40B4-BE49-F238E27FC236}">
                <a16:creationId xmlns:a16="http://schemas.microsoft.com/office/drawing/2014/main" id="{56EE022F-7B46-D28C-F0E2-E20586B03AF4}"/>
              </a:ext>
            </a:extLst>
          </p:cNvPr>
          <p:cNvSpPr>
            <a:spLocks noGrp="1"/>
          </p:cNvSpPr>
          <p:nvPr>
            <p:ph type="body" sz="quarter" idx="22" hasCustomPrompt="1"/>
          </p:nvPr>
        </p:nvSpPr>
        <p:spPr>
          <a:xfrm>
            <a:off x="9686543" y="2093149"/>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5" name="Espace réservé du texte 22">
            <a:extLst>
              <a:ext uri="{FF2B5EF4-FFF2-40B4-BE49-F238E27FC236}">
                <a16:creationId xmlns:a16="http://schemas.microsoft.com/office/drawing/2014/main" id="{B6F22FC3-82C5-7721-8B13-FB51E9F31E63}"/>
              </a:ext>
            </a:extLst>
          </p:cNvPr>
          <p:cNvSpPr>
            <a:spLocks noGrp="1"/>
          </p:cNvSpPr>
          <p:nvPr>
            <p:ph type="body" sz="quarter" idx="23" hasCustomPrompt="1"/>
          </p:nvPr>
        </p:nvSpPr>
        <p:spPr>
          <a:xfrm>
            <a:off x="9686542" y="310174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6" name="Espace réservé du texte 4">
            <a:extLst>
              <a:ext uri="{FF2B5EF4-FFF2-40B4-BE49-F238E27FC236}">
                <a16:creationId xmlns:a16="http://schemas.microsoft.com/office/drawing/2014/main" id="{F6C38953-8660-7EF7-C0F4-A2EAFA3B3CD0}"/>
              </a:ext>
            </a:extLst>
          </p:cNvPr>
          <p:cNvSpPr>
            <a:spLocks noGrp="1"/>
          </p:cNvSpPr>
          <p:nvPr>
            <p:ph type="body" sz="quarter" idx="24" hasCustomPrompt="1"/>
          </p:nvPr>
        </p:nvSpPr>
        <p:spPr>
          <a:xfrm>
            <a:off x="9686543" y="384677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67" name="Espace réservé du texte 22">
            <a:extLst>
              <a:ext uri="{FF2B5EF4-FFF2-40B4-BE49-F238E27FC236}">
                <a16:creationId xmlns:a16="http://schemas.microsoft.com/office/drawing/2014/main" id="{41D1E597-9B97-352C-7631-F4241F6EA8CC}"/>
              </a:ext>
            </a:extLst>
          </p:cNvPr>
          <p:cNvSpPr>
            <a:spLocks noGrp="1"/>
          </p:cNvSpPr>
          <p:nvPr>
            <p:ph type="body" sz="quarter" idx="25" hasCustomPrompt="1"/>
          </p:nvPr>
        </p:nvSpPr>
        <p:spPr>
          <a:xfrm>
            <a:off x="9686542" y="4855183"/>
            <a:ext cx="1306138" cy="574792"/>
          </a:xfrm>
          <a:prstGeom prst="rect">
            <a:avLst/>
          </a:prstGeom>
        </p:spPr>
        <p:txBody>
          <a:bodyPr lIns="0" tIns="0" rIns="0" bIns="0"/>
          <a:lstStyle>
            <a:lvl1pPr marL="0" indent="0">
              <a:lnSpc>
                <a:spcPts val="5060"/>
              </a:lnSpc>
              <a:spcBef>
                <a:spcPts val="0"/>
              </a:spcBef>
              <a:buNone/>
              <a:defRPr sz="4000" b="0" i="0">
                <a:solidFill>
                  <a:schemeClr val="accent1"/>
                </a:solidFill>
                <a:latin typeface="IBM Plex Sans Medium" panose="020B0503050203000203" pitchFamily="34" charset="0"/>
              </a:defRPr>
            </a:lvl1pPr>
          </a:lstStyle>
          <a:p>
            <a:pPr lvl="0"/>
            <a:r>
              <a:rPr lang="fr-FR" dirty="0"/>
              <a:t>00%</a:t>
            </a:r>
          </a:p>
        </p:txBody>
      </p:sp>
      <p:sp>
        <p:nvSpPr>
          <p:cNvPr id="68" name="Espace réservé du texte 4">
            <a:extLst>
              <a:ext uri="{FF2B5EF4-FFF2-40B4-BE49-F238E27FC236}">
                <a16:creationId xmlns:a16="http://schemas.microsoft.com/office/drawing/2014/main" id="{6C0CDED2-172D-9BFA-768D-951A323681D8}"/>
              </a:ext>
            </a:extLst>
          </p:cNvPr>
          <p:cNvSpPr>
            <a:spLocks noGrp="1"/>
          </p:cNvSpPr>
          <p:nvPr>
            <p:ph type="body" sz="quarter" idx="26" hasCustomPrompt="1"/>
          </p:nvPr>
        </p:nvSpPr>
        <p:spPr>
          <a:xfrm>
            <a:off x="9686543" y="5600218"/>
            <a:ext cx="2026032" cy="648090"/>
          </a:xfrm>
          <a:prstGeom prst="rect">
            <a:avLst/>
          </a:prstGeom>
        </p:spPr>
        <p:txBody>
          <a:bodyPr lIns="0" tIns="0" rIns="0" bIns="0"/>
          <a:lstStyle>
            <a:lvl1pPr marL="0" indent="0">
              <a:lnSpc>
                <a:spcPts val="1780"/>
              </a:lnSpc>
              <a:spcBef>
                <a:spcPts val="0"/>
              </a:spcBef>
              <a:buFont typeface="Arial" panose="020B0604020202020204" pitchFamily="34" charset="0"/>
              <a:buNone/>
              <a:defRPr sz="1400" b="0" i="0">
                <a:solidFill>
                  <a:schemeClr val="accent1"/>
                </a:solidFill>
                <a:latin typeface="Satoshi Medium"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p:txBody>
      </p:sp>
      <p:sp>
        <p:nvSpPr>
          <p:cNvPr id="4" name="Espace réservé du texte 4">
            <a:extLst>
              <a:ext uri="{FF2B5EF4-FFF2-40B4-BE49-F238E27FC236}">
                <a16:creationId xmlns:a16="http://schemas.microsoft.com/office/drawing/2014/main" id="{12A3BBBA-BE0C-4144-EE3E-6508402B9617}"/>
              </a:ext>
            </a:extLst>
          </p:cNvPr>
          <p:cNvSpPr>
            <a:spLocks noGrp="1"/>
          </p:cNvSpPr>
          <p:nvPr>
            <p:ph type="body" sz="quarter" idx="11" hasCustomPrompt="1"/>
          </p:nvPr>
        </p:nvSpPr>
        <p:spPr>
          <a:xfrm>
            <a:off x="490517" y="1746296"/>
            <a:ext cx="8479978"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3818014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image verticale">
    <p:spTree>
      <p:nvGrpSpPr>
        <p:cNvPr id="1" name=""/>
        <p:cNvGrpSpPr/>
        <p:nvPr/>
      </p:nvGrpSpPr>
      <p:grpSpPr>
        <a:xfrm>
          <a:off x="0" y="0"/>
          <a:ext cx="0" cy="0"/>
          <a:chOff x="0" y="0"/>
          <a:chExt cx="0" cy="0"/>
        </a:xfrm>
      </p:grpSpPr>
      <p:sp>
        <p:nvSpPr>
          <p:cNvPr id="4" name="Espace réservé pour une image  12">
            <a:extLst>
              <a:ext uri="{FF2B5EF4-FFF2-40B4-BE49-F238E27FC236}">
                <a16:creationId xmlns:a16="http://schemas.microsoft.com/office/drawing/2014/main" id="{85F28F63-4410-51B3-C874-613F837CDD33}"/>
              </a:ext>
            </a:extLst>
          </p:cNvPr>
          <p:cNvSpPr>
            <a:spLocks noGrp="1"/>
          </p:cNvSpPr>
          <p:nvPr>
            <p:ph type="pic" sz="quarter" idx="27"/>
          </p:nvPr>
        </p:nvSpPr>
        <p:spPr>
          <a:xfrm>
            <a:off x="8975724" y="0"/>
            <a:ext cx="3216275" cy="6858000"/>
          </a:xfrm>
          <a:prstGeom prst="rect">
            <a:avLst/>
          </a:prstGeom>
          <a:solidFill>
            <a:schemeClr val="bg1">
              <a:lumMod val="85000"/>
            </a:schemeClr>
          </a:solidFill>
        </p:spPr>
        <p:txBody>
          <a:bodyPr anchor="ctr" anchorCtr="0"/>
          <a:lstStyle>
            <a:lvl1pPr algn="ctr">
              <a:defRPr sz="1200" b="0" i="0">
                <a:solidFill>
                  <a:schemeClr val="tx2"/>
                </a:solidFill>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849630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849630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Espace réservé du texte 4">
            <a:extLst>
              <a:ext uri="{FF2B5EF4-FFF2-40B4-BE49-F238E27FC236}">
                <a16:creationId xmlns:a16="http://schemas.microsoft.com/office/drawing/2014/main" id="{94F2418C-1DFC-48A6-A831-8BCFB6B37FB3}"/>
              </a:ext>
            </a:extLst>
          </p:cNvPr>
          <p:cNvSpPr>
            <a:spLocks noGrp="1"/>
          </p:cNvSpPr>
          <p:nvPr>
            <p:ph type="body" sz="quarter" idx="11" hasCustomPrompt="1"/>
          </p:nvPr>
        </p:nvSpPr>
        <p:spPr>
          <a:xfrm>
            <a:off x="490517" y="1746296"/>
            <a:ext cx="8496300"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10040912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e + image vertical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C9938B6-C03C-6102-AB56-55B2C5844F08}"/>
              </a:ext>
            </a:extLst>
          </p:cNvPr>
          <p:cNvSpPr>
            <a:spLocks noGrp="1"/>
          </p:cNvSpPr>
          <p:nvPr>
            <p:ph type="body" sz="quarter" idx="10" hasCustomPrompt="1"/>
          </p:nvPr>
        </p:nvSpPr>
        <p:spPr>
          <a:xfrm>
            <a:off x="479425" y="476250"/>
            <a:ext cx="11233150" cy="1080490"/>
          </a:xfrm>
          <a:prstGeom prst="rect">
            <a:avLst/>
          </a:prstGeom>
        </p:spPr>
        <p:txBody>
          <a:bodyPr lIns="0" tIns="0" rIns="360000" bIns="0"/>
          <a:lstStyle>
            <a:lvl1pPr marL="0" indent="0">
              <a:lnSpc>
                <a:spcPts val="3580"/>
              </a:lnSpc>
              <a:spcBef>
                <a:spcPts val="0"/>
              </a:spcBef>
              <a:buNone/>
              <a:defRPr sz="3400" b="1" i="0">
                <a:solidFill>
                  <a:schemeClr val="accent1"/>
                </a:solidFill>
                <a:latin typeface="IBM Plex Sans SemiBold"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titre</a:t>
            </a:r>
          </a:p>
        </p:txBody>
      </p:sp>
      <p:sp>
        <p:nvSpPr>
          <p:cNvPr id="10" name="Espace réservé du texte 4">
            <a:extLst>
              <a:ext uri="{FF2B5EF4-FFF2-40B4-BE49-F238E27FC236}">
                <a16:creationId xmlns:a16="http://schemas.microsoft.com/office/drawing/2014/main" id="{58633BF5-108A-77A3-84FF-E4F0D2FE1B68}"/>
              </a:ext>
            </a:extLst>
          </p:cNvPr>
          <p:cNvSpPr>
            <a:spLocks noGrp="1"/>
          </p:cNvSpPr>
          <p:nvPr>
            <p:ph type="body" sz="quarter" idx="12" hasCustomPrompt="1"/>
          </p:nvPr>
        </p:nvSpPr>
        <p:spPr>
          <a:xfrm>
            <a:off x="479425" y="3717040"/>
            <a:ext cx="11233150" cy="906980"/>
          </a:xfrm>
          <a:prstGeom prst="rect">
            <a:avLst/>
          </a:prstGeom>
        </p:spPr>
        <p:txBody>
          <a:bodyPr lIns="0" tIns="0" rIns="360000" bIns="0">
            <a:spAutoFit/>
          </a:bodyPr>
          <a:lstStyle>
            <a:lvl1pPr marL="285750" indent="-285750">
              <a:lnSpc>
                <a:spcPts val="1780"/>
              </a:lnSpc>
              <a:spcBef>
                <a:spcPts val="0"/>
              </a:spcBef>
              <a:buFont typeface="Arial" panose="020B0604020202020204" pitchFamily="34" charset="0"/>
              <a:buChar char="•"/>
              <a:defRPr sz="1400" b="1" i="0">
                <a:solidFill>
                  <a:srgbClr val="000000"/>
                </a:solidFill>
                <a:latin typeface="Satoshi" pitchFamily="2" charset="77"/>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marL="285750" marR="0" lvl="0" indent="-285750" algn="l" defTabSz="914400" rtl="0" eaLnBrk="1" fontAlgn="auto" latinLnBrk="0" hangingPunct="1">
              <a:lnSpc>
                <a:spcPts val="1780"/>
              </a:lnSpc>
              <a:spcBef>
                <a:spcPts val="0"/>
              </a:spcBef>
              <a:spcAft>
                <a:spcPts val="0"/>
              </a:spcAft>
              <a:buClrTx/>
              <a:buSzTx/>
              <a:buFont typeface="Arial" panose="020B0604020202020204" pitchFamily="34" charset="0"/>
              <a:buChar char="•"/>
              <a:tabLst/>
              <a:defRPr/>
            </a:pPr>
            <a:r>
              <a:rPr lang="fr-FR" dirty="0"/>
              <a:t>Cliquez ici pour ajouter du texte courant</a:t>
            </a:r>
          </a:p>
          <a:p>
            <a:pPr lvl="0"/>
            <a:endParaRPr lang="fr-FR" dirty="0"/>
          </a:p>
        </p:txBody>
      </p:sp>
      <p:sp>
        <p:nvSpPr>
          <p:cNvPr id="15" name="Espace réservé du numéro de diapositive 3">
            <a:extLst>
              <a:ext uri="{FF2B5EF4-FFF2-40B4-BE49-F238E27FC236}">
                <a16:creationId xmlns:a16="http://schemas.microsoft.com/office/drawing/2014/main" id="{2E0B094D-9DCF-97E2-56AE-F005BF30B675}"/>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fld id="{2C0A5345-16E1-8A41-8897-3EFCC67CC932}" type="slidenum">
              <a:rPr lang="fr-FR" smtClean="0"/>
              <a:pPr/>
              <a:t>‹N°›</a:t>
            </a:fld>
            <a:endParaRPr lang="fr-FR" dirty="0"/>
          </a:p>
        </p:txBody>
      </p:sp>
      <p:sp>
        <p:nvSpPr>
          <p:cNvPr id="18" name="ZoneTexte 17">
            <a:extLst>
              <a:ext uri="{FF2B5EF4-FFF2-40B4-BE49-F238E27FC236}">
                <a16:creationId xmlns:a16="http://schemas.microsoft.com/office/drawing/2014/main" id="{115CD81F-8F63-A783-1CD5-DECD422D7F84}"/>
              </a:ext>
            </a:extLst>
          </p:cNvPr>
          <p:cNvSpPr txBox="1"/>
          <p:nvPr userDrawn="1"/>
        </p:nvSpPr>
        <p:spPr>
          <a:xfrm>
            <a:off x="11402568" y="6501384"/>
            <a:ext cx="184731" cy="369332"/>
          </a:xfrm>
          <a:prstGeom prst="rect">
            <a:avLst/>
          </a:prstGeom>
          <a:noFill/>
        </p:spPr>
        <p:txBody>
          <a:bodyPr wrap="none" rtlCol="0">
            <a:spAutoFit/>
          </a:bodyPr>
          <a:lstStyle/>
          <a:p>
            <a:endParaRPr lang="fr-FR" dirty="0"/>
          </a:p>
        </p:txBody>
      </p:sp>
      <p:sp>
        <p:nvSpPr>
          <p:cNvPr id="8" name="Sous-titre 2">
            <a:extLst>
              <a:ext uri="{FF2B5EF4-FFF2-40B4-BE49-F238E27FC236}">
                <a16:creationId xmlns:a16="http://schemas.microsoft.com/office/drawing/2014/main" id="{C1932475-7A8A-6E7B-34D2-C187452DBDD4}"/>
              </a:ext>
            </a:extLst>
          </p:cNvPr>
          <p:cNvSpPr txBox="1">
            <a:spLocks/>
          </p:cNvSpPr>
          <p:nvPr userDrawn="1"/>
        </p:nvSpPr>
        <p:spPr>
          <a:xfrm>
            <a:off x="9193212" y="2339069"/>
            <a:ext cx="5616575" cy="859998"/>
          </a:xfrm>
          <a:prstGeom prst="rect">
            <a:avLst/>
          </a:prstGeom>
        </p:spPr>
        <p:txBody>
          <a:bodyPr lIns="0" tIns="0" rIns="0" bIns="0">
            <a:normAutofit/>
          </a:bodyPr>
          <a:lstStyle>
            <a:lvl1pPr marL="0" indent="0" algn="l" defTabSz="914400" rtl="0" eaLnBrk="1" latinLnBrk="0" hangingPunct="1">
              <a:lnSpc>
                <a:spcPts val="1760"/>
              </a:lnSpc>
              <a:spcBef>
                <a:spcPts val="1000"/>
              </a:spcBef>
              <a:buFont typeface="Arial" panose="020B0604020202020204" pitchFamily="34" charset="0"/>
              <a:buNone/>
              <a:defRPr sz="1800" b="1" i="0" kern="1200" baseline="0">
                <a:solidFill>
                  <a:srgbClr val="11284B"/>
                </a:solidFill>
                <a:latin typeface="Satoshi"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61" name="Espace réservé du texte 10">
            <a:extLst>
              <a:ext uri="{FF2B5EF4-FFF2-40B4-BE49-F238E27FC236}">
                <a16:creationId xmlns:a16="http://schemas.microsoft.com/office/drawing/2014/main" id="{004A83C6-DC1E-F624-88B8-9073501B346E}"/>
              </a:ext>
            </a:extLst>
          </p:cNvPr>
          <p:cNvSpPr txBox="1">
            <a:spLocks/>
          </p:cNvSpPr>
          <p:nvPr userDrawn="1"/>
        </p:nvSpPr>
        <p:spPr>
          <a:xfrm>
            <a:off x="9838942" y="5007583"/>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62" name="Espace réservé du texte 10">
            <a:extLst>
              <a:ext uri="{FF2B5EF4-FFF2-40B4-BE49-F238E27FC236}">
                <a16:creationId xmlns:a16="http://schemas.microsoft.com/office/drawing/2014/main" id="{ADE28056-A7DE-9F78-B761-FABCA8CD58EB}"/>
              </a:ext>
            </a:extLst>
          </p:cNvPr>
          <p:cNvSpPr txBox="1">
            <a:spLocks/>
          </p:cNvSpPr>
          <p:nvPr userDrawn="1"/>
        </p:nvSpPr>
        <p:spPr>
          <a:xfrm>
            <a:off x="9648515" y="4875601"/>
            <a:ext cx="1306138" cy="574792"/>
          </a:xfrm>
          <a:prstGeom prst="rect">
            <a:avLst/>
          </a:prstGeom>
        </p:spPr>
        <p:txBody>
          <a:bodyPr lIns="0" tIns="0" rIns="0" bIns="0"/>
          <a:lstStyle>
            <a:lvl1pPr marL="0" indent="0" algn="l" defTabSz="914400" rtl="0" eaLnBrk="1" latinLnBrk="0" hangingPunct="1">
              <a:lnSpc>
                <a:spcPts val="5060"/>
              </a:lnSpc>
              <a:spcBef>
                <a:spcPts val="0"/>
              </a:spcBef>
              <a:buFont typeface="Arial" panose="020B0604020202020204" pitchFamily="34" charset="0"/>
              <a:buNone/>
              <a:defRPr sz="4000" b="1" i="0" kern="1200">
                <a:solidFill>
                  <a:srgbClr val="11284B"/>
                </a:solidFill>
                <a:latin typeface="Satoshi"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 name="Espace réservé du texte 4">
            <a:extLst>
              <a:ext uri="{FF2B5EF4-FFF2-40B4-BE49-F238E27FC236}">
                <a16:creationId xmlns:a16="http://schemas.microsoft.com/office/drawing/2014/main" id="{CC20F23C-BF47-14DB-BDE9-56E947A879B0}"/>
              </a:ext>
            </a:extLst>
          </p:cNvPr>
          <p:cNvSpPr>
            <a:spLocks noGrp="1"/>
          </p:cNvSpPr>
          <p:nvPr>
            <p:ph type="body" sz="quarter" idx="11" hasCustomPrompt="1"/>
          </p:nvPr>
        </p:nvSpPr>
        <p:spPr>
          <a:xfrm>
            <a:off x="490517" y="1746296"/>
            <a:ext cx="11233150" cy="692497"/>
          </a:xfrm>
          <a:prstGeom prst="rect">
            <a:avLst/>
          </a:prstGeom>
        </p:spPr>
        <p:txBody>
          <a:bodyPr wrap="square" lIns="0" tIns="0" rIns="360000" bIns="0">
            <a:spAutoFit/>
          </a:bodyPr>
          <a:lstStyle>
            <a:lvl1pPr marL="0" indent="0">
              <a:lnSpc>
                <a:spcPts val="2680"/>
              </a:lnSpc>
              <a:spcBef>
                <a:spcPts val="0"/>
              </a:spcBef>
              <a:buNone/>
              <a:defRPr sz="2300" b="0" i="0">
                <a:solidFill>
                  <a:schemeClr val="accent2"/>
                </a:solidFill>
                <a:latin typeface="IBM Plex Sans Medium" panose="020B0503050203000203" pitchFamily="34" charset="0"/>
              </a:defRPr>
            </a:lvl1pPr>
            <a:lvl2pPr marL="457200" indent="0">
              <a:lnSpc>
                <a:spcPts val="3580"/>
              </a:lnSpc>
              <a:buNone/>
              <a:defRPr sz="3400" b="1" i="0">
                <a:solidFill>
                  <a:srgbClr val="11284B"/>
                </a:solidFill>
                <a:latin typeface="IBM Plex Sans SemiBold" panose="020B0503050203000203" pitchFamily="34" charset="0"/>
              </a:defRPr>
            </a:lvl2pPr>
            <a:lvl3pPr marL="914400" indent="0">
              <a:lnSpc>
                <a:spcPts val="3580"/>
              </a:lnSpc>
              <a:buNone/>
              <a:defRPr sz="3400" b="1" i="0">
                <a:solidFill>
                  <a:srgbClr val="11284B"/>
                </a:solidFill>
                <a:latin typeface="IBM Plex Sans SemiBold" panose="020B0503050203000203" pitchFamily="34" charset="0"/>
              </a:defRPr>
            </a:lvl3pPr>
            <a:lvl4pPr marL="1371600" indent="0">
              <a:lnSpc>
                <a:spcPts val="3580"/>
              </a:lnSpc>
              <a:buNone/>
              <a:defRPr sz="3400" b="1" i="0">
                <a:solidFill>
                  <a:srgbClr val="11284B"/>
                </a:solidFill>
                <a:latin typeface="IBM Plex Sans SemiBold" panose="020B0503050203000203" pitchFamily="34" charset="0"/>
              </a:defRPr>
            </a:lvl4pPr>
            <a:lvl5pPr marL="1828800" indent="0">
              <a:lnSpc>
                <a:spcPts val="3580"/>
              </a:lnSpc>
              <a:buNone/>
              <a:defRPr sz="3400" b="1" i="0">
                <a:solidFill>
                  <a:srgbClr val="11284B"/>
                </a:solidFill>
                <a:latin typeface="IBM Plex Sans SemiBold" panose="020B0503050203000203" pitchFamily="34" charset="0"/>
              </a:defRPr>
            </a:lvl5pPr>
          </a:lstStyle>
          <a:p>
            <a:pPr lvl="0"/>
            <a:r>
              <a:rPr lang="fr-FR" dirty="0"/>
              <a:t>Cliquez ici pour</a:t>
            </a:r>
            <a:br>
              <a:rPr lang="fr-FR" dirty="0"/>
            </a:br>
            <a:r>
              <a:rPr lang="fr-FR" dirty="0"/>
              <a:t>ajouter un sous-titre</a:t>
            </a:r>
          </a:p>
        </p:txBody>
      </p:sp>
    </p:spTree>
    <p:extLst>
      <p:ext uri="{BB962C8B-B14F-4D97-AF65-F5344CB8AC3E}">
        <p14:creationId xmlns:p14="http://schemas.microsoft.com/office/powerpoint/2010/main" val="24577784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D0B296EA-8DD1-32CE-EE02-78080F6269B4}"/>
              </a:ext>
            </a:extLst>
          </p:cNvPr>
          <p:cNvSpPr>
            <a:spLocks noGrp="1"/>
          </p:cNvSpPr>
          <p:nvPr>
            <p:ph type="sldNum" sz="quarter" idx="4"/>
          </p:nvPr>
        </p:nvSpPr>
        <p:spPr>
          <a:xfrm>
            <a:off x="11064690" y="6398133"/>
            <a:ext cx="947310" cy="398541"/>
          </a:xfrm>
          <a:prstGeom prst="rect">
            <a:avLst/>
          </a:prstGeom>
        </p:spPr>
        <p:txBody>
          <a:bodyPr vert="horz" lIns="0" tIns="0" rIns="0" bIns="0" rtlCol="0" anchor="ctr"/>
          <a:lstStyle>
            <a:lvl1pPr algn="r">
              <a:defRPr sz="1000" b="1" i="0">
                <a:solidFill>
                  <a:schemeClr val="accent1"/>
                </a:solidFill>
                <a:latin typeface="Satoshi" pitchFamily="2" charset="77"/>
              </a:defRPr>
            </a:lvl1pPr>
          </a:lstStyle>
          <a:p>
            <a:fld id="{623E7371-B7E4-094F-A15F-B89C8A21C322}" type="slidenum">
              <a:rPr lang="fr-FR" smtClean="0"/>
              <a:pPr/>
              <a:t>‹N°›</a:t>
            </a:fld>
            <a:endParaRPr lang="fr-FR" dirty="0"/>
          </a:p>
        </p:txBody>
      </p:sp>
      <p:pic>
        <p:nvPicPr>
          <p:cNvPr id="4" name="Graphique 3">
            <a:extLst>
              <a:ext uri="{FF2B5EF4-FFF2-40B4-BE49-F238E27FC236}">
                <a16:creationId xmlns:a16="http://schemas.microsoft.com/office/drawing/2014/main" id="{B58ECF5F-128A-9FC3-058D-5634554CC014}"/>
              </a:ext>
            </a:extLst>
          </p:cNvPr>
          <p:cNvPicPr>
            <a:picLocks noChangeAspect="1"/>
          </p:cNvPicPr>
          <p:nvPr userDrawn="1"/>
        </p:nvPicPr>
        <p:blipFill rotWithShape="1">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l="29610" t="25925" r="17900" b="34347"/>
          <a:stretch/>
        </p:blipFill>
        <p:spPr>
          <a:xfrm>
            <a:off x="179055" y="6347534"/>
            <a:ext cx="372175" cy="398541"/>
          </a:xfrm>
          <a:prstGeom prst="rect">
            <a:avLst/>
          </a:prstGeom>
        </p:spPr>
      </p:pic>
    </p:spTree>
    <p:extLst>
      <p:ext uri="{BB962C8B-B14F-4D97-AF65-F5344CB8AC3E}">
        <p14:creationId xmlns:p14="http://schemas.microsoft.com/office/powerpoint/2010/main" val="31762710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53" r:id="rId3"/>
    <p:sldLayoutId id="2147483670" r:id="rId4"/>
    <p:sldLayoutId id="2147483663" r:id="rId5"/>
    <p:sldLayoutId id="2147483665" r:id="rId6"/>
    <p:sldLayoutId id="2147483654" r:id="rId7"/>
    <p:sldLayoutId id="2147483661" r:id="rId8"/>
    <p:sldLayoutId id="2147483676" r:id="rId9"/>
    <p:sldLayoutId id="2147483659" r:id="rId10"/>
    <p:sldLayoutId id="2147483662" r:id="rId11"/>
    <p:sldLayoutId id="2147483694" r:id="rId12"/>
    <p:sldLayoutId id="214748372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16633"/>
            <a:ext cx="12192000"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 name="Espace réservé du numéro de diapositive 5"/>
          <p:cNvSpPr>
            <a:spLocks noGrp="1"/>
          </p:cNvSpPr>
          <p:nvPr>
            <p:ph type="sldNum" sz="quarter" idx="4"/>
          </p:nvPr>
        </p:nvSpPr>
        <p:spPr>
          <a:xfrm>
            <a:off x="11088555" y="6516000"/>
            <a:ext cx="960000" cy="360000"/>
          </a:xfrm>
          <a:prstGeom prst="rect">
            <a:avLst/>
          </a:prstGeom>
        </p:spPr>
        <p:txBody>
          <a:bodyPr vert="horz" lIns="91440" tIns="45720" rIns="91440" bIns="45720" rtlCol="0" anchor="ctr"/>
          <a:lstStyle>
            <a:lvl1pPr algn="r">
              <a:defRPr sz="900">
                <a:solidFill>
                  <a:srgbClr val="00294B"/>
                </a:solidFill>
                <a:latin typeface="Arial Narrow" panose="020B0606020202030204" pitchFamily="34" charset="0"/>
              </a:defRPr>
            </a:lvl1pPr>
          </a:lstStyle>
          <a:p>
            <a:fld id="{5A41D906-68FB-4FCF-A226-CB4AF2FE6205}" type="slidenum">
              <a:rPr lang="fr-FR" smtClean="0"/>
              <a:pPr/>
              <a:t>‹N°›</a:t>
            </a:fld>
            <a:endParaRPr lang="fr-FR" dirty="0"/>
          </a:p>
        </p:txBody>
      </p:sp>
      <p:sp>
        <p:nvSpPr>
          <p:cNvPr id="9" name="Titre 1"/>
          <p:cNvSpPr txBox="1">
            <a:spLocks/>
          </p:cNvSpPr>
          <p:nvPr/>
        </p:nvSpPr>
        <p:spPr>
          <a:xfrm>
            <a:off x="3969973" y="260648"/>
            <a:ext cx="6350496" cy="346050"/>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fr-FR" sz="1800" dirty="0"/>
          </a:p>
        </p:txBody>
      </p:sp>
      <p:sp>
        <p:nvSpPr>
          <p:cNvPr id="11" name="Espace réservé du titre 10"/>
          <p:cNvSpPr>
            <a:spLocks noGrp="1"/>
          </p:cNvSpPr>
          <p:nvPr>
            <p:ph type="title"/>
          </p:nvPr>
        </p:nvSpPr>
        <p:spPr>
          <a:xfrm>
            <a:off x="1248139" y="-77258"/>
            <a:ext cx="9840416" cy="1021862"/>
          </a:xfrm>
          <a:prstGeom prst="rect">
            <a:avLst/>
          </a:prstGeom>
        </p:spPr>
        <p:txBody>
          <a:bodyPr vert="horz" lIns="91440" tIns="45720" rIns="91440" bIns="45720" rtlCol="0" anchor="ctr">
            <a:normAutofit/>
          </a:bodyPr>
          <a:lstStyle/>
          <a:p>
            <a:r>
              <a:rPr lang="fr-FR" dirty="0"/>
              <a:t>Modifiez le style du titre</a:t>
            </a:r>
          </a:p>
        </p:txBody>
      </p:sp>
      <p:sp>
        <p:nvSpPr>
          <p:cNvPr id="2" name="Espace réservé de la date 1">
            <a:extLst>
              <a:ext uri="{FF2B5EF4-FFF2-40B4-BE49-F238E27FC236}">
                <a16:creationId xmlns:a16="http://schemas.microsoft.com/office/drawing/2014/main" id="{07766BF7-7152-8F4D-833A-7A2060F77DD7}"/>
              </a:ext>
            </a:extLst>
          </p:cNvPr>
          <p:cNvSpPr>
            <a:spLocks noGrp="1"/>
          </p:cNvSpPr>
          <p:nvPr>
            <p:ph type="dt" sz="half" idx="2"/>
          </p:nvPr>
        </p:nvSpPr>
        <p:spPr>
          <a:xfrm>
            <a:off x="5328000" y="6533923"/>
            <a:ext cx="1536000" cy="360000"/>
          </a:xfrm>
          <a:prstGeom prst="rect">
            <a:avLst/>
          </a:prstGeom>
        </p:spPr>
        <p:txBody>
          <a:bodyPr vert="horz" lIns="91440" tIns="45720" rIns="91440" bIns="45720" rtlCol="0" anchor="ctr"/>
          <a:lstStyle>
            <a:lvl1pPr algn="ctr">
              <a:defRPr sz="900">
                <a:solidFill>
                  <a:srgbClr val="00294B"/>
                </a:solidFill>
              </a:defRPr>
            </a:lvl1pPr>
          </a:lstStyle>
          <a:p>
            <a:r>
              <a:rPr lang="fr-FR"/>
              <a:t>28/11/2023</a:t>
            </a:r>
            <a:endParaRPr lang="en-GB" dirty="0"/>
          </a:p>
        </p:txBody>
      </p:sp>
    </p:spTree>
    <p:extLst>
      <p:ext uri="{BB962C8B-B14F-4D97-AF65-F5344CB8AC3E}">
        <p14:creationId xmlns:p14="http://schemas.microsoft.com/office/powerpoint/2010/main" val="2497701785"/>
      </p:ext>
    </p:extLst>
  </p:cSld>
  <p:clrMap bg1="lt1" tx1="dk1" bg2="lt2" tx2="dk2" accent1="accent1" accent2="accent2" accent3="accent3" accent4="accent4" accent5="accent5" accent6="accent6" hlink="hlink" folHlink="folHlink"/>
  <p:sldLayoutIdLst>
    <p:sldLayoutId id="2147483764" r:id="rId1"/>
    <p:sldLayoutId id="2147483765" r:id="rId2"/>
  </p:sldLayoutIdLst>
  <p:hf hdr="0" ftr="0"/>
  <p:txStyles>
    <p:titleStyle>
      <a:lvl1pPr algn="ctr" defTabSz="685800" rtl="0" eaLnBrk="1" latinLnBrk="0" hangingPunct="1">
        <a:spcBef>
          <a:spcPct val="0"/>
        </a:spcBef>
        <a:buNone/>
        <a:defRPr sz="3200" b="1" kern="1200">
          <a:solidFill>
            <a:schemeClr val="bg1"/>
          </a:solidFill>
          <a:latin typeface="+mn-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EEAE7"/>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FD02CA24-1E53-A6FE-BBDC-6C7DF21D441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14C419-7CB2-0D5F-142D-575ADFDE1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7FD506C-3C52-F68C-2BDF-378DBD0A9E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4020202020204" pitchFamily="34" charset="0"/>
                <a:ea typeface="ＭＳ Ｐゴシック" panose="020B0600070205080204" pitchFamily="34" charset="-128"/>
              </a:defRPr>
            </a:lvl1pPr>
          </a:lstStyle>
          <a:p>
            <a:pPr>
              <a:defRPr/>
            </a:pPr>
            <a:fld id="{51AD7B60-55C0-8849-9DD2-570E202D37FC}" type="datetimeFigureOut">
              <a:rPr lang="fr-FR"/>
              <a:pPr>
                <a:defRPr/>
              </a:pPr>
              <a:t>25/02/2026</a:t>
            </a:fld>
            <a:endParaRPr lang="fr-FR"/>
          </a:p>
        </p:txBody>
      </p:sp>
      <p:sp>
        <p:nvSpPr>
          <p:cNvPr id="5" name="Espace réservé du pied de page 4">
            <a:extLst>
              <a:ext uri="{FF2B5EF4-FFF2-40B4-BE49-F238E27FC236}">
                <a16:creationId xmlns:a16="http://schemas.microsoft.com/office/drawing/2014/main" id="{0CDF6592-003C-51E8-A25F-7F530C51BBF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4020202020204" pitchFamily="34" charset="0"/>
                <a:ea typeface="ＭＳ Ｐゴシック" panose="020B0600070205080204" pitchFamily="34" charset="-128"/>
              </a:defRPr>
            </a:lvl1pPr>
          </a:lstStyle>
          <a:p>
            <a:pPr>
              <a:defRPr/>
            </a:pPr>
            <a:endParaRPr lang="fr-FR"/>
          </a:p>
        </p:txBody>
      </p:sp>
      <p:sp>
        <p:nvSpPr>
          <p:cNvPr id="6" name="Espace réservé du numéro de diapositive 5">
            <a:extLst>
              <a:ext uri="{FF2B5EF4-FFF2-40B4-BE49-F238E27FC236}">
                <a16:creationId xmlns:a16="http://schemas.microsoft.com/office/drawing/2014/main" id="{585B32B6-5F09-2661-72E5-23DA228C2F23}"/>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41B69B-0960-4345-A1C2-FDB064477661}" type="slidenum">
              <a:rPr lang="fr-FR" altLang="fr-FR"/>
              <a:pPr/>
              <a:t>‹N°›</a:t>
            </a:fld>
            <a:endParaRPr lang="fr-FR" altLang="fr-FR"/>
          </a:p>
        </p:txBody>
      </p:sp>
    </p:spTree>
    <p:extLst>
      <p:ext uri="{BB962C8B-B14F-4D97-AF65-F5344CB8AC3E}">
        <p14:creationId xmlns:p14="http://schemas.microsoft.com/office/powerpoint/2010/main" val="1429233771"/>
      </p:ext>
    </p:extLst>
  </p:cSld>
  <p:clrMap bg1="lt1" tx1="dk1" bg2="lt2" tx2="dk2" accent1="accent1" accent2="accent2" accent3="accent3" accent4="accent4" accent5="accent5" accent6="accent6" hlink="hlink" folHlink="folHlink"/>
  <p:sldLayoutIdLst>
    <p:sldLayoutId id="2147483800" r:id="rId1"/>
    <p:sldLayoutId id="2147483801"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260E7DA8-4418-2A5B-A818-9DF8446604A0}"/>
              </a:ext>
            </a:extLst>
          </p:cNvPr>
          <p:cNvSpPr>
            <a:spLocks noGrp="1"/>
          </p:cNvSpPr>
          <p:nvPr>
            <p:ph type="subTitle" idx="10"/>
          </p:nvPr>
        </p:nvSpPr>
        <p:spPr>
          <a:xfrm>
            <a:off x="227355" y="4283682"/>
            <a:ext cx="5256641" cy="1522756"/>
          </a:xfrm>
        </p:spPr>
        <p:txBody>
          <a:bodyPr anchor="ctr">
            <a:normAutofit/>
          </a:bodyPr>
          <a:lstStyle/>
          <a:p>
            <a:pPr>
              <a:lnSpc>
                <a:spcPct val="100000"/>
              </a:lnSpc>
              <a:spcBef>
                <a:spcPts val="0"/>
              </a:spcBef>
            </a:pPr>
            <a:endParaRPr lang="fr-FR" sz="2000" b="0" dirty="0">
              <a:latin typeface="Calibri" panose="020F0502020204030204" pitchFamily="34" charset="0"/>
              <a:cs typeface="Calibri" panose="020F0502020204030204" pitchFamily="34" charset="0"/>
            </a:endParaRPr>
          </a:p>
        </p:txBody>
      </p:sp>
      <p:sp>
        <p:nvSpPr>
          <p:cNvPr id="3" name="Titre 2">
            <a:extLst>
              <a:ext uri="{FF2B5EF4-FFF2-40B4-BE49-F238E27FC236}">
                <a16:creationId xmlns:a16="http://schemas.microsoft.com/office/drawing/2014/main" id="{F5398232-A181-F530-1D0B-E5AE8AE299EA}"/>
              </a:ext>
            </a:extLst>
          </p:cNvPr>
          <p:cNvSpPr>
            <a:spLocks noGrp="1"/>
          </p:cNvSpPr>
          <p:nvPr>
            <p:ph type="title"/>
          </p:nvPr>
        </p:nvSpPr>
        <p:spPr>
          <a:xfrm>
            <a:off x="263352" y="1916832"/>
            <a:ext cx="5688632" cy="2130652"/>
          </a:xfrm>
        </p:spPr>
        <p:txBody>
          <a:bodyPr/>
          <a:lstStyle/>
          <a:p>
            <a:r>
              <a:rPr lang="fr-FR" sz="3600" dirty="0"/>
              <a:t>Rencontre des Correspondants </a:t>
            </a:r>
            <a:br>
              <a:rPr lang="fr-FR" sz="3600" dirty="0"/>
            </a:br>
            <a:r>
              <a:rPr lang="fr-FR" sz="3600" dirty="0"/>
              <a:t>Formation</a:t>
            </a:r>
            <a:br>
              <a:rPr lang="fr-FR" sz="3200" b="1" dirty="0">
                <a:solidFill>
                  <a:srgbClr val="2A347F"/>
                </a:solidFill>
                <a:latin typeface="Calibri" panose="020F0502020204030204" pitchFamily="34" charset="0"/>
                <a:cs typeface="Calibri" panose="020F0502020204030204" pitchFamily="34" charset="0"/>
              </a:rPr>
            </a:br>
            <a:endParaRPr lang="fr-FR" sz="4800" b="1"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4C736ED0-19D7-90C1-6D6D-9ED297CDC18B}"/>
              </a:ext>
            </a:extLst>
          </p:cNvPr>
          <p:cNvPicPr>
            <a:picLocks noChangeAspect="1"/>
          </p:cNvPicPr>
          <p:nvPr/>
        </p:nvPicPr>
        <p:blipFill>
          <a:blip r:embed="rId3"/>
          <a:srcRect/>
          <a:stretch/>
        </p:blipFill>
        <p:spPr>
          <a:xfrm>
            <a:off x="356881" y="336754"/>
            <a:ext cx="2498795" cy="1296144"/>
          </a:xfrm>
          <a:prstGeom prst="rect">
            <a:avLst/>
          </a:prstGeom>
        </p:spPr>
      </p:pic>
      <p:pic>
        <p:nvPicPr>
          <p:cNvPr id="9" name="Graphique 8">
            <a:extLst>
              <a:ext uri="{FF2B5EF4-FFF2-40B4-BE49-F238E27FC236}">
                <a16:creationId xmlns:a16="http://schemas.microsoft.com/office/drawing/2014/main" id="{6C325378-A849-0E65-13B5-549E72AD6083}"/>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9850" t="36707" r="28821" b="34081"/>
          <a:stretch/>
        </p:blipFill>
        <p:spPr>
          <a:xfrm>
            <a:off x="4518627" y="156711"/>
            <a:ext cx="1656230" cy="1656230"/>
          </a:xfrm>
          <a:prstGeom prst="rect">
            <a:avLst/>
          </a:prstGeom>
        </p:spPr>
      </p:pic>
      <p:pic>
        <p:nvPicPr>
          <p:cNvPr id="11" name="Graphique 10">
            <a:extLst>
              <a:ext uri="{FF2B5EF4-FFF2-40B4-BE49-F238E27FC236}">
                <a16:creationId xmlns:a16="http://schemas.microsoft.com/office/drawing/2014/main" id="{657D06BE-BE25-CBAF-42E3-EB6EC279678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5598" y="5469156"/>
            <a:ext cx="163920" cy="101084"/>
          </a:xfrm>
          <a:prstGeom prst="rect">
            <a:avLst/>
          </a:prstGeom>
        </p:spPr>
      </p:pic>
      <p:sp>
        <p:nvSpPr>
          <p:cNvPr id="12" name="ZoneTexte 11">
            <a:extLst>
              <a:ext uri="{FF2B5EF4-FFF2-40B4-BE49-F238E27FC236}">
                <a16:creationId xmlns:a16="http://schemas.microsoft.com/office/drawing/2014/main" id="{C71C5791-C16F-9515-BE9C-1D025AB758C5}"/>
              </a:ext>
            </a:extLst>
          </p:cNvPr>
          <p:cNvSpPr txBox="1"/>
          <p:nvPr/>
        </p:nvSpPr>
        <p:spPr>
          <a:xfrm>
            <a:off x="695863" y="5445224"/>
            <a:ext cx="1028936" cy="488339"/>
          </a:xfrm>
          <a:prstGeom prst="rect">
            <a:avLst/>
          </a:prstGeom>
          <a:noFill/>
        </p:spPr>
        <p:txBody>
          <a:bodyPr wrap="none" lIns="0" tIns="0" rIns="0" bIns="0" rtlCol="0">
            <a:spAutoFit/>
          </a:bodyPr>
          <a:lstStyle/>
          <a:p>
            <a:pPr marL="0" lvl="0" indent="0" algn="l" defTabSz="914400" rtl="0" eaLnBrk="1" latinLnBrk="0" hangingPunct="1">
              <a:lnSpc>
                <a:spcPct val="90000"/>
              </a:lnSpc>
              <a:spcBef>
                <a:spcPts val="1000"/>
              </a:spcBef>
              <a:buFont typeface="Arial" panose="020B0604020202020204" pitchFamily="34" charset="0"/>
              <a:buNone/>
            </a:pPr>
            <a:r>
              <a:rPr lang="fr-FR" sz="1300" dirty="0">
                <a:solidFill>
                  <a:schemeClr val="accent2"/>
                </a:solidFill>
                <a:latin typeface="Calibri" panose="020F0502020204030204" pitchFamily="34" charset="0"/>
                <a:cs typeface="Calibri" panose="020F0502020204030204" pitchFamily="34" charset="0"/>
              </a:rPr>
              <a:t>25 février 2026</a:t>
            </a:r>
          </a:p>
          <a:p>
            <a:pPr marL="0" lvl="0" indent="0" algn="l" defTabSz="914400" rtl="0" eaLnBrk="1" latinLnBrk="0" hangingPunct="1">
              <a:lnSpc>
                <a:spcPct val="90000"/>
              </a:lnSpc>
              <a:spcBef>
                <a:spcPts val="1000"/>
              </a:spcBef>
              <a:buFont typeface="Arial" panose="020B0604020202020204" pitchFamily="34" charset="0"/>
              <a:buNone/>
            </a:pPr>
            <a:r>
              <a:rPr lang="fr-FR" sz="1300" b="0" i="0" kern="1200" dirty="0">
                <a:solidFill>
                  <a:schemeClr val="accent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8144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E145-BC4D-2096-FC22-4C6460586C2E}"/>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373394E7-7E33-B851-56CD-A1CDC7B610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AAFED93B-E2E5-871E-FE9D-B14624AB3516}"/>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B757A6CD-620D-9ACC-600B-D9531F31CA49}"/>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493EA90C-D101-7DDA-9E46-7DB4EA59BACC}"/>
              </a:ext>
            </a:extLst>
          </p:cNvPr>
          <p:cNvSpPr txBox="1">
            <a:spLocks/>
          </p:cNvSpPr>
          <p:nvPr/>
        </p:nvSpPr>
        <p:spPr bwMode="auto">
          <a:xfrm>
            <a:off x="225340" y="-45058"/>
            <a:ext cx="1178666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fr-FR" b="1" dirty="0">
                <a:solidFill>
                  <a:srgbClr val="2A347F"/>
                </a:solidFill>
                <a:latin typeface="Calibri" panose="020F0502020204030204" pitchFamily="34" charset="0"/>
                <a:cs typeface="Calibri" panose="020F0502020204030204" pitchFamily="34" charset="0"/>
              </a:rPr>
              <a:t>Recommandation R3.3 :  Poursuivre l’effort de jouvence de notre politique de formation  (2)</a:t>
            </a:r>
            <a:endParaRPr kumimoji="0" lang="fr-FR"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DC95D99D-1BAE-6BFD-E4B6-EADBEB701891}"/>
              </a:ext>
            </a:extLst>
          </p:cNvPr>
          <p:cNvSpPr/>
          <p:nvPr/>
        </p:nvSpPr>
        <p:spPr>
          <a:xfrm>
            <a:off x="559352" y="1196752"/>
            <a:ext cx="11632648" cy="5599922"/>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r>
              <a:rPr lang="fr-CH" sz="2000" b="1" dirty="0">
                <a:solidFill>
                  <a:schemeClr val="accent1"/>
                </a:solidFill>
              </a:rPr>
              <a:t>Actions</a:t>
            </a:r>
          </a:p>
          <a:p>
            <a:r>
              <a:rPr lang="fr-CH" sz="2000" dirty="0">
                <a:solidFill>
                  <a:schemeClr val="accent1"/>
                </a:solidFill>
              </a:rPr>
              <a:t>Plusieurs actions fortes sont identifiées. Il s’agira notamment de :</a:t>
            </a:r>
          </a:p>
          <a:p>
            <a:pPr marL="342900" indent="-342900">
              <a:buFont typeface="Arial" panose="020B0604020202020204" pitchFamily="34" charset="0"/>
              <a:buChar char="•"/>
            </a:pPr>
            <a:r>
              <a:rPr lang="fr-CH" sz="2000" dirty="0">
                <a:solidFill>
                  <a:schemeClr val="accent1"/>
                </a:solidFill>
              </a:rPr>
              <a:t>Structurer un catalogue de formations techniques mutualisé entre les laboratoires, instituts et écoles y compris par identification et qualification des ressources existantes en ligne</a:t>
            </a:r>
          </a:p>
          <a:p>
            <a:r>
              <a:rPr lang="fr-CH" sz="2000" dirty="0">
                <a:solidFill>
                  <a:schemeClr val="accent1"/>
                </a:solidFill>
              </a:rPr>
              <a:t>• Identifier les ressources externes en ligne et les évaluer afin de retenir les plus pertinentes</a:t>
            </a:r>
          </a:p>
          <a:p>
            <a:r>
              <a:rPr lang="fr-CH" sz="2000" dirty="0">
                <a:solidFill>
                  <a:schemeClr val="accent1"/>
                </a:solidFill>
              </a:rPr>
              <a:t>• Recenser et valoriser les ressources internes existantes en les intégrant dans des parcours formels</a:t>
            </a:r>
          </a:p>
          <a:p>
            <a:r>
              <a:rPr lang="fr-CH" sz="2000" dirty="0">
                <a:solidFill>
                  <a:schemeClr val="accent1"/>
                </a:solidFill>
              </a:rPr>
              <a:t>• Formaliser un réseau de formateurs et de tuteurs identifiés et reconnus</a:t>
            </a:r>
          </a:p>
          <a:p>
            <a:r>
              <a:rPr lang="fr-CH" sz="2000" dirty="0">
                <a:solidFill>
                  <a:schemeClr val="accent1"/>
                </a:solidFill>
              </a:rPr>
              <a:t>• Soutenir les formations hybrides et modulaires pour répondre aux contraintes de disponibilités des personnels et des formateurs/</a:t>
            </a:r>
            <a:r>
              <a:rPr lang="fr-CH" sz="2000" dirty="0" err="1">
                <a:solidFill>
                  <a:schemeClr val="accent1"/>
                </a:solidFill>
              </a:rPr>
              <a:t>trices</a:t>
            </a:r>
            <a:endParaRPr lang="fr-CH" sz="2000" dirty="0">
              <a:solidFill>
                <a:schemeClr val="accent1"/>
              </a:solidFill>
            </a:endParaRPr>
          </a:p>
          <a:p>
            <a:r>
              <a:rPr lang="fr-CH" sz="2000" dirty="0">
                <a:solidFill>
                  <a:schemeClr val="accent1"/>
                </a:solidFill>
              </a:rPr>
              <a:t>• Renforcer les liens entre les écoles thématiques, les ANF et les réseaux pour aligner les contenus avec les besoins opérationnels</a:t>
            </a:r>
          </a:p>
          <a:p>
            <a:r>
              <a:rPr lang="fr-CH" sz="2000" dirty="0">
                <a:solidFill>
                  <a:schemeClr val="accent1"/>
                </a:solidFill>
              </a:rPr>
              <a:t>• Former les agents aux enjeux écologiques et leur fournir des pistes pour réaliser leur recherche et développement dans le respect de l’environnement.</a:t>
            </a:r>
          </a:p>
          <a:p>
            <a:r>
              <a:rPr lang="fr-CH" sz="2000" dirty="0">
                <a:solidFill>
                  <a:schemeClr val="accent1"/>
                </a:solidFill>
              </a:rPr>
              <a:t>• Elaborer et diffuser un plan de management de la formation pour tous</a:t>
            </a:r>
          </a:p>
          <a:p>
            <a:r>
              <a:rPr lang="fr-CH" sz="2000" dirty="0">
                <a:solidFill>
                  <a:schemeClr val="accent1"/>
                </a:solidFill>
              </a:rPr>
              <a:t>▪ Rappel des rôles et obligations de chaque acteur (directions, responsables d’équipe, agents)</a:t>
            </a:r>
          </a:p>
          <a:p>
            <a:r>
              <a:rPr lang="fr-CH" sz="2000" dirty="0">
                <a:solidFill>
                  <a:schemeClr val="accent1"/>
                </a:solidFill>
              </a:rPr>
              <a:t>▪ Etablir une liste de formations pertinentes par fonctions et encourager les nouveaux managers scientifiques et ingénieurs à les suivre</a:t>
            </a:r>
          </a:p>
          <a:p>
            <a:r>
              <a:rPr lang="fr-CH" sz="2000" dirty="0">
                <a:solidFill>
                  <a:schemeClr val="accent1"/>
                </a:solidFill>
              </a:rPr>
              <a:t>▪ Communiquer les PFU aux réseaux et soutenir des actions de formation concertées</a:t>
            </a:r>
            <a:endParaRPr lang="fr-CH" sz="2400" dirty="0">
              <a:solidFill>
                <a:schemeClr val="accent1"/>
              </a:solidFill>
            </a:endParaRPr>
          </a:p>
          <a:p>
            <a:pPr defTabSz="685800">
              <a:spcAft>
                <a:spcPts val="600"/>
              </a:spcAft>
              <a:buClr>
                <a:schemeClr val="accent5">
                  <a:lumMod val="75000"/>
                </a:schemeClr>
              </a:buClr>
              <a:buSzPct val="80000"/>
              <a:defRPr/>
            </a:pPr>
            <a:r>
              <a:rPr lang="fr-CH" sz="2400" dirty="0">
                <a:solidFill>
                  <a:schemeClr val="accent1"/>
                </a:solidFill>
              </a:rPr>
              <a:t> </a:t>
            </a:r>
            <a:br>
              <a:rPr lang="fr-CH" sz="2400" dirty="0">
                <a:solidFill>
                  <a:schemeClr val="accent1"/>
                </a:solidFill>
              </a:rPr>
            </a:b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33931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1DDE-CD1F-42C4-18E1-058C8A524FCE}"/>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9FADC476-0BCC-6015-A037-89B3891739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883E78A1-A868-BEA5-4AF4-ED865C6BA926}"/>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0C55C772-AD30-4827-0177-82F6313B05F4}"/>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74F0F3A4-1275-272E-CAB0-EDBCB18D94F0}"/>
              </a:ext>
            </a:extLst>
          </p:cNvPr>
          <p:cNvSpPr txBox="1">
            <a:spLocks/>
          </p:cNvSpPr>
          <p:nvPr/>
        </p:nvSpPr>
        <p:spPr bwMode="auto">
          <a:xfrm>
            <a:off x="225340" y="-45058"/>
            <a:ext cx="8534956"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Prochaine rencontre des COFO</a:t>
            </a:r>
          </a:p>
        </p:txBody>
      </p:sp>
      <p:sp>
        <p:nvSpPr>
          <p:cNvPr id="4" name="Rectangle 3">
            <a:extLst>
              <a:ext uri="{FF2B5EF4-FFF2-40B4-BE49-F238E27FC236}">
                <a16:creationId xmlns:a16="http://schemas.microsoft.com/office/drawing/2014/main" id="{8EED8606-7C83-41D3-FA4C-A112F5545802}"/>
              </a:ext>
            </a:extLst>
          </p:cNvPr>
          <p:cNvSpPr/>
          <p:nvPr/>
        </p:nvSpPr>
        <p:spPr>
          <a:xfrm>
            <a:off x="1343472" y="1554484"/>
            <a:ext cx="7565311" cy="4610820"/>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Arial" panose="020B0604020202020204" pitchFamily="34" charset="0"/>
              <a:buChar char="•"/>
              <a:defRPr/>
            </a:pPr>
            <a:r>
              <a:rPr lang="fr-CH" sz="2400" dirty="0">
                <a:solidFill>
                  <a:schemeClr val="accent1"/>
                </a:solidFill>
              </a:rPr>
              <a:t>A Caen (merci Aurélie)</a:t>
            </a:r>
          </a:p>
          <a:p>
            <a:pPr marL="342900" indent="-342900" defTabSz="685800">
              <a:spcAft>
                <a:spcPts val="600"/>
              </a:spcAft>
              <a:buClr>
                <a:schemeClr val="accent5">
                  <a:lumMod val="75000"/>
                </a:schemeClr>
              </a:buClr>
              <a:buSzPct val="80000"/>
              <a:buFont typeface="Arial" panose="020B0604020202020204" pitchFamily="34" charset="0"/>
              <a:buChar char="•"/>
              <a:defRPr/>
            </a:pPr>
            <a:r>
              <a:rPr lang="fr-CH" sz="2400" dirty="0">
                <a:solidFill>
                  <a:schemeClr val="accent1"/>
                </a:solidFill>
              </a:rPr>
              <a:t>Voyage le matin, réunion l’après-midi et le lendemain matin, voyage de retour l’après-midi</a:t>
            </a:r>
          </a:p>
          <a:p>
            <a:pPr marL="342900" indent="-342900" defTabSz="685800">
              <a:spcAft>
                <a:spcPts val="600"/>
              </a:spcAft>
              <a:buClr>
                <a:schemeClr val="accent5">
                  <a:lumMod val="75000"/>
                </a:schemeClr>
              </a:buClr>
              <a:buSzPct val="80000"/>
              <a:buFont typeface="Arial" panose="020B0604020202020204" pitchFamily="34" charset="0"/>
              <a:buChar char="•"/>
              <a:defRPr/>
            </a:pPr>
            <a:r>
              <a:rPr lang="fr-CH" sz="2400" dirty="0">
                <a:solidFill>
                  <a:schemeClr val="accent1"/>
                </a:solidFill>
              </a:rPr>
              <a:t>Prise en charge financière des transports par les</a:t>
            </a:r>
          </a:p>
          <a:p>
            <a:pPr defTabSz="685800">
              <a:spcAft>
                <a:spcPts val="600"/>
              </a:spcAft>
              <a:buClr>
                <a:schemeClr val="accent5">
                  <a:lumMod val="75000"/>
                </a:schemeClr>
              </a:buClr>
              <a:buSzPct val="80000"/>
              <a:defRPr/>
            </a:pPr>
            <a:r>
              <a:rPr lang="fr-CH" sz="2400" dirty="0">
                <a:solidFill>
                  <a:schemeClr val="accent1"/>
                </a:solidFill>
              </a:rPr>
              <a:t>laboratoires.</a:t>
            </a:r>
          </a:p>
          <a:p>
            <a:pPr marL="342900" indent="-342900" defTabSz="685800">
              <a:spcAft>
                <a:spcPts val="600"/>
              </a:spcAft>
              <a:buClr>
                <a:schemeClr val="accent5">
                  <a:lumMod val="75000"/>
                </a:schemeClr>
              </a:buClr>
              <a:buSzPct val="80000"/>
              <a:buFont typeface="Arial" panose="020B0604020202020204" pitchFamily="34" charset="0"/>
              <a:buChar char="•"/>
              <a:defRPr/>
            </a:pPr>
            <a:r>
              <a:rPr lang="fr-CH" sz="2400" dirty="0">
                <a:solidFill>
                  <a:schemeClr val="accent1"/>
                </a:solidFill>
              </a:rPr>
              <a:t>Valérie étudie la prise en charge des repas et des nuitées.</a:t>
            </a:r>
          </a:p>
          <a:p>
            <a:pPr marL="342900" indent="-342900" defTabSz="685800">
              <a:spcAft>
                <a:spcPts val="600"/>
              </a:spcAft>
              <a:buClr>
                <a:schemeClr val="accent5">
                  <a:lumMod val="75000"/>
                </a:schemeClr>
              </a:buClr>
              <a:buSzPct val="80000"/>
              <a:buFont typeface="Arial" panose="020B0604020202020204" pitchFamily="34" charset="0"/>
              <a:buChar char="•"/>
              <a:defRPr/>
            </a:pPr>
            <a:r>
              <a:rPr lang="fr-CH" sz="2400" dirty="0">
                <a:solidFill>
                  <a:schemeClr val="accent1"/>
                </a:solidFill>
              </a:rPr>
              <a:t>Sondage </a:t>
            </a:r>
            <a:r>
              <a:rPr lang="fr-CH" sz="2400" dirty="0" err="1">
                <a:solidFill>
                  <a:schemeClr val="accent1"/>
                </a:solidFill>
              </a:rPr>
              <a:t>Evento</a:t>
            </a:r>
            <a:r>
              <a:rPr lang="fr-CH" sz="2400" dirty="0">
                <a:solidFill>
                  <a:schemeClr val="accent1"/>
                </a:solidFill>
              </a:rPr>
              <a:t> à venir pour des dates entre le 23 mars et mi-avril.</a:t>
            </a:r>
          </a:p>
          <a:p>
            <a:pPr marL="342900" indent="-342900" defTabSz="685800">
              <a:spcAft>
                <a:spcPts val="600"/>
              </a:spcAft>
              <a:buClr>
                <a:schemeClr val="accent5">
                  <a:lumMod val="75000"/>
                </a:schemeClr>
              </a:buClr>
              <a:buSzPct val="80000"/>
              <a:buFont typeface="Arial" panose="020B0604020202020204" pitchFamily="34" charset="0"/>
              <a:buChar char="•"/>
              <a:defRPr/>
            </a:pPr>
            <a:r>
              <a:rPr lang="fr-CH" sz="2400" dirty="0" err="1">
                <a:solidFill>
                  <a:schemeClr val="accent1"/>
                </a:solidFill>
              </a:rPr>
              <a:t>OdJ</a:t>
            </a:r>
            <a:r>
              <a:rPr lang="fr-CH" sz="2400" dirty="0">
                <a:solidFill>
                  <a:schemeClr val="accent1"/>
                </a:solidFill>
              </a:rPr>
              <a:t> : travail sur la recommandation «Formation» des </a:t>
            </a:r>
            <a:r>
              <a:rPr lang="fr-CH" sz="2400">
                <a:solidFill>
                  <a:schemeClr val="accent1"/>
                </a:solidFill>
              </a:rPr>
              <a:t>prospectives techniques + …….</a:t>
            </a:r>
            <a:endParaRPr lang="fr-CH" sz="2400" dirty="0">
              <a:solidFill>
                <a:schemeClr val="accent1"/>
              </a:solidFill>
            </a:endParaRPr>
          </a:p>
          <a:p>
            <a:pPr marL="342900" indent="-342900" defTabSz="685800">
              <a:spcAft>
                <a:spcPts val="600"/>
              </a:spcAft>
              <a:buClr>
                <a:schemeClr val="accent5">
                  <a:lumMod val="75000"/>
                </a:schemeClr>
              </a:buClr>
              <a:buSzPct val="80000"/>
              <a:buFont typeface="Arial" panose="020B0604020202020204" pitchFamily="34" charset="0"/>
              <a:buChar char="•"/>
              <a:defRPr/>
            </a:pPr>
            <a:endParaRPr lang="fr-CH" sz="2400" dirty="0">
              <a:solidFill>
                <a:schemeClr val="accent1"/>
              </a:solidFill>
            </a:endParaRPr>
          </a:p>
        </p:txBody>
      </p:sp>
    </p:spTree>
    <p:extLst>
      <p:ext uri="{BB962C8B-B14F-4D97-AF65-F5344CB8AC3E}">
        <p14:creationId xmlns:p14="http://schemas.microsoft.com/office/powerpoint/2010/main" val="217062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4522-9BA6-5527-6409-3F2CDCCC9D78}"/>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7896D427-5A6E-A5A9-DFCA-1696C5C4FD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CE2ABE74-6D63-B17A-2555-F14BD9EF65E8}"/>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08CF2D8E-1FC4-2833-8876-C4D14159A1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F595E7B7-C90C-8C59-636A-AE4505C8655D}"/>
              </a:ext>
            </a:extLst>
          </p:cNvPr>
          <p:cNvSpPr txBox="1">
            <a:spLocks/>
          </p:cNvSpPr>
          <p:nvPr/>
        </p:nvSpPr>
        <p:spPr bwMode="auto">
          <a:xfrm>
            <a:off x="225340" y="-45058"/>
            <a:ext cx="712414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Ordre du jour</a:t>
            </a:r>
          </a:p>
        </p:txBody>
      </p:sp>
      <p:sp>
        <p:nvSpPr>
          <p:cNvPr id="4" name="Rectangle 3">
            <a:extLst>
              <a:ext uri="{FF2B5EF4-FFF2-40B4-BE49-F238E27FC236}">
                <a16:creationId xmlns:a16="http://schemas.microsoft.com/office/drawing/2014/main" id="{1AE0EA86-EBD2-3DCD-162A-4515444FAA3C}"/>
              </a:ext>
            </a:extLst>
          </p:cNvPr>
          <p:cNvSpPr/>
          <p:nvPr/>
        </p:nvSpPr>
        <p:spPr>
          <a:xfrm>
            <a:off x="2071995" y="2276872"/>
            <a:ext cx="9208581" cy="3240360"/>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Présentation</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Campagne d’apprentissage</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Actions Nationales de Formation</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Ecoles thématiques </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Recommandation «Formation» Prospectives techniques 2026</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Prochaine réunion</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56808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6E69-7EAD-E77C-7181-F6974B895E82}"/>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C03CE944-2ADC-3E4C-BE85-945A8AF23F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5D086B2E-8A4B-1FCE-162E-5D011FC4CB9E}"/>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F2F21C95-B941-AA24-54B3-83CFC48D2903}"/>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41E0D73A-3691-1311-4A19-70EE15462966}"/>
              </a:ext>
            </a:extLst>
          </p:cNvPr>
          <p:cNvSpPr txBox="1">
            <a:spLocks/>
          </p:cNvSpPr>
          <p:nvPr/>
        </p:nvSpPr>
        <p:spPr bwMode="auto">
          <a:xfrm>
            <a:off x="225340" y="235517"/>
            <a:ext cx="10335156"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sz="4800" b="1" dirty="0">
                <a:solidFill>
                  <a:srgbClr val="2A347F"/>
                </a:solidFill>
                <a:latin typeface="Calibri" panose="020F0502020204030204" pitchFamily="34" charset="0"/>
                <a:cs typeface="Calibri" panose="020F0502020204030204" pitchFamily="34" charset="0"/>
              </a:rPr>
              <a:t>Mise à jour de la liste des COFO</a:t>
            </a:r>
            <a:endPar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91738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46AD-DF85-5CCC-905D-65135D490978}"/>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AEFC354A-D82B-9F3C-085E-5D92473B68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AF3C4E0A-B8B6-2DC8-B685-1B99BA900FFC}"/>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0843988B-BBC4-E1EE-A223-6FF5624D29B8}"/>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53476C9A-5492-0704-4AB8-087C2D8140B4}"/>
              </a:ext>
            </a:extLst>
          </p:cNvPr>
          <p:cNvSpPr txBox="1">
            <a:spLocks/>
          </p:cNvSpPr>
          <p:nvPr/>
        </p:nvSpPr>
        <p:spPr bwMode="auto">
          <a:xfrm>
            <a:off x="225340" y="-48552"/>
            <a:ext cx="9399052"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Campagne d’apprentissage 2026</a:t>
            </a:r>
          </a:p>
          <a:p>
            <a:pPr marL="0" marR="0" lvl="0" indent="0" algn="l" defTabSz="914400" rtl="0" eaLnBrk="0" fontAlgn="base" latinLnBrk="0" hangingPunct="0">
              <a:lnSpc>
                <a:spcPct val="90000"/>
              </a:lnSpc>
              <a:spcBef>
                <a:spcPct val="0"/>
              </a:spcBef>
              <a:spcAft>
                <a:spcPct val="0"/>
              </a:spcAft>
              <a:buClrTx/>
              <a:buSzTx/>
              <a:buFontTx/>
              <a:buNone/>
              <a:tabLst/>
              <a:defRPr/>
            </a:pPr>
            <a:r>
              <a:rPr lang="fr-FR" sz="3200" b="1" dirty="0">
                <a:solidFill>
                  <a:srgbClr val="2A347F"/>
                </a:solidFill>
                <a:latin typeface="Calibri" panose="020F0502020204030204" pitchFamily="34" charset="0"/>
                <a:cs typeface="Calibri" panose="020F0502020204030204" pitchFamily="34" charset="0"/>
              </a:rPr>
              <a:t>Calendrier</a:t>
            </a:r>
            <a:endParaRPr kumimoji="0" lang="fr-FR" sz="32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pic>
        <p:nvPicPr>
          <p:cNvPr id="6" name="Image 5">
            <a:extLst>
              <a:ext uri="{FF2B5EF4-FFF2-40B4-BE49-F238E27FC236}">
                <a16:creationId xmlns:a16="http://schemas.microsoft.com/office/drawing/2014/main" id="{7D7FE601-274C-D44D-FB98-3812E5EBB16A}"/>
              </a:ext>
            </a:extLst>
          </p:cNvPr>
          <p:cNvPicPr>
            <a:picLocks noChangeAspect="1"/>
          </p:cNvPicPr>
          <p:nvPr/>
        </p:nvPicPr>
        <p:blipFill>
          <a:blip r:embed="rId5"/>
          <a:stretch>
            <a:fillRect/>
          </a:stretch>
        </p:blipFill>
        <p:spPr>
          <a:xfrm>
            <a:off x="622311" y="1300579"/>
            <a:ext cx="7772400" cy="5292420"/>
          </a:xfrm>
          <a:prstGeom prst="rect">
            <a:avLst/>
          </a:prstGeom>
        </p:spPr>
      </p:pic>
      <p:sp>
        <p:nvSpPr>
          <p:cNvPr id="7" name="ZoneTexte 6">
            <a:extLst>
              <a:ext uri="{FF2B5EF4-FFF2-40B4-BE49-F238E27FC236}">
                <a16:creationId xmlns:a16="http://schemas.microsoft.com/office/drawing/2014/main" id="{CC6FA8A8-5F2D-54D3-C081-9326F68DE551}"/>
              </a:ext>
            </a:extLst>
          </p:cNvPr>
          <p:cNvSpPr txBox="1"/>
          <p:nvPr/>
        </p:nvSpPr>
        <p:spPr>
          <a:xfrm>
            <a:off x="8660211" y="2276872"/>
            <a:ext cx="3351789" cy="584775"/>
          </a:xfrm>
          <a:prstGeom prst="rect">
            <a:avLst/>
          </a:prstGeom>
          <a:noFill/>
          <a:ln>
            <a:solidFill>
              <a:schemeClr val="accent1"/>
            </a:solidFill>
          </a:ln>
        </p:spPr>
        <p:txBody>
          <a:bodyPr wrap="square" rtlCol="0">
            <a:spAutoFit/>
          </a:bodyPr>
          <a:lstStyle/>
          <a:p>
            <a:r>
              <a:rPr lang="fr-FR" sz="1600" b="1" dirty="0">
                <a:solidFill>
                  <a:srgbClr val="2A347F"/>
                </a:solidFill>
                <a:latin typeface="Calibri" panose="020F0502020204030204" pitchFamily="34" charset="0"/>
                <a:ea typeface="+mj-ea"/>
                <a:cs typeface="Calibri" panose="020F0502020204030204" pitchFamily="34" charset="0"/>
              </a:rPr>
              <a:t>Chaque DR fixe une date antérieure de dépôt pour contrôler les dossiers</a:t>
            </a:r>
          </a:p>
        </p:txBody>
      </p:sp>
      <p:sp>
        <p:nvSpPr>
          <p:cNvPr id="8" name="Flèche vers la droite 7">
            <a:extLst>
              <a:ext uri="{FF2B5EF4-FFF2-40B4-BE49-F238E27FC236}">
                <a16:creationId xmlns:a16="http://schemas.microsoft.com/office/drawing/2014/main" id="{BDBC667F-5379-1D0A-3604-F64684FE535E}"/>
              </a:ext>
            </a:extLst>
          </p:cNvPr>
          <p:cNvSpPr/>
          <p:nvPr/>
        </p:nvSpPr>
        <p:spPr>
          <a:xfrm flipV="1">
            <a:off x="8120213" y="2492896"/>
            <a:ext cx="496067" cy="72008"/>
          </a:xfrm>
          <a:prstGeom prst="rightArrow">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a droite 8">
            <a:extLst>
              <a:ext uri="{FF2B5EF4-FFF2-40B4-BE49-F238E27FC236}">
                <a16:creationId xmlns:a16="http://schemas.microsoft.com/office/drawing/2014/main" id="{19DF93F1-5B80-74EA-ED81-26AD0F3D3733}"/>
              </a:ext>
            </a:extLst>
          </p:cNvPr>
          <p:cNvSpPr/>
          <p:nvPr/>
        </p:nvSpPr>
        <p:spPr>
          <a:xfrm flipV="1">
            <a:off x="8112224" y="3212976"/>
            <a:ext cx="496067" cy="72008"/>
          </a:xfrm>
          <a:prstGeom prst="rightArrow">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EE8AAF5-A138-2997-D322-F2A9D05A3B1D}"/>
              </a:ext>
            </a:extLst>
          </p:cNvPr>
          <p:cNvSpPr txBox="1"/>
          <p:nvPr/>
        </p:nvSpPr>
        <p:spPr>
          <a:xfrm>
            <a:off x="8660211" y="2988241"/>
            <a:ext cx="3351789" cy="584775"/>
          </a:xfrm>
          <a:prstGeom prst="rect">
            <a:avLst/>
          </a:prstGeom>
          <a:noFill/>
          <a:ln>
            <a:solidFill>
              <a:schemeClr val="accent1"/>
            </a:solidFill>
          </a:ln>
        </p:spPr>
        <p:txBody>
          <a:bodyPr wrap="square" rtlCol="0">
            <a:spAutoFit/>
          </a:bodyPr>
          <a:lstStyle/>
          <a:p>
            <a:r>
              <a:rPr lang="fr-FR" sz="1600" b="1" dirty="0">
                <a:solidFill>
                  <a:srgbClr val="2A347F"/>
                </a:solidFill>
                <a:latin typeface="Calibri" panose="020F0502020204030204" pitchFamily="34" charset="0"/>
                <a:ea typeface="+mj-ea"/>
                <a:cs typeface="Calibri" panose="020F0502020204030204" pitchFamily="34" charset="0"/>
              </a:rPr>
              <a:t>Arbitrage global in2p3 début mai</a:t>
            </a:r>
          </a:p>
          <a:p>
            <a:r>
              <a:rPr lang="fr-FR" sz="1600" b="1" dirty="0">
                <a:solidFill>
                  <a:srgbClr val="2A347F"/>
                </a:solidFill>
                <a:latin typeface="Calibri" panose="020F0502020204030204" pitchFamily="34" charset="0"/>
                <a:ea typeface="+mj-ea"/>
                <a:cs typeface="Calibri" panose="020F0502020204030204" pitchFamily="34" charset="0"/>
              </a:rPr>
              <a:t>DAT + </a:t>
            </a:r>
            <a:r>
              <a:rPr lang="fr-FR" sz="1600" b="1" dirty="0" err="1">
                <a:solidFill>
                  <a:srgbClr val="2A347F"/>
                </a:solidFill>
                <a:latin typeface="Calibri" panose="020F0502020204030204" pitchFamily="34" charset="0"/>
                <a:ea typeface="+mj-ea"/>
                <a:cs typeface="Calibri" panose="020F0502020204030204" pitchFamily="34" charset="0"/>
              </a:rPr>
              <a:t>DSaF</a:t>
            </a:r>
            <a:endParaRPr lang="fr-FR" sz="1600" b="1" dirty="0">
              <a:solidFill>
                <a:srgbClr val="2A347F"/>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82365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6E12-F1DF-49B7-2DED-C2AC0ACA31D7}"/>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6A6741EE-53F8-873B-4907-3A1F0234B5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17674"/>
            <a:ext cx="4071789" cy="6903058"/>
          </a:xfrm>
          <a:prstGeom prst="rect">
            <a:avLst/>
          </a:prstGeom>
        </p:spPr>
      </p:pic>
      <p:sp>
        <p:nvSpPr>
          <p:cNvPr id="42" name="Espace réservé du numéro de diapositive 3">
            <a:extLst>
              <a:ext uri="{FF2B5EF4-FFF2-40B4-BE49-F238E27FC236}">
                <a16:creationId xmlns:a16="http://schemas.microsoft.com/office/drawing/2014/main" id="{B8C1317C-2E35-A2CA-460E-96F4FF5A736C}"/>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1381E8DB-F661-1F11-5DC5-B5793903835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41FC63BA-70F0-3B93-F8F8-931280F7B782}"/>
              </a:ext>
            </a:extLst>
          </p:cNvPr>
          <p:cNvSpPr txBox="1">
            <a:spLocks/>
          </p:cNvSpPr>
          <p:nvPr/>
        </p:nvSpPr>
        <p:spPr bwMode="auto">
          <a:xfrm>
            <a:off x="225340" y="-48552"/>
            <a:ext cx="9399052"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Campagne d’apprentissage 2026</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fr-FR" sz="32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11" name="ZoneTexte 10">
            <a:extLst>
              <a:ext uri="{FF2B5EF4-FFF2-40B4-BE49-F238E27FC236}">
                <a16:creationId xmlns:a16="http://schemas.microsoft.com/office/drawing/2014/main" id="{8163293C-EBD2-BD81-EA00-0E06E6C2969D}"/>
              </a:ext>
            </a:extLst>
          </p:cNvPr>
          <p:cNvSpPr txBox="1"/>
          <p:nvPr/>
        </p:nvSpPr>
        <p:spPr>
          <a:xfrm>
            <a:off x="983432" y="764704"/>
            <a:ext cx="10657184" cy="618630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Arbitrage global in2p3 début mai DAT + </a:t>
            </a:r>
            <a:r>
              <a:rPr lang="fr-FR" sz="2400" dirty="0" err="1">
                <a:solidFill>
                  <a:srgbClr val="2A347F"/>
                </a:solidFill>
                <a:latin typeface="Calibri" panose="020F0502020204030204" pitchFamily="34" charset="0"/>
                <a:ea typeface="+mj-ea"/>
                <a:cs typeface="Calibri" panose="020F0502020204030204" pitchFamily="34" charset="0"/>
              </a:rPr>
              <a:t>DSaF</a:t>
            </a:r>
            <a:r>
              <a:rPr lang="fr-FR" sz="2400" dirty="0">
                <a:solidFill>
                  <a:srgbClr val="2A347F"/>
                </a:solidFill>
                <a:latin typeface="Calibri" panose="020F0502020204030204" pitchFamily="34" charset="0"/>
                <a:ea typeface="+mj-ea"/>
                <a:cs typeface="Calibri" panose="020F0502020204030204" pitchFamily="34" charset="0"/>
              </a:rPr>
              <a:t> : pas de bonus à l’antériorité de dépôt des dossiers</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Liaison entre les MA et les COFO et RH des laboratoires importante</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Liaison entre les acteurs et la </a:t>
            </a:r>
            <a:r>
              <a:rPr lang="fr-FR" sz="2400" dirty="0" err="1">
                <a:solidFill>
                  <a:srgbClr val="2A347F"/>
                </a:solidFill>
                <a:latin typeface="Calibri" panose="020F0502020204030204" pitchFamily="34" charset="0"/>
                <a:ea typeface="+mj-ea"/>
                <a:cs typeface="Calibri" panose="020F0502020204030204" pitchFamily="34" charset="0"/>
              </a:rPr>
              <a:t>DSaF</a:t>
            </a:r>
            <a:r>
              <a:rPr lang="fr-FR" sz="2400" dirty="0">
                <a:solidFill>
                  <a:srgbClr val="2A347F"/>
                </a:solidFill>
                <a:latin typeface="Calibri" panose="020F0502020204030204" pitchFamily="34" charset="0"/>
                <a:ea typeface="+mj-ea"/>
                <a:cs typeface="Calibri" panose="020F0502020204030204" pitchFamily="34" charset="0"/>
              </a:rPr>
              <a:t> importante</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Critères d’arbitrage :</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Le sujet de l'apprentissage doit être un sujet de formation solide qui s'appuie sur nos projets, mais il ne doit pas être une tâche ou une série de tâches à effectuer sur un de nos projets avec un intérêt pédagogique faible.</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Les livrables fournis durant l'apprentissage ne doivent pas être sur le chemin critique d'un projet.</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Les techniques requises pour mener à bien le sujet d'apprentissage ont dû être abordées par l'apprenti dans son cursus scolaire avant leur mise en </a:t>
            </a:r>
            <a:r>
              <a:rPr lang="fr-FR" altLang="fr-FR" sz="2000" i="1" dirty="0" err="1">
                <a:solidFill>
                  <a:srgbClr val="2A347F"/>
                </a:solidFill>
                <a:latin typeface="Calibri" panose="020F0502020204030204" pitchFamily="34" charset="0"/>
                <a:ea typeface="+mj-ea"/>
                <a:cs typeface="Calibri" panose="020F0502020204030204" pitchFamily="34" charset="0"/>
              </a:rPr>
              <a:t>oeuvre</a:t>
            </a:r>
            <a:r>
              <a:rPr lang="fr-FR" altLang="fr-FR" sz="2000" i="1" dirty="0">
                <a:solidFill>
                  <a:srgbClr val="2A347F"/>
                </a:solidFill>
                <a:latin typeface="Calibri" panose="020F0502020204030204" pitchFamily="34" charset="0"/>
                <a:ea typeface="+mj-ea"/>
                <a:cs typeface="Calibri" panose="020F0502020204030204" pitchFamily="34" charset="0"/>
              </a:rPr>
              <a:t> dans le laboratoire. </a:t>
            </a:r>
          </a:p>
          <a:p>
            <a:pPr marL="742950" lvl="1" indent="-285750">
              <a:buFont typeface="Arial" panose="020B0604020202020204" pitchFamily="34" charset="0"/>
              <a:buChar char="•"/>
            </a:pPr>
            <a:r>
              <a:rPr lang="fr-FR" altLang="fr-FR" sz="2000" i="1" dirty="0">
                <a:solidFill>
                  <a:srgbClr val="2A347F"/>
                </a:solidFill>
                <a:latin typeface="Calibri" panose="020F0502020204030204" pitchFamily="34" charset="0"/>
                <a:ea typeface="+mj-ea"/>
                <a:cs typeface="Calibri" panose="020F0502020204030204" pitchFamily="34" charset="0"/>
              </a:rPr>
              <a:t>Nous devons être vigilants sur la présence des </a:t>
            </a:r>
            <a:r>
              <a:rPr lang="fr-FR" altLang="fr-FR" sz="2000" i="1" dirty="0" err="1">
                <a:solidFill>
                  <a:srgbClr val="2A347F"/>
                </a:solidFill>
                <a:latin typeface="Calibri" panose="020F0502020204030204" pitchFamily="34" charset="0"/>
                <a:ea typeface="+mj-ea"/>
                <a:cs typeface="Calibri" panose="020F0502020204030204" pitchFamily="34" charset="0"/>
              </a:rPr>
              <a:t>maitres.sses</a:t>
            </a:r>
            <a:r>
              <a:rPr lang="fr-FR" altLang="fr-FR" sz="2000" i="1" dirty="0">
                <a:solidFill>
                  <a:srgbClr val="2A347F"/>
                </a:solidFill>
                <a:latin typeface="Calibri" panose="020F0502020204030204" pitchFamily="34" charset="0"/>
                <a:ea typeface="+mj-ea"/>
                <a:cs typeface="Calibri" panose="020F0502020204030204" pitchFamily="34" charset="0"/>
              </a:rPr>
              <a:t> d'apprentissage auprès des apprentis : qu'est-il prévu en cas de quotité de télétravail importante ou de missions de longues durées ?</a:t>
            </a:r>
            <a:r>
              <a:rPr lang="fr-FR" altLang="fr-FR" sz="2400" dirty="0">
                <a:solidFill>
                  <a:srgbClr val="2A347F"/>
                </a:solidFill>
                <a:latin typeface="Calibri" panose="020F0502020204030204" pitchFamily="34" charset="0"/>
                <a:ea typeface="+mj-ea"/>
                <a:cs typeface="Calibri" panose="020F0502020204030204" pitchFamily="34" charset="0"/>
              </a:rPr>
              <a:t>  </a:t>
            </a:r>
          </a:p>
          <a:p>
            <a:pPr marL="285750" indent="-285750">
              <a:buFont typeface="Arial" panose="020B0604020202020204" pitchFamily="34" charset="0"/>
              <a:buChar char="•"/>
            </a:pPr>
            <a:r>
              <a:rPr lang="fr-FR" sz="2400" dirty="0">
                <a:solidFill>
                  <a:srgbClr val="2A347F"/>
                </a:solidFill>
                <a:latin typeface="Calibri" panose="020F0502020204030204" pitchFamily="34" charset="0"/>
                <a:ea typeface="+mj-ea"/>
                <a:cs typeface="Calibri" panose="020F0502020204030204" pitchFamily="34" charset="0"/>
              </a:rPr>
              <a:t>Le laboratoire doit s’engager à financer les frais d’apprentissage. Une éventuelle aide financière de l’in2p3 doit être considérée comme un bonus</a:t>
            </a:r>
          </a:p>
          <a:p>
            <a:pPr marL="742950" lvl="1" indent="-285750">
              <a:buFont typeface="Arial" panose="020B0604020202020204" pitchFamily="34" charset="0"/>
              <a:buChar char="•"/>
            </a:pPr>
            <a:endParaRPr lang="fr-FR" sz="2400" dirty="0">
              <a:solidFill>
                <a:srgbClr val="2A347F"/>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90125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B478-9B83-18B6-7B60-404ED3CD0F84}"/>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9510D18B-3587-2D09-938C-9EEA7E654A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EEE790E3-B92C-168B-9090-7D89A9272663}"/>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5FE0B423-30E8-4896-02B2-B356213D61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D1E87635-94FA-9865-74AE-A08CBB089501}"/>
              </a:ext>
            </a:extLst>
          </p:cNvPr>
          <p:cNvSpPr txBox="1">
            <a:spLocks/>
          </p:cNvSpPr>
          <p:nvPr/>
        </p:nvSpPr>
        <p:spPr bwMode="auto">
          <a:xfrm>
            <a:off x="225340" y="-45058"/>
            <a:ext cx="1008112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Actions Nationales de Formation 2026</a:t>
            </a:r>
          </a:p>
        </p:txBody>
      </p:sp>
      <p:sp>
        <p:nvSpPr>
          <p:cNvPr id="4" name="Rectangle 3">
            <a:extLst>
              <a:ext uri="{FF2B5EF4-FFF2-40B4-BE49-F238E27FC236}">
                <a16:creationId xmlns:a16="http://schemas.microsoft.com/office/drawing/2014/main" id="{29C60D89-C65F-D6E1-314E-D6F8D57C0CC2}"/>
              </a:ext>
            </a:extLst>
          </p:cNvPr>
          <p:cNvSpPr/>
          <p:nvPr/>
        </p:nvSpPr>
        <p:spPr>
          <a:xfrm>
            <a:off x="1127448" y="980727"/>
            <a:ext cx="10081120" cy="5765347"/>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Financées par la DRH CNRS</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Programmées en 2026 et en arbitrage budgétaire In2p3</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err="1">
                <a:solidFill>
                  <a:schemeClr val="accent1"/>
                </a:solidFill>
              </a:rPr>
              <a:t>Geant</a:t>
            </a:r>
            <a:r>
              <a:rPr lang="fr-CH" sz="2400" dirty="0">
                <a:solidFill>
                  <a:schemeClr val="accent1"/>
                </a:solidFill>
              </a:rPr>
              <a:t> IV</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err="1">
                <a:solidFill>
                  <a:schemeClr val="accent1"/>
                </a:solidFill>
              </a:rPr>
              <a:t>Thermoflu</a:t>
            </a:r>
            <a:r>
              <a:rPr lang="fr-CH" sz="2400" dirty="0">
                <a:solidFill>
                  <a:schemeClr val="accent1"/>
                </a:solidFill>
              </a:rPr>
              <a:t> (couplage des calculs thermiques et fluidiques)</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Qualité Logicielle</a:t>
            </a:r>
          </a:p>
          <a:p>
            <a:pPr marL="800100" lvl="1"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Métal impression 3D</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pic>
        <p:nvPicPr>
          <p:cNvPr id="3" name="Image 2">
            <a:extLst>
              <a:ext uri="{FF2B5EF4-FFF2-40B4-BE49-F238E27FC236}">
                <a16:creationId xmlns:a16="http://schemas.microsoft.com/office/drawing/2014/main" id="{9BEFCF65-D5FE-48A2-6BF8-C12E24CB37C5}"/>
              </a:ext>
            </a:extLst>
          </p:cNvPr>
          <p:cNvPicPr>
            <a:picLocks noChangeAspect="1"/>
          </p:cNvPicPr>
          <p:nvPr/>
        </p:nvPicPr>
        <p:blipFill>
          <a:blip r:embed="rId5"/>
          <a:stretch>
            <a:fillRect/>
          </a:stretch>
        </p:blipFill>
        <p:spPr>
          <a:xfrm>
            <a:off x="5882952" y="1102845"/>
            <a:ext cx="5181600" cy="2908300"/>
          </a:xfrm>
          <a:prstGeom prst="rect">
            <a:avLst/>
          </a:prstGeom>
        </p:spPr>
      </p:pic>
    </p:spTree>
    <p:extLst>
      <p:ext uri="{BB962C8B-B14F-4D97-AF65-F5344CB8AC3E}">
        <p14:creationId xmlns:p14="http://schemas.microsoft.com/office/powerpoint/2010/main" val="300521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4047-8F7E-D8B5-B493-526F20C8AC21}"/>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6E04DF20-6F9E-1A4A-3E32-23CD326957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A67AAB12-D49F-C8C1-160F-0AE648984367}"/>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6EAEC75B-B30D-28E9-90BA-637BA2694D6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C7BAAB16-2F35-C31B-44FE-3AE20C6DF8AB}"/>
              </a:ext>
            </a:extLst>
          </p:cNvPr>
          <p:cNvSpPr txBox="1">
            <a:spLocks/>
          </p:cNvSpPr>
          <p:nvPr/>
        </p:nvSpPr>
        <p:spPr bwMode="auto">
          <a:xfrm>
            <a:off x="225340" y="-45058"/>
            <a:ext cx="1008112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Actions Nationales de Formation 2026</a:t>
            </a:r>
          </a:p>
        </p:txBody>
      </p:sp>
      <p:sp>
        <p:nvSpPr>
          <p:cNvPr id="4" name="Rectangle 3">
            <a:extLst>
              <a:ext uri="{FF2B5EF4-FFF2-40B4-BE49-F238E27FC236}">
                <a16:creationId xmlns:a16="http://schemas.microsoft.com/office/drawing/2014/main" id="{29026CB3-9286-3BF1-8261-2BE813FA1F3E}"/>
              </a:ext>
            </a:extLst>
          </p:cNvPr>
          <p:cNvSpPr/>
          <p:nvPr/>
        </p:nvSpPr>
        <p:spPr>
          <a:xfrm>
            <a:off x="1127448" y="1412775"/>
            <a:ext cx="10081120" cy="4032449"/>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Budget restreint : de gros efforts d’organisation demandés aux porteurs</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Plus de début d’A	NF le dimanche après-midi : budget et QVT</a:t>
            </a:r>
          </a:p>
          <a:p>
            <a:pPr marL="342900" indent="-342900" defTabSz="685800">
              <a:spcAft>
                <a:spcPts val="600"/>
              </a:spcAft>
              <a:buClr>
                <a:schemeClr val="accent5">
                  <a:lumMod val="75000"/>
                </a:schemeClr>
              </a:buClr>
              <a:buSzPct val="80000"/>
              <a:buFont typeface="Wingdings" pitchFamily="2" charset="2"/>
              <a:buChar char="Ø"/>
              <a:defRPr/>
            </a:pPr>
            <a:r>
              <a:rPr lang="fr-CH" sz="2400" b="1" dirty="0">
                <a:solidFill>
                  <a:schemeClr val="accent1"/>
                </a:solidFill>
              </a:rPr>
              <a:t>Beaucoup de travail d’organisation par l’équipe formation de l’in2p3</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Attention particulière aux annulations d’inscriptions sans raison de force majeure : demande de participation financière des laboratoires envisagée</a:t>
            </a:r>
          </a:p>
          <a:p>
            <a:pPr marL="342900" indent="-342900" defTabSz="685800">
              <a:spcAft>
                <a:spcPts val="600"/>
              </a:spcAft>
              <a:buClr>
                <a:schemeClr val="accent5">
                  <a:lumMod val="75000"/>
                </a:schemeClr>
              </a:buClr>
              <a:buSzPct val="80000"/>
              <a:buFont typeface="Wingdings" pitchFamily="2" charset="2"/>
              <a:buChar char="Ø"/>
              <a:defRPr/>
            </a:pPr>
            <a:r>
              <a:rPr lang="fr-CH" sz="2400" dirty="0">
                <a:solidFill>
                  <a:schemeClr val="accent1"/>
                </a:solidFill>
              </a:rPr>
              <a:t>Nous faisons de notre mieux pour que toutes les actions prévues aient lieu</a:t>
            </a: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defTabSz="685800">
              <a:spcAft>
                <a:spcPts val="600"/>
              </a:spcAft>
              <a:buClr>
                <a:schemeClr val="accent5">
                  <a:lumMod val="75000"/>
                </a:schemeClr>
              </a:buClr>
              <a:buSzPct val="80000"/>
              <a:defRPr/>
            </a:pP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337423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4ACD-E1DB-FF2B-4683-A417D8B4229D}"/>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E8F1290A-56D1-758D-A7E0-8AE07EC70C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BA201816-DFC5-8FE1-80DF-A3559B2F0873}"/>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CE3586FB-FEF3-CD16-7753-99B79CB1661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00D95016-E1AD-5557-C5A1-CA30A59CC655}"/>
              </a:ext>
            </a:extLst>
          </p:cNvPr>
          <p:cNvSpPr txBox="1">
            <a:spLocks/>
          </p:cNvSpPr>
          <p:nvPr/>
        </p:nvSpPr>
        <p:spPr bwMode="auto">
          <a:xfrm>
            <a:off x="225339" y="-45058"/>
            <a:ext cx="11558163"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fr-FR" sz="4800"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rPr>
              <a:t>Ecoles Thématiques 2026</a:t>
            </a:r>
          </a:p>
        </p:txBody>
      </p:sp>
      <p:pic>
        <p:nvPicPr>
          <p:cNvPr id="4" name="Image 3">
            <a:extLst>
              <a:ext uri="{FF2B5EF4-FFF2-40B4-BE49-F238E27FC236}">
                <a16:creationId xmlns:a16="http://schemas.microsoft.com/office/drawing/2014/main" id="{6B6D2ECC-23A5-17E4-D0EC-BA6A3BE6EA70}"/>
              </a:ext>
            </a:extLst>
          </p:cNvPr>
          <p:cNvPicPr>
            <a:picLocks noChangeAspect="1"/>
          </p:cNvPicPr>
          <p:nvPr/>
        </p:nvPicPr>
        <p:blipFill>
          <a:blip r:embed="rId5"/>
          <a:stretch>
            <a:fillRect/>
          </a:stretch>
        </p:blipFill>
        <p:spPr>
          <a:xfrm>
            <a:off x="1055440" y="1793300"/>
            <a:ext cx="10232022" cy="3435900"/>
          </a:xfrm>
          <a:prstGeom prst="rect">
            <a:avLst/>
          </a:prstGeom>
        </p:spPr>
      </p:pic>
    </p:spTree>
    <p:extLst>
      <p:ext uri="{BB962C8B-B14F-4D97-AF65-F5344CB8AC3E}">
        <p14:creationId xmlns:p14="http://schemas.microsoft.com/office/powerpoint/2010/main" val="176150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088B-791C-F11B-4AB3-B25BEAB2CFA5}"/>
            </a:ext>
          </a:extLst>
        </p:cNvPr>
        <p:cNvGrpSpPr/>
        <p:nvPr/>
      </p:nvGrpSpPr>
      <p:grpSpPr>
        <a:xfrm>
          <a:off x="0" y="0"/>
          <a:ext cx="0" cy="0"/>
          <a:chOff x="0" y="0"/>
          <a:chExt cx="0" cy="0"/>
        </a:xfrm>
      </p:grpSpPr>
      <p:pic>
        <p:nvPicPr>
          <p:cNvPr id="21" name="Image 20" descr="Une image contenant cercle, jaune, objet astronomique&#10;&#10;Description générée automatiquement">
            <a:extLst>
              <a:ext uri="{FF2B5EF4-FFF2-40B4-BE49-F238E27FC236}">
                <a16:creationId xmlns:a16="http://schemas.microsoft.com/office/drawing/2014/main" id="{9CB73355-8E5C-48B8-B68D-A31A692385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1740"/>
          <a:stretch/>
        </p:blipFill>
        <p:spPr>
          <a:xfrm>
            <a:off x="0" y="-45058"/>
            <a:ext cx="4071789" cy="6903058"/>
          </a:xfrm>
          <a:prstGeom prst="rect">
            <a:avLst/>
          </a:prstGeom>
        </p:spPr>
      </p:pic>
      <p:sp>
        <p:nvSpPr>
          <p:cNvPr id="42" name="Espace réservé du numéro de diapositive 3">
            <a:extLst>
              <a:ext uri="{FF2B5EF4-FFF2-40B4-BE49-F238E27FC236}">
                <a16:creationId xmlns:a16="http://schemas.microsoft.com/office/drawing/2014/main" id="{2CA79F13-90CE-9618-CE6D-DC4A2B000BE8}"/>
              </a:ext>
            </a:extLst>
          </p:cNvPr>
          <p:cNvSpPr>
            <a:spLocks noGrp="1"/>
          </p:cNvSpPr>
          <p:nvPr>
            <p:ph type="sldNum" sz="quarter" idx="4294967295"/>
          </p:nvPr>
        </p:nvSpPr>
        <p:spPr>
          <a:xfrm>
            <a:off x="11064690" y="6398133"/>
            <a:ext cx="947310" cy="398541"/>
          </a:xfrm>
          <a:prstGeom prst="rect">
            <a:avLst/>
          </a:prstGeom>
        </p:spPr>
        <p:txBody>
          <a:bodyPr vert="horz" lIns="0" tIns="0" rIns="0" bIns="0" rtlCol="0" anchor="ctr"/>
          <a:lstStyle>
            <a:lvl1pPr algn="r">
              <a:defRPr sz="1000" b="1" i="0">
                <a:solidFill>
                  <a:srgbClr val="11284B"/>
                </a:solidFill>
                <a:latin typeface="Satoshi" pitchFamily="2"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0A5345-16E1-8A41-8897-3EFCC67CC932}" type="slidenum">
              <a:rPr kumimoji="0" lang="fr-FR" sz="1000" b="1" i="0" u="none" strike="noStrike" kern="1200" cap="none" spc="0" normalizeH="0" baseline="0" noProof="0" smtClean="0">
                <a:ln>
                  <a:noFill/>
                </a:ln>
                <a:solidFill>
                  <a:srgbClr val="11284B"/>
                </a:solidFill>
                <a:effectLst/>
                <a:uLnTx/>
                <a:uFillTx/>
                <a:latin typeface="Satoshi"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000" b="1" i="0" u="none" strike="noStrike" kern="1200" cap="none" spc="0" normalizeH="0" baseline="0" noProof="0" dirty="0">
              <a:ln>
                <a:noFill/>
              </a:ln>
              <a:solidFill>
                <a:srgbClr val="11284B"/>
              </a:solidFill>
              <a:effectLst/>
              <a:uLnTx/>
              <a:uFillTx/>
              <a:latin typeface="Satoshi" pitchFamily="2" charset="77"/>
              <a:ea typeface="+mn-ea"/>
              <a:cs typeface="+mn-cs"/>
            </a:endParaRPr>
          </a:p>
        </p:txBody>
      </p:sp>
      <p:pic>
        <p:nvPicPr>
          <p:cNvPr id="5" name="Graphique 3">
            <a:extLst>
              <a:ext uri="{FF2B5EF4-FFF2-40B4-BE49-F238E27FC236}">
                <a16:creationId xmlns:a16="http://schemas.microsoft.com/office/drawing/2014/main" id="{B07F2D05-F70E-B3AE-0B40-24343681F50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9610" t="25925" r="17900" b="34347"/>
          <a:stretch/>
        </p:blipFill>
        <p:spPr>
          <a:xfrm>
            <a:off x="225340" y="6347534"/>
            <a:ext cx="372175" cy="398541"/>
          </a:xfrm>
          <a:prstGeom prst="rect">
            <a:avLst/>
          </a:prstGeom>
        </p:spPr>
      </p:pic>
      <p:sp>
        <p:nvSpPr>
          <p:cNvPr id="17" name="Title 7">
            <a:extLst>
              <a:ext uri="{FF2B5EF4-FFF2-40B4-BE49-F238E27FC236}">
                <a16:creationId xmlns:a16="http://schemas.microsoft.com/office/drawing/2014/main" id="{BA19A95C-C31B-9ACA-A63F-C7F2072B62C7}"/>
              </a:ext>
            </a:extLst>
          </p:cNvPr>
          <p:cNvSpPr txBox="1">
            <a:spLocks/>
          </p:cNvSpPr>
          <p:nvPr/>
        </p:nvSpPr>
        <p:spPr bwMode="auto">
          <a:xfrm>
            <a:off x="225340" y="-45058"/>
            <a:ext cx="11786660" cy="13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defRPr/>
            </a:pPr>
            <a:r>
              <a:rPr lang="fr-FR" b="1" dirty="0">
                <a:solidFill>
                  <a:srgbClr val="2A347F"/>
                </a:solidFill>
                <a:latin typeface="Calibri" panose="020F0502020204030204" pitchFamily="34" charset="0"/>
                <a:cs typeface="Calibri" panose="020F0502020204030204" pitchFamily="34" charset="0"/>
              </a:rPr>
              <a:t>Recommandation R3.3 :  Poursuivre l’effort de jouvence de notre politique de formation  (1)</a:t>
            </a:r>
            <a:endParaRPr kumimoji="0" lang="fr-FR" b="1" i="0" u="none" strike="noStrike" kern="1200" cap="none" spc="0" normalizeH="0" baseline="0" noProof="0" dirty="0">
              <a:ln>
                <a:noFill/>
              </a:ln>
              <a:solidFill>
                <a:srgbClr val="2A347F"/>
              </a:solidFill>
              <a:effectLst/>
              <a:uLnTx/>
              <a:uFillTx/>
              <a:latin typeface="Calibri" panose="020F0502020204030204" pitchFamily="34" charset="0"/>
              <a:ea typeface="+mj-ea"/>
              <a:cs typeface="Calibri" panose="020F0502020204030204" pitchFamily="34" charset="0"/>
            </a:endParaRPr>
          </a:p>
        </p:txBody>
      </p:sp>
      <p:sp>
        <p:nvSpPr>
          <p:cNvPr id="4" name="Rectangle 3">
            <a:extLst>
              <a:ext uri="{FF2B5EF4-FFF2-40B4-BE49-F238E27FC236}">
                <a16:creationId xmlns:a16="http://schemas.microsoft.com/office/drawing/2014/main" id="{3DF7798F-F4D9-78A7-4192-9C84B7D03031}"/>
              </a:ext>
            </a:extLst>
          </p:cNvPr>
          <p:cNvSpPr/>
          <p:nvPr/>
        </p:nvSpPr>
        <p:spPr>
          <a:xfrm>
            <a:off x="551384" y="1756011"/>
            <a:ext cx="10945216" cy="3617205"/>
          </a:xfrm>
          <a:prstGeom prst="rect">
            <a:avLst/>
          </a:prstGeom>
          <a:solidFill>
            <a:sysClr val="window" lastClr="FFFFFF"/>
          </a:solidFill>
          <a:ln w="9525"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t"/>
          <a:lstStyle/>
          <a:p>
            <a:r>
              <a:rPr lang="fr-CH" sz="2400" b="1" dirty="0">
                <a:solidFill>
                  <a:schemeClr val="accent1"/>
                </a:solidFill>
              </a:rPr>
              <a:t>Résumé exécutif</a:t>
            </a:r>
          </a:p>
          <a:p>
            <a:pPr algn="just"/>
            <a:r>
              <a:rPr lang="fr-CH" sz="2400" dirty="0">
                <a:solidFill>
                  <a:schemeClr val="accent1"/>
                </a:solidFill>
              </a:rPr>
              <a:t>Nos projets nécessitent un niveau de spécialisation peu commun au CNRS. L’effort de formation fourni par l’institut est continu et intense depuis des années. Nous pensons qu’il peut être enrichi par des moyens et des intervenants nouveaux, tels qu’une implication plus forte des réseaux instrumentaux, des missions de tutorat attribuées à des experts, la</a:t>
            </a:r>
          </a:p>
          <a:p>
            <a:pPr algn="just"/>
            <a:r>
              <a:rPr lang="fr-CH" sz="2400" dirty="0">
                <a:solidFill>
                  <a:schemeClr val="accent1"/>
                </a:solidFill>
              </a:rPr>
              <a:t>professionnalisation des « correspondants formation » en accord avec les directeurs d’unités, la digitalisation de contenus, et la sanctuarisation d’un budget dédié</a:t>
            </a:r>
            <a:endParaRPr lang="fr-CH" sz="2800" dirty="0">
              <a:solidFill>
                <a:schemeClr val="accent1"/>
              </a:solidFill>
            </a:endParaRPr>
          </a:p>
          <a:p>
            <a:pPr marL="914400" lvl="1" indent="-457200" defTabSz="685800">
              <a:spcAft>
                <a:spcPts val="600"/>
              </a:spcAft>
              <a:buClr>
                <a:schemeClr val="accent5">
                  <a:lumMod val="75000"/>
                </a:schemeClr>
              </a:buClr>
              <a:buSzPct val="80000"/>
              <a:buFont typeface="Wingdings" pitchFamily="2" charset="2"/>
              <a:buChar char="Ø"/>
              <a:defRPr/>
            </a:pPr>
            <a:endParaRPr lang="fr-CH" sz="2800" dirty="0">
              <a:solidFill>
                <a:schemeClr val="accent1"/>
              </a:solidFill>
            </a:endParaRPr>
          </a:p>
          <a:p>
            <a:pPr defTabSz="685800">
              <a:spcAft>
                <a:spcPts val="600"/>
              </a:spcAft>
              <a:buClr>
                <a:schemeClr val="accent5">
                  <a:lumMod val="75000"/>
                </a:schemeClr>
              </a:buClr>
              <a:buSzPct val="80000"/>
              <a:defRPr/>
            </a:pPr>
            <a:r>
              <a:rPr lang="fr-CH" sz="2400" dirty="0">
                <a:solidFill>
                  <a:schemeClr val="accent1"/>
                </a:solidFill>
              </a:rPr>
              <a:t> </a:t>
            </a:r>
            <a:br>
              <a:rPr lang="fr-CH" sz="2400" dirty="0">
                <a:solidFill>
                  <a:schemeClr val="accent1"/>
                </a:solidFill>
              </a:rPr>
            </a:br>
            <a:endParaRPr lang="fr-CH" sz="2400" dirty="0">
              <a:solidFill>
                <a:schemeClr val="accent1"/>
              </a:solidFill>
            </a:endParaRPr>
          </a:p>
          <a:p>
            <a:pPr marL="342900" indent="-342900" defTabSz="685800">
              <a:spcAft>
                <a:spcPts val="600"/>
              </a:spcAft>
              <a:buClr>
                <a:schemeClr val="accent5">
                  <a:lumMod val="75000"/>
                </a:schemeClr>
              </a:buClr>
              <a:buSzPct val="80000"/>
              <a:buFont typeface="Wingdings" pitchFamily="2" charset="2"/>
              <a:buChar char="Ø"/>
              <a:defRPr/>
            </a:pPr>
            <a:endParaRPr lang="fr-CH" sz="2400" dirty="0">
              <a:solidFill>
                <a:schemeClr val="accent1"/>
              </a:solidFill>
            </a:endParaRPr>
          </a:p>
        </p:txBody>
      </p:sp>
    </p:spTree>
    <p:extLst>
      <p:ext uri="{BB962C8B-B14F-4D97-AF65-F5344CB8AC3E}">
        <p14:creationId xmlns:p14="http://schemas.microsoft.com/office/powerpoint/2010/main" val="2804552401"/>
      </p:ext>
    </p:extLst>
  </p:cSld>
  <p:clrMapOvr>
    <a:masterClrMapping/>
  </p:clrMapOvr>
</p:sld>
</file>

<file path=ppt/theme/theme1.xml><?xml version="1.0" encoding="utf-8"?>
<a:theme xmlns:a="http://schemas.openxmlformats.org/drawingml/2006/main" name="Thème Office">
  <a:themeElements>
    <a:clrScheme name="Personnalisé 7">
      <a:dk1>
        <a:srgbClr val="9AE2FF"/>
      </a:dk1>
      <a:lt1>
        <a:srgbClr val="FFFFFF"/>
      </a:lt1>
      <a:dk2>
        <a:srgbClr val="CDD7DC"/>
      </a:dk2>
      <a:lt2>
        <a:srgbClr val="EBF0F5"/>
      </a:lt2>
      <a:accent1>
        <a:srgbClr val="00284B"/>
      </a:accent1>
      <a:accent2>
        <a:srgbClr val="6941EB"/>
      </a:accent2>
      <a:accent3>
        <a:srgbClr val="FFEB6E"/>
      </a:accent3>
      <a:accent4>
        <a:srgbClr val="8296A5"/>
      </a:accent4>
      <a:accent5>
        <a:srgbClr val="FFBC75"/>
      </a:accent5>
      <a:accent6>
        <a:srgbClr val="B0EE89"/>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PT_CNRS_2023" id="{83350C92-846B-8344-9A33-D317C3652433}" vid="{F21B3B7D-92D2-C04B-B684-B65C9A524CDD}"/>
    </a:ext>
  </a:extLst>
</a:theme>
</file>

<file path=ppt/theme/theme2.xml><?xml version="1.0" encoding="utf-8"?>
<a:theme xmlns:a="http://schemas.openxmlformats.org/drawingml/2006/main" name="Modele presentation IN2P3">
  <a:themeElements>
    <a:clrScheme name="Thème IN2P3">
      <a:dk1>
        <a:srgbClr val="00294B"/>
      </a:dk1>
      <a:lt1>
        <a:srgbClr val="FFFFFF"/>
      </a:lt1>
      <a:dk2>
        <a:srgbClr val="456487"/>
      </a:dk2>
      <a:lt2>
        <a:srgbClr val="FFFFFF"/>
      </a:lt2>
      <a:accent1>
        <a:srgbClr val="00294B"/>
      </a:accent1>
      <a:accent2>
        <a:srgbClr val="456487"/>
      </a:accent2>
      <a:accent3>
        <a:srgbClr val="E75112"/>
      </a:accent3>
      <a:accent4>
        <a:srgbClr val="62C4DD"/>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_présentation_mensuelle.potx" id="{D023FFDD-4ABF-4755-B0E5-F6665BE189B7}" vid="{FAF66C0A-0EA8-456F-B3AD-965C525E28C9}"/>
    </a:ext>
  </a:extLst>
</a:theme>
</file>

<file path=ppt/theme/theme3.xml><?xml version="1.0" encoding="utf-8"?>
<a:theme xmlns:a="http://schemas.openxmlformats.org/drawingml/2006/main" name="Conception personnalisé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Office</Template>
  <TotalTime>17218</TotalTime>
  <Words>768</Words>
  <Application>Microsoft Macintosh PowerPoint</Application>
  <PresentationFormat>Grand écran</PresentationFormat>
  <Paragraphs>108</Paragraphs>
  <Slides>11</Slides>
  <Notes>1</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11</vt:i4>
      </vt:variant>
    </vt:vector>
  </HeadingPairs>
  <TitlesOfParts>
    <vt:vector size="24" baseType="lpstr">
      <vt:lpstr>Arial Narrow</vt:lpstr>
      <vt:lpstr>IBM Plex Sans SemiBold</vt:lpstr>
      <vt:lpstr>IBM Plex Sans</vt:lpstr>
      <vt:lpstr>IBM Plex Sans Medium</vt:lpstr>
      <vt:lpstr>Calibri</vt:lpstr>
      <vt:lpstr>Arial</vt:lpstr>
      <vt:lpstr>Satoshi</vt:lpstr>
      <vt:lpstr>Satoshi Medium</vt:lpstr>
      <vt:lpstr>Wingdings</vt:lpstr>
      <vt:lpstr>Calibri Light</vt:lpstr>
      <vt:lpstr>Thème Office</vt:lpstr>
      <vt:lpstr>Modele presentation IN2P3</vt:lpstr>
      <vt:lpstr>Conception personnalisée</vt:lpstr>
      <vt:lpstr>Rencontre des Correspondants  Formation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Christelle ROY</dc:creator>
  <cp:keywords/>
  <dc:description/>
  <cp:lastModifiedBy>Microsoft Office User</cp:lastModifiedBy>
  <cp:revision>643</cp:revision>
  <dcterms:created xsi:type="dcterms:W3CDTF">2024-02-10T15:49:39Z</dcterms:created>
  <dcterms:modified xsi:type="dcterms:W3CDTF">2026-02-25T15:05:03Z</dcterms:modified>
  <cp:category/>
</cp:coreProperties>
</file>