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9" r:id="rId12"/>
    <p:sldId id="266" r:id="rId13"/>
    <p:sldId id="267" r:id="rId14"/>
    <p:sldId id="268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82"/>
    <p:restoredTop sz="94719"/>
  </p:normalViewPr>
  <p:slideViewPr>
    <p:cSldViewPr snapToGrid="0">
      <p:cViewPr>
        <p:scale>
          <a:sx n="113" d="100"/>
          <a:sy n="113" d="100"/>
        </p:scale>
        <p:origin x="2344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9386F3-774C-0EFF-E76F-33300EADD5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D78913C-519D-8F21-50E0-F5742E816C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A588FC4-FC0E-3C45-B34B-35403684D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9EC10-D5F3-154B-975F-AB2B3725A47D}" type="datetimeFigureOut">
              <a:rPr lang="fr-FR" smtClean="0"/>
              <a:t>12/05/2026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BFBD4E-76F2-95C3-EF48-C9D7F16CE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19C716F-9CFC-BE42-38C6-38DCC4902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F31F8-42AB-564B-B3F3-1884C7CCC1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8124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FD8D19-4C59-FB9A-2D7C-A95D2D5D9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FE92EE0-8527-7D94-9D1C-E55960E1F3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91C98D0-5CA3-668C-FF48-19279B261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9EC10-D5F3-154B-975F-AB2B3725A47D}" type="datetimeFigureOut">
              <a:rPr lang="fr-FR" smtClean="0"/>
              <a:t>12/05/2026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365F867-75ED-5E7B-1562-EEBD3D7E9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D1E95EE-5DE1-88A6-C784-B10F2E7EB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F31F8-42AB-564B-B3F3-1884C7CCC1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3620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DB5397D-E0EB-FC98-F64D-54D1A5CBFC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8E876C9-1F8F-DC26-8815-CBF85990D1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3DB01C3-9458-B77D-8B01-CD7BEF018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9EC10-D5F3-154B-975F-AB2B3725A47D}" type="datetimeFigureOut">
              <a:rPr lang="fr-FR" smtClean="0"/>
              <a:t>12/05/2026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F25E986-BCBA-E900-E48D-16AE565ED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E903413-E991-4680-6CAD-D3FA5F321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F31F8-42AB-564B-B3F3-1884C7CCC1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0790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A17F11-C8D4-5D6B-5259-A277680D4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4516C39-CFDD-B1C1-ADF5-E96051D710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5E9AFE4-28CC-13CB-5983-9D83CF548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9EC10-D5F3-154B-975F-AB2B3725A47D}" type="datetimeFigureOut">
              <a:rPr lang="fr-FR" smtClean="0"/>
              <a:t>12/05/2026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2BCF522-B145-4D04-40F7-AE27B2895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7C577E2-B881-4FC2-1A29-D750AB020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F31F8-42AB-564B-B3F3-1884C7CCC1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9909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A54F88-266D-868B-09CE-69AFE83F6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916B0F0-27C8-B6AE-508D-882175FEEA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F3E719-7D0F-0523-8A3B-7B6F1C692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9EC10-D5F3-154B-975F-AB2B3725A47D}" type="datetimeFigureOut">
              <a:rPr lang="fr-FR" smtClean="0"/>
              <a:t>12/05/2026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3C4DD1B-8466-1D4E-098A-EB4AFAD59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C136C7B-9D79-16C0-E558-8AF4D5C1B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F31F8-42AB-564B-B3F3-1884C7CCC1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625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293CD0-AF61-5117-5A61-8F88CB83C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B85F3CD-5BC8-628F-ABB3-578AB7ADF2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AF58FCF-D7DC-4DD5-6AA1-3C2CB1C320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BFA4017-5D07-2918-0977-0AF1CFC76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9EC10-D5F3-154B-975F-AB2B3725A47D}" type="datetimeFigureOut">
              <a:rPr lang="fr-FR" smtClean="0"/>
              <a:t>12/05/2026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6C5BF59-53B7-AA4E-B3E1-98D5DD8A8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7595E33-940E-8D1C-4C2B-A8B7F0FC5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F31F8-42AB-564B-B3F3-1884C7CCC1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0019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377B8D-471F-0583-FF77-CC2C46D02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0FA0D3F-A9B7-656B-EED5-630A5F6698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71CF94F-CB92-2519-3BCA-CDAA1E2463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1870FD7-1FA5-914D-86FD-D5CABE230F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CE8F21B-D28C-B7C1-2F48-641FB9C651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4ECC936-0103-45A6-6C37-79AD1A00C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9EC10-D5F3-154B-975F-AB2B3725A47D}" type="datetimeFigureOut">
              <a:rPr lang="fr-FR" smtClean="0"/>
              <a:t>12/05/2026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69AB27A-2F70-BCE6-C05E-2D559A00C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DDAEDB6-D8CE-A95A-BF1F-CCF00C8B2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F31F8-42AB-564B-B3F3-1884C7CCC1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9878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299BF6-91DD-A576-C894-F46E30160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520FB12-D670-10CE-7655-A6FF6E880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9EC10-D5F3-154B-975F-AB2B3725A47D}" type="datetimeFigureOut">
              <a:rPr lang="fr-FR" smtClean="0"/>
              <a:t>12/05/2026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2AAA284-9C4D-0148-DA45-8C07EBA4D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64F7437-B9B7-DBFB-77B3-2C80E735F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F31F8-42AB-564B-B3F3-1884C7CCC1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9744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9F2B0B0-A3E5-1140-3673-0BBF22309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9EC10-D5F3-154B-975F-AB2B3725A47D}" type="datetimeFigureOut">
              <a:rPr lang="fr-FR" smtClean="0"/>
              <a:t>12/05/2026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E8E6F43-4D8F-B944-3AB9-3CC9A4401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54CFE35-AF10-B2FD-150E-2DC5AB96D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F31F8-42AB-564B-B3F3-1884C7CCC1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0159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D33CAB-389D-F32E-FCE4-7368FDEBB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1EEB17F-FE48-378B-7E09-73998A2452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3059798-E268-7976-AC72-A37980F0F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DCD059A-57FD-5515-1F4D-B90F9072F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9EC10-D5F3-154B-975F-AB2B3725A47D}" type="datetimeFigureOut">
              <a:rPr lang="fr-FR" smtClean="0"/>
              <a:t>12/05/2026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0C903C0-DC94-858B-C6B9-444F9FC3D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11FA11A-9EFC-F435-8798-D255021E3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F31F8-42AB-564B-B3F3-1884C7CCC1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456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74C804-CC11-FEC6-A08A-AFA7C1400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17E54CC-2674-3D62-F9DE-85E6F52581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61CCB28-CEA5-6B0B-F242-32A1F6D04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FFB9790-3D7A-4A25-FCFA-9662C07ED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9EC10-D5F3-154B-975F-AB2B3725A47D}" type="datetimeFigureOut">
              <a:rPr lang="fr-FR" smtClean="0"/>
              <a:t>12/05/2026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601A36D-C3E9-4C0F-7450-316257CA2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F57D8AA-42FF-E1FE-DC32-E9EEDEECA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F31F8-42AB-564B-B3F3-1884C7CCC1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6267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946240E-9FD0-0279-2312-BB3CA5DDC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190704A-4E8A-683C-AE27-39D012CE9D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9B3CE3D-6272-602C-C117-4E3F6D9B93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A9EC10-D5F3-154B-975F-AB2B3725A47D}" type="datetimeFigureOut">
              <a:rPr lang="fr-FR" smtClean="0"/>
              <a:t>12/05/2026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4658968-4F97-4650-F31E-F181E6D4DC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D830536-3E91-54B9-FAB7-04D20151D6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F31F8-42AB-564B-B3F3-1884C7CCC1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5900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76225D9-4FA4-3E57-F37F-FD98A9F04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9978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63BEE42-41E3-2B1F-A69F-F2A8B9031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107D32E-E517-81B3-18C4-F883E77836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658" t="13252" r="17173" b="2366"/>
          <a:stretch>
            <a:fillRect/>
          </a:stretch>
        </p:blipFill>
        <p:spPr>
          <a:xfrm>
            <a:off x="540194" y="1775018"/>
            <a:ext cx="5006990" cy="458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641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9C56F5-BC4D-B860-B227-ECA8A352E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B6BEEF78-38EB-5EAC-9E30-88C9A42F2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396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0598CA-E2F6-DAD7-BD95-0F33AA406B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E48E805-2371-ACD7-A00C-F61F61414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3C775DE-77C5-050A-62BA-0454F3C5F5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2" r="17377"/>
          <a:stretch>
            <a:fillRect/>
          </a:stretch>
        </p:blipFill>
        <p:spPr>
          <a:xfrm>
            <a:off x="1038360" y="1767073"/>
            <a:ext cx="4504151" cy="495177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504FE94-25C5-8F61-71AA-A8DCB7CFB5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871" y="1525182"/>
            <a:ext cx="4968384" cy="496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8215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01429E-A314-D31C-87E4-C9CA6C384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21D9D59-A313-6693-C8B3-50B4EA6B7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A2A3520-B38E-7E9F-8A00-20FEFA682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2554" y="1550839"/>
            <a:ext cx="6449446" cy="468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7567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25B6E7-ABB7-FEFE-B793-007D86179E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144EF4E-D9A6-56EE-D7E7-59EECFA88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292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0F0FBD5-3A88-A838-C8A5-7796F1980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944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B5835AE-F2C4-5C64-2D11-91458C803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039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FB68AD2-F747-AFC9-185A-62189F439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021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FF84DE0-C470-2F62-2DF1-AC2EE8462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032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1664E64-5429-1F91-A05D-331187DCF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612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DFA104E-6D96-C84A-CA5C-19E0E7CFE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498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A16973F-9AFB-41B9-44BF-423D62200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642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915C249-5800-9306-316B-52DBBA730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5462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Macintosh PowerPoint</Application>
  <PresentationFormat>Grand écran</PresentationFormat>
  <Paragraphs>0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Maxime Vincent</dc:creator>
  <cp:lastModifiedBy>Maxime Vincent</cp:lastModifiedBy>
  <cp:revision>1</cp:revision>
  <dcterms:created xsi:type="dcterms:W3CDTF">2026-05-12T12:47:42Z</dcterms:created>
  <dcterms:modified xsi:type="dcterms:W3CDTF">2026-05-12T12:54:07Z</dcterms:modified>
</cp:coreProperties>
</file>