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147482007" r:id="rId5"/>
    <p:sldId id="2147482037" r:id="rId6"/>
    <p:sldId id="2147482032" r:id="rId7"/>
    <p:sldId id="2147482039" r:id="rId8"/>
    <p:sldId id="2147482020" r:id="rId9"/>
    <p:sldId id="2147482046" r:id="rId10"/>
    <p:sldId id="2147482040" r:id="rId11"/>
    <p:sldId id="2147482028" r:id="rId12"/>
    <p:sldId id="2147482041" r:id="rId13"/>
    <p:sldId id="2147482030" r:id="rId14"/>
    <p:sldId id="2147482021" r:id="rId15"/>
    <p:sldId id="2147482022" r:id="rId16"/>
    <p:sldId id="2147482023" r:id="rId17"/>
    <p:sldId id="2147482024" r:id="rId18"/>
    <p:sldId id="2147482009" r:id="rId19"/>
    <p:sldId id="2147482049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s génériques" id="{8B10A3A9-2708-4341-BC6B-B480A12CB5C9}">
          <p14:sldIdLst>
            <p14:sldId id="2147482007"/>
          </p14:sldIdLst>
        </p14:section>
        <p14:section name="Contenus" id="{080FCD7D-4D57-4A77-88BC-4AACC6B61799}">
          <p14:sldIdLst>
            <p14:sldId id="2147482037"/>
            <p14:sldId id="2147482032"/>
            <p14:sldId id="2147482039"/>
            <p14:sldId id="2147482020"/>
            <p14:sldId id="2147482046"/>
            <p14:sldId id="2147482040"/>
            <p14:sldId id="2147482028"/>
            <p14:sldId id="2147482041"/>
            <p14:sldId id="2147482030"/>
            <p14:sldId id="2147482021"/>
            <p14:sldId id="2147482022"/>
            <p14:sldId id="2147482023"/>
            <p14:sldId id="2147482024"/>
          </p14:sldIdLst>
        </p14:section>
        <p14:section name="Final" id="{1F057B78-8D2D-4B03-99B5-D021F3782807}">
          <p14:sldIdLst>
            <p14:sldId id="2147482009"/>
            <p14:sldId id="21474820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BF6720-D8C2-B4FC-88A8-4D4E83D64784}" name="LE GAL Adam" initials="AL" userId="S::adam.legal@scalian.com::a2b5d564-92f0-4893-ba24-8088916a8aaf" providerId="AD"/>
  <p188:author id="{533D34A1-1930-672C-C126-DA6655BED19A}" name="GOMEZ Alejandra" initials="AG" userId="S::alejandra.gomez@scalian.com::c6187c19-8349-4657-bfcc-1cfaa13797c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SSIGNAC Virginie" initials="CV" lastIdx="1" clrIdx="0">
    <p:extLst>
      <p:ext uri="{19B8F6BF-5375-455C-9EA6-DF929625EA0E}">
        <p15:presenceInfo xmlns:p15="http://schemas.microsoft.com/office/powerpoint/2012/main" userId="S::Virginie.CASSIGNAC@scalian.com::ab80b507-0c9d-4dd5-89a3-4213b78a2f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643350"/>
    <a:srgbClr val="000000"/>
    <a:srgbClr val="1C59A6"/>
    <a:srgbClr val="533D3C"/>
    <a:srgbClr val="543288"/>
    <a:srgbClr val="171B3A"/>
    <a:srgbClr val="130F26"/>
    <a:srgbClr val="652B5F"/>
    <a:srgbClr val="B6A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4BEC14-1ED7-4652-B54A-7801186627BA}" v="194" dt="2026-04-02T13:22:45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0" autoAdjust="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alian.sharepoint.com/sites/EquipeManagementJHA-PoleTransitiondurable/Shared%20Documents/03-Pole%20Transition%20durable/Gestion%20du%20p&#244;le/4.%20Suivi%20missions/CNES_2025-2026_ACV_LISA/3.%20R&#233;sultats/v1_ACV%20LISA_R&#233;sultats_2201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alian.sharepoint.com/sites/EquipeManagementJHA-PoleTransitiondurable/Shared%20Documents/03-Pole%20Transition%20durable/Gestion%20du%20p&#244;le/4.%20Suivi%20missions/CNES_2025-2026_ACV_LISA/3.%20R&#233;sultats/v1_ACV%20LISA_R&#233;sultats_2201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alian.sharepoint.com/sites/EquipeManagementJHA-PoleTransitiondurable/Shared%20Documents/03-Pole%20Transition%20durable/Gestion%20du%20p&#244;le/4.%20Suivi%20missions/CNES_2025-2026_ACV_LISA/3.%20R&#233;sultats/v1_ACV%20LISA_R&#233;sultats_2201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alian.sharepoint.com/sites/EquipeManagementJHA-PoleTransitiondurable/Shared%20Documents/03-Pole%20Transition%20durable/Gestion%20du%20p&#244;le/4.%20Suivi%20missions/CNES_2025-2026_ACV_LISA/3.%20R&#233;sultats/v1_ACV%20LISA_R&#233;sultats_2201202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alian.sharepoint.com/sites/EquipeManagementJHA-PoleTransitiondurable/Shared%20Documents/03-Pole%20Transition%20durable/Gestion%20du%20p&#244;le/4.%20Suivi%20missions/CNES_2025-2026_ACV_LISA/3.%20R&#233;sultats/v1_ACV%20LISA_R&#233;sultats_22012026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[v1_ACV LISA_Résultats_22012026.xlsx]TCD + Figures!Tableau croisé dynamique1</c:name>
    <c:fmtId val="36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'TCD + Figures'!$B$35:$B$36</c:f>
              <c:strCache>
                <c:ptCount val="1"/>
                <c:pt idx="0">
                  <c:v>Moyens de Test IDS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0419258244881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4E-4B59-B572-58110C9096A5}"/>
                </c:ext>
              </c:extLst>
            </c:dLbl>
            <c:dLbl>
              <c:idx val="1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72640897265197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C4E-4B59-B572-58110C9096A5}"/>
                </c:ext>
              </c:extLst>
            </c:dLbl>
            <c:dLbl>
              <c:idx val="2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04192582448811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C4E-4B59-B572-58110C9096A5}"/>
                </c:ext>
              </c:extLst>
            </c:dLbl>
            <c:dLbl>
              <c:idx val="3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C4E-4B59-B572-58110C9096A5}"/>
                </c:ext>
              </c:extLst>
            </c:dLbl>
            <c:dLbl>
              <c:idx val="4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88416739857002E-2"/>
                      <c:h val="2.2923546731150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C4E-4B59-B572-58110C9096A5}"/>
                </c:ext>
              </c:extLst>
            </c:dLbl>
            <c:dLbl>
              <c:idx val="5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0419258244881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C4E-4B59-B572-58110C9096A5}"/>
                </c:ext>
              </c:extLst>
            </c:dLbl>
            <c:dLbl>
              <c:idx val="6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04192582448811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EC4E-4B59-B572-58110C9096A5}"/>
                </c:ext>
              </c:extLst>
            </c:dLbl>
            <c:dLbl>
              <c:idx val="7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EC4E-4B59-B572-58110C9096A5}"/>
                </c:ext>
              </c:extLst>
            </c:dLbl>
            <c:dLbl>
              <c:idx val="8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19968425040615E-2"/>
                      <c:h val="2.2923546731150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EC4E-4B59-B572-58110C9096A5}"/>
                </c:ext>
              </c:extLst>
            </c:dLbl>
            <c:dLbl>
              <c:idx val="9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EC4E-4B59-B572-58110C9096A5}"/>
                </c:ext>
              </c:extLst>
            </c:dLbl>
            <c:dLbl>
              <c:idx val="10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EC4E-4B59-B572-58110C9096A5}"/>
                </c:ext>
              </c:extLst>
            </c:dLbl>
            <c:dLbl>
              <c:idx val="11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19968425040615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EC4E-4B59-B572-58110C9096A5}"/>
                </c:ext>
              </c:extLst>
            </c:dLbl>
            <c:dLbl>
              <c:idx val="12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19968425040615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EC4E-4B59-B572-58110C9096A5}"/>
                </c:ext>
              </c:extLst>
            </c:dLbl>
            <c:dLbl>
              <c:idx val="13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EC4E-4B59-B572-58110C9096A5}"/>
                </c:ext>
              </c:extLst>
            </c:dLbl>
            <c:dLbl>
              <c:idx val="14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88416739857002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EC4E-4B59-B572-58110C9096A5}"/>
                </c:ext>
              </c:extLst>
            </c:dLbl>
            <c:dLbl>
              <c:idx val="15"/>
              <c:numFmt formatCode="0%" sourceLinked="0"/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8307179540784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EC4E-4B59-B572-58110C9096A5}"/>
                </c:ext>
              </c:extLst>
            </c:dLbl>
            <c:numFmt formatCode="0%" sourceLinked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+ Figures'!$A$37:$A$52</c:f>
              <c:strCache>
                <c:ptCount val="16"/>
                <c:pt idx="0">
                  <c:v>Acidification </c:v>
                </c:pt>
                <c:pt idx="1">
                  <c:v>Climate change </c:v>
                </c:pt>
                <c:pt idx="2">
                  <c:v>Ecotoxicity, freshwater </c:v>
                </c:pt>
                <c:pt idx="3">
                  <c:v>Particulate matter </c:v>
                </c:pt>
                <c:pt idx="4">
                  <c:v>Eutrophication, marine </c:v>
                </c:pt>
                <c:pt idx="5">
                  <c:v>Eutrophication, freshwater </c:v>
                </c:pt>
                <c:pt idx="6">
                  <c:v>Eutrophication, terrestrial </c:v>
                </c:pt>
                <c:pt idx="7">
                  <c:v>Human toxicity, cancer </c:v>
                </c:pt>
                <c:pt idx="8">
                  <c:v> Human toxicity, non-cancer </c:v>
                </c:pt>
                <c:pt idx="9">
                  <c:v>Ionising radiation </c:v>
                </c:pt>
                <c:pt idx="10">
                  <c:v>Land use </c:v>
                </c:pt>
                <c:pt idx="11">
                  <c:v> Ozone depletion </c:v>
                </c:pt>
                <c:pt idx="12">
                  <c:v>Photochemical ozone formation </c:v>
                </c:pt>
                <c:pt idx="13">
                  <c:v>Resource use, fossils </c:v>
                </c:pt>
                <c:pt idx="14">
                  <c:v>Resource use, minerals and metals </c:v>
                </c:pt>
                <c:pt idx="15">
                  <c:v>Water use </c:v>
                </c:pt>
              </c:strCache>
            </c:strRef>
          </c:cat>
          <c:val>
            <c:numRef>
              <c:f>'TCD + Figures'!$B$37:$B$52</c:f>
              <c:numCache>
                <c:formatCode>0.00%</c:formatCode>
                <c:ptCount val="16"/>
                <c:pt idx="0">
                  <c:v>0.11695483066669841</c:v>
                </c:pt>
                <c:pt idx="1">
                  <c:v>9.5871162083496594E-2</c:v>
                </c:pt>
                <c:pt idx="2">
                  <c:v>0.24099445807631939</c:v>
                </c:pt>
                <c:pt idx="3">
                  <c:v>8.9144125829311957E-2</c:v>
                </c:pt>
                <c:pt idx="4">
                  <c:v>0.10840810382425929</c:v>
                </c:pt>
                <c:pt idx="5">
                  <c:v>0.19515509503877876</c:v>
                </c:pt>
                <c:pt idx="6">
                  <c:v>0.11209001694189343</c:v>
                </c:pt>
                <c:pt idx="7">
                  <c:v>9.35415272264324E-2</c:v>
                </c:pt>
                <c:pt idx="8">
                  <c:v>0.17309016771215344</c:v>
                </c:pt>
                <c:pt idx="9">
                  <c:v>7.7486634990926603E-2</c:v>
                </c:pt>
                <c:pt idx="10">
                  <c:v>5.6804552012788646E-2</c:v>
                </c:pt>
                <c:pt idx="11">
                  <c:v>0.18146297258338867</c:v>
                </c:pt>
                <c:pt idx="12">
                  <c:v>0.10998995233614016</c:v>
                </c:pt>
                <c:pt idx="13">
                  <c:v>8.368705246412167E-2</c:v>
                </c:pt>
                <c:pt idx="14">
                  <c:v>0.51445720356652269</c:v>
                </c:pt>
                <c:pt idx="15">
                  <c:v>8.3167070912984975E-2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4E-4B59-B572-58110C9096A5}"/>
            </c:ext>
          </c:extLst>
        </c:ser>
        <c:ser>
          <c:idx val="1"/>
          <c:order val="1"/>
          <c:tx>
            <c:strRef>
              <c:f>'TCD + Figures'!$C$35:$C$36</c:f>
              <c:strCache>
                <c:ptCount val="1"/>
                <c:pt idx="0">
                  <c:v>RH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552590508993529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EC4E-4B59-B572-58110C9096A5}"/>
                </c:ext>
              </c:extLst>
            </c:dLbl>
            <c:dLbl>
              <c:idx val="1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69376168430616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EC4E-4B59-B572-58110C9096A5}"/>
                </c:ext>
              </c:extLst>
            </c:dLbl>
            <c:dLbl>
              <c:idx val="2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219968425040615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EC4E-4B59-B572-58110C9096A5}"/>
                </c:ext>
              </c:extLst>
            </c:dLbl>
            <c:dLbl>
              <c:idx val="3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3417986089748714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EC4E-4B59-B572-58110C9096A5}"/>
                </c:ext>
              </c:extLst>
            </c:dLbl>
            <c:dLbl>
              <c:idx val="4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72640897265197E-2"/>
                      <c:h val="1.98750750716150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EC4E-4B59-B572-58110C9096A5}"/>
                </c:ext>
              </c:extLst>
            </c:dLbl>
            <c:dLbl>
              <c:idx val="5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6970658561973296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EC4E-4B59-B572-58110C9096A5}"/>
                </c:ext>
              </c:extLst>
            </c:dLbl>
            <c:dLbl>
              <c:idx val="6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77264089726519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EC4E-4B59-B572-58110C9096A5}"/>
                </c:ext>
              </c:extLst>
            </c:dLbl>
            <c:dLbl>
              <c:idx val="7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8154882719381488E-2"/>
                      <c:h val="2.29235467311502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EC4E-4B59-B572-58110C9096A5}"/>
                </c:ext>
              </c:extLst>
            </c:dLbl>
            <c:dLbl>
              <c:idx val="8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88416739857002E-2"/>
                      <c:h val="2.2923546731150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EC4E-4B59-B572-58110C9096A5}"/>
                </c:ext>
              </c:extLst>
            </c:dLbl>
            <c:dLbl>
              <c:idx val="9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88416739857002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EC4E-4B59-B572-58110C9096A5}"/>
                </c:ext>
              </c:extLst>
            </c:dLbl>
            <c:dLbl>
              <c:idx val="10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4108921208158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B-EC4E-4B59-B572-58110C9096A5}"/>
                </c:ext>
              </c:extLst>
            </c:dLbl>
            <c:dLbl>
              <c:idx val="11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03574426763242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D-EC4E-4B59-B572-58110C9096A5}"/>
                </c:ext>
              </c:extLst>
            </c:dLbl>
            <c:dLbl>
              <c:idx val="12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88416739857002E-2"/>
                      <c:h val="2.29235467311502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E-EC4E-4B59-B572-58110C9096A5}"/>
                </c:ext>
              </c:extLst>
            </c:dLbl>
            <c:dLbl>
              <c:idx val="13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404192582448811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F-EC4E-4B59-B572-58110C9096A5}"/>
                </c:ext>
              </c:extLst>
            </c:dLbl>
            <c:dLbl>
              <c:idx val="14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23331034197874E-2"/>
                      <c:h val="1.6826603412079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0-EC4E-4B59-B572-58110C9096A5}"/>
                </c:ext>
              </c:extLst>
            </c:dLbl>
            <c:dLbl>
              <c:idx val="15"/>
              <c:numFmt formatCode="0%" sourceLinked="0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956865054673393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EC4E-4B59-B572-58110C9096A5}"/>
                </c:ext>
              </c:extLst>
            </c:dLbl>
            <c:numFmt formatCode="0%" sourceLinked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'TCD + Figures'!$A$37:$A$52</c:f>
              <c:strCache>
                <c:ptCount val="16"/>
                <c:pt idx="0">
                  <c:v>Acidification </c:v>
                </c:pt>
                <c:pt idx="1">
                  <c:v>Climate change </c:v>
                </c:pt>
                <c:pt idx="2">
                  <c:v>Ecotoxicity, freshwater </c:v>
                </c:pt>
                <c:pt idx="3">
                  <c:v>Particulate matter </c:v>
                </c:pt>
                <c:pt idx="4">
                  <c:v>Eutrophication, marine </c:v>
                </c:pt>
                <c:pt idx="5">
                  <c:v>Eutrophication, freshwater </c:v>
                </c:pt>
                <c:pt idx="6">
                  <c:v>Eutrophication, terrestrial </c:v>
                </c:pt>
                <c:pt idx="7">
                  <c:v>Human toxicity, cancer </c:v>
                </c:pt>
                <c:pt idx="8">
                  <c:v> Human toxicity, non-cancer </c:v>
                </c:pt>
                <c:pt idx="9">
                  <c:v>Ionising radiation </c:v>
                </c:pt>
                <c:pt idx="10">
                  <c:v>Land use </c:v>
                </c:pt>
                <c:pt idx="11">
                  <c:v> Ozone depletion </c:v>
                </c:pt>
                <c:pt idx="12">
                  <c:v>Photochemical ozone formation </c:v>
                </c:pt>
                <c:pt idx="13">
                  <c:v>Resource use, fossils </c:v>
                </c:pt>
                <c:pt idx="14">
                  <c:v>Resource use, minerals and metals </c:v>
                </c:pt>
                <c:pt idx="15">
                  <c:v>Water use </c:v>
                </c:pt>
              </c:strCache>
            </c:strRef>
          </c:cat>
          <c:val>
            <c:numRef>
              <c:f>'TCD + Figures'!$C$37:$C$52</c:f>
              <c:numCache>
                <c:formatCode>0.00%</c:formatCode>
                <c:ptCount val="16"/>
                <c:pt idx="0">
                  <c:v>0.12270288640249105</c:v>
                </c:pt>
                <c:pt idx="1">
                  <c:v>0.1549035784397802</c:v>
                </c:pt>
                <c:pt idx="2">
                  <c:v>0.18077718115606678</c:v>
                </c:pt>
                <c:pt idx="3">
                  <c:v>8.4640613852230262E-2</c:v>
                </c:pt>
                <c:pt idx="4">
                  <c:v>0.18107950065678444</c:v>
                </c:pt>
                <c:pt idx="5">
                  <c:v>7.8076565502633394E-2</c:v>
                </c:pt>
                <c:pt idx="6">
                  <c:v>0.17791072392435339</c:v>
                </c:pt>
                <c:pt idx="7">
                  <c:v>7.4632467568864866E-2</c:v>
                </c:pt>
                <c:pt idx="8">
                  <c:v>0.16603998301367112</c:v>
                </c:pt>
                <c:pt idx="9">
                  <c:v>0.32312592962418751</c:v>
                </c:pt>
                <c:pt idx="10">
                  <c:v>0.11596882580244748</c:v>
                </c:pt>
                <c:pt idx="11">
                  <c:v>0.18175652179426244</c:v>
                </c:pt>
                <c:pt idx="12">
                  <c:v>0.18474300416260628</c:v>
                </c:pt>
                <c:pt idx="13">
                  <c:v>0.28283631014750954</c:v>
                </c:pt>
                <c:pt idx="14">
                  <c:v>0.10073011553625831</c:v>
                </c:pt>
                <c:pt idx="15">
                  <c:v>0.34653982154825236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4E-4B59-B572-58110C9096A5}"/>
            </c:ext>
          </c:extLst>
        </c:ser>
        <c:ser>
          <c:idx val="2"/>
          <c:order val="2"/>
          <c:tx>
            <c:strRef>
              <c:f>'TCD + Figures'!$D$35:$D$36</c:f>
              <c:strCache>
                <c:ptCount val="1"/>
                <c:pt idx="0">
                  <c:v>Salle blanche et installations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EC4E-4B59-B572-58110C9096A5}"/>
                </c:ext>
              </c:extLst>
            </c:dLbl>
            <c:dLbl>
              <c:idx val="1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2-EC4E-4B59-B572-58110C9096A5}"/>
                </c:ext>
              </c:extLst>
            </c:dLbl>
            <c:dLbl>
              <c:idx val="2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3-EC4E-4B59-B572-58110C9096A5}"/>
                </c:ext>
              </c:extLst>
            </c:dLbl>
            <c:dLbl>
              <c:idx val="3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4-EC4E-4B59-B572-58110C9096A5}"/>
                </c:ext>
              </c:extLst>
            </c:dLbl>
            <c:dLbl>
              <c:idx val="4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5-EC4E-4B59-B572-58110C9096A5}"/>
                </c:ext>
              </c:extLst>
            </c:dLbl>
            <c:dLbl>
              <c:idx val="5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6-EC4E-4B59-B572-58110C9096A5}"/>
                </c:ext>
              </c:extLst>
            </c:dLbl>
            <c:dLbl>
              <c:idx val="6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7-EC4E-4B59-B572-58110C9096A5}"/>
                </c:ext>
              </c:extLst>
            </c:dLbl>
            <c:dLbl>
              <c:idx val="7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8-EC4E-4B59-B572-58110C9096A5}"/>
                </c:ext>
              </c:extLst>
            </c:dLbl>
            <c:dLbl>
              <c:idx val="8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9-EC4E-4B59-B572-58110C9096A5}"/>
                </c:ext>
              </c:extLst>
            </c:dLbl>
            <c:dLbl>
              <c:idx val="9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A-EC4E-4B59-B572-58110C9096A5}"/>
                </c:ext>
              </c:extLst>
            </c:dLbl>
            <c:dLbl>
              <c:idx val="10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C-EC4E-4B59-B572-58110C9096A5}"/>
                </c:ext>
              </c:extLst>
            </c:dLbl>
            <c:dLbl>
              <c:idx val="11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D-EC4E-4B59-B572-58110C9096A5}"/>
                </c:ext>
              </c:extLst>
            </c:dLbl>
            <c:dLbl>
              <c:idx val="12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E-EC4E-4B59-B572-58110C9096A5}"/>
                </c:ext>
              </c:extLst>
            </c:dLbl>
            <c:dLbl>
              <c:idx val="13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F-EC4E-4B59-B572-58110C9096A5}"/>
                </c:ext>
              </c:extLst>
            </c:dLbl>
            <c:dLbl>
              <c:idx val="14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1-EC4E-4B59-B572-58110C9096A5}"/>
                </c:ext>
              </c:extLst>
            </c:dLbl>
            <c:dLbl>
              <c:idx val="15"/>
              <c:numFmt formatCode="0%" sourceLinked="0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984659261877747E-2"/>
                      <c:h val="1.98750750716150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2-EC4E-4B59-B572-58110C9096A5}"/>
                </c:ext>
              </c:extLst>
            </c:dLbl>
            <c:numFmt formatCode="0%" sourceLinked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'TCD + Figures'!$A$37:$A$52</c:f>
              <c:strCache>
                <c:ptCount val="16"/>
                <c:pt idx="0">
                  <c:v>Acidification </c:v>
                </c:pt>
                <c:pt idx="1">
                  <c:v>Climate change </c:v>
                </c:pt>
                <c:pt idx="2">
                  <c:v>Ecotoxicity, freshwater </c:v>
                </c:pt>
                <c:pt idx="3">
                  <c:v>Particulate matter </c:v>
                </c:pt>
                <c:pt idx="4">
                  <c:v>Eutrophication, marine </c:v>
                </c:pt>
                <c:pt idx="5">
                  <c:v>Eutrophication, freshwater </c:v>
                </c:pt>
                <c:pt idx="6">
                  <c:v>Eutrophication, terrestrial </c:v>
                </c:pt>
                <c:pt idx="7">
                  <c:v>Human toxicity, cancer </c:v>
                </c:pt>
                <c:pt idx="8">
                  <c:v> Human toxicity, non-cancer </c:v>
                </c:pt>
                <c:pt idx="9">
                  <c:v>Ionising radiation </c:v>
                </c:pt>
                <c:pt idx="10">
                  <c:v>Land use </c:v>
                </c:pt>
                <c:pt idx="11">
                  <c:v> Ozone depletion </c:v>
                </c:pt>
                <c:pt idx="12">
                  <c:v>Photochemical ozone formation </c:v>
                </c:pt>
                <c:pt idx="13">
                  <c:v>Resource use, fossils </c:v>
                </c:pt>
                <c:pt idx="14">
                  <c:v>Resource use, minerals and metals </c:v>
                </c:pt>
                <c:pt idx="15">
                  <c:v>Water use </c:v>
                </c:pt>
              </c:strCache>
            </c:strRef>
          </c:cat>
          <c:val>
            <c:numRef>
              <c:f>'TCD + Figures'!$D$37:$D$52</c:f>
              <c:numCache>
                <c:formatCode>0.00%</c:formatCode>
                <c:ptCount val="16"/>
                <c:pt idx="0">
                  <c:v>0.76034228293081052</c:v>
                </c:pt>
                <c:pt idx="1">
                  <c:v>0.74922525947672325</c:v>
                </c:pt>
                <c:pt idx="2">
                  <c:v>0.57822836076761386</c:v>
                </c:pt>
                <c:pt idx="3">
                  <c:v>0.82621526031845771</c:v>
                </c:pt>
                <c:pt idx="4">
                  <c:v>0.7105123955189564</c:v>
                </c:pt>
                <c:pt idx="5">
                  <c:v>0.72676833945858788</c:v>
                </c:pt>
                <c:pt idx="6">
                  <c:v>0.70999925913375317</c:v>
                </c:pt>
                <c:pt idx="7">
                  <c:v>0.83182600520470285</c:v>
                </c:pt>
                <c:pt idx="8">
                  <c:v>0.66086984927417536</c:v>
                </c:pt>
                <c:pt idx="9">
                  <c:v>0.59938743538488581</c:v>
                </c:pt>
                <c:pt idx="10">
                  <c:v>0.82722662218476384</c:v>
                </c:pt>
                <c:pt idx="11">
                  <c:v>0.63678050562234889</c:v>
                </c:pt>
                <c:pt idx="12">
                  <c:v>0.70526704350125358</c:v>
                </c:pt>
                <c:pt idx="13">
                  <c:v>0.63347663738836879</c:v>
                </c:pt>
                <c:pt idx="14">
                  <c:v>0.38481268089721904</c:v>
                </c:pt>
                <c:pt idx="15">
                  <c:v>0.57029310753876272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4E-4B59-B572-58110C909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3803903"/>
        <c:axId val="1543801023"/>
      </c:barChart>
      <c:catAx>
        <c:axId val="154380390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801023"/>
        <c:crosses val="autoZero"/>
        <c:auto val="1"/>
        <c:lblAlgn val="ctr"/>
        <c:lblOffset val="100"/>
        <c:noMultiLvlLbl val="0"/>
      </c:catAx>
      <c:valAx>
        <c:axId val="154380102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80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66485623439184"/>
          <c:y val="0.91920469935108362"/>
          <c:w val="0.73484590855952359"/>
          <c:h val="6.25044706917054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75813814047541"/>
          <c:y val="0.12109854344481757"/>
          <c:w val="0.63358279247219296"/>
          <c:h val="0.751803056773413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82-4DB0-9C4B-17CCB96ED1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82-4DB0-9C4B-17CCB96ED1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82-4DB0-9C4B-17CCB96ED1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82-4DB0-9C4B-17CCB96ED1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82-4DB0-9C4B-17CCB96ED1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82-4DB0-9C4B-17CCB96ED14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82-4DB0-9C4B-17CCB96ED14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82-4DB0-9C4B-17CCB96ED14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F82-4DB0-9C4B-17CCB96ED14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F82-4DB0-9C4B-17CCB96ED14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F82-4DB0-9C4B-17CCB96ED14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F82-4DB0-9C4B-17CCB96ED14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8F82-4DB0-9C4B-17CCB96ED14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8F82-4DB0-9C4B-17CCB96ED14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8F82-4DB0-9C4B-17CCB96ED14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8F82-4DB0-9C4B-17CCB96ED14F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82-4DB0-9C4B-17CCB96ED1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82-4DB0-9C4B-17CCB96ED1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82-4DB0-9C4B-17CCB96ED1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82-4DB0-9C4B-17CCB96ED1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F82-4DB0-9C4B-17CCB96ED1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F82-4DB0-9C4B-17CCB96ED1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F82-4DB0-9C4B-17CCB96ED1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F82-4DB0-9C4B-17CCB96ED14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F82-4DB0-9C4B-17CCB96ED1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+ Figures'!$A$114:$A$129</c:f>
              <c:strCache>
                <c:ptCount val="16"/>
                <c:pt idx="0">
                  <c:v>Resource use, fossils </c:v>
                </c:pt>
                <c:pt idx="1">
                  <c:v>Resource use, minerals and metals </c:v>
                </c:pt>
                <c:pt idx="2">
                  <c:v>Climate change </c:v>
                </c:pt>
                <c:pt idx="3">
                  <c:v>Ionising radiation </c:v>
                </c:pt>
                <c:pt idx="4">
                  <c:v>Particulate matter </c:v>
                </c:pt>
                <c:pt idx="5">
                  <c:v>Acidification </c:v>
                </c:pt>
                <c:pt idx="6">
                  <c:v>Eutrophication, freshwater </c:v>
                </c:pt>
                <c:pt idx="7">
                  <c:v>Photochemical ozone formation </c:v>
                </c:pt>
                <c:pt idx="8">
                  <c:v> Human toxicity, non-cancer </c:v>
                </c:pt>
                <c:pt idx="9">
                  <c:v>Water use </c:v>
                </c:pt>
                <c:pt idx="10">
                  <c:v>Eutrophication, terrestrial </c:v>
                </c:pt>
                <c:pt idx="11">
                  <c:v>Ecotoxicity, freshwater </c:v>
                </c:pt>
                <c:pt idx="12">
                  <c:v>Eutrophication, marine </c:v>
                </c:pt>
                <c:pt idx="13">
                  <c:v>Human toxicity, cancer </c:v>
                </c:pt>
                <c:pt idx="14">
                  <c:v>Land use </c:v>
                </c:pt>
                <c:pt idx="15">
                  <c:v> Ozone depletion </c:v>
                </c:pt>
              </c:strCache>
            </c:strRef>
          </c:cat>
          <c:val>
            <c:numRef>
              <c:f>'TCD + Figures'!$C$114:$C$129</c:f>
              <c:numCache>
                <c:formatCode>0%</c:formatCode>
                <c:ptCount val="16"/>
                <c:pt idx="0">
                  <c:v>0.26212250907376949</c:v>
                </c:pt>
                <c:pt idx="1">
                  <c:v>0.22023270261475894</c:v>
                </c:pt>
                <c:pt idx="2">
                  <c:v>0.16032103364230163</c:v>
                </c:pt>
                <c:pt idx="3">
                  <c:v>8.5053603802269159E-2</c:v>
                </c:pt>
                <c:pt idx="4">
                  <c:v>6.6671436158461772E-2</c:v>
                </c:pt>
                <c:pt idx="5">
                  <c:v>4.3669960983227674E-2</c:v>
                </c:pt>
                <c:pt idx="6">
                  <c:v>4.2515412864850617E-2</c:v>
                </c:pt>
                <c:pt idx="7">
                  <c:v>2.675080183807502E-2</c:v>
                </c:pt>
                <c:pt idx="8">
                  <c:v>2.2202352438181312E-2</c:v>
                </c:pt>
                <c:pt idx="9">
                  <c:v>1.6587022410031509E-2</c:v>
                </c:pt>
                <c:pt idx="10">
                  <c:v>1.497833613639217E-2</c:v>
                </c:pt>
                <c:pt idx="11">
                  <c:v>1.2299517442428846E-2</c:v>
                </c:pt>
                <c:pt idx="12">
                  <c:v>1.0962311035811601E-2</c:v>
                </c:pt>
                <c:pt idx="13">
                  <c:v>1.0294868743969857E-2</c:v>
                </c:pt>
                <c:pt idx="14">
                  <c:v>5.1784974847707659E-3</c:v>
                </c:pt>
                <c:pt idx="15">
                  <c:v>1.5963333069954068E-4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8F82-4DB0-9C4B-17CCB96ED1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7.5916087097433471E-2"/>
          <c:w val="0.38174364839485675"/>
          <c:h val="0.81558688493188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DB-4AC0-B4DD-234FC2DD2BC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DB-4AC0-B4DD-234FC2DD2BC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DB-4AC0-B4DD-234FC2DD2B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+ Figures'!$A$86:$A$88</c:f>
              <c:strCache>
                <c:ptCount val="3"/>
                <c:pt idx="0">
                  <c:v>Salle blanche et installations</c:v>
                </c:pt>
                <c:pt idx="1">
                  <c:v>Moyens de Test IDS</c:v>
                </c:pt>
                <c:pt idx="2">
                  <c:v>RH</c:v>
                </c:pt>
              </c:strCache>
            </c:strRef>
          </c:cat>
          <c:val>
            <c:numRef>
              <c:f>'TCD + Figures'!$C$86:$C$88</c:f>
              <c:numCache>
                <c:formatCode>0%</c:formatCode>
                <c:ptCount val="3"/>
                <c:pt idx="0">
                  <c:v>0.60397324216868509</c:v>
                </c:pt>
                <c:pt idx="1">
                  <c:v>0.21596153001770971</c:v>
                </c:pt>
                <c:pt idx="2">
                  <c:v>0.18006522781360537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DB-4AC0-B4DD-234FC2DD2B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17892712453903E-2"/>
          <c:y val="3.7935631505810731E-2"/>
          <c:w val="0.67146976017407145"/>
          <c:h val="0.8367846632821663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B-4B01-B8EB-92F2929E917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B-4B01-B8EB-92F2929E917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B-4B01-B8EB-92F2929E9170}"/>
              </c:ext>
            </c:extLst>
          </c:dPt>
          <c:dPt>
            <c:idx val="3"/>
            <c:bubble3D val="0"/>
            <c:spPr>
              <a:solidFill>
                <a:srgbClr val="6433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B-4B01-B8EB-92F2929E9170}"/>
              </c:ext>
            </c:extLst>
          </c:dPt>
          <c:dLbls>
            <c:dLbl>
              <c:idx val="3"/>
              <c:layout>
                <c:manualLayout>
                  <c:x val="-0.1044214230702476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7B-4B01-B8EB-92F2929E91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+ Figures'!$E$86:$E$89</c:f>
              <c:strCache>
                <c:ptCount val="4"/>
                <c:pt idx="0">
                  <c:v>Consommation salle blanche et moyens de tests IDS</c:v>
                </c:pt>
                <c:pt idx="1">
                  <c:v>CMM</c:v>
                </c:pt>
                <c:pt idx="2">
                  <c:v>Vacuum Chamber</c:v>
                </c:pt>
                <c:pt idx="3">
                  <c:v>Blowing wall</c:v>
                </c:pt>
              </c:strCache>
            </c:strRef>
          </c:cat>
          <c:val>
            <c:numRef>
              <c:f>'TCD + Figures'!$G$86:$G$89</c:f>
              <c:numCache>
                <c:formatCode>0%</c:formatCode>
                <c:ptCount val="4"/>
                <c:pt idx="0">
                  <c:v>0.39724853829007184</c:v>
                </c:pt>
                <c:pt idx="1">
                  <c:v>0.30240201508999293</c:v>
                </c:pt>
                <c:pt idx="2">
                  <c:v>0.28594190738622932</c:v>
                </c:pt>
                <c:pt idx="3">
                  <c:v>1.4407539233706032E-2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7B-4B01-B8EB-92F2929E91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78203873595376"/>
          <c:w val="0.96936197950777359"/>
          <c:h val="8.4559206501278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05358331911709"/>
          <c:y val="8.2661246052664755E-2"/>
          <c:w val="0.78270312786208385"/>
          <c:h val="0.809687205957579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BB-4921-BD15-A6BD5732D5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BB-4921-BD15-A6BD5732D5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BB-4921-BD15-A6BD5732D5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BB-4921-BD15-A6BD5732D5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BB-4921-BD15-A6BD5732D5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BB-4921-BD15-A6BD5732D5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BB-4921-BD15-A6BD5732D5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BB-4921-BD15-A6BD5732D5D6}"/>
              </c:ext>
            </c:extLst>
          </c:dPt>
          <c:dLbls>
            <c:dLbl>
              <c:idx val="6"/>
              <c:layout>
                <c:manualLayout>
                  <c:x val="-1.9118032041974216E-2"/>
                  <c:y val="-8.892752297256509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BB-4921-BD15-A6BD5732D5D6}"/>
                </c:ext>
              </c:extLst>
            </c:dLbl>
            <c:dLbl>
              <c:idx val="7"/>
              <c:layout>
                <c:manualLayout>
                  <c:x val="9.2297166944833378E-2"/>
                  <c:y val="-1.77908375201737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BB-4921-BD15-A6BD5732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'TCD + Figures'!$J$86:$J$93</c:f>
              <c:strCache>
                <c:ptCount val="8"/>
                <c:pt idx="0">
                  <c:v>BSIM</c:v>
                </c:pt>
                <c:pt idx="1">
                  <c:v>GI-GSE</c:v>
                </c:pt>
                <c:pt idx="2">
                  <c:v>Laser</c:v>
                </c:pt>
                <c:pt idx="3">
                  <c:v>TMS</c:v>
                </c:pt>
                <c:pt idx="4">
                  <c:v>SLOGSE</c:v>
                </c:pt>
                <c:pt idx="5">
                  <c:v>STS</c:v>
                </c:pt>
                <c:pt idx="6">
                  <c:v>Harnais</c:v>
                </c:pt>
                <c:pt idx="7">
                  <c:v>Phasemeter</c:v>
                </c:pt>
              </c:strCache>
            </c:strRef>
          </c:cat>
          <c:val>
            <c:numRef>
              <c:f>'TCD + Figures'!$L$86:$L$93</c:f>
              <c:numCache>
                <c:formatCode>0%</c:formatCode>
                <c:ptCount val="8"/>
                <c:pt idx="0">
                  <c:v>0.35236741319764003</c:v>
                </c:pt>
                <c:pt idx="1">
                  <c:v>0.22596526973376926</c:v>
                </c:pt>
                <c:pt idx="2">
                  <c:v>0.1300704539578022</c:v>
                </c:pt>
                <c:pt idx="3">
                  <c:v>0.12255397971791476</c:v>
                </c:pt>
                <c:pt idx="4">
                  <c:v>8.5866911124911002E-2</c:v>
                </c:pt>
                <c:pt idx="5">
                  <c:v>5.0552193816919472E-2</c:v>
                </c:pt>
                <c:pt idx="6">
                  <c:v>2.6399526426415749E-2</c:v>
                </c:pt>
                <c:pt idx="7">
                  <c:v>6.2242520246276242E-3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BB-4921-BD15-A6BD5732D5D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248015949447296E-2"/>
          <c:y val="0.67788504156138407"/>
          <c:w val="0.24669580407210898"/>
          <c:h val="0.32211495843861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411AD-E145-450C-9387-9974999A6CA8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A654EE4-7294-49D2-BD56-02BB2940B4D3}">
      <dgm:prSet phldrT="[Texte]" phldr="0" custT="1"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fr-FR" sz="1800" b="0">
              <a:solidFill>
                <a:schemeClr val="tx1"/>
              </a:solidFill>
            </a:rPr>
            <a:t>L’IDS a été décomposé en trois systèmes, constitués de plusieurs sous-systèmes, eux-mêmes composés d’éléments de complexité variable</a:t>
          </a:r>
          <a:endParaRPr lang="fr-FR" sz="1800">
            <a:solidFill>
              <a:schemeClr val="tx1"/>
            </a:solidFill>
          </a:endParaRPr>
        </a:p>
      </dgm:t>
    </dgm:pt>
    <dgm:pt modelId="{7C8F21F2-3C3C-4F00-9160-79D59A2F8C1C}" type="sibTrans" cxnId="{9D267A37-257D-4F0D-9D55-2B02FE79FB1C}">
      <dgm:prSet/>
      <dgm:spPr/>
      <dgm:t>
        <a:bodyPr/>
        <a:lstStyle/>
        <a:p>
          <a:endParaRPr lang="fr-FR"/>
        </a:p>
      </dgm:t>
    </dgm:pt>
    <dgm:pt modelId="{759FFE33-D5CD-4BA7-84F2-35397CCAD412}" type="parTrans" cxnId="{9D267A37-257D-4F0D-9D55-2B02FE79FB1C}">
      <dgm:prSet/>
      <dgm:spPr/>
      <dgm:t>
        <a:bodyPr/>
        <a:lstStyle/>
        <a:p>
          <a:endParaRPr lang="fr-FR"/>
        </a:p>
      </dgm:t>
    </dgm:pt>
    <dgm:pt modelId="{C80155F3-78DC-443E-880A-B0FCE9824BDD}">
      <dgm:prSet phldrT="[Texte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/>
            <a:t>Moyens de Test IDS E2ET</a:t>
          </a:r>
        </a:p>
        <a:p>
          <a:r>
            <a:rPr lang="fr-FR" sz="1400"/>
            <a:t>(Interferometric Detection System)</a:t>
          </a:r>
        </a:p>
      </dgm:t>
    </dgm:pt>
    <dgm:pt modelId="{F82B64BE-4165-4EDD-B266-E5D194448FDB}" type="sibTrans" cxnId="{A8F61864-C1FB-4DF0-8A57-5164236D4BF2}">
      <dgm:prSet/>
      <dgm:spPr/>
      <dgm:t>
        <a:bodyPr/>
        <a:lstStyle/>
        <a:p>
          <a:endParaRPr lang="fr-FR"/>
        </a:p>
      </dgm:t>
    </dgm:pt>
    <dgm:pt modelId="{F5C8B477-329C-4D53-A1D5-9D8F538A8134}" type="parTrans" cxnId="{A8F61864-C1FB-4DF0-8A57-5164236D4BF2}">
      <dgm:prSet/>
      <dgm:spPr/>
      <dgm:t>
        <a:bodyPr/>
        <a:lstStyle/>
        <a:p>
          <a:endParaRPr lang="fr-FR"/>
        </a:p>
      </dgm:t>
    </dgm:pt>
    <dgm:pt modelId="{63EDCD34-BBD0-4F31-A1B9-1BCB251EF0A8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Laser</a:t>
          </a:r>
        </a:p>
      </dgm:t>
    </dgm:pt>
    <dgm:pt modelId="{DF5145B9-CE7A-462C-B9C9-C8C47BFE4D7F}" type="sibTrans" cxnId="{66D83D68-4F84-4626-882D-3350C3B03DE3}">
      <dgm:prSet/>
      <dgm:spPr/>
      <dgm:t>
        <a:bodyPr/>
        <a:lstStyle/>
        <a:p>
          <a:endParaRPr lang="fr-FR"/>
        </a:p>
      </dgm:t>
    </dgm:pt>
    <dgm:pt modelId="{A3E60F06-F59B-44FA-A35E-6FCCE59ADE11}" type="parTrans" cxnId="{66D83D68-4F84-4626-882D-3350C3B03DE3}">
      <dgm:prSet/>
      <dgm:spPr/>
      <dgm:t>
        <a:bodyPr/>
        <a:lstStyle/>
        <a:p>
          <a:endParaRPr lang="fr-FR"/>
        </a:p>
      </dgm:t>
    </dgm:pt>
    <dgm:pt modelId="{2EE1921C-7593-4B24-9F27-816734E004B9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SLOGSE</a:t>
          </a:r>
        </a:p>
      </dgm:t>
    </dgm:pt>
    <dgm:pt modelId="{2CF4DD0E-0C17-46B5-9E7E-5C0CE935CDBF}" type="sibTrans" cxnId="{D7747A25-CF18-4918-9C70-E852C9480B10}">
      <dgm:prSet/>
      <dgm:spPr/>
      <dgm:t>
        <a:bodyPr/>
        <a:lstStyle/>
        <a:p>
          <a:endParaRPr lang="fr-FR"/>
        </a:p>
      </dgm:t>
    </dgm:pt>
    <dgm:pt modelId="{BE60A80F-43F7-4B16-B3CE-318A0E2B3F9E}" type="parTrans" cxnId="{D7747A25-CF18-4918-9C70-E852C9480B10}">
      <dgm:prSet/>
      <dgm:spPr/>
      <dgm:t>
        <a:bodyPr/>
        <a:lstStyle/>
        <a:p>
          <a:endParaRPr lang="fr-FR"/>
        </a:p>
      </dgm:t>
    </dgm:pt>
    <dgm:pt modelId="{A4A8723C-569C-4C3F-84E3-8D363C305228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GI-GSE</a:t>
          </a:r>
        </a:p>
      </dgm:t>
    </dgm:pt>
    <dgm:pt modelId="{7072F3BB-7C9E-4E1A-810B-684A56720B1A}" type="sibTrans" cxnId="{05E7B10A-681D-48E6-BBEA-72AC2E0062DE}">
      <dgm:prSet/>
      <dgm:spPr/>
      <dgm:t>
        <a:bodyPr/>
        <a:lstStyle/>
        <a:p>
          <a:endParaRPr lang="fr-FR"/>
        </a:p>
      </dgm:t>
    </dgm:pt>
    <dgm:pt modelId="{5FEB889A-86E4-48C6-A295-7975FFA2B8D1}" type="parTrans" cxnId="{05E7B10A-681D-48E6-BBEA-72AC2E0062DE}">
      <dgm:prSet/>
      <dgm:spPr/>
      <dgm:t>
        <a:bodyPr/>
        <a:lstStyle/>
        <a:p>
          <a:endParaRPr lang="fr-FR"/>
        </a:p>
      </dgm:t>
    </dgm:pt>
    <dgm:pt modelId="{84856596-1EF7-4E2E-9989-4645C81EC39C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STS</a:t>
          </a:r>
        </a:p>
      </dgm:t>
    </dgm:pt>
    <dgm:pt modelId="{0979CD10-BF6D-4C74-95BD-58E868776436}" type="sibTrans" cxnId="{FB1F7270-AABC-44B9-9106-A6EE7A3A9F39}">
      <dgm:prSet/>
      <dgm:spPr/>
      <dgm:t>
        <a:bodyPr/>
        <a:lstStyle/>
        <a:p>
          <a:endParaRPr lang="fr-FR"/>
        </a:p>
      </dgm:t>
    </dgm:pt>
    <dgm:pt modelId="{3620A2B0-A3B7-44CE-B7B7-365FD018FDEB}" type="parTrans" cxnId="{FB1F7270-AABC-44B9-9106-A6EE7A3A9F39}">
      <dgm:prSet/>
      <dgm:spPr/>
      <dgm:t>
        <a:bodyPr/>
        <a:lstStyle/>
        <a:p>
          <a:endParaRPr lang="fr-FR"/>
        </a:p>
      </dgm:t>
    </dgm:pt>
    <dgm:pt modelId="{4681E68E-C4D2-4BA3-84D6-04FFEDA9F372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Phasemeter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D126DAEE-CA1E-4AEF-A0C4-56491C99B07B}" type="sibTrans" cxnId="{42D80CEB-8BD6-42EE-8E6B-C639A3483AC5}">
      <dgm:prSet/>
      <dgm:spPr/>
      <dgm:t>
        <a:bodyPr/>
        <a:lstStyle/>
        <a:p>
          <a:endParaRPr lang="fr-FR"/>
        </a:p>
      </dgm:t>
    </dgm:pt>
    <dgm:pt modelId="{76B09981-2A31-4007-926F-884599AA5D06}" type="parTrans" cxnId="{42D80CEB-8BD6-42EE-8E6B-C639A3483AC5}">
      <dgm:prSet/>
      <dgm:spPr/>
      <dgm:t>
        <a:bodyPr/>
        <a:lstStyle/>
        <a:p>
          <a:endParaRPr lang="fr-FR"/>
        </a:p>
      </dgm:t>
    </dgm:pt>
    <dgm:pt modelId="{96C9587D-E60D-41F6-B38D-BBB2E9560F5C}">
      <dgm:prSet phldrT="[Texte]" phldr="0" custT="1"/>
      <dgm:spPr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BSIM</a:t>
          </a:r>
        </a:p>
      </dgm:t>
    </dgm:pt>
    <dgm:pt modelId="{C551268D-270C-49BE-820F-EF4C59C39A9A}" type="sibTrans" cxnId="{6031EB36-A7CB-4710-955D-B389FE3BF2D9}">
      <dgm:prSet/>
      <dgm:spPr/>
      <dgm:t>
        <a:bodyPr/>
        <a:lstStyle/>
        <a:p>
          <a:endParaRPr lang="fr-FR"/>
        </a:p>
      </dgm:t>
    </dgm:pt>
    <dgm:pt modelId="{3D5629C2-947B-4181-AD22-24F3F650945F}" type="parTrans" cxnId="{6031EB36-A7CB-4710-955D-B389FE3BF2D9}">
      <dgm:prSet/>
      <dgm:spPr/>
      <dgm:t>
        <a:bodyPr/>
        <a:lstStyle/>
        <a:p>
          <a:endParaRPr lang="fr-FR"/>
        </a:p>
      </dgm:t>
    </dgm:pt>
    <dgm:pt modelId="{F8C1A35C-3B89-4E40-8421-1E2961F9F3DF}">
      <dgm:prSet phldrT="[Texte]" phldr="0" custT="1"/>
      <dgm:spPr>
        <a:solidFill>
          <a:schemeClr val="accent6">
            <a:lumMod val="40000"/>
            <a:lumOff val="6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TMS</a:t>
          </a:r>
        </a:p>
      </dgm:t>
    </dgm:pt>
    <dgm:pt modelId="{0761D84D-4CDB-48FA-81C7-6B9129EEE2F2}" type="sibTrans" cxnId="{0FA25047-C637-4426-A07B-3F979209092E}">
      <dgm:prSet/>
      <dgm:spPr/>
      <dgm:t>
        <a:bodyPr/>
        <a:lstStyle/>
        <a:p>
          <a:endParaRPr lang="fr-FR"/>
        </a:p>
      </dgm:t>
    </dgm:pt>
    <dgm:pt modelId="{B534C783-4AFB-4A94-93F6-87DEBDB18878}" type="parTrans" cxnId="{0FA25047-C637-4426-A07B-3F979209092E}">
      <dgm:prSet/>
      <dgm:spPr/>
      <dgm:t>
        <a:bodyPr/>
        <a:lstStyle/>
        <a:p>
          <a:endParaRPr lang="fr-FR"/>
        </a:p>
      </dgm:t>
    </dgm:pt>
    <dgm:pt modelId="{372435D2-97CE-48A7-B236-1A7A4AEE514A}">
      <dgm:prSet phldrT="[Texte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sz="2000"/>
            <a:t>Salle blanche et installations</a:t>
          </a:r>
        </a:p>
      </dgm:t>
    </dgm:pt>
    <dgm:pt modelId="{8DE849B8-3CDC-4F18-9847-D28069D96142}" type="sibTrans" cxnId="{181D5A0B-F7FC-43AD-BE95-C86F673DC9D0}">
      <dgm:prSet/>
      <dgm:spPr/>
      <dgm:t>
        <a:bodyPr/>
        <a:lstStyle/>
        <a:p>
          <a:endParaRPr lang="fr-FR"/>
        </a:p>
      </dgm:t>
    </dgm:pt>
    <dgm:pt modelId="{4E1E5423-2EA3-4EF5-8F6A-586CBA9CA510}" type="parTrans" cxnId="{181D5A0B-F7FC-43AD-BE95-C86F673DC9D0}">
      <dgm:prSet/>
      <dgm:spPr/>
      <dgm:t>
        <a:bodyPr/>
        <a:lstStyle/>
        <a:p>
          <a:endParaRPr lang="fr-FR"/>
        </a:p>
      </dgm:t>
    </dgm:pt>
    <dgm:pt modelId="{BE11E539-6179-4E76-9DF3-044327290F8C}">
      <dgm:prSet phldrT="[Texte]" phldr="0" custT="1"/>
      <dgm:spPr>
        <a:solidFill>
          <a:schemeClr val="accent2">
            <a:lumMod val="60000"/>
            <a:lumOff val="4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r>
            <a:rPr lang="fr-FR" sz="1200">
              <a:solidFill>
                <a:schemeClr val="tx1"/>
              </a:solidFill>
            </a:rPr>
            <a:t>Conso. électrique </a:t>
          </a:r>
          <a:endParaRPr lang="fr-FR" sz="140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fr-FR" sz="900">
              <a:solidFill>
                <a:schemeClr val="tx1"/>
              </a:solidFill>
            </a:rPr>
            <a:t>(éclairage, climatisation &amp; équipements)</a:t>
          </a:r>
          <a:endParaRPr lang="fr-FR" sz="1050">
            <a:solidFill>
              <a:schemeClr val="tx1"/>
            </a:solidFill>
          </a:endParaRPr>
        </a:p>
      </dgm:t>
    </dgm:pt>
    <dgm:pt modelId="{13C82270-8355-4D6B-B720-A272DC9FC5BB}" type="sibTrans" cxnId="{6F74DA00-4515-464B-9A2A-CA93CDBA8A13}">
      <dgm:prSet/>
      <dgm:spPr/>
      <dgm:t>
        <a:bodyPr/>
        <a:lstStyle/>
        <a:p>
          <a:endParaRPr lang="fr-FR"/>
        </a:p>
      </dgm:t>
    </dgm:pt>
    <dgm:pt modelId="{6EACBC49-E9DC-47C3-B595-CA28452B5151}" type="parTrans" cxnId="{6F74DA00-4515-464B-9A2A-CA93CDBA8A13}">
      <dgm:prSet/>
      <dgm:spPr/>
      <dgm:t>
        <a:bodyPr/>
        <a:lstStyle/>
        <a:p>
          <a:endParaRPr lang="fr-FR"/>
        </a:p>
      </dgm:t>
    </dgm:pt>
    <dgm:pt modelId="{0905A08D-3007-4338-A40D-DC543D686562}">
      <dgm:prSet phldrT="[Texte]" phldr="0" custT="1"/>
      <dgm:spPr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Blowing</a:t>
          </a: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wall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gm:t>
    </dgm:pt>
    <dgm:pt modelId="{55CA06B9-664C-4EAE-80A4-94F9B8FD9182}" type="sibTrans" cxnId="{AB8889A3-E86C-4493-823D-1673A62AC65D}">
      <dgm:prSet/>
      <dgm:spPr/>
      <dgm:t>
        <a:bodyPr/>
        <a:lstStyle/>
        <a:p>
          <a:endParaRPr lang="fr-FR"/>
        </a:p>
      </dgm:t>
    </dgm:pt>
    <dgm:pt modelId="{B6731496-40F9-43AD-978C-17A616545911}" type="parTrans" cxnId="{AB8889A3-E86C-4493-823D-1673A62AC65D}">
      <dgm:prSet/>
      <dgm:spPr/>
      <dgm:t>
        <a:bodyPr/>
        <a:lstStyle/>
        <a:p>
          <a:endParaRPr lang="fr-FR"/>
        </a:p>
      </dgm:t>
    </dgm:pt>
    <dgm:pt modelId="{CB7AB6AB-89AE-4E4C-8737-F42F914D4B14}">
      <dgm:prSet phldrT="[Texte]" phldr="0" custT="1"/>
      <dgm:spPr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CMM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gm:t>
    </dgm:pt>
    <dgm:pt modelId="{5FD67137-FC5E-451C-AE7E-6DB77348BDA2}" type="sibTrans" cxnId="{85F7665A-1276-487C-84F9-97CDE532BAB1}">
      <dgm:prSet/>
      <dgm:spPr/>
      <dgm:t>
        <a:bodyPr/>
        <a:lstStyle/>
        <a:p>
          <a:endParaRPr lang="fr-FR"/>
        </a:p>
      </dgm:t>
    </dgm:pt>
    <dgm:pt modelId="{38272A7E-F8F6-4862-96E5-A93E04FDF97B}" type="parTrans" cxnId="{85F7665A-1276-487C-84F9-97CDE532BAB1}">
      <dgm:prSet/>
      <dgm:spPr/>
      <dgm:t>
        <a:bodyPr/>
        <a:lstStyle/>
        <a:p>
          <a:endParaRPr lang="fr-FR"/>
        </a:p>
      </dgm:t>
    </dgm:pt>
    <dgm:pt modelId="{1984266A-CF30-4F2C-B55D-01EF46620844}">
      <dgm:prSet phldrT="[Texte]" phldr="0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2000"/>
            <a:t>RH</a:t>
          </a:r>
        </a:p>
        <a:p>
          <a:r>
            <a:rPr lang="fr-FR" sz="1400"/>
            <a:t>(Ressources Humaines)</a:t>
          </a:r>
        </a:p>
      </dgm:t>
    </dgm:pt>
    <dgm:pt modelId="{09D8779D-DF3F-48D0-B2B7-1D60DAA2E165}" type="sibTrans" cxnId="{19BA0DA5-BE8F-4634-9237-280F18F95383}">
      <dgm:prSet/>
      <dgm:spPr/>
      <dgm:t>
        <a:bodyPr/>
        <a:lstStyle/>
        <a:p>
          <a:endParaRPr lang="fr-FR"/>
        </a:p>
      </dgm:t>
    </dgm:pt>
    <dgm:pt modelId="{37C96059-AACC-497F-9692-0D0BD079BE07}" type="parTrans" cxnId="{19BA0DA5-BE8F-4634-9237-280F18F95383}">
      <dgm:prSet/>
      <dgm:spPr/>
      <dgm:t>
        <a:bodyPr/>
        <a:lstStyle/>
        <a:p>
          <a:endParaRPr lang="fr-FR"/>
        </a:p>
      </dgm:t>
    </dgm:pt>
    <dgm:pt modelId="{72BFDB48-6FA4-405C-9216-527E6EBF2F5F}">
      <dgm:prSet phldrT="[Texte]" phldr="0" custT="1"/>
      <dgm:spPr>
        <a:solidFill>
          <a:schemeClr val="accent5">
            <a:lumMod val="60000"/>
            <a:lumOff val="40000"/>
          </a:schemeClr>
        </a:solidFill>
      </dgm:spPr>
      <dgm:t>
        <a:bodyPr vert="horz"/>
        <a:lstStyle/>
        <a:p>
          <a:r>
            <a:rPr lang="fr-FR" sz="1200" b="0" i="0" u="none">
              <a:solidFill>
                <a:schemeClr val="tx1"/>
              </a:solidFill>
            </a:rPr>
            <a:t>Consommations des RH </a:t>
          </a:r>
        </a:p>
        <a:p>
          <a:r>
            <a:rPr lang="fr-FR" sz="1200" b="0" i="0" u="none">
              <a:solidFill>
                <a:schemeClr val="tx1"/>
              </a:solidFill>
            </a:rPr>
            <a:t>[2024-2030]</a:t>
          </a:r>
          <a:endParaRPr lang="fr-FR" sz="1200">
            <a:solidFill>
              <a:schemeClr val="tx1"/>
            </a:solidFill>
          </a:endParaRPr>
        </a:p>
      </dgm:t>
    </dgm:pt>
    <dgm:pt modelId="{54B744AA-99A3-4F95-8CD8-3491C5F4D519}" type="sibTrans" cxnId="{A2BB1C95-DF46-4524-B4DA-62E857A0C98A}">
      <dgm:prSet/>
      <dgm:spPr/>
      <dgm:t>
        <a:bodyPr/>
        <a:lstStyle/>
        <a:p>
          <a:endParaRPr lang="fr-FR"/>
        </a:p>
      </dgm:t>
    </dgm:pt>
    <dgm:pt modelId="{2A212A27-5665-499F-823B-3B2D2FF038E0}" type="parTrans" cxnId="{A2BB1C95-DF46-4524-B4DA-62E857A0C98A}">
      <dgm:prSet/>
      <dgm:spPr/>
      <dgm:t>
        <a:bodyPr/>
        <a:lstStyle/>
        <a:p>
          <a:endParaRPr lang="fr-FR"/>
        </a:p>
      </dgm:t>
    </dgm:pt>
    <dgm:pt modelId="{32D60962-A083-435A-B1DC-03E7493F4600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 ETP CNES</a:t>
          </a:r>
        </a:p>
      </dgm:t>
    </dgm:pt>
    <dgm:pt modelId="{7D1543EA-A748-4C52-8CA0-3EF2AEAB07C9}" type="sibTrans" cxnId="{4991F67F-0A21-4907-B7FC-9902748C9A49}">
      <dgm:prSet/>
      <dgm:spPr/>
      <dgm:t>
        <a:bodyPr/>
        <a:lstStyle/>
        <a:p>
          <a:endParaRPr lang="fr-FR"/>
        </a:p>
      </dgm:t>
    </dgm:pt>
    <dgm:pt modelId="{627A837C-91C4-4D2B-82C9-1DBAA43F9E13}" type="parTrans" cxnId="{4991F67F-0A21-4907-B7FC-9902748C9A49}">
      <dgm:prSet/>
      <dgm:spPr/>
      <dgm:t>
        <a:bodyPr/>
        <a:lstStyle/>
        <a:p>
          <a:endParaRPr lang="fr-FR"/>
        </a:p>
      </dgm:t>
    </dgm:pt>
    <dgm:pt modelId="{955B2E87-E996-4565-84CE-705B357B7C62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ETP APC</a:t>
          </a:r>
        </a:p>
      </dgm:t>
    </dgm:pt>
    <dgm:pt modelId="{D639D47E-8D1D-45C1-A24D-FC7099FEECAA}" type="sibTrans" cxnId="{0313A344-CE3E-4290-A55B-0CCF06EF3CC0}">
      <dgm:prSet/>
      <dgm:spPr/>
      <dgm:t>
        <a:bodyPr/>
        <a:lstStyle/>
        <a:p>
          <a:endParaRPr lang="fr-FR"/>
        </a:p>
      </dgm:t>
    </dgm:pt>
    <dgm:pt modelId="{15942A54-463B-44AE-AE19-B00F64E6A0C8}" type="parTrans" cxnId="{0313A344-CE3E-4290-A55B-0CCF06EF3CC0}">
      <dgm:prSet/>
      <dgm:spPr/>
      <dgm:t>
        <a:bodyPr/>
        <a:lstStyle/>
        <a:p>
          <a:endParaRPr lang="fr-FR"/>
        </a:p>
      </dgm:t>
    </dgm:pt>
    <dgm:pt modelId="{D7DC6EBF-764B-4F43-BB6D-1599DC2BA386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ETP CEA</a:t>
          </a:r>
        </a:p>
      </dgm:t>
    </dgm:pt>
    <dgm:pt modelId="{0B33F129-1635-4B52-9CA8-E8767A6FC913}" type="sibTrans" cxnId="{ABEE6BC0-63ED-43A8-8D86-819BAC3CAD83}">
      <dgm:prSet/>
      <dgm:spPr/>
      <dgm:t>
        <a:bodyPr/>
        <a:lstStyle/>
        <a:p>
          <a:endParaRPr lang="fr-FR"/>
        </a:p>
      </dgm:t>
    </dgm:pt>
    <dgm:pt modelId="{B2C56C31-7C34-4474-8C2D-D6F7FF3F62CC}" type="parTrans" cxnId="{ABEE6BC0-63ED-43A8-8D86-819BAC3CAD83}">
      <dgm:prSet/>
      <dgm:spPr/>
      <dgm:t>
        <a:bodyPr/>
        <a:lstStyle/>
        <a:p>
          <a:endParaRPr lang="fr-FR"/>
        </a:p>
      </dgm:t>
    </dgm:pt>
    <dgm:pt modelId="{D126D879-D7B0-451E-8286-612575B9A339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ETP Artémis</a:t>
          </a:r>
        </a:p>
      </dgm:t>
    </dgm:pt>
    <dgm:pt modelId="{B61369E2-054C-4993-864A-D2FBD98E2C12}" type="sibTrans" cxnId="{C7202C96-31C2-435A-A597-2E8A5AE2AB02}">
      <dgm:prSet/>
      <dgm:spPr/>
      <dgm:t>
        <a:bodyPr/>
        <a:lstStyle/>
        <a:p>
          <a:endParaRPr lang="fr-FR"/>
        </a:p>
      </dgm:t>
    </dgm:pt>
    <dgm:pt modelId="{58C8B345-1411-4D24-BC07-C4DA371FAF24}" type="parTrans" cxnId="{C7202C96-31C2-435A-A597-2E8A5AE2AB02}">
      <dgm:prSet/>
      <dgm:spPr/>
      <dgm:t>
        <a:bodyPr/>
        <a:lstStyle/>
        <a:p>
          <a:endParaRPr lang="fr-FR"/>
        </a:p>
      </dgm:t>
    </dgm:pt>
    <dgm:pt modelId="{43212C9C-7521-49CA-8947-A1C967C9DE0E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ETP Autres laboratoires</a:t>
          </a:r>
        </a:p>
      </dgm:t>
    </dgm:pt>
    <dgm:pt modelId="{48C63CEC-0C35-44DD-9562-D42CB98ABBD9}" type="sibTrans" cxnId="{1CD716F3-6686-4621-85F1-80B4B10FA7C0}">
      <dgm:prSet/>
      <dgm:spPr/>
      <dgm:t>
        <a:bodyPr/>
        <a:lstStyle/>
        <a:p>
          <a:endParaRPr lang="fr-FR"/>
        </a:p>
      </dgm:t>
    </dgm:pt>
    <dgm:pt modelId="{4B38F8E6-8D1F-4B4D-9AC3-20D33D174769}" type="parTrans" cxnId="{1CD716F3-6686-4621-85F1-80B4B10FA7C0}">
      <dgm:prSet/>
      <dgm:spPr/>
      <dgm:t>
        <a:bodyPr/>
        <a:lstStyle/>
        <a:p>
          <a:endParaRPr lang="fr-FR"/>
        </a:p>
      </dgm:t>
    </dgm:pt>
    <dgm:pt modelId="{1F4AC7CD-B160-4BF8-9ECB-1AA24725A97F}">
      <dgm:prSet phldrT="[Texte]" phldr="0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fr-FR" sz="1200" b="0" i="0" u="none">
              <a:solidFill>
                <a:schemeClr val="tx1"/>
              </a:solidFill>
            </a:rPr>
            <a:t>Déplacements professionnels </a:t>
          </a:r>
        </a:p>
        <a:p>
          <a:pPr>
            <a:buNone/>
          </a:pPr>
          <a:r>
            <a:rPr lang="fr-FR" sz="1200" b="0" i="0" u="none">
              <a:solidFill>
                <a:schemeClr val="tx1"/>
              </a:solidFill>
            </a:rPr>
            <a:t>[2024-2030]</a:t>
          </a:r>
          <a:endParaRPr lang="fr-FR" sz="1200">
            <a:solidFill>
              <a:schemeClr val="tx1"/>
            </a:solidFill>
          </a:endParaRPr>
        </a:p>
      </dgm:t>
    </dgm:pt>
    <dgm:pt modelId="{9445D3D8-6F77-46C5-97DC-39443D2EDB36}" type="sibTrans" cxnId="{1CE95795-BF27-46CD-B030-805128ADDBDF}">
      <dgm:prSet/>
      <dgm:spPr/>
      <dgm:t>
        <a:bodyPr/>
        <a:lstStyle/>
        <a:p>
          <a:endParaRPr lang="fr-FR"/>
        </a:p>
      </dgm:t>
    </dgm:pt>
    <dgm:pt modelId="{354928AE-ADC5-4A39-A6C1-AD752D71B787}" type="parTrans" cxnId="{1CE95795-BF27-46CD-B030-805128ADDBDF}">
      <dgm:prSet/>
      <dgm:spPr/>
      <dgm:t>
        <a:bodyPr/>
        <a:lstStyle/>
        <a:p>
          <a:endParaRPr lang="fr-FR"/>
        </a:p>
      </dgm:t>
    </dgm:pt>
    <dgm:pt modelId="{CAA35A29-45F5-4B62-B41D-FD56AE2F4D21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r>
            <a:rPr lang="fr-FR" sz="1200">
              <a:solidFill>
                <a:schemeClr val="tx1"/>
              </a:solidFill>
            </a:rPr>
            <a:t>Avion</a:t>
          </a:r>
        </a:p>
        <a:p>
          <a:pPr>
            <a:spcAft>
              <a:spcPts val="0"/>
            </a:spcAft>
          </a:pPr>
          <a:r>
            <a:rPr lang="fr-FR" sz="900">
              <a:solidFill>
                <a:schemeClr val="tx1"/>
              </a:solidFill>
            </a:rPr>
            <a:t>(CNES, APC, CEA, Artémis, Autres laboratoires)</a:t>
          </a:r>
          <a:endParaRPr lang="fr-FR" sz="1200">
            <a:solidFill>
              <a:schemeClr val="tx1"/>
            </a:solidFill>
          </a:endParaRPr>
        </a:p>
      </dgm:t>
    </dgm:pt>
    <dgm:pt modelId="{B15C1D09-97E6-47DC-A643-84F99A0437E4}" type="sibTrans" cxnId="{14CCDF18-5C2E-44E6-8D46-A343554E1B56}">
      <dgm:prSet/>
      <dgm:spPr/>
      <dgm:t>
        <a:bodyPr/>
        <a:lstStyle/>
        <a:p>
          <a:endParaRPr lang="fr-FR"/>
        </a:p>
      </dgm:t>
    </dgm:pt>
    <dgm:pt modelId="{748D6F97-6BDA-4B9C-9939-F9FCF8D5A7D0}" type="parTrans" cxnId="{14CCDF18-5C2E-44E6-8D46-A343554E1B56}">
      <dgm:prSet/>
      <dgm:spPr/>
      <dgm:t>
        <a:bodyPr/>
        <a:lstStyle/>
        <a:p>
          <a:endParaRPr lang="fr-FR"/>
        </a:p>
      </dgm:t>
    </dgm:pt>
    <dgm:pt modelId="{7A5D4A33-9CED-49AE-9768-96C16D36BE94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r>
            <a:rPr lang="fr-FR" sz="1200">
              <a:solidFill>
                <a:schemeClr val="tx1"/>
              </a:solidFill>
            </a:rPr>
            <a:t>Train</a:t>
          </a:r>
        </a:p>
        <a:p>
          <a:pPr>
            <a:spcAft>
              <a:spcPts val="0"/>
            </a:spcAft>
          </a:pPr>
          <a:r>
            <a:rPr lang="fr-FR" sz="900">
              <a:solidFill>
                <a:schemeClr val="tx1"/>
              </a:solidFill>
            </a:rPr>
            <a:t>(CNES, APC, CEA, Artémis, Autres laboratoires)</a:t>
          </a:r>
        </a:p>
      </dgm:t>
    </dgm:pt>
    <dgm:pt modelId="{F5EA59CB-02DC-43D1-93D6-7938FE4479C4}" type="sibTrans" cxnId="{490EA2BA-D5A4-44AA-9933-92CC7972CB6E}">
      <dgm:prSet/>
      <dgm:spPr/>
      <dgm:t>
        <a:bodyPr/>
        <a:lstStyle/>
        <a:p>
          <a:endParaRPr lang="fr-FR"/>
        </a:p>
      </dgm:t>
    </dgm:pt>
    <dgm:pt modelId="{C7E9CA35-B17A-453D-877C-FC3E471A35B4}" type="parTrans" cxnId="{490EA2BA-D5A4-44AA-9933-92CC7972CB6E}">
      <dgm:prSet/>
      <dgm:spPr/>
      <dgm:t>
        <a:bodyPr/>
        <a:lstStyle/>
        <a:p>
          <a:endParaRPr lang="fr-FR"/>
        </a:p>
      </dgm:t>
    </dgm:pt>
    <dgm:pt modelId="{BFC0CD09-5866-4CA3-A885-40761F456B79}">
      <dgm:prSet phldrT="[Texte]" phldr="0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pPr>
            <a:spcAft>
              <a:spcPts val="0"/>
            </a:spcAft>
          </a:pPr>
          <a:r>
            <a:rPr lang="fr-FR" sz="1200">
              <a:solidFill>
                <a:schemeClr val="tx1"/>
              </a:solidFill>
            </a:rPr>
            <a:t>Voiture</a:t>
          </a:r>
        </a:p>
        <a:p>
          <a:pPr>
            <a:spcAft>
              <a:spcPts val="0"/>
            </a:spcAft>
          </a:pPr>
          <a:r>
            <a:rPr lang="fr-FR" sz="900">
              <a:solidFill>
                <a:schemeClr val="tx1"/>
              </a:solidFill>
            </a:rPr>
            <a:t>(CNES)</a:t>
          </a:r>
        </a:p>
      </dgm:t>
    </dgm:pt>
    <dgm:pt modelId="{044426F1-3995-4D32-92BC-4ED22AA63278}" type="sibTrans" cxnId="{40FF9761-39D1-42FF-9942-D3839A7C04BD}">
      <dgm:prSet/>
      <dgm:spPr/>
      <dgm:t>
        <a:bodyPr/>
        <a:lstStyle/>
        <a:p>
          <a:endParaRPr lang="fr-FR"/>
        </a:p>
      </dgm:t>
    </dgm:pt>
    <dgm:pt modelId="{DCA5E47C-268E-43E0-A150-753B0BA342CE}" type="parTrans" cxnId="{40FF9761-39D1-42FF-9942-D3839A7C04BD}">
      <dgm:prSet/>
      <dgm:spPr/>
      <dgm:t>
        <a:bodyPr/>
        <a:lstStyle/>
        <a:p>
          <a:endParaRPr lang="fr-FR"/>
        </a:p>
      </dgm:t>
    </dgm:pt>
    <dgm:pt modelId="{983F2849-742E-4552-B693-62DE9BB3CE7B}">
      <dgm:prSet phldrT="[Texte]" phldr="0" custT="1"/>
      <dgm:spPr>
        <a:solidFill>
          <a:schemeClr val="accent6">
            <a:lumMod val="40000"/>
            <a:lumOff val="60000"/>
          </a:schemeClr>
        </a:solidFill>
      </dgm:spPr>
      <dgm:t>
        <a:bodyPr vert="vert270"/>
        <a:lstStyle/>
        <a:p>
          <a:r>
            <a:rPr lang="fr-FR" sz="1200">
              <a:solidFill>
                <a:schemeClr val="tx1"/>
              </a:solidFill>
            </a:rPr>
            <a:t>Harnais</a:t>
          </a:r>
        </a:p>
      </dgm:t>
    </dgm:pt>
    <dgm:pt modelId="{7A4B188E-29C5-4C28-ADDF-B8BCE52DF917}" type="parTrans" cxnId="{994B08BD-1253-4F2F-A5A6-87EB7FECDA4A}">
      <dgm:prSet/>
      <dgm:spPr/>
      <dgm:t>
        <a:bodyPr/>
        <a:lstStyle/>
        <a:p>
          <a:endParaRPr lang="fr-FR"/>
        </a:p>
      </dgm:t>
    </dgm:pt>
    <dgm:pt modelId="{DAF06793-8066-4311-98F9-B7784D1C9CD8}" type="sibTrans" cxnId="{994B08BD-1253-4F2F-A5A6-87EB7FECDA4A}">
      <dgm:prSet/>
      <dgm:spPr/>
      <dgm:t>
        <a:bodyPr/>
        <a:lstStyle/>
        <a:p>
          <a:endParaRPr lang="fr-FR"/>
        </a:p>
      </dgm:t>
    </dgm:pt>
    <dgm:pt modelId="{3DB47742-45A8-4912-AE8E-7A8B1C5FED68}">
      <dgm:prSet phldrT="[Texte]" phldr="0" custT="1"/>
      <dgm:spPr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vert270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Vaccum</a:t>
          </a: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Chamber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gm:t>
    </dgm:pt>
    <dgm:pt modelId="{6CB65E96-32AD-4BB1-BD36-553643DBBD6C}" type="parTrans" cxnId="{C730902B-E398-4F5A-B042-857ABD3607ED}">
      <dgm:prSet/>
      <dgm:spPr/>
      <dgm:t>
        <a:bodyPr/>
        <a:lstStyle/>
        <a:p>
          <a:endParaRPr lang="fr-FR"/>
        </a:p>
      </dgm:t>
    </dgm:pt>
    <dgm:pt modelId="{81B681CA-869F-434B-BD48-00C9069A4046}" type="sibTrans" cxnId="{C730902B-E398-4F5A-B042-857ABD3607ED}">
      <dgm:prSet/>
      <dgm:spPr/>
      <dgm:t>
        <a:bodyPr/>
        <a:lstStyle/>
        <a:p>
          <a:endParaRPr lang="fr-FR"/>
        </a:p>
      </dgm:t>
    </dgm:pt>
    <dgm:pt modelId="{45C0179D-6EA8-4F7C-9BAF-807B79CDC1E9}" type="pres">
      <dgm:prSet presAssocID="{8AE411AD-E145-450C-9387-9974999A6C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58533A-4A0B-4979-8710-6A026ECCE991}" type="pres">
      <dgm:prSet presAssocID="{4A654EE4-7294-49D2-BD56-02BB2940B4D3}" presName="vertOne" presStyleCnt="0"/>
      <dgm:spPr/>
    </dgm:pt>
    <dgm:pt modelId="{3DED0039-3AF3-4EA8-A1CC-4A6ABA876DF5}" type="pres">
      <dgm:prSet presAssocID="{4A654EE4-7294-49D2-BD56-02BB2940B4D3}" presName="txOne" presStyleLbl="node0" presStyleIdx="0" presStyleCnt="1" custScaleY="35656" custLinFactY="-38738" custLinFactNeighborX="64" custLinFactNeighborY="-100000">
        <dgm:presLayoutVars>
          <dgm:chPref val="3"/>
        </dgm:presLayoutVars>
      </dgm:prSet>
      <dgm:spPr/>
    </dgm:pt>
    <dgm:pt modelId="{73EA1285-3367-4ACE-BC9B-FC3698AB4E46}" type="pres">
      <dgm:prSet presAssocID="{4A654EE4-7294-49D2-BD56-02BB2940B4D3}" presName="parTransOne" presStyleCnt="0"/>
      <dgm:spPr/>
    </dgm:pt>
    <dgm:pt modelId="{8935708E-ECD9-4BAA-B510-6F8A83E66AFF}" type="pres">
      <dgm:prSet presAssocID="{4A654EE4-7294-49D2-BD56-02BB2940B4D3}" presName="horzOne" presStyleCnt="0"/>
      <dgm:spPr/>
    </dgm:pt>
    <dgm:pt modelId="{A802B980-4E09-4340-AA56-3A6226310F9E}" type="pres">
      <dgm:prSet presAssocID="{C80155F3-78DC-443E-880A-B0FCE9824BDD}" presName="vertTwo" presStyleCnt="0"/>
      <dgm:spPr/>
    </dgm:pt>
    <dgm:pt modelId="{01325D86-2305-4C79-BB67-671101BE1864}" type="pres">
      <dgm:prSet presAssocID="{C80155F3-78DC-443E-880A-B0FCE9824BDD}" presName="txTwo" presStyleLbl="node2" presStyleIdx="0" presStyleCnt="3" custScaleY="56727">
        <dgm:presLayoutVars>
          <dgm:chPref val="3"/>
        </dgm:presLayoutVars>
      </dgm:prSet>
      <dgm:spPr/>
    </dgm:pt>
    <dgm:pt modelId="{56A534E8-B72D-4742-962C-AAE53B3317E0}" type="pres">
      <dgm:prSet presAssocID="{C80155F3-78DC-443E-880A-B0FCE9824BDD}" presName="parTransTwo" presStyleCnt="0"/>
      <dgm:spPr/>
    </dgm:pt>
    <dgm:pt modelId="{1D543CB7-6B7E-4FAE-A58C-9C48F853BEFE}" type="pres">
      <dgm:prSet presAssocID="{C80155F3-78DC-443E-880A-B0FCE9824BDD}" presName="horzTwo" presStyleCnt="0"/>
      <dgm:spPr/>
    </dgm:pt>
    <dgm:pt modelId="{1D338A7C-9206-499E-88A1-79BA873B794F}" type="pres">
      <dgm:prSet presAssocID="{63EDCD34-BBD0-4F31-A1B9-1BCB251EF0A8}" presName="vertThree" presStyleCnt="0"/>
      <dgm:spPr/>
    </dgm:pt>
    <dgm:pt modelId="{042B5F90-075B-405B-ADBE-493C2090E488}" type="pres">
      <dgm:prSet presAssocID="{63EDCD34-BBD0-4F31-A1B9-1BCB251EF0A8}" presName="txThree" presStyleLbl="node3" presStyleIdx="0" presStyleCnt="14" custScaleY="71406">
        <dgm:presLayoutVars>
          <dgm:chPref val="3"/>
        </dgm:presLayoutVars>
      </dgm:prSet>
      <dgm:spPr>
        <a:xfrm>
          <a:off x="6625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4F2A19A7-364A-4A66-A7E6-5CDA4ACC3970}" type="pres">
      <dgm:prSet presAssocID="{63EDCD34-BBD0-4F31-A1B9-1BCB251EF0A8}" presName="horzThree" presStyleCnt="0"/>
      <dgm:spPr/>
    </dgm:pt>
    <dgm:pt modelId="{5B777D6A-3A1F-492F-B75F-2FB32852C514}" type="pres">
      <dgm:prSet presAssocID="{DF5145B9-CE7A-462C-B9C9-C8C47BFE4D7F}" presName="sibSpaceThree" presStyleCnt="0"/>
      <dgm:spPr/>
    </dgm:pt>
    <dgm:pt modelId="{558E8792-C090-4425-9A03-EB6298CD8CB3}" type="pres">
      <dgm:prSet presAssocID="{2EE1921C-7593-4B24-9F27-816734E004B9}" presName="vertThree" presStyleCnt="0"/>
      <dgm:spPr/>
    </dgm:pt>
    <dgm:pt modelId="{2F9194F8-8E04-47DC-9E13-E1E2B8E7C736}" type="pres">
      <dgm:prSet presAssocID="{2EE1921C-7593-4B24-9F27-816734E004B9}" presName="txThree" presStyleLbl="node3" presStyleIdx="1" presStyleCnt="14" custScaleY="71406" custLinFactNeighborX="-1748">
        <dgm:presLayoutVars>
          <dgm:chPref val="3"/>
        </dgm:presLayoutVars>
      </dgm:prSet>
      <dgm:spPr>
        <a:xfrm>
          <a:off x="530925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DCCA033D-358B-40CB-B384-44627743169E}" type="pres">
      <dgm:prSet presAssocID="{2EE1921C-7593-4B24-9F27-816734E004B9}" presName="horzThree" presStyleCnt="0"/>
      <dgm:spPr/>
    </dgm:pt>
    <dgm:pt modelId="{87953AC1-F313-4912-8012-7828585B7D5B}" type="pres">
      <dgm:prSet presAssocID="{2CF4DD0E-0C17-46B5-9E7E-5C0CE935CDBF}" presName="sibSpaceThree" presStyleCnt="0"/>
      <dgm:spPr/>
    </dgm:pt>
    <dgm:pt modelId="{8F5E0F71-D5E7-409B-B5BE-EE6212A1C2D1}" type="pres">
      <dgm:prSet presAssocID="{A4A8723C-569C-4C3F-84E3-8D363C305228}" presName="vertThree" presStyleCnt="0"/>
      <dgm:spPr/>
    </dgm:pt>
    <dgm:pt modelId="{FD241341-2683-4549-A7B6-E164BA202D36}" type="pres">
      <dgm:prSet presAssocID="{A4A8723C-569C-4C3F-84E3-8D363C305228}" presName="txThree" presStyleLbl="node3" presStyleIdx="2" presStyleCnt="14" custScaleY="71406" custLinFactNeighborX="-1" custLinFactNeighborY="-1">
        <dgm:presLayoutVars>
          <dgm:chPref val="3"/>
        </dgm:presLayoutVars>
      </dgm:prSet>
      <dgm:spPr>
        <a:xfrm>
          <a:off x="1055224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4229D0DE-B85C-43C9-8B52-DAB6F3687465}" type="pres">
      <dgm:prSet presAssocID="{A4A8723C-569C-4C3F-84E3-8D363C305228}" presName="horzThree" presStyleCnt="0"/>
      <dgm:spPr/>
    </dgm:pt>
    <dgm:pt modelId="{7D48B635-BD1E-4C28-AD09-8F45B878411A}" type="pres">
      <dgm:prSet presAssocID="{7072F3BB-7C9E-4E1A-810B-684A56720B1A}" presName="sibSpaceThree" presStyleCnt="0"/>
      <dgm:spPr/>
    </dgm:pt>
    <dgm:pt modelId="{263AF441-B7F4-40FF-B8C4-ED9474E7BAE8}" type="pres">
      <dgm:prSet presAssocID="{84856596-1EF7-4E2E-9989-4645C81EC39C}" presName="vertThree" presStyleCnt="0"/>
      <dgm:spPr/>
    </dgm:pt>
    <dgm:pt modelId="{BF2EBF4D-0CDD-4727-978D-E94DCB3EECDC}" type="pres">
      <dgm:prSet presAssocID="{84856596-1EF7-4E2E-9989-4645C81EC39C}" presName="txThree" presStyleLbl="node3" presStyleIdx="3" presStyleCnt="14" custScaleY="71406" custLinFactNeighborX="1747" custLinFactNeighborY="-1">
        <dgm:presLayoutVars>
          <dgm:chPref val="3"/>
        </dgm:presLayoutVars>
      </dgm:prSet>
      <dgm:spPr>
        <a:xfrm>
          <a:off x="1579524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2B8C541F-27F5-471B-88C0-B0A0A9ADEC70}" type="pres">
      <dgm:prSet presAssocID="{84856596-1EF7-4E2E-9989-4645C81EC39C}" presName="horzThree" presStyleCnt="0"/>
      <dgm:spPr/>
    </dgm:pt>
    <dgm:pt modelId="{107CBC4C-6C5C-4369-B61C-ED324AE6E98E}" type="pres">
      <dgm:prSet presAssocID="{0979CD10-BF6D-4C74-95BD-58E868776436}" presName="sibSpaceThree" presStyleCnt="0"/>
      <dgm:spPr/>
    </dgm:pt>
    <dgm:pt modelId="{AABDD18F-76FC-4744-A6EC-FE783F98563E}" type="pres">
      <dgm:prSet presAssocID="{4681E68E-C4D2-4BA3-84D6-04FFEDA9F372}" presName="vertThree" presStyleCnt="0"/>
      <dgm:spPr/>
    </dgm:pt>
    <dgm:pt modelId="{FD3F5717-BF28-4DCF-BFF6-1B75E40498F5}" type="pres">
      <dgm:prSet presAssocID="{4681E68E-C4D2-4BA3-84D6-04FFEDA9F372}" presName="txThree" presStyleLbl="node3" presStyleIdx="4" presStyleCnt="14" custScaleY="71406" custLinFactNeighborX="1747" custLinFactNeighborY="-1">
        <dgm:presLayoutVars>
          <dgm:chPref val="3"/>
        </dgm:presLayoutVars>
      </dgm:prSet>
      <dgm:spPr>
        <a:xfrm>
          <a:off x="2628124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B3383882-80EF-4AE0-A664-4BBAF802A639}" type="pres">
      <dgm:prSet presAssocID="{4681E68E-C4D2-4BA3-84D6-04FFEDA9F372}" presName="horzThree" presStyleCnt="0"/>
      <dgm:spPr/>
    </dgm:pt>
    <dgm:pt modelId="{72B42CF4-E084-4D22-98B5-D7D98A8A207E}" type="pres">
      <dgm:prSet presAssocID="{D126DAEE-CA1E-4AEF-A0C4-56491C99B07B}" presName="sibSpaceThree" presStyleCnt="0"/>
      <dgm:spPr/>
    </dgm:pt>
    <dgm:pt modelId="{7E1EDE6E-2C48-4C64-B42A-DCD0DD4D437A}" type="pres">
      <dgm:prSet presAssocID="{96C9587D-E60D-41F6-B38D-BBB2E9560F5C}" presName="vertThree" presStyleCnt="0"/>
      <dgm:spPr/>
    </dgm:pt>
    <dgm:pt modelId="{B80E88CA-1058-48AB-ADDC-32CA12091B81}" type="pres">
      <dgm:prSet presAssocID="{96C9587D-E60D-41F6-B38D-BBB2E9560F5C}" presName="txThree" presStyleLbl="node3" presStyleIdx="5" presStyleCnt="14" custScaleY="71406" custLinFactNeighborX="3495" custLinFactNeighborY="-1">
        <dgm:presLayoutVars>
          <dgm:chPref val="3"/>
        </dgm:presLayoutVars>
      </dgm:prSet>
      <dgm:spPr>
        <a:xfrm>
          <a:off x="3152424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04100A65-0697-423E-8EA2-55074B4CAC06}" type="pres">
      <dgm:prSet presAssocID="{96C9587D-E60D-41F6-B38D-BBB2E9560F5C}" presName="horzThree" presStyleCnt="0"/>
      <dgm:spPr/>
    </dgm:pt>
    <dgm:pt modelId="{2600960F-5993-4987-B2E3-95BE3BCC19A5}" type="pres">
      <dgm:prSet presAssocID="{C551268D-270C-49BE-820F-EF4C59C39A9A}" presName="sibSpaceThree" presStyleCnt="0"/>
      <dgm:spPr/>
    </dgm:pt>
    <dgm:pt modelId="{012B5470-FC1E-4B25-8365-F7279324667F}" type="pres">
      <dgm:prSet presAssocID="{F8C1A35C-3B89-4E40-8421-1E2961F9F3DF}" presName="vertThree" presStyleCnt="0"/>
      <dgm:spPr/>
    </dgm:pt>
    <dgm:pt modelId="{9F2DA931-8DCC-43A5-A480-66C42673C9B7}" type="pres">
      <dgm:prSet presAssocID="{F8C1A35C-3B89-4E40-8421-1E2961F9F3DF}" presName="txThree" presStyleLbl="node3" presStyleIdx="6" presStyleCnt="14" custScaleY="71406" custLinFactNeighborX="3495" custLinFactNeighborY="-1">
        <dgm:presLayoutVars>
          <dgm:chPref val="3"/>
        </dgm:presLayoutVars>
      </dgm:prSet>
      <dgm:spPr/>
    </dgm:pt>
    <dgm:pt modelId="{42881075-685D-4E00-A7C9-0378867A8189}" type="pres">
      <dgm:prSet presAssocID="{F8C1A35C-3B89-4E40-8421-1E2961F9F3DF}" presName="horzThree" presStyleCnt="0"/>
      <dgm:spPr/>
    </dgm:pt>
    <dgm:pt modelId="{C295BC4A-5A27-4703-BFB1-23C0AE03E4BB}" type="pres">
      <dgm:prSet presAssocID="{0761D84D-4CDB-48FA-81C7-6B9129EEE2F2}" presName="sibSpaceThree" presStyleCnt="0"/>
      <dgm:spPr/>
    </dgm:pt>
    <dgm:pt modelId="{970D3EA7-2865-49FC-A7E2-EC41E8591F07}" type="pres">
      <dgm:prSet presAssocID="{983F2849-742E-4552-B693-62DE9BB3CE7B}" presName="vertThree" presStyleCnt="0"/>
      <dgm:spPr/>
    </dgm:pt>
    <dgm:pt modelId="{BD788B0D-B4EE-4019-80EC-192748999547}" type="pres">
      <dgm:prSet presAssocID="{983F2849-742E-4552-B693-62DE9BB3CE7B}" presName="txThree" presStyleLbl="node3" presStyleIdx="7" presStyleCnt="14" custScaleY="71406" custLinFactNeighborX="5243" custLinFactNeighborY="189">
        <dgm:presLayoutVars>
          <dgm:chPref val="3"/>
        </dgm:presLayoutVars>
      </dgm:prSet>
      <dgm:spPr/>
    </dgm:pt>
    <dgm:pt modelId="{7170616B-A8FB-4CFA-A81E-358E9256BCD7}" type="pres">
      <dgm:prSet presAssocID="{983F2849-742E-4552-B693-62DE9BB3CE7B}" presName="horzThree" presStyleCnt="0"/>
      <dgm:spPr/>
    </dgm:pt>
    <dgm:pt modelId="{0899DC06-911B-4F7C-9018-FB78EB6D02DD}" type="pres">
      <dgm:prSet presAssocID="{F82B64BE-4165-4EDD-B266-E5D194448FDB}" presName="sibSpaceTwo" presStyleCnt="0"/>
      <dgm:spPr/>
    </dgm:pt>
    <dgm:pt modelId="{7DA01B26-E61B-4927-BC7D-6D58B3D87F41}" type="pres">
      <dgm:prSet presAssocID="{372435D2-97CE-48A7-B236-1A7A4AEE514A}" presName="vertTwo" presStyleCnt="0"/>
      <dgm:spPr/>
    </dgm:pt>
    <dgm:pt modelId="{77F6B0B2-2DA6-42A6-974D-057AA36F3681}" type="pres">
      <dgm:prSet presAssocID="{372435D2-97CE-48A7-B236-1A7A4AEE514A}" presName="txTwo" presStyleLbl="node2" presStyleIdx="1" presStyleCnt="3" custScaleY="56727">
        <dgm:presLayoutVars>
          <dgm:chPref val="3"/>
        </dgm:presLayoutVars>
      </dgm:prSet>
      <dgm:spPr/>
    </dgm:pt>
    <dgm:pt modelId="{060D3CA4-B0E2-4632-9979-0DC798537F47}" type="pres">
      <dgm:prSet presAssocID="{372435D2-97CE-48A7-B236-1A7A4AEE514A}" presName="parTransTwo" presStyleCnt="0"/>
      <dgm:spPr/>
    </dgm:pt>
    <dgm:pt modelId="{57F4BC05-2F69-4400-88A5-8F668EA40C11}" type="pres">
      <dgm:prSet presAssocID="{372435D2-97CE-48A7-B236-1A7A4AEE514A}" presName="horzTwo" presStyleCnt="0"/>
      <dgm:spPr/>
    </dgm:pt>
    <dgm:pt modelId="{CF83D531-6B3C-46BB-9D62-10313FED61FF}" type="pres">
      <dgm:prSet presAssocID="{BE11E539-6179-4E76-9DF3-044327290F8C}" presName="vertThree" presStyleCnt="0"/>
      <dgm:spPr/>
    </dgm:pt>
    <dgm:pt modelId="{0E2786B8-3FE4-4043-B7E9-FA0E4529E5D3}" type="pres">
      <dgm:prSet presAssocID="{BE11E539-6179-4E76-9DF3-044327290F8C}" presName="txThree" presStyleLbl="node3" presStyleIdx="8" presStyleCnt="14" custScaleY="71406">
        <dgm:presLayoutVars>
          <dgm:chPref val="3"/>
        </dgm:presLayoutVars>
      </dgm:prSet>
      <dgm:spPr/>
    </dgm:pt>
    <dgm:pt modelId="{2618DCA3-83F8-4FC0-9ECE-688B3DCD8492}" type="pres">
      <dgm:prSet presAssocID="{BE11E539-6179-4E76-9DF3-044327290F8C}" presName="horzThree" presStyleCnt="0"/>
      <dgm:spPr/>
    </dgm:pt>
    <dgm:pt modelId="{1D6D5761-E315-409E-AC63-7B96C6E8ED26}" type="pres">
      <dgm:prSet presAssocID="{13C82270-8355-4D6B-B720-A272DC9FC5BB}" presName="sibSpaceThree" presStyleCnt="0"/>
      <dgm:spPr/>
    </dgm:pt>
    <dgm:pt modelId="{CD374935-0A11-4A86-A5EE-F4D0243F92E9}" type="pres">
      <dgm:prSet presAssocID="{0905A08D-3007-4338-A40D-DC543D686562}" presName="vertThree" presStyleCnt="0"/>
      <dgm:spPr/>
    </dgm:pt>
    <dgm:pt modelId="{E1DE30E6-129E-422F-ABFA-627E8D9B53C0}" type="pres">
      <dgm:prSet presAssocID="{0905A08D-3007-4338-A40D-DC543D686562}" presName="txThree" presStyleLbl="node3" presStyleIdx="9" presStyleCnt="14" custScaleY="71406">
        <dgm:presLayoutVars>
          <dgm:chPref val="3"/>
        </dgm:presLayoutVars>
      </dgm:prSet>
      <dgm:spPr>
        <a:xfrm>
          <a:off x="4746457" y="2250804"/>
          <a:ext cx="503166" cy="986237"/>
        </a:xfrm>
        <a:prstGeom prst="roundRect">
          <a:avLst>
            <a:gd name="adj" fmla="val 10000"/>
          </a:avLst>
        </a:prstGeom>
      </dgm:spPr>
    </dgm:pt>
    <dgm:pt modelId="{65B28F4E-DA1C-4F54-8473-1E4F43B726FA}" type="pres">
      <dgm:prSet presAssocID="{0905A08D-3007-4338-A40D-DC543D686562}" presName="horzThree" presStyleCnt="0"/>
      <dgm:spPr/>
    </dgm:pt>
    <dgm:pt modelId="{592D2CC2-AD18-4909-9F76-944335A45B08}" type="pres">
      <dgm:prSet presAssocID="{55CA06B9-664C-4EAE-80A4-94F9B8FD9182}" presName="sibSpaceThree" presStyleCnt="0"/>
      <dgm:spPr/>
    </dgm:pt>
    <dgm:pt modelId="{9D757BD4-7E17-4669-B779-66BCFB970D9D}" type="pres">
      <dgm:prSet presAssocID="{CB7AB6AB-89AE-4E4C-8737-F42F914D4B14}" presName="vertThree" presStyleCnt="0"/>
      <dgm:spPr/>
    </dgm:pt>
    <dgm:pt modelId="{807C7D70-8A50-4D1B-B102-4E8978AB500D}" type="pres">
      <dgm:prSet presAssocID="{CB7AB6AB-89AE-4E4C-8737-F42F914D4B14}" presName="txThree" presStyleLbl="node3" presStyleIdx="10" presStyleCnt="14" custScaleY="71406">
        <dgm:presLayoutVars>
          <dgm:chPref val="3"/>
        </dgm:presLayoutVars>
      </dgm:prSet>
      <dgm:spPr>
        <a:xfrm>
          <a:off x="5270757" y="2250804"/>
          <a:ext cx="1016900" cy="986237"/>
        </a:xfrm>
        <a:prstGeom prst="roundRect">
          <a:avLst>
            <a:gd name="adj" fmla="val 10000"/>
          </a:avLst>
        </a:prstGeom>
      </dgm:spPr>
    </dgm:pt>
    <dgm:pt modelId="{BA700707-A5B9-4581-B254-94624CA33AB3}" type="pres">
      <dgm:prSet presAssocID="{CB7AB6AB-89AE-4E4C-8737-F42F914D4B14}" presName="horzThree" presStyleCnt="0"/>
      <dgm:spPr/>
    </dgm:pt>
    <dgm:pt modelId="{679BE7E6-231F-4784-8C77-D503797E9379}" type="pres">
      <dgm:prSet presAssocID="{5FD67137-FC5E-451C-AE7E-6DB77348BDA2}" presName="sibSpaceThree" presStyleCnt="0"/>
      <dgm:spPr/>
    </dgm:pt>
    <dgm:pt modelId="{DB01C35C-8369-4C41-821D-C94360E9D386}" type="pres">
      <dgm:prSet presAssocID="{3DB47742-45A8-4912-AE8E-7A8B1C5FED68}" presName="vertThree" presStyleCnt="0"/>
      <dgm:spPr/>
    </dgm:pt>
    <dgm:pt modelId="{B57B6397-1BFE-44B4-AE07-819B992ED6F6}" type="pres">
      <dgm:prSet presAssocID="{3DB47742-45A8-4912-AE8E-7A8B1C5FED68}" presName="txThree" presStyleLbl="node3" presStyleIdx="11" presStyleCnt="14" custScaleY="71406">
        <dgm:presLayoutVars>
          <dgm:chPref val="3"/>
        </dgm:presLayoutVars>
      </dgm:prSet>
      <dgm:spPr/>
    </dgm:pt>
    <dgm:pt modelId="{866ED440-6DA1-4354-A54C-DA02D87E4926}" type="pres">
      <dgm:prSet presAssocID="{3DB47742-45A8-4912-AE8E-7A8B1C5FED68}" presName="horzThree" presStyleCnt="0"/>
      <dgm:spPr/>
    </dgm:pt>
    <dgm:pt modelId="{689E03FA-3B96-40F7-B573-AB9023AC86F8}" type="pres">
      <dgm:prSet presAssocID="{8DE849B8-3CDC-4F18-9847-D28069D96142}" presName="sibSpaceTwo" presStyleCnt="0"/>
      <dgm:spPr/>
    </dgm:pt>
    <dgm:pt modelId="{7D5D7BA0-B8CC-49F1-B929-CD2BF82FB149}" type="pres">
      <dgm:prSet presAssocID="{1984266A-CF30-4F2C-B55D-01EF46620844}" presName="vertTwo" presStyleCnt="0"/>
      <dgm:spPr/>
    </dgm:pt>
    <dgm:pt modelId="{CCD2B0DB-D8FC-4D88-9C5A-D51ED8579E34}" type="pres">
      <dgm:prSet presAssocID="{1984266A-CF30-4F2C-B55D-01EF46620844}" presName="txTwo" presStyleLbl="node2" presStyleIdx="2" presStyleCnt="3" custScaleY="56727">
        <dgm:presLayoutVars>
          <dgm:chPref val="3"/>
        </dgm:presLayoutVars>
      </dgm:prSet>
      <dgm:spPr/>
    </dgm:pt>
    <dgm:pt modelId="{67F251D9-4EE6-45C9-83F6-4575F162CF45}" type="pres">
      <dgm:prSet presAssocID="{1984266A-CF30-4F2C-B55D-01EF46620844}" presName="parTransTwo" presStyleCnt="0"/>
      <dgm:spPr/>
    </dgm:pt>
    <dgm:pt modelId="{8E01BB28-06F2-4C85-991F-0C7BD18BC70B}" type="pres">
      <dgm:prSet presAssocID="{1984266A-CF30-4F2C-B55D-01EF46620844}" presName="horzTwo" presStyleCnt="0"/>
      <dgm:spPr/>
    </dgm:pt>
    <dgm:pt modelId="{5ECF79F5-73E8-4DD7-ACBD-E6078A3FC1C4}" type="pres">
      <dgm:prSet presAssocID="{72BFDB48-6FA4-405C-9216-527E6EBF2F5F}" presName="vertThree" presStyleCnt="0"/>
      <dgm:spPr/>
    </dgm:pt>
    <dgm:pt modelId="{B0652D8F-7B64-4C8F-9A71-09A9A3E9560F}" type="pres">
      <dgm:prSet presAssocID="{72BFDB48-6FA4-405C-9216-527E6EBF2F5F}" presName="txThree" presStyleLbl="node3" presStyleIdx="12" presStyleCnt="14" custScaleX="101801" custScaleY="71406" custLinFactNeighborX="384" custLinFactNeighborY="-7020">
        <dgm:presLayoutVars>
          <dgm:chPref val="3"/>
        </dgm:presLayoutVars>
      </dgm:prSet>
      <dgm:spPr/>
    </dgm:pt>
    <dgm:pt modelId="{C005F9A5-E458-46AC-A966-DB98669E5377}" type="pres">
      <dgm:prSet presAssocID="{72BFDB48-6FA4-405C-9216-527E6EBF2F5F}" presName="parTransThree" presStyleCnt="0"/>
      <dgm:spPr/>
    </dgm:pt>
    <dgm:pt modelId="{37B4279E-E9B1-4637-A4A3-E0DA9A03C50F}" type="pres">
      <dgm:prSet presAssocID="{72BFDB48-6FA4-405C-9216-527E6EBF2F5F}" presName="horzThree" presStyleCnt="0"/>
      <dgm:spPr/>
    </dgm:pt>
    <dgm:pt modelId="{12969F62-CF25-438A-9970-BF1079F5BE10}" type="pres">
      <dgm:prSet presAssocID="{32D60962-A083-435A-B1DC-03E7493F4600}" presName="vertFour" presStyleCnt="0">
        <dgm:presLayoutVars>
          <dgm:chPref val="3"/>
        </dgm:presLayoutVars>
      </dgm:prSet>
      <dgm:spPr/>
    </dgm:pt>
    <dgm:pt modelId="{94935273-E42B-4BB7-BB0D-5F698DA04AF5}" type="pres">
      <dgm:prSet presAssocID="{32D60962-A083-435A-B1DC-03E7493F4600}" presName="txFour" presStyleLbl="node4" presStyleIdx="0" presStyleCnt="8" custScaleX="79918" custScaleY="68302" custLinFactNeighborX="1755" custLinFactNeighborY="-2993">
        <dgm:presLayoutVars>
          <dgm:chPref val="3"/>
        </dgm:presLayoutVars>
      </dgm:prSet>
      <dgm:spPr/>
    </dgm:pt>
    <dgm:pt modelId="{C657A8EC-69D9-4335-9C11-0C527E39C223}" type="pres">
      <dgm:prSet presAssocID="{32D60962-A083-435A-B1DC-03E7493F4600}" presName="horzFour" presStyleCnt="0"/>
      <dgm:spPr/>
    </dgm:pt>
    <dgm:pt modelId="{24DAAD0A-06D5-4940-84EB-80E0C4B2BF30}" type="pres">
      <dgm:prSet presAssocID="{7D1543EA-A748-4C52-8CA0-3EF2AEAB07C9}" presName="sibSpaceFour" presStyleCnt="0"/>
      <dgm:spPr/>
    </dgm:pt>
    <dgm:pt modelId="{920A4706-F168-4692-AB8E-506DD3188D3D}" type="pres">
      <dgm:prSet presAssocID="{955B2E87-E996-4565-84CE-705B357B7C62}" presName="vertFour" presStyleCnt="0">
        <dgm:presLayoutVars>
          <dgm:chPref val="3"/>
        </dgm:presLayoutVars>
      </dgm:prSet>
      <dgm:spPr/>
    </dgm:pt>
    <dgm:pt modelId="{C257E962-9896-45CB-A4BF-C446ECF77FD8}" type="pres">
      <dgm:prSet presAssocID="{955B2E87-E996-4565-84CE-705B357B7C62}" presName="txFour" presStyleLbl="node4" presStyleIdx="1" presStyleCnt="8" custScaleX="80416" custScaleY="68302" custLinFactNeighborX="1787" custLinFactNeighborY="-2993">
        <dgm:presLayoutVars>
          <dgm:chPref val="3"/>
        </dgm:presLayoutVars>
      </dgm:prSet>
      <dgm:spPr/>
    </dgm:pt>
    <dgm:pt modelId="{F10BF38E-1E7E-42CE-A9DD-AEA7FE526141}" type="pres">
      <dgm:prSet presAssocID="{955B2E87-E996-4565-84CE-705B357B7C62}" presName="horzFour" presStyleCnt="0"/>
      <dgm:spPr/>
    </dgm:pt>
    <dgm:pt modelId="{7526F6FE-C83F-4267-8578-BF7D2427F1E2}" type="pres">
      <dgm:prSet presAssocID="{D639D47E-8D1D-45C1-A24D-FC7099FEECAA}" presName="sibSpaceFour" presStyleCnt="0"/>
      <dgm:spPr/>
    </dgm:pt>
    <dgm:pt modelId="{91C9A5CB-F657-4064-A2B7-25DB273F4B66}" type="pres">
      <dgm:prSet presAssocID="{D7DC6EBF-764B-4F43-BB6D-1599DC2BA386}" presName="vertFour" presStyleCnt="0">
        <dgm:presLayoutVars>
          <dgm:chPref val="3"/>
        </dgm:presLayoutVars>
      </dgm:prSet>
      <dgm:spPr/>
    </dgm:pt>
    <dgm:pt modelId="{5EEE620D-E57C-4B06-AE96-80225D7C9A08}" type="pres">
      <dgm:prSet presAssocID="{D7DC6EBF-764B-4F43-BB6D-1599DC2BA386}" presName="txFour" presStyleLbl="node4" presStyleIdx="2" presStyleCnt="8" custScaleX="80820" custScaleY="68302" custLinFactNeighborX="1820" custLinFactNeighborY="-2993">
        <dgm:presLayoutVars>
          <dgm:chPref val="3"/>
        </dgm:presLayoutVars>
      </dgm:prSet>
      <dgm:spPr/>
    </dgm:pt>
    <dgm:pt modelId="{919BE607-59A0-40F7-A663-E09F44BCAA83}" type="pres">
      <dgm:prSet presAssocID="{D7DC6EBF-764B-4F43-BB6D-1599DC2BA386}" presName="horzFour" presStyleCnt="0"/>
      <dgm:spPr/>
    </dgm:pt>
    <dgm:pt modelId="{3C20B23F-592B-4CDB-9D0C-0DED04FDED20}" type="pres">
      <dgm:prSet presAssocID="{0B33F129-1635-4B52-9CA8-E8767A6FC913}" presName="sibSpaceFour" presStyleCnt="0"/>
      <dgm:spPr/>
    </dgm:pt>
    <dgm:pt modelId="{B5B02C89-94AE-469E-B16C-7C0AF112A07B}" type="pres">
      <dgm:prSet presAssocID="{D126D879-D7B0-451E-8286-612575B9A339}" presName="vertFour" presStyleCnt="0">
        <dgm:presLayoutVars>
          <dgm:chPref val="3"/>
        </dgm:presLayoutVars>
      </dgm:prSet>
      <dgm:spPr/>
    </dgm:pt>
    <dgm:pt modelId="{738E7B6F-41B7-45D4-8312-DE7963402CBF}" type="pres">
      <dgm:prSet presAssocID="{D126D879-D7B0-451E-8286-612575B9A339}" presName="txFour" presStyleLbl="node4" presStyleIdx="3" presStyleCnt="8" custScaleX="81228" custScaleY="68302" custLinFactNeighborX="1885" custLinFactNeighborY="-2993">
        <dgm:presLayoutVars>
          <dgm:chPref val="3"/>
        </dgm:presLayoutVars>
      </dgm:prSet>
      <dgm:spPr/>
    </dgm:pt>
    <dgm:pt modelId="{3438F0E0-D34B-4714-B05C-D43FFCA233E5}" type="pres">
      <dgm:prSet presAssocID="{D126D879-D7B0-451E-8286-612575B9A339}" presName="horzFour" presStyleCnt="0"/>
      <dgm:spPr/>
    </dgm:pt>
    <dgm:pt modelId="{257D05BC-EEFD-4036-862D-BA7DE7035B4E}" type="pres">
      <dgm:prSet presAssocID="{B61369E2-054C-4993-864A-D2FBD98E2C12}" presName="sibSpaceFour" presStyleCnt="0"/>
      <dgm:spPr/>
    </dgm:pt>
    <dgm:pt modelId="{202D864E-3B24-41D4-B55F-171BABB4BF65}" type="pres">
      <dgm:prSet presAssocID="{43212C9C-7521-49CA-8947-A1C967C9DE0E}" presName="vertFour" presStyleCnt="0">
        <dgm:presLayoutVars>
          <dgm:chPref val="3"/>
        </dgm:presLayoutVars>
      </dgm:prSet>
      <dgm:spPr/>
    </dgm:pt>
    <dgm:pt modelId="{3C9EF3F9-C228-4B86-B62E-3E610FA6B0C6}" type="pres">
      <dgm:prSet presAssocID="{43212C9C-7521-49CA-8947-A1C967C9DE0E}" presName="txFour" presStyleLbl="node4" presStyleIdx="4" presStyleCnt="8" custScaleX="81640" custScaleY="68302" custLinFactNeighborX="1920" custLinFactNeighborY="-2993">
        <dgm:presLayoutVars>
          <dgm:chPref val="3"/>
        </dgm:presLayoutVars>
      </dgm:prSet>
      <dgm:spPr/>
    </dgm:pt>
    <dgm:pt modelId="{25825EF2-731C-4A02-8244-76F1807EE83C}" type="pres">
      <dgm:prSet presAssocID="{43212C9C-7521-49CA-8947-A1C967C9DE0E}" presName="horzFour" presStyleCnt="0"/>
      <dgm:spPr/>
    </dgm:pt>
    <dgm:pt modelId="{FBA1CB7D-F81E-4CAF-B522-2B2C21773C72}" type="pres">
      <dgm:prSet presAssocID="{54B744AA-99A3-4F95-8CD8-3491C5F4D519}" presName="sibSpaceThree" presStyleCnt="0"/>
      <dgm:spPr/>
    </dgm:pt>
    <dgm:pt modelId="{3F5019F9-64C9-47C6-B374-E759D7025586}" type="pres">
      <dgm:prSet presAssocID="{1F4AC7CD-B160-4BF8-9ECB-1AA24725A97F}" presName="vertThree" presStyleCnt="0"/>
      <dgm:spPr/>
    </dgm:pt>
    <dgm:pt modelId="{01689287-4411-44F9-BB31-5980A8B3EFB2}" type="pres">
      <dgm:prSet presAssocID="{1F4AC7CD-B160-4BF8-9ECB-1AA24725A97F}" presName="txThree" presStyleLbl="node3" presStyleIdx="13" presStyleCnt="14" custScaleX="108315" custScaleY="71406" custLinFactNeighborX="571" custLinFactNeighborY="-7021">
        <dgm:presLayoutVars>
          <dgm:chPref val="3"/>
        </dgm:presLayoutVars>
      </dgm:prSet>
      <dgm:spPr/>
    </dgm:pt>
    <dgm:pt modelId="{FDEA8BDC-4AE0-44E5-A896-18C9BC072409}" type="pres">
      <dgm:prSet presAssocID="{1F4AC7CD-B160-4BF8-9ECB-1AA24725A97F}" presName="parTransThree" presStyleCnt="0"/>
      <dgm:spPr/>
    </dgm:pt>
    <dgm:pt modelId="{5B8E371A-8FBC-4D8A-BDCC-A23DD471D949}" type="pres">
      <dgm:prSet presAssocID="{1F4AC7CD-B160-4BF8-9ECB-1AA24725A97F}" presName="horzThree" presStyleCnt="0"/>
      <dgm:spPr/>
    </dgm:pt>
    <dgm:pt modelId="{3A08590F-893B-4C11-A415-E481A4F760F8}" type="pres">
      <dgm:prSet presAssocID="{CAA35A29-45F5-4B62-B41D-FD56AE2F4D21}" presName="vertFour" presStyleCnt="0">
        <dgm:presLayoutVars>
          <dgm:chPref val="3"/>
        </dgm:presLayoutVars>
      </dgm:prSet>
      <dgm:spPr/>
    </dgm:pt>
    <dgm:pt modelId="{0E44F4B9-C74F-4D8E-91BB-E3FB1BB0A83C}" type="pres">
      <dgm:prSet presAssocID="{CAA35A29-45F5-4B62-B41D-FD56AE2F4D21}" presName="txFour" presStyleLbl="node4" presStyleIdx="5" presStyleCnt="8" custScaleX="90909" custScaleY="68302" custLinFactNeighborX="1471" custLinFactNeighborY="-2993">
        <dgm:presLayoutVars>
          <dgm:chPref val="3"/>
        </dgm:presLayoutVars>
      </dgm:prSet>
      <dgm:spPr/>
    </dgm:pt>
    <dgm:pt modelId="{774F6DA0-BC84-434C-8581-EF9FADC42757}" type="pres">
      <dgm:prSet presAssocID="{CAA35A29-45F5-4B62-B41D-FD56AE2F4D21}" presName="horzFour" presStyleCnt="0"/>
      <dgm:spPr/>
    </dgm:pt>
    <dgm:pt modelId="{13EEAD46-1A27-4C4A-A696-F5BEA7178962}" type="pres">
      <dgm:prSet presAssocID="{B15C1D09-97E6-47DC-A643-84F99A0437E4}" presName="sibSpaceFour" presStyleCnt="0"/>
      <dgm:spPr/>
    </dgm:pt>
    <dgm:pt modelId="{15EB7322-055C-4D25-8434-43E0A6EAEF3A}" type="pres">
      <dgm:prSet presAssocID="{7A5D4A33-9CED-49AE-9768-96C16D36BE94}" presName="vertFour" presStyleCnt="0">
        <dgm:presLayoutVars>
          <dgm:chPref val="3"/>
        </dgm:presLayoutVars>
      </dgm:prSet>
      <dgm:spPr/>
    </dgm:pt>
    <dgm:pt modelId="{E7970E45-280E-44B8-8FEB-F934F1856B9A}" type="pres">
      <dgm:prSet presAssocID="{7A5D4A33-9CED-49AE-9768-96C16D36BE94}" presName="txFour" presStyleLbl="node4" presStyleIdx="6" presStyleCnt="8" custScaleX="90909" custScaleY="68302" custLinFactNeighborX="6843" custLinFactNeighborY="-2993">
        <dgm:presLayoutVars>
          <dgm:chPref val="3"/>
        </dgm:presLayoutVars>
      </dgm:prSet>
      <dgm:spPr/>
    </dgm:pt>
    <dgm:pt modelId="{A1154365-BB46-470F-9746-09BD38169D4B}" type="pres">
      <dgm:prSet presAssocID="{7A5D4A33-9CED-49AE-9768-96C16D36BE94}" presName="horzFour" presStyleCnt="0"/>
      <dgm:spPr/>
    </dgm:pt>
    <dgm:pt modelId="{BFF490CC-4242-43DF-8768-481A5CE52474}" type="pres">
      <dgm:prSet presAssocID="{F5EA59CB-02DC-43D1-93D6-7938FE4479C4}" presName="sibSpaceFour" presStyleCnt="0"/>
      <dgm:spPr/>
    </dgm:pt>
    <dgm:pt modelId="{FED90356-C863-4D4F-8719-6C1B03711231}" type="pres">
      <dgm:prSet presAssocID="{BFC0CD09-5866-4CA3-A885-40761F456B79}" presName="vertFour" presStyleCnt="0">
        <dgm:presLayoutVars>
          <dgm:chPref val="3"/>
        </dgm:presLayoutVars>
      </dgm:prSet>
      <dgm:spPr/>
    </dgm:pt>
    <dgm:pt modelId="{7AB3DD69-23AF-4D07-B822-6847FEA13EE8}" type="pres">
      <dgm:prSet presAssocID="{BFC0CD09-5866-4CA3-A885-40761F456B79}" presName="txFour" presStyleLbl="node4" presStyleIdx="7" presStyleCnt="8" custScaleX="90909" custScaleY="68302" custLinFactNeighborX="11447" custLinFactNeighborY="-2993">
        <dgm:presLayoutVars>
          <dgm:chPref val="3"/>
        </dgm:presLayoutVars>
      </dgm:prSet>
      <dgm:spPr/>
    </dgm:pt>
    <dgm:pt modelId="{99D23337-8C48-43AF-8C26-A185B41CEC7A}" type="pres">
      <dgm:prSet presAssocID="{BFC0CD09-5866-4CA3-A885-40761F456B79}" presName="horzFour" presStyleCnt="0"/>
      <dgm:spPr/>
    </dgm:pt>
  </dgm:ptLst>
  <dgm:cxnLst>
    <dgm:cxn modelId="{6F74DA00-4515-464B-9A2A-CA93CDBA8A13}" srcId="{372435D2-97CE-48A7-B236-1A7A4AEE514A}" destId="{BE11E539-6179-4E76-9DF3-044327290F8C}" srcOrd="0" destOrd="0" parTransId="{6EACBC49-E9DC-47C3-B595-CA28452B5151}" sibTransId="{13C82270-8355-4D6B-B720-A272DC9FC5BB}"/>
    <dgm:cxn modelId="{4F40B705-C779-4EE5-BC2E-8F517B66372F}" type="presOf" srcId="{BFC0CD09-5866-4CA3-A885-40761F456B79}" destId="{7AB3DD69-23AF-4D07-B822-6847FEA13EE8}" srcOrd="0" destOrd="0" presId="urn:microsoft.com/office/officeart/2005/8/layout/hierarchy4"/>
    <dgm:cxn modelId="{3A1A7807-533A-46F8-A8D2-960550226397}" type="presOf" srcId="{32D60962-A083-435A-B1DC-03E7493F4600}" destId="{94935273-E42B-4BB7-BB0D-5F698DA04AF5}" srcOrd="0" destOrd="0" presId="urn:microsoft.com/office/officeart/2005/8/layout/hierarchy4"/>
    <dgm:cxn modelId="{05E7B10A-681D-48E6-BBEA-72AC2E0062DE}" srcId="{C80155F3-78DC-443E-880A-B0FCE9824BDD}" destId="{A4A8723C-569C-4C3F-84E3-8D363C305228}" srcOrd="2" destOrd="0" parTransId="{5FEB889A-86E4-48C6-A295-7975FFA2B8D1}" sibTransId="{7072F3BB-7C9E-4E1A-810B-684A56720B1A}"/>
    <dgm:cxn modelId="{181D5A0B-F7FC-43AD-BE95-C86F673DC9D0}" srcId="{4A654EE4-7294-49D2-BD56-02BB2940B4D3}" destId="{372435D2-97CE-48A7-B236-1A7A4AEE514A}" srcOrd="1" destOrd="0" parTransId="{4E1E5423-2EA3-4EF5-8F6A-586CBA9CA510}" sibTransId="{8DE849B8-3CDC-4F18-9847-D28069D96142}"/>
    <dgm:cxn modelId="{14CCDF18-5C2E-44E6-8D46-A343554E1B56}" srcId="{1F4AC7CD-B160-4BF8-9ECB-1AA24725A97F}" destId="{CAA35A29-45F5-4B62-B41D-FD56AE2F4D21}" srcOrd="0" destOrd="0" parTransId="{748D6F97-6BDA-4B9C-9939-F9FCF8D5A7D0}" sibTransId="{B15C1D09-97E6-47DC-A643-84F99A0437E4}"/>
    <dgm:cxn modelId="{74160720-A569-4394-89A1-62D723A83B7B}" type="presOf" srcId="{372435D2-97CE-48A7-B236-1A7A4AEE514A}" destId="{77F6B0B2-2DA6-42A6-974D-057AA36F3681}" srcOrd="0" destOrd="0" presId="urn:microsoft.com/office/officeart/2005/8/layout/hierarchy4"/>
    <dgm:cxn modelId="{DCE08721-B55C-4E48-973A-62A958F9ACD3}" type="presOf" srcId="{1F4AC7CD-B160-4BF8-9ECB-1AA24725A97F}" destId="{01689287-4411-44F9-BB31-5980A8B3EFB2}" srcOrd="0" destOrd="0" presId="urn:microsoft.com/office/officeart/2005/8/layout/hierarchy4"/>
    <dgm:cxn modelId="{D7747A25-CF18-4918-9C70-E852C9480B10}" srcId="{C80155F3-78DC-443E-880A-B0FCE9824BDD}" destId="{2EE1921C-7593-4B24-9F27-816734E004B9}" srcOrd="1" destOrd="0" parTransId="{BE60A80F-43F7-4B16-B3CE-318A0E2B3F9E}" sibTransId="{2CF4DD0E-0C17-46B5-9E7E-5C0CE935CDBF}"/>
    <dgm:cxn modelId="{405FB32A-ACE0-4246-8A96-4062FA2F6D60}" type="presOf" srcId="{CAA35A29-45F5-4B62-B41D-FD56AE2F4D21}" destId="{0E44F4B9-C74F-4D8E-91BB-E3FB1BB0A83C}" srcOrd="0" destOrd="0" presId="urn:microsoft.com/office/officeart/2005/8/layout/hierarchy4"/>
    <dgm:cxn modelId="{C730902B-E398-4F5A-B042-857ABD3607ED}" srcId="{372435D2-97CE-48A7-B236-1A7A4AEE514A}" destId="{3DB47742-45A8-4912-AE8E-7A8B1C5FED68}" srcOrd="3" destOrd="0" parTransId="{6CB65E96-32AD-4BB1-BD36-553643DBBD6C}" sibTransId="{81B681CA-869F-434B-BD48-00C9069A4046}"/>
    <dgm:cxn modelId="{0D0F3B32-5D71-4F76-8B4A-E4B31B0775C9}" type="presOf" srcId="{A4A8723C-569C-4C3F-84E3-8D363C305228}" destId="{FD241341-2683-4549-A7B6-E164BA202D36}" srcOrd="0" destOrd="0" presId="urn:microsoft.com/office/officeart/2005/8/layout/hierarchy4"/>
    <dgm:cxn modelId="{6031EB36-A7CB-4710-955D-B389FE3BF2D9}" srcId="{C80155F3-78DC-443E-880A-B0FCE9824BDD}" destId="{96C9587D-E60D-41F6-B38D-BBB2E9560F5C}" srcOrd="5" destOrd="0" parTransId="{3D5629C2-947B-4181-AD22-24F3F650945F}" sibTransId="{C551268D-270C-49BE-820F-EF4C59C39A9A}"/>
    <dgm:cxn modelId="{9D267A37-257D-4F0D-9D55-2B02FE79FB1C}" srcId="{8AE411AD-E145-450C-9387-9974999A6CA8}" destId="{4A654EE4-7294-49D2-BD56-02BB2940B4D3}" srcOrd="0" destOrd="0" parTransId="{759FFE33-D5CD-4BA7-84F2-35397CCAD412}" sibTransId="{7C8F21F2-3C3C-4F00-9160-79D59A2F8C1C}"/>
    <dgm:cxn modelId="{40FF9761-39D1-42FF-9942-D3839A7C04BD}" srcId="{1F4AC7CD-B160-4BF8-9ECB-1AA24725A97F}" destId="{BFC0CD09-5866-4CA3-A885-40761F456B79}" srcOrd="2" destOrd="0" parTransId="{DCA5E47C-268E-43E0-A150-753B0BA342CE}" sibTransId="{044426F1-3995-4D32-92BC-4ED22AA63278}"/>
    <dgm:cxn modelId="{22C7D163-DDF4-44D1-B2EA-126CB35ED5C2}" type="presOf" srcId="{955B2E87-E996-4565-84CE-705B357B7C62}" destId="{C257E962-9896-45CB-A4BF-C446ECF77FD8}" srcOrd="0" destOrd="0" presId="urn:microsoft.com/office/officeart/2005/8/layout/hierarchy4"/>
    <dgm:cxn modelId="{A8F61864-C1FB-4DF0-8A57-5164236D4BF2}" srcId="{4A654EE4-7294-49D2-BD56-02BB2940B4D3}" destId="{C80155F3-78DC-443E-880A-B0FCE9824BDD}" srcOrd="0" destOrd="0" parTransId="{F5C8B477-329C-4D53-A1D5-9D8F538A8134}" sibTransId="{F82B64BE-4165-4EDD-B266-E5D194448FDB}"/>
    <dgm:cxn modelId="{0313A344-CE3E-4290-A55B-0CCF06EF3CC0}" srcId="{72BFDB48-6FA4-405C-9216-527E6EBF2F5F}" destId="{955B2E87-E996-4565-84CE-705B357B7C62}" srcOrd="1" destOrd="0" parTransId="{15942A54-463B-44AE-AE19-B00F64E6A0C8}" sibTransId="{D639D47E-8D1D-45C1-A24D-FC7099FEECAA}"/>
    <dgm:cxn modelId="{0FA25047-C637-4426-A07B-3F979209092E}" srcId="{C80155F3-78DC-443E-880A-B0FCE9824BDD}" destId="{F8C1A35C-3B89-4E40-8421-1E2961F9F3DF}" srcOrd="6" destOrd="0" parTransId="{B534C783-4AFB-4A94-93F6-87DEBDB18878}" sibTransId="{0761D84D-4CDB-48FA-81C7-6B9129EEE2F2}"/>
    <dgm:cxn modelId="{66D83D68-4F84-4626-882D-3350C3B03DE3}" srcId="{C80155F3-78DC-443E-880A-B0FCE9824BDD}" destId="{63EDCD34-BBD0-4F31-A1B9-1BCB251EF0A8}" srcOrd="0" destOrd="0" parTransId="{A3E60F06-F59B-44FA-A35E-6FCCE59ADE11}" sibTransId="{DF5145B9-CE7A-462C-B9C9-C8C47BFE4D7F}"/>
    <dgm:cxn modelId="{897BB149-EF53-4DA0-8A6E-ACED027BBD89}" type="presOf" srcId="{2EE1921C-7593-4B24-9F27-816734E004B9}" destId="{2F9194F8-8E04-47DC-9E13-E1E2B8E7C736}" srcOrd="0" destOrd="0" presId="urn:microsoft.com/office/officeart/2005/8/layout/hierarchy4"/>
    <dgm:cxn modelId="{CFD9D24A-4737-4ADB-A856-FC9D0B51C703}" type="presOf" srcId="{72BFDB48-6FA4-405C-9216-527E6EBF2F5F}" destId="{B0652D8F-7B64-4C8F-9A71-09A9A3E9560F}" srcOrd="0" destOrd="0" presId="urn:microsoft.com/office/officeart/2005/8/layout/hierarchy4"/>
    <dgm:cxn modelId="{58A63A6D-D299-4823-9C62-1108AD74C876}" type="presOf" srcId="{C80155F3-78DC-443E-880A-B0FCE9824BDD}" destId="{01325D86-2305-4C79-BB67-671101BE1864}" srcOrd="0" destOrd="0" presId="urn:microsoft.com/office/officeart/2005/8/layout/hierarchy4"/>
    <dgm:cxn modelId="{768D666E-F3BE-46DA-8675-51F552AB049A}" type="presOf" srcId="{BE11E539-6179-4E76-9DF3-044327290F8C}" destId="{0E2786B8-3FE4-4043-B7E9-FA0E4529E5D3}" srcOrd="0" destOrd="0" presId="urn:microsoft.com/office/officeart/2005/8/layout/hierarchy4"/>
    <dgm:cxn modelId="{FB1F7270-AABC-44B9-9106-A6EE7A3A9F39}" srcId="{C80155F3-78DC-443E-880A-B0FCE9824BDD}" destId="{84856596-1EF7-4E2E-9989-4645C81EC39C}" srcOrd="3" destOrd="0" parTransId="{3620A2B0-A3B7-44CE-B7B7-365FD018FDEB}" sibTransId="{0979CD10-BF6D-4C74-95BD-58E868776436}"/>
    <dgm:cxn modelId="{D4007A71-3407-4B46-B9D1-C709B925CF7D}" type="presOf" srcId="{8AE411AD-E145-450C-9387-9974999A6CA8}" destId="{45C0179D-6EA8-4F7C-9BAF-807B79CDC1E9}" srcOrd="0" destOrd="0" presId="urn:microsoft.com/office/officeart/2005/8/layout/hierarchy4"/>
    <dgm:cxn modelId="{85F7665A-1276-487C-84F9-97CDE532BAB1}" srcId="{372435D2-97CE-48A7-B236-1A7A4AEE514A}" destId="{CB7AB6AB-89AE-4E4C-8737-F42F914D4B14}" srcOrd="2" destOrd="0" parTransId="{38272A7E-F8F6-4862-96E5-A93E04FDF97B}" sibTransId="{5FD67137-FC5E-451C-AE7E-6DB77348BDA2}"/>
    <dgm:cxn modelId="{FE74897A-1740-420B-98E2-CFA1B38168BC}" type="presOf" srcId="{4A654EE4-7294-49D2-BD56-02BB2940B4D3}" destId="{3DED0039-3AF3-4EA8-A1CC-4A6ABA876DF5}" srcOrd="0" destOrd="0" presId="urn:microsoft.com/office/officeart/2005/8/layout/hierarchy4"/>
    <dgm:cxn modelId="{AC3ED77F-DCF5-4BB6-ABC1-F515439B881C}" type="presOf" srcId="{96C9587D-E60D-41F6-B38D-BBB2E9560F5C}" destId="{B80E88CA-1058-48AB-ADDC-32CA12091B81}" srcOrd="0" destOrd="0" presId="urn:microsoft.com/office/officeart/2005/8/layout/hierarchy4"/>
    <dgm:cxn modelId="{4991F67F-0A21-4907-B7FC-9902748C9A49}" srcId="{72BFDB48-6FA4-405C-9216-527E6EBF2F5F}" destId="{32D60962-A083-435A-B1DC-03E7493F4600}" srcOrd="0" destOrd="0" parTransId="{627A837C-91C4-4D2B-82C9-1DBAA43F9E13}" sibTransId="{7D1543EA-A748-4C52-8CA0-3EF2AEAB07C9}"/>
    <dgm:cxn modelId="{C9AD868E-FB96-4D7A-B8C4-4AAC8288C5CC}" type="presOf" srcId="{1984266A-CF30-4F2C-B55D-01EF46620844}" destId="{CCD2B0DB-D8FC-4D88-9C5A-D51ED8579E34}" srcOrd="0" destOrd="0" presId="urn:microsoft.com/office/officeart/2005/8/layout/hierarchy4"/>
    <dgm:cxn modelId="{A2BB1C95-DF46-4524-B4DA-62E857A0C98A}" srcId="{1984266A-CF30-4F2C-B55D-01EF46620844}" destId="{72BFDB48-6FA4-405C-9216-527E6EBF2F5F}" srcOrd="0" destOrd="0" parTransId="{2A212A27-5665-499F-823B-3B2D2FF038E0}" sibTransId="{54B744AA-99A3-4F95-8CD8-3491C5F4D519}"/>
    <dgm:cxn modelId="{1CE95795-BF27-46CD-B030-805128ADDBDF}" srcId="{1984266A-CF30-4F2C-B55D-01EF46620844}" destId="{1F4AC7CD-B160-4BF8-9ECB-1AA24725A97F}" srcOrd="1" destOrd="0" parTransId="{354928AE-ADC5-4A39-A6C1-AD752D71B787}" sibTransId="{9445D3D8-6F77-46C5-97DC-39443D2EDB36}"/>
    <dgm:cxn modelId="{C7202C96-31C2-435A-A597-2E8A5AE2AB02}" srcId="{72BFDB48-6FA4-405C-9216-527E6EBF2F5F}" destId="{D126D879-D7B0-451E-8286-612575B9A339}" srcOrd="3" destOrd="0" parTransId="{58C8B345-1411-4D24-BC07-C4DA371FAF24}" sibTransId="{B61369E2-054C-4993-864A-D2FBD98E2C12}"/>
    <dgm:cxn modelId="{E4D3689B-9793-4740-899D-C22AC58C3091}" type="presOf" srcId="{84856596-1EF7-4E2E-9989-4645C81EC39C}" destId="{BF2EBF4D-0CDD-4727-978D-E94DCB3EECDC}" srcOrd="0" destOrd="0" presId="urn:microsoft.com/office/officeart/2005/8/layout/hierarchy4"/>
    <dgm:cxn modelId="{AB8889A3-E86C-4493-823D-1673A62AC65D}" srcId="{372435D2-97CE-48A7-B236-1A7A4AEE514A}" destId="{0905A08D-3007-4338-A40D-DC543D686562}" srcOrd="1" destOrd="0" parTransId="{B6731496-40F9-43AD-978C-17A616545911}" sibTransId="{55CA06B9-664C-4EAE-80A4-94F9B8FD9182}"/>
    <dgm:cxn modelId="{19BA0DA5-BE8F-4634-9237-280F18F95383}" srcId="{4A654EE4-7294-49D2-BD56-02BB2940B4D3}" destId="{1984266A-CF30-4F2C-B55D-01EF46620844}" srcOrd="2" destOrd="0" parTransId="{37C96059-AACC-497F-9692-0D0BD079BE07}" sibTransId="{09D8779D-DF3F-48D0-B2B7-1D60DAA2E165}"/>
    <dgm:cxn modelId="{E2DE3FB7-DFA0-491B-A4AB-54A8ACE474B2}" type="presOf" srcId="{983F2849-742E-4552-B693-62DE9BB3CE7B}" destId="{BD788B0D-B4EE-4019-80EC-192748999547}" srcOrd="0" destOrd="0" presId="urn:microsoft.com/office/officeart/2005/8/layout/hierarchy4"/>
    <dgm:cxn modelId="{490EA2BA-D5A4-44AA-9933-92CC7972CB6E}" srcId="{1F4AC7CD-B160-4BF8-9ECB-1AA24725A97F}" destId="{7A5D4A33-9CED-49AE-9768-96C16D36BE94}" srcOrd="1" destOrd="0" parTransId="{C7E9CA35-B17A-453D-877C-FC3E471A35B4}" sibTransId="{F5EA59CB-02DC-43D1-93D6-7938FE4479C4}"/>
    <dgm:cxn modelId="{994B08BD-1253-4F2F-A5A6-87EB7FECDA4A}" srcId="{C80155F3-78DC-443E-880A-B0FCE9824BDD}" destId="{983F2849-742E-4552-B693-62DE9BB3CE7B}" srcOrd="7" destOrd="0" parTransId="{7A4B188E-29C5-4C28-ADDF-B8BCE52DF917}" sibTransId="{DAF06793-8066-4311-98F9-B7784D1C9CD8}"/>
    <dgm:cxn modelId="{ABEE6BC0-63ED-43A8-8D86-819BAC3CAD83}" srcId="{72BFDB48-6FA4-405C-9216-527E6EBF2F5F}" destId="{D7DC6EBF-764B-4F43-BB6D-1599DC2BA386}" srcOrd="2" destOrd="0" parTransId="{B2C56C31-7C34-4474-8C2D-D6F7FF3F62CC}" sibTransId="{0B33F129-1635-4B52-9CA8-E8767A6FC913}"/>
    <dgm:cxn modelId="{1A6A57C0-09CF-4440-AEEA-887909BE4072}" type="presOf" srcId="{3DB47742-45A8-4912-AE8E-7A8B1C5FED68}" destId="{B57B6397-1BFE-44B4-AE07-819B992ED6F6}" srcOrd="0" destOrd="0" presId="urn:microsoft.com/office/officeart/2005/8/layout/hierarchy4"/>
    <dgm:cxn modelId="{CB339FD0-0DC1-448C-A2A0-7FCC5E570BC9}" type="presOf" srcId="{4681E68E-C4D2-4BA3-84D6-04FFEDA9F372}" destId="{FD3F5717-BF28-4DCF-BFF6-1B75E40498F5}" srcOrd="0" destOrd="0" presId="urn:microsoft.com/office/officeart/2005/8/layout/hierarchy4"/>
    <dgm:cxn modelId="{9DFBEFDB-A254-4452-B452-C862AAD88885}" type="presOf" srcId="{63EDCD34-BBD0-4F31-A1B9-1BCB251EF0A8}" destId="{042B5F90-075B-405B-ADBE-493C2090E488}" srcOrd="0" destOrd="0" presId="urn:microsoft.com/office/officeart/2005/8/layout/hierarchy4"/>
    <dgm:cxn modelId="{9853FFDF-0D2D-44E6-864B-7274E9E1DC2E}" type="presOf" srcId="{D126D879-D7B0-451E-8286-612575B9A339}" destId="{738E7B6F-41B7-45D4-8312-DE7963402CBF}" srcOrd="0" destOrd="0" presId="urn:microsoft.com/office/officeart/2005/8/layout/hierarchy4"/>
    <dgm:cxn modelId="{F8FFFDE4-951E-4D07-8054-5B89EC46204A}" type="presOf" srcId="{D7DC6EBF-764B-4F43-BB6D-1599DC2BA386}" destId="{5EEE620D-E57C-4B06-AE96-80225D7C9A08}" srcOrd="0" destOrd="0" presId="urn:microsoft.com/office/officeart/2005/8/layout/hierarchy4"/>
    <dgm:cxn modelId="{29C708E5-65D5-4F29-8619-370A4E893332}" type="presOf" srcId="{CB7AB6AB-89AE-4E4C-8737-F42F914D4B14}" destId="{807C7D70-8A50-4D1B-B102-4E8978AB500D}" srcOrd="0" destOrd="0" presId="urn:microsoft.com/office/officeart/2005/8/layout/hierarchy4"/>
    <dgm:cxn modelId="{42D80CEB-8BD6-42EE-8E6B-C639A3483AC5}" srcId="{C80155F3-78DC-443E-880A-B0FCE9824BDD}" destId="{4681E68E-C4D2-4BA3-84D6-04FFEDA9F372}" srcOrd="4" destOrd="0" parTransId="{76B09981-2A31-4007-926F-884599AA5D06}" sibTransId="{D126DAEE-CA1E-4AEF-A0C4-56491C99B07B}"/>
    <dgm:cxn modelId="{C1DD58EE-29BF-482F-8E92-CB04B7B0DAD6}" type="presOf" srcId="{F8C1A35C-3B89-4E40-8421-1E2961F9F3DF}" destId="{9F2DA931-8DCC-43A5-A480-66C42673C9B7}" srcOrd="0" destOrd="0" presId="urn:microsoft.com/office/officeart/2005/8/layout/hierarchy4"/>
    <dgm:cxn modelId="{1CD716F3-6686-4621-85F1-80B4B10FA7C0}" srcId="{72BFDB48-6FA4-405C-9216-527E6EBF2F5F}" destId="{43212C9C-7521-49CA-8947-A1C967C9DE0E}" srcOrd="4" destOrd="0" parTransId="{4B38F8E6-8D1F-4B4D-9AC3-20D33D174769}" sibTransId="{48C63CEC-0C35-44DD-9562-D42CB98ABBD9}"/>
    <dgm:cxn modelId="{8F6C15F8-AF93-4213-9F7D-0D40B205AD93}" type="presOf" srcId="{7A5D4A33-9CED-49AE-9768-96C16D36BE94}" destId="{E7970E45-280E-44B8-8FEB-F934F1856B9A}" srcOrd="0" destOrd="0" presId="urn:microsoft.com/office/officeart/2005/8/layout/hierarchy4"/>
    <dgm:cxn modelId="{398934F9-3EC8-4B7B-A2A9-39829CEC7D2E}" type="presOf" srcId="{43212C9C-7521-49CA-8947-A1C967C9DE0E}" destId="{3C9EF3F9-C228-4B86-B62E-3E610FA6B0C6}" srcOrd="0" destOrd="0" presId="urn:microsoft.com/office/officeart/2005/8/layout/hierarchy4"/>
    <dgm:cxn modelId="{CAC0D8F9-2512-4A24-81C0-79C04FF14ABC}" type="presOf" srcId="{0905A08D-3007-4338-A40D-DC543D686562}" destId="{E1DE30E6-129E-422F-ABFA-627E8D9B53C0}" srcOrd="0" destOrd="0" presId="urn:microsoft.com/office/officeart/2005/8/layout/hierarchy4"/>
    <dgm:cxn modelId="{8D5FD7E3-D0C8-42EA-9498-E44F58C61C0B}" type="presParOf" srcId="{45C0179D-6EA8-4F7C-9BAF-807B79CDC1E9}" destId="{0558533A-4A0B-4979-8710-6A026ECCE991}" srcOrd="0" destOrd="0" presId="urn:microsoft.com/office/officeart/2005/8/layout/hierarchy4"/>
    <dgm:cxn modelId="{8C36EA41-B85A-4159-B955-3B62E4B33559}" type="presParOf" srcId="{0558533A-4A0B-4979-8710-6A026ECCE991}" destId="{3DED0039-3AF3-4EA8-A1CC-4A6ABA876DF5}" srcOrd="0" destOrd="0" presId="urn:microsoft.com/office/officeart/2005/8/layout/hierarchy4"/>
    <dgm:cxn modelId="{67E30A8F-6D8B-4099-951D-D2E21D3BBA55}" type="presParOf" srcId="{0558533A-4A0B-4979-8710-6A026ECCE991}" destId="{73EA1285-3367-4ACE-BC9B-FC3698AB4E46}" srcOrd="1" destOrd="0" presId="urn:microsoft.com/office/officeart/2005/8/layout/hierarchy4"/>
    <dgm:cxn modelId="{BA8D7C59-53C9-4AEE-B75A-9EDE1A111715}" type="presParOf" srcId="{0558533A-4A0B-4979-8710-6A026ECCE991}" destId="{8935708E-ECD9-4BAA-B510-6F8A83E66AFF}" srcOrd="2" destOrd="0" presId="urn:microsoft.com/office/officeart/2005/8/layout/hierarchy4"/>
    <dgm:cxn modelId="{F859689C-54D8-4459-B816-5C0018925A18}" type="presParOf" srcId="{8935708E-ECD9-4BAA-B510-6F8A83E66AFF}" destId="{A802B980-4E09-4340-AA56-3A6226310F9E}" srcOrd="0" destOrd="0" presId="urn:microsoft.com/office/officeart/2005/8/layout/hierarchy4"/>
    <dgm:cxn modelId="{50296F3F-86B6-4C54-86AE-9F5077F93E38}" type="presParOf" srcId="{A802B980-4E09-4340-AA56-3A6226310F9E}" destId="{01325D86-2305-4C79-BB67-671101BE1864}" srcOrd="0" destOrd="0" presId="urn:microsoft.com/office/officeart/2005/8/layout/hierarchy4"/>
    <dgm:cxn modelId="{E4DF60AD-57EB-4150-988D-4262B159664C}" type="presParOf" srcId="{A802B980-4E09-4340-AA56-3A6226310F9E}" destId="{56A534E8-B72D-4742-962C-AAE53B3317E0}" srcOrd="1" destOrd="0" presId="urn:microsoft.com/office/officeart/2005/8/layout/hierarchy4"/>
    <dgm:cxn modelId="{40116399-4650-4C3B-AC36-C03B4301D30D}" type="presParOf" srcId="{A802B980-4E09-4340-AA56-3A6226310F9E}" destId="{1D543CB7-6B7E-4FAE-A58C-9C48F853BEFE}" srcOrd="2" destOrd="0" presId="urn:microsoft.com/office/officeart/2005/8/layout/hierarchy4"/>
    <dgm:cxn modelId="{9D4BEE25-6CFD-45A5-9094-C1BB79443497}" type="presParOf" srcId="{1D543CB7-6B7E-4FAE-A58C-9C48F853BEFE}" destId="{1D338A7C-9206-499E-88A1-79BA873B794F}" srcOrd="0" destOrd="0" presId="urn:microsoft.com/office/officeart/2005/8/layout/hierarchy4"/>
    <dgm:cxn modelId="{A6B5FF9F-9E23-49F0-87D9-4FA9992D7B52}" type="presParOf" srcId="{1D338A7C-9206-499E-88A1-79BA873B794F}" destId="{042B5F90-075B-405B-ADBE-493C2090E488}" srcOrd="0" destOrd="0" presId="urn:microsoft.com/office/officeart/2005/8/layout/hierarchy4"/>
    <dgm:cxn modelId="{6C51CDB4-A635-43AE-8B17-ED4E6F674A9F}" type="presParOf" srcId="{1D338A7C-9206-499E-88A1-79BA873B794F}" destId="{4F2A19A7-364A-4A66-A7E6-5CDA4ACC3970}" srcOrd="1" destOrd="0" presId="urn:microsoft.com/office/officeart/2005/8/layout/hierarchy4"/>
    <dgm:cxn modelId="{C2D8495F-1751-47E4-8216-EC0EA9D6196E}" type="presParOf" srcId="{1D543CB7-6B7E-4FAE-A58C-9C48F853BEFE}" destId="{5B777D6A-3A1F-492F-B75F-2FB32852C514}" srcOrd="1" destOrd="0" presId="urn:microsoft.com/office/officeart/2005/8/layout/hierarchy4"/>
    <dgm:cxn modelId="{8C061058-A10B-4922-A7DC-60F452A17F99}" type="presParOf" srcId="{1D543CB7-6B7E-4FAE-A58C-9C48F853BEFE}" destId="{558E8792-C090-4425-9A03-EB6298CD8CB3}" srcOrd="2" destOrd="0" presId="urn:microsoft.com/office/officeart/2005/8/layout/hierarchy4"/>
    <dgm:cxn modelId="{FD61047B-056E-4F03-88B1-DC35DE318A9D}" type="presParOf" srcId="{558E8792-C090-4425-9A03-EB6298CD8CB3}" destId="{2F9194F8-8E04-47DC-9E13-E1E2B8E7C736}" srcOrd="0" destOrd="0" presId="urn:microsoft.com/office/officeart/2005/8/layout/hierarchy4"/>
    <dgm:cxn modelId="{CBAD8659-AA95-4696-8835-3EE6F1AE0177}" type="presParOf" srcId="{558E8792-C090-4425-9A03-EB6298CD8CB3}" destId="{DCCA033D-358B-40CB-B384-44627743169E}" srcOrd="1" destOrd="0" presId="urn:microsoft.com/office/officeart/2005/8/layout/hierarchy4"/>
    <dgm:cxn modelId="{DE1B4888-7F7A-4DC9-B3AC-17792D13D0E1}" type="presParOf" srcId="{1D543CB7-6B7E-4FAE-A58C-9C48F853BEFE}" destId="{87953AC1-F313-4912-8012-7828585B7D5B}" srcOrd="3" destOrd="0" presId="urn:microsoft.com/office/officeart/2005/8/layout/hierarchy4"/>
    <dgm:cxn modelId="{C2AE7EC0-54D6-473A-8F20-E00EEF13E68B}" type="presParOf" srcId="{1D543CB7-6B7E-4FAE-A58C-9C48F853BEFE}" destId="{8F5E0F71-D5E7-409B-B5BE-EE6212A1C2D1}" srcOrd="4" destOrd="0" presId="urn:microsoft.com/office/officeart/2005/8/layout/hierarchy4"/>
    <dgm:cxn modelId="{806F1170-30E4-4134-AD25-A088236943D0}" type="presParOf" srcId="{8F5E0F71-D5E7-409B-B5BE-EE6212A1C2D1}" destId="{FD241341-2683-4549-A7B6-E164BA202D36}" srcOrd="0" destOrd="0" presId="urn:microsoft.com/office/officeart/2005/8/layout/hierarchy4"/>
    <dgm:cxn modelId="{7A8B08B8-CAAF-4969-AEAF-93892555F04E}" type="presParOf" srcId="{8F5E0F71-D5E7-409B-B5BE-EE6212A1C2D1}" destId="{4229D0DE-B85C-43C9-8B52-DAB6F3687465}" srcOrd="1" destOrd="0" presId="urn:microsoft.com/office/officeart/2005/8/layout/hierarchy4"/>
    <dgm:cxn modelId="{A63802D0-0E5C-4B2E-B6CB-659C9E2C2884}" type="presParOf" srcId="{1D543CB7-6B7E-4FAE-A58C-9C48F853BEFE}" destId="{7D48B635-BD1E-4C28-AD09-8F45B878411A}" srcOrd="5" destOrd="0" presId="urn:microsoft.com/office/officeart/2005/8/layout/hierarchy4"/>
    <dgm:cxn modelId="{3D7FC006-C5D7-4519-9957-A7D958DB84E4}" type="presParOf" srcId="{1D543CB7-6B7E-4FAE-A58C-9C48F853BEFE}" destId="{263AF441-B7F4-40FF-B8C4-ED9474E7BAE8}" srcOrd="6" destOrd="0" presId="urn:microsoft.com/office/officeart/2005/8/layout/hierarchy4"/>
    <dgm:cxn modelId="{8BA8BD40-7656-4B56-AB47-DC48B3EB0DBB}" type="presParOf" srcId="{263AF441-B7F4-40FF-B8C4-ED9474E7BAE8}" destId="{BF2EBF4D-0CDD-4727-978D-E94DCB3EECDC}" srcOrd="0" destOrd="0" presId="urn:microsoft.com/office/officeart/2005/8/layout/hierarchy4"/>
    <dgm:cxn modelId="{74BD304A-2676-42B5-868E-11889EFF64F8}" type="presParOf" srcId="{263AF441-B7F4-40FF-B8C4-ED9474E7BAE8}" destId="{2B8C541F-27F5-471B-88C0-B0A0A9ADEC70}" srcOrd="1" destOrd="0" presId="urn:microsoft.com/office/officeart/2005/8/layout/hierarchy4"/>
    <dgm:cxn modelId="{C63C29A0-920B-4B85-B10F-AA58C253807A}" type="presParOf" srcId="{1D543CB7-6B7E-4FAE-A58C-9C48F853BEFE}" destId="{107CBC4C-6C5C-4369-B61C-ED324AE6E98E}" srcOrd="7" destOrd="0" presId="urn:microsoft.com/office/officeart/2005/8/layout/hierarchy4"/>
    <dgm:cxn modelId="{6C6D44C7-86EF-45CF-8853-76E8B4443CDB}" type="presParOf" srcId="{1D543CB7-6B7E-4FAE-A58C-9C48F853BEFE}" destId="{AABDD18F-76FC-4744-A6EC-FE783F98563E}" srcOrd="8" destOrd="0" presId="urn:microsoft.com/office/officeart/2005/8/layout/hierarchy4"/>
    <dgm:cxn modelId="{EEAA3FB2-AC83-4856-B4BA-756FCD786B93}" type="presParOf" srcId="{AABDD18F-76FC-4744-A6EC-FE783F98563E}" destId="{FD3F5717-BF28-4DCF-BFF6-1B75E40498F5}" srcOrd="0" destOrd="0" presId="urn:microsoft.com/office/officeart/2005/8/layout/hierarchy4"/>
    <dgm:cxn modelId="{B8FA2804-2E04-4A55-8D1F-CAFCF9268540}" type="presParOf" srcId="{AABDD18F-76FC-4744-A6EC-FE783F98563E}" destId="{B3383882-80EF-4AE0-A664-4BBAF802A639}" srcOrd="1" destOrd="0" presId="urn:microsoft.com/office/officeart/2005/8/layout/hierarchy4"/>
    <dgm:cxn modelId="{78006BB3-3B7E-4CF4-BDB8-045A8DFF00AF}" type="presParOf" srcId="{1D543CB7-6B7E-4FAE-A58C-9C48F853BEFE}" destId="{72B42CF4-E084-4D22-98B5-D7D98A8A207E}" srcOrd="9" destOrd="0" presId="urn:microsoft.com/office/officeart/2005/8/layout/hierarchy4"/>
    <dgm:cxn modelId="{9A54CFE6-5BB5-4623-8C4B-7D6E16840B6B}" type="presParOf" srcId="{1D543CB7-6B7E-4FAE-A58C-9C48F853BEFE}" destId="{7E1EDE6E-2C48-4C64-B42A-DCD0DD4D437A}" srcOrd="10" destOrd="0" presId="urn:microsoft.com/office/officeart/2005/8/layout/hierarchy4"/>
    <dgm:cxn modelId="{0F9A3498-30E5-477C-9CF6-8C3311D07C5A}" type="presParOf" srcId="{7E1EDE6E-2C48-4C64-B42A-DCD0DD4D437A}" destId="{B80E88CA-1058-48AB-ADDC-32CA12091B81}" srcOrd="0" destOrd="0" presId="urn:microsoft.com/office/officeart/2005/8/layout/hierarchy4"/>
    <dgm:cxn modelId="{ACFF099C-94EC-4785-9B42-83A237BA6983}" type="presParOf" srcId="{7E1EDE6E-2C48-4C64-B42A-DCD0DD4D437A}" destId="{04100A65-0697-423E-8EA2-55074B4CAC06}" srcOrd="1" destOrd="0" presId="urn:microsoft.com/office/officeart/2005/8/layout/hierarchy4"/>
    <dgm:cxn modelId="{39DAA4CD-8975-4DF2-82A0-4DA00AD394BA}" type="presParOf" srcId="{1D543CB7-6B7E-4FAE-A58C-9C48F853BEFE}" destId="{2600960F-5993-4987-B2E3-95BE3BCC19A5}" srcOrd="11" destOrd="0" presId="urn:microsoft.com/office/officeart/2005/8/layout/hierarchy4"/>
    <dgm:cxn modelId="{544A86C1-DE76-46F3-A2EF-A99B3CFC3E1B}" type="presParOf" srcId="{1D543CB7-6B7E-4FAE-A58C-9C48F853BEFE}" destId="{012B5470-FC1E-4B25-8365-F7279324667F}" srcOrd="12" destOrd="0" presId="urn:microsoft.com/office/officeart/2005/8/layout/hierarchy4"/>
    <dgm:cxn modelId="{2679D81A-BF34-40FA-99EA-A4F0EF9ECC9F}" type="presParOf" srcId="{012B5470-FC1E-4B25-8365-F7279324667F}" destId="{9F2DA931-8DCC-43A5-A480-66C42673C9B7}" srcOrd="0" destOrd="0" presId="urn:microsoft.com/office/officeart/2005/8/layout/hierarchy4"/>
    <dgm:cxn modelId="{2505C9A6-BA6C-4C3B-9EB3-F7891DA6B6DB}" type="presParOf" srcId="{012B5470-FC1E-4B25-8365-F7279324667F}" destId="{42881075-685D-4E00-A7C9-0378867A8189}" srcOrd="1" destOrd="0" presId="urn:microsoft.com/office/officeart/2005/8/layout/hierarchy4"/>
    <dgm:cxn modelId="{AD2AFFF7-2B99-4AF3-ABD5-3410A711FE29}" type="presParOf" srcId="{1D543CB7-6B7E-4FAE-A58C-9C48F853BEFE}" destId="{C295BC4A-5A27-4703-BFB1-23C0AE03E4BB}" srcOrd="13" destOrd="0" presId="urn:microsoft.com/office/officeart/2005/8/layout/hierarchy4"/>
    <dgm:cxn modelId="{293753EA-B039-465F-ADEB-509455D45D45}" type="presParOf" srcId="{1D543CB7-6B7E-4FAE-A58C-9C48F853BEFE}" destId="{970D3EA7-2865-49FC-A7E2-EC41E8591F07}" srcOrd="14" destOrd="0" presId="urn:microsoft.com/office/officeart/2005/8/layout/hierarchy4"/>
    <dgm:cxn modelId="{FE022634-0BFC-40A9-B201-AB58C4C3B58C}" type="presParOf" srcId="{970D3EA7-2865-49FC-A7E2-EC41E8591F07}" destId="{BD788B0D-B4EE-4019-80EC-192748999547}" srcOrd="0" destOrd="0" presId="urn:microsoft.com/office/officeart/2005/8/layout/hierarchy4"/>
    <dgm:cxn modelId="{C491218A-192E-45AE-9390-579BA8C7D0CE}" type="presParOf" srcId="{970D3EA7-2865-49FC-A7E2-EC41E8591F07}" destId="{7170616B-A8FB-4CFA-A81E-358E9256BCD7}" srcOrd="1" destOrd="0" presId="urn:microsoft.com/office/officeart/2005/8/layout/hierarchy4"/>
    <dgm:cxn modelId="{BFDFAB06-917A-493B-AEC2-597FBB36BA3C}" type="presParOf" srcId="{8935708E-ECD9-4BAA-B510-6F8A83E66AFF}" destId="{0899DC06-911B-4F7C-9018-FB78EB6D02DD}" srcOrd="1" destOrd="0" presId="urn:microsoft.com/office/officeart/2005/8/layout/hierarchy4"/>
    <dgm:cxn modelId="{CEEEBD6D-9822-46FE-8866-6858585DA47B}" type="presParOf" srcId="{8935708E-ECD9-4BAA-B510-6F8A83E66AFF}" destId="{7DA01B26-E61B-4927-BC7D-6D58B3D87F41}" srcOrd="2" destOrd="0" presId="urn:microsoft.com/office/officeart/2005/8/layout/hierarchy4"/>
    <dgm:cxn modelId="{2ACAB58C-C3EE-4AD0-8CA2-2C357579A97C}" type="presParOf" srcId="{7DA01B26-E61B-4927-BC7D-6D58B3D87F41}" destId="{77F6B0B2-2DA6-42A6-974D-057AA36F3681}" srcOrd="0" destOrd="0" presId="urn:microsoft.com/office/officeart/2005/8/layout/hierarchy4"/>
    <dgm:cxn modelId="{47698A33-16EB-492B-88F8-876C571147EC}" type="presParOf" srcId="{7DA01B26-E61B-4927-BC7D-6D58B3D87F41}" destId="{060D3CA4-B0E2-4632-9979-0DC798537F47}" srcOrd="1" destOrd="0" presId="urn:microsoft.com/office/officeart/2005/8/layout/hierarchy4"/>
    <dgm:cxn modelId="{EE881871-4DDB-4AAF-8841-E78D2E530A61}" type="presParOf" srcId="{7DA01B26-E61B-4927-BC7D-6D58B3D87F41}" destId="{57F4BC05-2F69-4400-88A5-8F668EA40C11}" srcOrd="2" destOrd="0" presId="urn:microsoft.com/office/officeart/2005/8/layout/hierarchy4"/>
    <dgm:cxn modelId="{130D3A20-FFB9-498E-B351-414A3CCCA3F4}" type="presParOf" srcId="{57F4BC05-2F69-4400-88A5-8F668EA40C11}" destId="{CF83D531-6B3C-46BB-9D62-10313FED61FF}" srcOrd="0" destOrd="0" presId="urn:microsoft.com/office/officeart/2005/8/layout/hierarchy4"/>
    <dgm:cxn modelId="{5516F125-43B4-428A-96D9-42556671CC91}" type="presParOf" srcId="{CF83D531-6B3C-46BB-9D62-10313FED61FF}" destId="{0E2786B8-3FE4-4043-B7E9-FA0E4529E5D3}" srcOrd="0" destOrd="0" presId="urn:microsoft.com/office/officeart/2005/8/layout/hierarchy4"/>
    <dgm:cxn modelId="{D49CECF5-A7F2-490C-9F59-699DE939D730}" type="presParOf" srcId="{CF83D531-6B3C-46BB-9D62-10313FED61FF}" destId="{2618DCA3-83F8-4FC0-9ECE-688B3DCD8492}" srcOrd="1" destOrd="0" presId="urn:microsoft.com/office/officeart/2005/8/layout/hierarchy4"/>
    <dgm:cxn modelId="{19784FEB-84D4-4ADE-80D0-2643D294C13B}" type="presParOf" srcId="{57F4BC05-2F69-4400-88A5-8F668EA40C11}" destId="{1D6D5761-E315-409E-AC63-7B96C6E8ED26}" srcOrd="1" destOrd="0" presId="urn:microsoft.com/office/officeart/2005/8/layout/hierarchy4"/>
    <dgm:cxn modelId="{4568D065-4A1B-46CD-BBD4-A402FB108992}" type="presParOf" srcId="{57F4BC05-2F69-4400-88A5-8F668EA40C11}" destId="{CD374935-0A11-4A86-A5EE-F4D0243F92E9}" srcOrd="2" destOrd="0" presId="urn:microsoft.com/office/officeart/2005/8/layout/hierarchy4"/>
    <dgm:cxn modelId="{68CB6195-DB7E-4623-9ACE-B9833DB639CB}" type="presParOf" srcId="{CD374935-0A11-4A86-A5EE-F4D0243F92E9}" destId="{E1DE30E6-129E-422F-ABFA-627E8D9B53C0}" srcOrd="0" destOrd="0" presId="urn:microsoft.com/office/officeart/2005/8/layout/hierarchy4"/>
    <dgm:cxn modelId="{ECB79E79-B8E5-44CC-9A7C-014FCE5F4132}" type="presParOf" srcId="{CD374935-0A11-4A86-A5EE-F4D0243F92E9}" destId="{65B28F4E-DA1C-4F54-8473-1E4F43B726FA}" srcOrd="1" destOrd="0" presId="urn:microsoft.com/office/officeart/2005/8/layout/hierarchy4"/>
    <dgm:cxn modelId="{2AF19A3A-1D95-4DC6-A3AA-852538D221E2}" type="presParOf" srcId="{57F4BC05-2F69-4400-88A5-8F668EA40C11}" destId="{592D2CC2-AD18-4909-9F76-944335A45B08}" srcOrd="3" destOrd="0" presId="urn:microsoft.com/office/officeart/2005/8/layout/hierarchy4"/>
    <dgm:cxn modelId="{2A27FCB9-679C-4181-B4DA-53984BE5F0F0}" type="presParOf" srcId="{57F4BC05-2F69-4400-88A5-8F668EA40C11}" destId="{9D757BD4-7E17-4669-B779-66BCFB970D9D}" srcOrd="4" destOrd="0" presId="urn:microsoft.com/office/officeart/2005/8/layout/hierarchy4"/>
    <dgm:cxn modelId="{0CE23D37-667C-490C-AC52-80654F443EE7}" type="presParOf" srcId="{9D757BD4-7E17-4669-B779-66BCFB970D9D}" destId="{807C7D70-8A50-4D1B-B102-4E8978AB500D}" srcOrd="0" destOrd="0" presId="urn:microsoft.com/office/officeart/2005/8/layout/hierarchy4"/>
    <dgm:cxn modelId="{9E245A2D-9A0B-4001-84C9-7D41C36CEA3F}" type="presParOf" srcId="{9D757BD4-7E17-4669-B779-66BCFB970D9D}" destId="{BA700707-A5B9-4581-B254-94624CA33AB3}" srcOrd="1" destOrd="0" presId="urn:microsoft.com/office/officeart/2005/8/layout/hierarchy4"/>
    <dgm:cxn modelId="{B309DC04-BFD0-41A4-B6B3-3A1579375C46}" type="presParOf" srcId="{57F4BC05-2F69-4400-88A5-8F668EA40C11}" destId="{679BE7E6-231F-4784-8C77-D503797E9379}" srcOrd="5" destOrd="0" presId="urn:microsoft.com/office/officeart/2005/8/layout/hierarchy4"/>
    <dgm:cxn modelId="{551F1158-D1F1-4A62-9D99-50CC4B43A49B}" type="presParOf" srcId="{57F4BC05-2F69-4400-88A5-8F668EA40C11}" destId="{DB01C35C-8369-4C41-821D-C94360E9D386}" srcOrd="6" destOrd="0" presId="urn:microsoft.com/office/officeart/2005/8/layout/hierarchy4"/>
    <dgm:cxn modelId="{FA961488-52D1-4EFF-A5B3-78B5F0A7042B}" type="presParOf" srcId="{DB01C35C-8369-4C41-821D-C94360E9D386}" destId="{B57B6397-1BFE-44B4-AE07-819B992ED6F6}" srcOrd="0" destOrd="0" presId="urn:microsoft.com/office/officeart/2005/8/layout/hierarchy4"/>
    <dgm:cxn modelId="{C5C49AC4-FAE4-4208-9BE2-1AA4250466D4}" type="presParOf" srcId="{DB01C35C-8369-4C41-821D-C94360E9D386}" destId="{866ED440-6DA1-4354-A54C-DA02D87E4926}" srcOrd="1" destOrd="0" presId="urn:microsoft.com/office/officeart/2005/8/layout/hierarchy4"/>
    <dgm:cxn modelId="{B58F9D5F-48F0-43FA-85A5-E526FE72E668}" type="presParOf" srcId="{8935708E-ECD9-4BAA-B510-6F8A83E66AFF}" destId="{689E03FA-3B96-40F7-B573-AB9023AC86F8}" srcOrd="3" destOrd="0" presId="urn:microsoft.com/office/officeart/2005/8/layout/hierarchy4"/>
    <dgm:cxn modelId="{AF908206-7EAE-4BFC-9063-1BBE6568FE01}" type="presParOf" srcId="{8935708E-ECD9-4BAA-B510-6F8A83E66AFF}" destId="{7D5D7BA0-B8CC-49F1-B929-CD2BF82FB149}" srcOrd="4" destOrd="0" presId="urn:microsoft.com/office/officeart/2005/8/layout/hierarchy4"/>
    <dgm:cxn modelId="{D02BC6AE-A7F3-49A5-BD04-01C312A659F1}" type="presParOf" srcId="{7D5D7BA0-B8CC-49F1-B929-CD2BF82FB149}" destId="{CCD2B0DB-D8FC-4D88-9C5A-D51ED8579E34}" srcOrd="0" destOrd="0" presId="urn:microsoft.com/office/officeart/2005/8/layout/hierarchy4"/>
    <dgm:cxn modelId="{D867EA06-F83E-4E8B-AE36-D311823AD6D2}" type="presParOf" srcId="{7D5D7BA0-B8CC-49F1-B929-CD2BF82FB149}" destId="{67F251D9-4EE6-45C9-83F6-4575F162CF45}" srcOrd="1" destOrd="0" presId="urn:microsoft.com/office/officeart/2005/8/layout/hierarchy4"/>
    <dgm:cxn modelId="{E5FF31C8-4C97-46E1-8A88-F889BF5510B7}" type="presParOf" srcId="{7D5D7BA0-B8CC-49F1-B929-CD2BF82FB149}" destId="{8E01BB28-06F2-4C85-991F-0C7BD18BC70B}" srcOrd="2" destOrd="0" presId="urn:microsoft.com/office/officeart/2005/8/layout/hierarchy4"/>
    <dgm:cxn modelId="{7E061108-EDAB-47D4-B480-C75204095F05}" type="presParOf" srcId="{8E01BB28-06F2-4C85-991F-0C7BD18BC70B}" destId="{5ECF79F5-73E8-4DD7-ACBD-E6078A3FC1C4}" srcOrd="0" destOrd="0" presId="urn:microsoft.com/office/officeart/2005/8/layout/hierarchy4"/>
    <dgm:cxn modelId="{0B46306F-8DEF-4A44-88B0-ABAEEB2F671A}" type="presParOf" srcId="{5ECF79F5-73E8-4DD7-ACBD-E6078A3FC1C4}" destId="{B0652D8F-7B64-4C8F-9A71-09A9A3E9560F}" srcOrd="0" destOrd="0" presId="urn:microsoft.com/office/officeart/2005/8/layout/hierarchy4"/>
    <dgm:cxn modelId="{3990F340-5F40-45AF-B6F4-DF6D074D0E05}" type="presParOf" srcId="{5ECF79F5-73E8-4DD7-ACBD-E6078A3FC1C4}" destId="{C005F9A5-E458-46AC-A966-DB98669E5377}" srcOrd="1" destOrd="0" presId="urn:microsoft.com/office/officeart/2005/8/layout/hierarchy4"/>
    <dgm:cxn modelId="{944D8753-4006-44E3-8BCB-D5236D3EA599}" type="presParOf" srcId="{5ECF79F5-73E8-4DD7-ACBD-E6078A3FC1C4}" destId="{37B4279E-E9B1-4637-A4A3-E0DA9A03C50F}" srcOrd="2" destOrd="0" presId="urn:microsoft.com/office/officeart/2005/8/layout/hierarchy4"/>
    <dgm:cxn modelId="{35103908-92D8-4E7A-959E-9D38BCC085B3}" type="presParOf" srcId="{37B4279E-E9B1-4637-A4A3-E0DA9A03C50F}" destId="{12969F62-CF25-438A-9970-BF1079F5BE10}" srcOrd="0" destOrd="0" presId="urn:microsoft.com/office/officeart/2005/8/layout/hierarchy4"/>
    <dgm:cxn modelId="{FF3D71F6-C04A-482E-8B7C-832B8CA3D7FA}" type="presParOf" srcId="{12969F62-CF25-438A-9970-BF1079F5BE10}" destId="{94935273-E42B-4BB7-BB0D-5F698DA04AF5}" srcOrd="0" destOrd="0" presId="urn:microsoft.com/office/officeart/2005/8/layout/hierarchy4"/>
    <dgm:cxn modelId="{4A9FAC43-A1DD-4FE6-A995-166529F4F1C7}" type="presParOf" srcId="{12969F62-CF25-438A-9970-BF1079F5BE10}" destId="{C657A8EC-69D9-4335-9C11-0C527E39C223}" srcOrd="1" destOrd="0" presId="urn:microsoft.com/office/officeart/2005/8/layout/hierarchy4"/>
    <dgm:cxn modelId="{4E6ECDD2-BBA6-4F56-A96F-E1D7B70EEB7E}" type="presParOf" srcId="{37B4279E-E9B1-4637-A4A3-E0DA9A03C50F}" destId="{24DAAD0A-06D5-4940-84EB-80E0C4B2BF30}" srcOrd="1" destOrd="0" presId="urn:microsoft.com/office/officeart/2005/8/layout/hierarchy4"/>
    <dgm:cxn modelId="{12E27AEC-B2EA-49FC-BE7E-BFFB79568815}" type="presParOf" srcId="{37B4279E-E9B1-4637-A4A3-E0DA9A03C50F}" destId="{920A4706-F168-4692-AB8E-506DD3188D3D}" srcOrd="2" destOrd="0" presId="urn:microsoft.com/office/officeart/2005/8/layout/hierarchy4"/>
    <dgm:cxn modelId="{147335CB-A290-40B0-B77C-10E68FC03A30}" type="presParOf" srcId="{920A4706-F168-4692-AB8E-506DD3188D3D}" destId="{C257E962-9896-45CB-A4BF-C446ECF77FD8}" srcOrd="0" destOrd="0" presId="urn:microsoft.com/office/officeart/2005/8/layout/hierarchy4"/>
    <dgm:cxn modelId="{2D08147B-9210-4D76-8A4C-9097050805C1}" type="presParOf" srcId="{920A4706-F168-4692-AB8E-506DD3188D3D}" destId="{F10BF38E-1E7E-42CE-A9DD-AEA7FE526141}" srcOrd="1" destOrd="0" presId="urn:microsoft.com/office/officeart/2005/8/layout/hierarchy4"/>
    <dgm:cxn modelId="{E15CF1A2-9E48-428E-A3EA-EA1D8A6D6FAB}" type="presParOf" srcId="{37B4279E-E9B1-4637-A4A3-E0DA9A03C50F}" destId="{7526F6FE-C83F-4267-8578-BF7D2427F1E2}" srcOrd="3" destOrd="0" presId="urn:microsoft.com/office/officeart/2005/8/layout/hierarchy4"/>
    <dgm:cxn modelId="{E030F7E4-A21D-4800-9141-9824962E93AB}" type="presParOf" srcId="{37B4279E-E9B1-4637-A4A3-E0DA9A03C50F}" destId="{91C9A5CB-F657-4064-A2B7-25DB273F4B66}" srcOrd="4" destOrd="0" presId="urn:microsoft.com/office/officeart/2005/8/layout/hierarchy4"/>
    <dgm:cxn modelId="{DB3AC28F-C0B2-4CF4-A129-425501E1353B}" type="presParOf" srcId="{91C9A5CB-F657-4064-A2B7-25DB273F4B66}" destId="{5EEE620D-E57C-4B06-AE96-80225D7C9A08}" srcOrd="0" destOrd="0" presId="urn:microsoft.com/office/officeart/2005/8/layout/hierarchy4"/>
    <dgm:cxn modelId="{F63965CB-30B1-4D6E-9355-32BFC6150056}" type="presParOf" srcId="{91C9A5CB-F657-4064-A2B7-25DB273F4B66}" destId="{919BE607-59A0-40F7-A663-E09F44BCAA83}" srcOrd="1" destOrd="0" presId="urn:microsoft.com/office/officeart/2005/8/layout/hierarchy4"/>
    <dgm:cxn modelId="{990D57F4-86B8-4AE4-A925-0C2E3F4AD278}" type="presParOf" srcId="{37B4279E-E9B1-4637-A4A3-E0DA9A03C50F}" destId="{3C20B23F-592B-4CDB-9D0C-0DED04FDED20}" srcOrd="5" destOrd="0" presId="urn:microsoft.com/office/officeart/2005/8/layout/hierarchy4"/>
    <dgm:cxn modelId="{F247A91A-4AD9-449A-A87A-FB56FD53C48C}" type="presParOf" srcId="{37B4279E-E9B1-4637-A4A3-E0DA9A03C50F}" destId="{B5B02C89-94AE-469E-B16C-7C0AF112A07B}" srcOrd="6" destOrd="0" presId="urn:microsoft.com/office/officeart/2005/8/layout/hierarchy4"/>
    <dgm:cxn modelId="{F742E6DF-E54E-4299-B957-44D5FC25D8CF}" type="presParOf" srcId="{B5B02C89-94AE-469E-B16C-7C0AF112A07B}" destId="{738E7B6F-41B7-45D4-8312-DE7963402CBF}" srcOrd="0" destOrd="0" presId="urn:microsoft.com/office/officeart/2005/8/layout/hierarchy4"/>
    <dgm:cxn modelId="{37DFA2A5-5629-4859-9494-D506D78E3288}" type="presParOf" srcId="{B5B02C89-94AE-469E-B16C-7C0AF112A07B}" destId="{3438F0E0-D34B-4714-B05C-D43FFCA233E5}" srcOrd="1" destOrd="0" presId="urn:microsoft.com/office/officeart/2005/8/layout/hierarchy4"/>
    <dgm:cxn modelId="{C763C6C9-2C82-4C14-A416-6C79F0B17A5E}" type="presParOf" srcId="{37B4279E-E9B1-4637-A4A3-E0DA9A03C50F}" destId="{257D05BC-EEFD-4036-862D-BA7DE7035B4E}" srcOrd="7" destOrd="0" presId="urn:microsoft.com/office/officeart/2005/8/layout/hierarchy4"/>
    <dgm:cxn modelId="{F570A5A4-5CFF-44B2-BCA7-971F7EC192DB}" type="presParOf" srcId="{37B4279E-E9B1-4637-A4A3-E0DA9A03C50F}" destId="{202D864E-3B24-41D4-B55F-171BABB4BF65}" srcOrd="8" destOrd="0" presId="urn:microsoft.com/office/officeart/2005/8/layout/hierarchy4"/>
    <dgm:cxn modelId="{2230277E-6F55-42A5-AABC-D0C29CF9BD98}" type="presParOf" srcId="{202D864E-3B24-41D4-B55F-171BABB4BF65}" destId="{3C9EF3F9-C228-4B86-B62E-3E610FA6B0C6}" srcOrd="0" destOrd="0" presId="urn:microsoft.com/office/officeart/2005/8/layout/hierarchy4"/>
    <dgm:cxn modelId="{7950D2FF-60D3-406D-AE6B-E0E5CDFFD261}" type="presParOf" srcId="{202D864E-3B24-41D4-B55F-171BABB4BF65}" destId="{25825EF2-731C-4A02-8244-76F1807EE83C}" srcOrd="1" destOrd="0" presId="urn:microsoft.com/office/officeart/2005/8/layout/hierarchy4"/>
    <dgm:cxn modelId="{9D4D32B7-04A5-4646-BB72-55156D827994}" type="presParOf" srcId="{8E01BB28-06F2-4C85-991F-0C7BD18BC70B}" destId="{FBA1CB7D-F81E-4CAF-B522-2B2C21773C72}" srcOrd="1" destOrd="0" presId="urn:microsoft.com/office/officeart/2005/8/layout/hierarchy4"/>
    <dgm:cxn modelId="{4E8EA017-D1A2-48E8-8A6E-9C6D90E4F214}" type="presParOf" srcId="{8E01BB28-06F2-4C85-991F-0C7BD18BC70B}" destId="{3F5019F9-64C9-47C6-B374-E759D7025586}" srcOrd="2" destOrd="0" presId="urn:microsoft.com/office/officeart/2005/8/layout/hierarchy4"/>
    <dgm:cxn modelId="{D55CF3C9-839D-4B42-8130-03C277ED0A3C}" type="presParOf" srcId="{3F5019F9-64C9-47C6-B374-E759D7025586}" destId="{01689287-4411-44F9-BB31-5980A8B3EFB2}" srcOrd="0" destOrd="0" presId="urn:microsoft.com/office/officeart/2005/8/layout/hierarchy4"/>
    <dgm:cxn modelId="{290BD690-5609-41E7-81EF-EF269C1AD387}" type="presParOf" srcId="{3F5019F9-64C9-47C6-B374-E759D7025586}" destId="{FDEA8BDC-4AE0-44E5-A896-18C9BC072409}" srcOrd="1" destOrd="0" presId="urn:microsoft.com/office/officeart/2005/8/layout/hierarchy4"/>
    <dgm:cxn modelId="{575359DA-5AB3-40D2-B779-18D86B6E5A1D}" type="presParOf" srcId="{3F5019F9-64C9-47C6-B374-E759D7025586}" destId="{5B8E371A-8FBC-4D8A-BDCC-A23DD471D949}" srcOrd="2" destOrd="0" presId="urn:microsoft.com/office/officeart/2005/8/layout/hierarchy4"/>
    <dgm:cxn modelId="{D02DC122-248C-4855-9555-8AD218115F8C}" type="presParOf" srcId="{5B8E371A-8FBC-4D8A-BDCC-A23DD471D949}" destId="{3A08590F-893B-4C11-A415-E481A4F760F8}" srcOrd="0" destOrd="0" presId="urn:microsoft.com/office/officeart/2005/8/layout/hierarchy4"/>
    <dgm:cxn modelId="{D3293CA1-51F5-4420-A767-570FE785F9AD}" type="presParOf" srcId="{3A08590F-893B-4C11-A415-E481A4F760F8}" destId="{0E44F4B9-C74F-4D8E-91BB-E3FB1BB0A83C}" srcOrd="0" destOrd="0" presId="urn:microsoft.com/office/officeart/2005/8/layout/hierarchy4"/>
    <dgm:cxn modelId="{7559C031-49E8-4234-9AAE-DE9AE7B8F32E}" type="presParOf" srcId="{3A08590F-893B-4C11-A415-E481A4F760F8}" destId="{774F6DA0-BC84-434C-8581-EF9FADC42757}" srcOrd="1" destOrd="0" presId="urn:microsoft.com/office/officeart/2005/8/layout/hierarchy4"/>
    <dgm:cxn modelId="{3BAFF901-9F8F-4BB3-9D9B-00EB7202A9CE}" type="presParOf" srcId="{5B8E371A-8FBC-4D8A-BDCC-A23DD471D949}" destId="{13EEAD46-1A27-4C4A-A696-F5BEA7178962}" srcOrd="1" destOrd="0" presId="urn:microsoft.com/office/officeart/2005/8/layout/hierarchy4"/>
    <dgm:cxn modelId="{BE0DDD5D-E274-418D-A9A0-61D5E4153115}" type="presParOf" srcId="{5B8E371A-8FBC-4D8A-BDCC-A23DD471D949}" destId="{15EB7322-055C-4D25-8434-43E0A6EAEF3A}" srcOrd="2" destOrd="0" presId="urn:microsoft.com/office/officeart/2005/8/layout/hierarchy4"/>
    <dgm:cxn modelId="{0244EF5A-5C2C-4C9A-AA42-64DDC7147E22}" type="presParOf" srcId="{15EB7322-055C-4D25-8434-43E0A6EAEF3A}" destId="{E7970E45-280E-44B8-8FEB-F934F1856B9A}" srcOrd="0" destOrd="0" presId="urn:microsoft.com/office/officeart/2005/8/layout/hierarchy4"/>
    <dgm:cxn modelId="{3EDE8DC2-5DE2-4465-AD0F-8046B959F622}" type="presParOf" srcId="{15EB7322-055C-4D25-8434-43E0A6EAEF3A}" destId="{A1154365-BB46-470F-9746-09BD38169D4B}" srcOrd="1" destOrd="0" presId="urn:microsoft.com/office/officeart/2005/8/layout/hierarchy4"/>
    <dgm:cxn modelId="{00462786-6C3E-49DC-A1E7-861F215453CD}" type="presParOf" srcId="{5B8E371A-8FBC-4D8A-BDCC-A23DD471D949}" destId="{BFF490CC-4242-43DF-8768-481A5CE52474}" srcOrd="3" destOrd="0" presId="urn:microsoft.com/office/officeart/2005/8/layout/hierarchy4"/>
    <dgm:cxn modelId="{F1B0FED3-79CC-4F40-9972-3A39E6FEB160}" type="presParOf" srcId="{5B8E371A-8FBC-4D8A-BDCC-A23DD471D949}" destId="{FED90356-C863-4D4F-8719-6C1B03711231}" srcOrd="4" destOrd="0" presId="urn:microsoft.com/office/officeart/2005/8/layout/hierarchy4"/>
    <dgm:cxn modelId="{DB2C978F-7640-43A7-AC0B-613F3AB76DB5}" type="presParOf" srcId="{FED90356-C863-4D4F-8719-6C1B03711231}" destId="{7AB3DD69-23AF-4D07-B822-6847FEA13EE8}" srcOrd="0" destOrd="0" presId="urn:microsoft.com/office/officeart/2005/8/layout/hierarchy4"/>
    <dgm:cxn modelId="{A8F70101-B35F-4907-B732-8D80F3AF32F9}" type="presParOf" srcId="{FED90356-C863-4D4F-8719-6C1B03711231}" destId="{99D23337-8C48-43AF-8C26-A185B41CEC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D0039-3AF3-4EA8-A1CC-4A6ABA876DF5}">
      <dsp:nvSpPr>
        <dsp:cNvPr id="0" name=""/>
        <dsp:cNvSpPr/>
      </dsp:nvSpPr>
      <dsp:spPr>
        <a:xfrm>
          <a:off x="4106" y="0"/>
          <a:ext cx="10881183" cy="679772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solidFill>
                <a:schemeClr val="tx1"/>
              </a:solidFill>
            </a:rPr>
            <a:t>L’IDS a été décomposé en trois systèmes, constitués de plusieurs sous-systèmes, eux-mêmes composés d’éléments de complexité variable</a:t>
          </a:r>
          <a:endParaRPr lang="fr-FR" sz="1800" kern="1200">
            <a:solidFill>
              <a:schemeClr val="tx1"/>
            </a:solidFill>
          </a:endParaRPr>
        </a:p>
      </dsp:txBody>
      <dsp:txXfrm>
        <a:off x="24016" y="19910"/>
        <a:ext cx="10841363" cy="639952"/>
      </dsp:txXfrm>
    </dsp:sp>
    <dsp:sp modelId="{01325D86-2305-4C79-BB67-671101BE1864}">
      <dsp:nvSpPr>
        <dsp:cNvPr id="0" name=""/>
        <dsp:cNvSpPr/>
      </dsp:nvSpPr>
      <dsp:spPr>
        <a:xfrm>
          <a:off x="12674" y="908969"/>
          <a:ext cx="4542715" cy="108148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Moyens de Test IDS E2ET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(Interferometric Detection System)</a:t>
          </a:r>
        </a:p>
      </dsp:txBody>
      <dsp:txXfrm>
        <a:off x="44350" y="940645"/>
        <a:ext cx="4479363" cy="1018134"/>
      </dsp:txXfrm>
    </dsp:sp>
    <dsp:sp modelId="{042B5F90-075B-405B-ADBE-493C2090E488}">
      <dsp:nvSpPr>
        <dsp:cNvPr id="0" name=""/>
        <dsp:cNvSpPr/>
      </dsp:nvSpPr>
      <dsp:spPr>
        <a:xfrm>
          <a:off x="12988" y="2217856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Laser</a:t>
          </a:r>
        </a:p>
      </dsp:txBody>
      <dsp:txXfrm>
        <a:off x="29030" y="2233898"/>
        <a:ext cx="515627" cy="1329253"/>
      </dsp:txXfrm>
    </dsp:sp>
    <dsp:sp modelId="{2F9194F8-8E04-47DC-9E13-E1E2B8E7C736}">
      <dsp:nvSpPr>
        <dsp:cNvPr id="0" name=""/>
        <dsp:cNvSpPr/>
      </dsp:nvSpPr>
      <dsp:spPr>
        <a:xfrm>
          <a:off x="574039" y="2217856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SLOGSE</a:t>
          </a:r>
        </a:p>
      </dsp:txBody>
      <dsp:txXfrm>
        <a:off x="590081" y="2233898"/>
        <a:ext cx="515627" cy="1329253"/>
      </dsp:txXfrm>
    </dsp:sp>
    <dsp:sp modelId="{FD241341-2683-4549-A7B6-E164BA202D36}">
      <dsp:nvSpPr>
        <dsp:cNvPr id="0" name=""/>
        <dsp:cNvSpPr/>
      </dsp:nvSpPr>
      <dsp:spPr>
        <a:xfrm>
          <a:off x="1154233" y="2217837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GI-GSE</a:t>
          </a:r>
        </a:p>
      </dsp:txBody>
      <dsp:txXfrm>
        <a:off x="1170275" y="2233879"/>
        <a:ext cx="515627" cy="1329253"/>
      </dsp:txXfrm>
    </dsp:sp>
    <dsp:sp modelId="{BF2EBF4D-0CDD-4727-978D-E94DCB3EECDC}">
      <dsp:nvSpPr>
        <dsp:cNvPr id="0" name=""/>
        <dsp:cNvSpPr/>
      </dsp:nvSpPr>
      <dsp:spPr>
        <a:xfrm>
          <a:off x="1734432" y="2217837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STS</a:t>
          </a:r>
        </a:p>
      </dsp:txBody>
      <dsp:txXfrm>
        <a:off x="1750474" y="2233879"/>
        <a:ext cx="515627" cy="1329253"/>
      </dsp:txXfrm>
    </dsp:sp>
    <dsp:sp modelId="{FD3F5717-BF28-4DCF-BFF6-1B75E40498F5}">
      <dsp:nvSpPr>
        <dsp:cNvPr id="0" name=""/>
        <dsp:cNvSpPr/>
      </dsp:nvSpPr>
      <dsp:spPr>
        <a:xfrm>
          <a:off x="2305057" y="2217837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Phasemeter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2321099" y="2233879"/>
        <a:ext cx="515627" cy="1329253"/>
      </dsp:txXfrm>
    </dsp:sp>
    <dsp:sp modelId="{B80E88CA-1058-48AB-ADDC-32CA12091B81}">
      <dsp:nvSpPr>
        <dsp:cNvPr id="0" name=""/>
        <dsp:cNvSpPr/>
      </dsp:nvSpPr>
      <dsp:spPr>
        <a:xfrm>
          <a:off x="2885256" y="2217837"/>
          <a:ext cx="547711" cy="1361337"/>
        </a:xfrm>
        <a:prstGeom prst="roundRect">
          <a:avLst>
            <a:gd name="adj" fmla="val 10000"/>
          </a:avLst>
        </a:prstGeom>
        <a:solidFill>
          <a:srgbClr val="70AD47">
            <a:lumMod val="40000"/>
            <a:lumOff val="6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BSIM</a:t>
          </a:r>
        </a:p>
      </dsp:txBody>
      <dsp:txXfrm>
        <a:off x="2901298" y="2233879"/>
        <a:ext cx="515627" cy="1329253"/>
      </dsp:txXfrm>
    </dsp:sp>
    <dsp:sp modelId="{9F2DA931-8DCC-43A5-A480-66C42673C9B7}">
      <dsp:nvSpPr>
        <dsp:cNvPr id="0" name=""/>
        <dsp:cNvSpPr/>
      </dsp:nvSpPr>
      <dsp:spPr>
        <a:xfrm>
          <a:off x="3455881" y="2217837"/>
          <a:ext cx="547711" cy="136133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TMS</a:t>
          </a:r>
        </a:p>
      </dsp:txBody>
      <dsp:txXfrm>
        <a:off x="3471923" y="2233879"/>
        <a:ext cx="515627" cy="1329253"/>
      </dsp:txXfrm>
    </dsp:sp>
    <dsp:sp modelId="{BD788B0D-B4EE-4019-80EC-192748999547}">
      <dsp:nvSpPr>
        <dsp:cNvPr id="0" name=""/>
        <dsp:cNvSpPr/>
      </dsp:nvSpPr>
      <dsp:spPr>
        <a:xfrm>
          <a:off x="4036080" y="2221459"/>
          <a:ext cx="547711" cy="136133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Harnais</a:t>
          </a:r>
        </a:p>
      </dsp:txBody>
      <dsp:txXfrm>
        <a:off x="4052122" y="2237501"/>
        <a:ext cx="515627" cy="1329253"/>
      </dsp:txXfrm>
    </dsp:sp>
    <dsp:sp modelId="{77F6B0B2-2DA6-42A6-974D-057AA36F3681}">
      <dsp:nvSpPr>
        <dsp:cNvPr id="0" name=""/>
        <dsp:cNvSpPr/>
      </dsp:nvSpPr>
      <dsp:spPr>
        <a:xfrm>
          <a:off x="4601352" y="908969"/>
          <a:ext cx="2259855" cy="108148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Salle blanche et installations</a:t>
          </a:r>
        </a:p>
      </dsp:txBody>
      <dsp:txXfrm>
        <a:off x="4633028" y="940645"/>
        <a:ext cx="2196503" cy="1018134"/>
      </dsp:txXfrm>
    </dsp:sp>
    <dsp:sp modelId="{0E2786B8-3FE4-4043-B7E9-FA0E4529E5D3}">
      <dsp:nvSpPr>
        <dsp:cNvPr id="0" name=""/>
        <dsp:cNvSpPr/>
      </dsp:nvSpPr>
      <dsp:spPr>
        <a:xfrm>
          <a:off x="4601486" y="2217856"/>
          <a:ext cx="547711" cy="136133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schemeClr val="tx1"/>
              </a:solidFill>
            </a:rPr>
            <a:t>Conso. électrique </a:t>
          </a:r>
          <a:endParaRPr lang="fr-FR" sz="1400" kern="120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schemeClr val="tx1"/>
              </a:solidFill>
            </a:rPr>
            <a:t>(éclairage, climatisation &amp; équipements)</a:t>
          </a:r>
          <a:endParaRPr lang="fr-FR" sz="1050" kern="1200">
            <a:solidFill>
              <a:schemeClr val="tx1"/>
            </a:solidFill>
          </a:endParaRPr>
        </a:p>
      </dsp:txBody>
      <dsp:txXfrm>
        <a:off x="4617528" y="2233898"/>
        <a:ext cx="515627" cy="1329253"/>
      </dsp:txXfrm>
    </dsp:sp>
    <dsp:sp modelId="{E1DE30E6-129E-422F-ABFA-627E8D9B53C0}">
      <dsp:nvSpPr>
        <dsp:cNvPr id="0" name=""/>
        <dsp:cNvSpPr/>
      </dsp:nvSpPr>
      <dsp:spPr>
        <a:xfrm>
          <a:off x="5172111" y="2217856"/>
          <a:ext cx="547711" cy="1361337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Blowing</a:t>
          </a: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wall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sp:txBody>
      <dsp:txXfrm>
        <a:off x="5188153" y="2233898"/>
        <a:ext cx="515627" cy="1329253"/>
      </dsp:txXfrm>
    </dsp:sp>
    <dsp:sp modelId="{807C7D70-8A50-4D1B-B102-4E8978AB500D}">
      <dsp:nvSpPr>
        <dsp:cNvPr id="0" name=""/>
        <dsp:cNvSpPr/>
      </dsp:nvSpPr>
      <dsp:spPr>
        <a:xfrm>
          <a:off x="5742737" y="2217856"/>
          <a:ext cx="547711" cy="1361337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CMM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sp:txBody>
      <dsp:txXfrm>
        <a:off x="5758779" y="2233898"/>
        <a:ext cx="515627" cy="1329253"/>
      </dsp:txXfrm>
    </dsp:sp>
    <dsp:sp modelId="{B57B6397-1BFE-44B4-AE07-819B992ED6F6}">
      <dsp:nvSpPr>
        <dsp:cNvPr id="0" name=""/>
        <dsp:cNvSpPr/>
      </dsp:nvSpPr>
      <dsp:spPr>
        <a:xfrm>
          <a:off x="6313362" y="2217856"/>
          <a:ext cx="547711" cy="1361337"/>
        </a:xfrm>
        <a:prstGeom prst="roundRect">
          <a:avLst>
            <a:gd name="adj" fmla="val 10000"/>
          </a:avLst>
        </a:prstGeom>
        <a:solidFill>
          <a:srgbClr val="ED7D31">
            <a:lumMod val="60000"/>
            <a:lumOff val="40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Vaccum</a:t>
          </a:r>
          <a:r>
            <a:rPr lang="fr-FR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Chamber</a:t>
          </a:r>
          <a:endParaRPr lang="fr-FR" sz="1200" kern="120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(Structure)</a:t>
          </a:r>
        </a:p>
      </dsp:txBody>
      <dsp:txXfrm>
        <a:off x="6329404" y="2233898"/>
        <a:ext cx="515627" cy="1329253"/>
      </dsp:txXfrm>
    </dsp:sp>
    <dsp:sp modelId="{CCD2B0DB-D8FC-4D88-9C5A-D51ED8579E34}">
      <dsp:nvSpPr>
        <dsp:cNvPr id="0" name=""/>
        <dsp:cNvSpPr/>
      </dsp:nvSpPr>
      <dsp:spPr>
        <a:xfrm>
          <a:off x="6907170" y="908969"/>
          <a:ext cx="3965445" cy="108148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RH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(Ressources Humaines)</a:t>
          </a:r>
        </a:p>
      </dsp:txBody>
      <dsp:txXfrm>
        <a:off x="6938846" y="940645"/>
        <a:ext cx="3902093" cy="1018134"/>
      </dsp:txXfrm>
    </dsp:sp>
    <dsp:sp modelId="{B0652D8F-7B64-4C8F-9A71-09A9A3E9560F}">
      <dsp:nvSpPr>
        <dsp:cNvPr id="0" name=""/>
        <dsp:cNvSpPr/>
      </dsp:nvSpPr>
      <dsp:spPr>
        <a:xfrm>
          <a:off x="6923544" y="2201892"/>
          <a:ext cx="2290593" cy="13613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>
              <a:solidFill>
                <a:schemeClr val="tx1"/>
              </a:solidFill>
            </a:rPr>
            <a:t>Consommations des RH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>
              <a:solidFill>
                <a:schemeClr val="tx1"/>
              </a:solidFill>
            </a:rPr>
            <a:t>[2024-2030]</a:t>
          </a:r>
          <a:endParaRPr lang="fr-FR" sz="1200" kern="1200">
            <a:solidFill>
              <a:schemeClr val="tx1"/>
            </a:solidFill>
          </a:endParaRPr>
        </a:p>
      </dsp:txBody>
      <dsp:txXfrm>
        <a:off x="6963416" y="2241764"/>
        <a:ext cx="2210849" cy="1281593"/>
      </dsp:txXfrm>
    </dsp:sp>
    <dsp:sp modelId="{94935273-E42B-4BB7-BB0D-5F698DA04AF5}">
      <dsp:nvSpPr>
        <dsp:cNvPr id="0" name=""/>
        <dsp:cNvSpPr/>
      </dsp:nvSpPr>
      <dsp:spPr>
        <a:xfrm>
          <a:off x="6944740" y="3749533"/>
          <a:ext cx="436012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 ETP CNES</a:t>
          </a:r>
        </a:p>
      </dsp:txBody>
      <dsp:txXfrm>
        <a:off x="6957510" y="3762303"/>
        <a:ext cx="410472" cy="1276620"/>
      </dsp:txXfrm>
    </dsp:sp>
    <dsp:sp modelId="{C257E962-9896-45CB-A4BF-C446ECF77FD8}">
      <dsp:nvSpPr>
        <dsp:cNvPr id="0" name=""/>
        <dsp:cNvSpPr/>
      </dsp:nvSpPr>
      <dsp:spPr>
        <a:xfrm>
          <a:off x="7392384" y="3749533"/>
          <a:ext cx="438729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ETP APC</a:t>
          </a:r>
        </a:p>
      </dsp:txBody>
      <dsp:txXfrm>
        <a:off x="7405234" y="3762383"/>
        <a:ext cx="413029" cy="1276460"/>
      </dsp:txXfrm>
    </dsp:sp>
    <dsp:sp modelId="{5EEE620D-E57C-4B06-AE96-80225D7C9A08}">
      <dsp:nvSpPr>
        <dsp:cNvPr id="0" name=""/>
        <dsp:cNvSpPr/>
      </dsp:nvSpPr>
      <dsp:spPr>
        <a:xfrm>
          <a:off x="7842751" y="3749533"/>
          <a:ext cx="440933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ETP CEA</a:t>
          </a:r>
        </a:p>
      </dsp:txBody>
      <dsp:txXfrm>
        <a:off x="7855665" y="3762447"/>
        <a:ext cx="415105" cy="1276332"/>
      </dsp:txXfrm>
    </dsp:sp>
    <dsp:sp modelId="{738E7B6F-41B7-45D4-8312-DE7963402CBF}">
      <dsp:nvSpPr>
        <dsp:cNvPr id="0" name=""/>
        <dsp:cNvSpPr/>
      </dsp:nvSpPr>
      <dsp:spPr>
        <a:xfrm>
          <a:off x="8295496" y="3749533"/>
          <a:ext cx="443159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ETP Artémis</a:t>
          </a:r>
        </a:p>
      </dsp:txBody>
      <dsp:txXfrm>
        <a:off x="8308476" y="3762513"/>
        <a:ext cx="417199" cy="1276200"/>
      </dsp:txXfrm>
    </dsp:sp>
    <dsp:sp modelId="{3C9EF3F9-C228-4B86-B62E-3E610FA6B0C6}">
      <dsp:nvSpPr>
        <dsp:cNvPr id="0" name=""/>
        <dsp:cNvSpPr/>
      </dsp:nvSpPr>
      <dsp:spPr>
        <a:xfrm>
          <a:off x="8750303" y="3749533"/>
          <a:ext cx="445407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chemeClr val="tx1"/>
              </a:solidFill>
            </a:rPr>
            <a:t>ETP Autres laboratoires</a:t>
          </a:r>
        </a:p>
      </dsp:txBody>
      <dsp:txXfrm>
        <a:off x="8763349" y="3762579"/>
        <a:ext cx="419315" cy="1276068"/>
      </dsp:txXfrm>
    </dsp:sp>
    <dsp:sp modelId="{01689287-4411-44F9-BB31-5980A8B3EFB2}">
      <dsp:nvSpPr>
        <dsp:cNvPr id="0" name=""/>
        <dsp:cNvSpPr/>
      </dsp:nvSpPr>
      <dsp:spPr>
        <a:xfrm>
          <a:off x="9237038" y="2201890"/>
          <a:ext cx="1636470" cy="136133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>
              <a:solidFill>
                <a:schemeClr val="tx1"/>
              </a:solidFill>
            </a:rPr>
            <a:t>Déplacements professionnels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i="0" u="none" kern="1200">
              <a:solidFill>
                <a:schemeClr val="tx1"/>
              </a:solidFill>
            </a:rPr>
            <a:t>[2024-2030]</a:t>
          </a:r>
          <a:endParaRPr lang="fr-FR" sz="1200" kern="1200">
            <a:solidFill>
              <a:schemeClr val="tx1"/>
            </a:solidFill>
          </a:endParaRPr>
        </a:p>
      </dsp:txBody>
      <dsp:txXfrm>
        <a:off x="9276910" y="2241762"/>
        <a:ext cx="1556726" cy="1281593"/>
      </dsp:txXfrm>
    </dsp:sp>
    <dsp:sp modelId="{0E44F4B9-C74F-4D8E-91BB-E3FB1BB0A83C}">
      <dsp:nvSpPr>
        <dsp:cNvPr id="0" name=""/>
        <dsp:cNvSpPr/>
      </dsp:nvSpPr>
      <dsp:spPr>
        <a:xfrm>
          <a:off x="9299250" y="3749533"/>
          <a:ext cx="495976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schemeClr val="tx1"/>
              </a:solidFill>
            </a:rPr>
            <a:t>Avion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schemeClr val="tx1"/>
              </a:solidFill>
            </a:rPr>
            <a:t>(CNES, APC, CEA, Artémis, Autres laboratoires)</a:t>
          </a:r>
          <a:endParaRPr lang="fr-FR" sz="1200" kern="1200">
            <a:solidFill>
              <a:schemeClr val="tx1"/>
            </a:solidFill>
          </a:endParaRPr>
        </a:p>
      </dsp:txBody>
      <dsp:txXfrm>
        <a:off x="9313777" y="3764060"/>
        <a:ext cx="466922" cy="1273106"/>
      </dsp:txXfrm>
    </dsp:sp>
    <dsp:sp modelId="{E7970E45-280E-44B8-8FEB-F934F1856B9A}">
      <dsp:nvSpPr>
        <dsp:cNvPr id="0" name=""/>
        <dsp:cNvSpPr/>
      </dsp:nvSpPr>
      <dsp:spPr>
        <a:xfrm>
          <a:off x="9835992" y="3749533"/>
          <a:ext cx="495976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schemeClr val="tx1"/>
              </a:solidFill>
            </a:rPr>
            <a:t>Train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schemeClr val="tx1"/>
              </a:solidFill>
            </a:rPr>
            <a:t>(CNES, APC, CEA, Artémis, Autres laboratoires)</a:t>
          </a:r>
        </a:p>
      </dsp:txBody>
      <dsp:txXfrm>
        <a:off x="9850519" y="3764060"/>
        <a:ext cx="466922" cy="1273106"/>
      </dsp:txXfrm>
    </dsp:sp>
    <dsp:sp modelId="{7AB3DD69-23AF-4D07-B822-6847FEA13EE8}">
      <dsp:nvSpPr>
        <dsp:cNvPr id="0" name=""/>
        <dsp:cNvSpPr/>
      </dsp:nvSpPr>
      <dsp:spPr>
        <a:xfrm>
          <a:off x="10368544" y="3749533"/>
          <a:ext cx="495976" cy="130216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>
              <a:solidFill>
                <a:schemeClr val="tx1"/>
              </a:solidFill>
            </a:rPr>
            <a:t>Voiture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900" kern="1200">
              <a:solidFill>
                <a:schemeClr val="tx1"/>
              </a:solidFill>
            </a:rPr>
            <a:t>(CNES)</a:t>
          </a:r>
        </a:p>
      </dsp:txBody>
      <dsp:txXfrm>
        <a:off x="10383071" y="3764060"/>
        <a:ext cx="466922" cy="127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54F6-0CFE-431C-9026-D85C70C66E9A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E507-EF4D-4472-8287-D99BB251A5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908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E5CE-9595-4A2A-97FD-F8EAC620972F}" type="datetimeFigureOut">
              <a:rPr lang="fr-FR" smtClean="0"/>
              <a:t>05/05/2026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D27B-14D3-40C6-9E94-52C99CF5D75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372AE-3903-A0E0-C21C-9F909CE21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CDDAAA-1D19-0369-A4C9-B9589B69D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B16C98-FF48-A1DE-A741-48E547B3C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278492-EF05-F31A-50B3-E015DC82E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B0574-F079-4453-A7DD-3926241B1A6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3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Sous-système « Laser » =&gt; source principale de l’impact -&gt; Laser source (</a:t>
            </a:r>
            <a:r>
              <a:rPr lang="fr-FR" err="1"/>
              <a:t>Mephisto</a:t>
            </a:r>
            <a:r>
              <a:rPr lang="fr-FR"/>
              <a:t> 500 FC) – 65%</a:t>
            </a:r>
          </a:p>
          <a:p>
            <a:r>
              <a:rPr lang="fr-FR"/>
              <a:t>Sous-système « TMS » =&gt; source principale de l’impact -&gt; Spectrum analyser (25%) et AGELIENT E3649A (20%) du CCU</a:t>
            </a:r>
          </a:p>
          <a:p>
            <a:endParaRPr lang="fr-FR"/>
          </a:p>
          <a:p>
            <a:r>
              <a:rPr lang="fr-FR"/>
              <a:t>Composition des éléments = Aluminium, plastique et carte électronique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D27B-14D3-40C6-9E94-52C99CF5D75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14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Avion ca. 860 000 km -&gt; 71%</a:t>
            </a:r>
          </a:p>
          <a:p>
            <a:r>
              <a:rPr lang="fr-FR"/>
              <a:t>Train ca. 530 000 km -&gt; 24%</a:t>
            </a:r>
          </a:p>
          <a:p>
            <a:endParaRPr lang="fr-FR"/>
          </a:p>
          <a:p>
            <a:r>
              <a:rPr lang="fr-FR" err="1"/>
              <a:t>Commuting</a:t>
            </a:r>
            <a:r>
              <a:rPr lang="fr-FR"/>
              <a:t> pour 425 ETP =&gt; env. 500 TCO2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D27B-14D3-40C6-9E94-52C99CF5D75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5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espace, violette, capture d’écran, bleu&#10;&#10;Description générée automatiquement">
            <a:extLst>
              <a:ext uri="{FF2B5EF4-FFF2-40B4-BE49-F238E27FC236}">
                <a16:creationId xmlns:a16="http://schemas.microsoft.com/office/drawing/2014/main" id="{3E7EDE90-A499-E613-14CA-5C24AD3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27940" cy="7011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F2E269-1DEC-FBE3-DDB8-9C56CF8064FF}"/>
              </a:ext>
            </a:extLst>
          </p:cNvPr>
          <p:cNvSpPr/>
          <p:nvPr userDrawn="1"/>
        </p:nvSpPr>
        <p:spPr>
          <a:xfrm>
            <a:off x="0" y="0"/>
            <a:ext cx="12227940" cy="7011582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50000">
                <a:srgbClr val="4B2882">
                  <a:alpha val="72000"/>
                </a:srgbClr>
              </a:gs>
              <a:gs pos="96000">
                <a:srgbClr val="4B2882">
                  <a:alpha val="6470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15" name="Graphique 3">
            <a:extLst>
              <a:ext uri="{FF2B5EF4-FFF2-40B4-BE49-F238E27FC236}">
                <a16:creationId xmlns:a16="http://schemas.microsoft.com/office/drawing/2014/main" id="{61CAD95A-58DD-B2C8-B605-FB8BD0C4EA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0157" y="6457359"/>
            <a:ext cx="1952684" cy="228008"/>
          </a:xfrm>
          <a:prstGeom prst="rect">
            <a:avLst/>
          </a:prstGeom>
        </p:spPr>
      </p:pic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2633C3F9-8B19-C148-64E7-15BB16E3F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7D94881-9582-1898-F636-D0542510B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3D21257E-C0E4-22EE-1491-19B8EB8681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6" name="Espace réservé du contenu 16">
            <a:extLst>
              <a:ext uri="{FF2B5EF4-FFF2-40B4-BE49-F238E27FC236}">
                <a16:creationId xmlns:a16="http://schemas.microsoft.com/office/drawing/2014/main" id="{EBEF68D4-393C-FCCA-E0B2-9D4032409CE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10" name="Groupe 36">
            <a:extLst>
              <a:ext uri="{FF2B5EF4-FFF2-40B4-BE49-F238E27FC236}">
                <a16:creationId xmlns:a16="http://schemas.microsoft.com/office/drawing/2014/main" id="{7961E5A0-100D-B939-5E21-408064894455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FCC98C-F8E0-D296-3521-76D1ED7609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9DA29D-D2F2-5DF1-6776-A28A8C1A1A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13" name="Connecteur droit 30">
              <a:extLst>
                <a:ext uri="{FF2B5EF4-FFF2-40B4-BE49-F238E27FC236}">
                  <a16:creationId xmlns:a16="http://schemas.microsoft.com/office/drawing/2014/main" id="{85DCB5FB-0007-5E0B-CBEB-F43DD19C4B82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157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EEE6F5-661D-449B-8EFF-B6404F1AF3B3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solidFill>
            <a:srgbClr val="171B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Une image contenant capture d’écran&#10;&#10;Le contenu généré par l’IA peut être incorrect.">
            <a:extLst>
              <a:ext uri="{FF2B5EF4-FFF2-40B4-BE49-F238E27FC236}">
                <a16:creationId xmlns:a16="http://schemas.microsoft.com/office/drawing/2014/main" id="{35B8E357-2DDE-1C54-B6FB-3F84B2FC6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9" y="-7198"/>
            <a:ext cx="11184992" cy="683202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2B53F015-C5C6-1106-0CBF-C8E53B579D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1EF78D4-90CF-EBE8-C2B2-4B07BF07FC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F3DC5747-E051-0B92-4334-B870F4C720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11031440-5BDA-7899-14EC-D1E4F3B8585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1" name="Groupe 36">
            <a:extLst>
              <a:ext uri="{FF2B5EF4-FFF2-40B4-BE49-F238E27FC236}">
                <a16:creationId xmlns:a16="http://schemas.microsoft.com/office/drawing/2014/main" id="{174AB0F1-A2D9-CECB-3466-5E890A5CB915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F48BD8-A55A-76A8-4067-6D3E966E837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6BCE0E-E050-D5B4-5B75-DA30EA39500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Connecteur droit 30">
              <a:extLst>
                <a:ext uri="{FF2B5EF4-FFF2-40B4-BE49-F238E27FC236}">
                  <a16:creationId xmlns:a16="http://schemas.microsoft.com/office/drawing/2014/main" id="{1F0DE348-E118-E86A-9052-0EC05942407D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058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EEE6F5-661D-449B-8EFF-B6404F1AF3B3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Visage humain, personne, habits, sourire&#10;&#10;Le contenu généré par l’IA peut être incorrect.">
            <a:extLst>
              <a:ext uri="{FF2B5EF4-FFF2-40B4-BE49-F238E27FC236}">
                <a16:creationId xmlns:a16="http://schemas.microsoft.com/office/drawing/2014/main" id="{079DA439-7162-7EEF-70F0-1FB445A39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0"/>
            <a:ext cx="10324214" cy="6886251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AF98D20-E7CA-A9D8-FBE1-34E4329A86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28555FD-3A24-8284-9D19-95EC519A1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91FCFDE-C861-DD48-C64B-4B9F6C5693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18C4CBF4-8D90-0E6B-D033-96FDCEBEFE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1" name="Groupe 36">
            <a:extLst>
              <a:ext uri="{FF2B5EF4-FFF2-40B4-BE49-F238E27FC236}">
                <a16:creationId xmlns:a16="http://schemas.microsoft.com/office/drawing/2014/main" id="{AD62CD44-11BD-3F6C-0B8D-1F9BCCE84B68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0E44B3B-90AA-4D00-65F8-7F1E4C37E1D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1D6F22-A7FA-6EB7-71B3-7F20A345C2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Connecteur droit 30">
              <a:extLst>
                <a:ext uri="{FF2B5EF4-FFF2-40B4-BE49-F238E27FC236}">
                  <a16:creationId xmlns:a16="http://schemas.microsoft.com/office/drawing/2014/main" id="{484ACBCC-7ED0-8C60-9B54-4C826564901E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566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Appareils électroniques, Ingénierie électronique, capture d’écran, circuit&#10;&#10;Le contenu généré par l’IA peut être incorrect.">
            <a:extLst>
              <a:ext uri="{FF2B5EF4-FFF2-40B4-BE49-F238E27FC236}">
                <a16:creationId xmlns:a16="http://schemas.microsoft.com/office/drawing/2014/main" id="{D5906650-C86D-E056-4E79-8B472C59E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BDDBB3D-7ABB-AFE9-A3D4-0EE994AAB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F03090B-807C-6C79-C4DE-17D8739DA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2E6CC13B-21F9-509E-17CD-EF5F8803A6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B1CCC816-051C-71E4-7805-12C2C160F5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D5F7B44B-BFFD-A5A3-BF80-5B500D76D835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95959B-D28F-18AF-548F-F97FF4E2DF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8319629-C6B0-89FF-168F-FCC130B32A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EDFB164E-244A-AC59-BFC2-CC94B7B05D0A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395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A620111-34DA-ACBF-57B3-7065CBDB0691}"/>
              </a:ext>
            </a:extLst>
          </p:cNvPr>
          <p:cNvSpPr/>
          <p:nvPr userDrawn="1"/>
        </p:nvSpPr>
        <p:spPr>
          <a:xfrm>
            <a:off x="0" y="0"/>
            <a:ext cx="12192000" cy="6872396"/>
          </a:xfrm>
          <a:prstGeom prst="rect">
            <a:avLst/>
          </a:prstGeom>
          <a:solidFill>
            <a:srgbClr val="533D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personne, intérieur, habits, homme&#10;&#10;Le contenu généré par l’IA peut être incorrect.">
            <a:extLst>
              <a:ext uri="{FF2B5EF4-FFF2-40B4-BE49-F238E27FC236}">
                <a16:creationId xmlns:a16="http://schemas.microsoft.com/office/drawing/2014/main" id="{7E15F034-26A7-751F-E409-DEA389276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98"/>
            <a:ext cx="10287000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0" y="0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B4414A67-8E51-88EA-6A56-48081D3BE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CEA03C0-C04F-5951-EE01-D312760782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01D17E7-4142-0750-C412-977A33806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B4CDD65B-1136-8ECE-0D19-CD37137412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1" name="Groupe 36">
            <a:extLst>
              <a:ext uri="{FF2B5EF4-FFF2-40B4-BE49-F238E27FC236}">
                <a16:creationId xmlns:a16="http://schemas.microsoft.com/office/drawing/2014/main" id="{783D626D-0C6A-B639-0B52-D10233F0FDED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A2BF41C-E256-470B-0FDA-AE9A18CA0D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7E6886-0FCF-3E3A-B539-29D91D4FAF9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Connecteur droit 30">
              <a:extLst>
                <a:ext uri="{FF2B5EF4-FFF2-40B4-BE49-F238E27FC236}">
                  <a16:creationId xmlns:a16="http://schemas.microsoft.com/office/drawing/2014/main" id="{DC2DC29F-472E-990B-F728-DBACE57DAD59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1925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AA33B9CE-E512-AC53-E1BB-B0479B9EED5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7C668A-B889-052E-2D20-712744A45D7F}"/>
                </a:ext>
              </a:extLst>
            </p:cNvPr>
            <p:cNvSpPr/>
            <p:nvPr userDrawn="1"/>
          </p:nvSpPr>
          <p:spPr>
            <a:xfrm>
              <a:off x="8231915" y="0"/>
              <a:ext cx="3960085" cy="6858000"/>
            </a:xfrm>
            <a:prstGeom prst="rect">
              <a:avLst/>
            </a:prstGeom>
            <a:solidFill>
              <a:srgbClr val="B6A99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Une image contenant ciel, Bâtiment commercial, plein air, ville&#10;&#10;Le contenu généré par l’IA peut être incorrect.">
              <a:extLst>
                <a:ext uri="{FF2B5EF4-FFF2-40B4-BE49-F238E27FC236}">
                  <a16:creationId xmlns:a16="http://schemas.microsoft.com/office/drawing/2014/main" id="{1443F93B-FA27-5338-7A6B-55917EE284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8964745" cy="68580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B566EE1-6C07-8A4C-D9F2-BC6168B6E54E}"/>
              </a:ext>
            </a:extLst>
          </p:cNvPr>
          <p:cNvSpPr/>
          <p:nvPr userDrawn="1"/>
        </p:nvSpPr>
        <p:spPr>
          <a:xfrm>
            <a:off x="0" y="0"/>
            <a:ext cx="12192070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7000">
                <a:srgbClr val="4B2882"/>
              </a:gs>
              <a:gs pos="96000">
                <a:srgbClr val="4B2882">
                  <a:alpha val="6470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00D0F93-E5BC-55B5-E375-1D5D20B10F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9C449A0-54C6-054B-E8AF-EB770D9CB158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0836C-EB43-FD3A-E95B-D96852E2709F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97F0D-5F40-B0F4-BEE0-B63B6680752A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8B2BF956-18EB-5256-4934-A18E462CA6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6B6CF7A-B695-0B15-219C-E0EFC3D87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2C4DD35C-B483-AE24-4F30-BE064B61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21" name="Espace réservé du contenu 16">
            <a:extLst>
              <a:ext uri="{FF2B5EF4-FFF2-40B4-BE49-F238E27FC236}">
                <a16:creationId xmlns:a16="http://schemas.microsoft.com/office/drawing/2014/main" id="{F881A67D-D676-F7C7-96C9-BF3774C875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2" name="Groupe 36">
            <a:extLst>
              <a:ext uri="{FF2B5EF4-FFF2-40B4-BE49-F238E27FC236}">
                <a16:creationId xmlns:a16="http://schemas.microsoft.com/office/drawing/2014/main" id="{692C3929-3D8F-2D2B-8501-CE288B17C6DF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C7E202F-0050-2E93-200E-17448C5104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E2E781-6668-B561-DB5D-003DA3B341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5" name="Connecteur droit 30">
              <a:extLst>
                <a:ext uri="{FF2B5EF4-FFF2-40B4-BE49-F238E27FC236}">
                  <a16:creationId xmlns:a16="http://schemas.microsoft.com/office/drawing/2014/main" id="{526BE876-0403-6894-A82B-0EBDC101E1D2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01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29D428-AD9A-8D18-B80D-F5F2E8360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88733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566EE1-6C07-8A4C-D9F2-BC6168B6E54E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7000">
                <a:srgbClr val="4B2882"/>
              </a:gs>
              <a:gs pos="96000">
                <a:srgbClr val="4B2882">
                  <a:alpha val="6470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A00D0F93-E5BC-55B5-E375-1D5D20B10F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69C449A0-54C6-054B-E8AF-EB770D9CB158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0836C-EB43-FD3A-E95B-D96852E2709F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197F0D-5F40-B0F4-BEE0-B63B6680752A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806FABB2-6845-8425-8F32-9420CB25A8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D57C71CA-8DC9-0850-70A6-AFD216A4F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D1FE4465-F6F3-7830-57FB-FFA7748893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C344C2CB-E419-46A2-6DD5-838DADA7E5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861F9FFE-F8D7-13D2-F74F-49C7FC4FC33A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647D2-2DC9-02CD-683D-F752112812D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5142EF6-7D13-A938-CF96-506DDD6B15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A3592B67-AE59-8A2E-80F0-41681F5FB824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9649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82E97-17B4-41AB-7465-49989836642B}"/>
              </a:ext>
            </a:extLst>
          </p:cNvPr>
          <p:cNvSpPr/>
          <p:nvPr userDrawn="1"/>
        </p:nvSpPr>
        <p:spPr>
          <a:xfrm>
            <a:off x="49791" y="0"/>
            <a:ext cx="12192070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7000">
                <a:srgbClr val="4B2882"/>
              </a:gs>
              <a:gs pos="100000">
                <a:srgbClr val="4B2882">
                  <a:alpha val="8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A9B9DD6-BB56-354B-58EB-03B4EC86481E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F499A8-8032-4F27-7869-70976B59F152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5E53FB-BF02-4D72-0BD8-7287FFC8191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14" name="Graphique 13">
            <a:extLst>
              <a:ext uri="{FF2B5EF4-FFF2-40B4-BE49-F238E27FC236}">
                <a16:creationId xmlns:a16="http://schemas.microsoft.com/office/drawing/2014/main" id="{79B52F73-AF1D-904A-8B5A-2058F8533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D4183A6-BB78-C7C0-C46A-C41A4C1A3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8A8A0FC4-70C6-BC90-A766-2BEF063973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30B8E4D-DC23-4162-8797-F2D7874685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5" name="Espace réservé du contenu 16">
            <a:extLst>
              <a:ext uri="{FF2B5EF4-FFF2-40B4-BE49-F238E27FC236}">
                <a16:creationId xmlns:a16="http://schemas.microsoft.com/office/drawing/2014/main" id="{80C2F079-C48C-40DD-593E-3F0191A1E0B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16" name="Groupe 36">
            <a:extLst>
              <a:ext uri="{FF2B5EF4-FFF2-40B4-BE49-F238E27FC236}">
                <a16:creationId xmlns:a16="http://schemas.microsoft.com/office/drawing/2014/main" id="{CC90EBD1-8000-299F-CA61-EE7812EC9FF0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F5275C-34E1-E5F3-FFA6-763FCA2C40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2026.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A5853D-AD91-FFB9-37E7-99A5D0D9A9E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2" name="Connecteur droit 30">
              <a:extLst>
                <a:ext uri="{FF2B5EF4-FFF2-40B4-BE49-F238E27FC236}">
                  <a16:creationId xmlns:a16="http://schemas.microsoft.com/office/drawing/2014/main" id="{839614BE-9B14-7242-D0DA-C23292CE858C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63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bg>
      <p:bgPr>
        <a:gradFill>
          <a:gsLst>
            <a:gs pos="9692">
              <a:srgbClr val="4B2882">
                <a:lumMod val="60000"/>
                <a:lumOff val="40000"/>
              </a:srgbClr>
            </a:gs>
            <a:gs pos="37908">
              <a:srgbClr val="472470"/>
            </a:gs>
            <a:gs pos="52000">
              <a:srgbClr val="4B2882"/>
            </a:gs>
            <a:gs pos="96000">
              <a:srgbClr val="4B2882">
                <a:alpha val="65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ordinateur, personne, ordinateur portable, intérieur&#10;&#10;Description générée automatiquement">
            <a:extLst>
              <a:ext uri="{FF2B5EF4-FFF2-40B4-BE49-F238E27FC236}">
                <a16:creationId xmlns:a16="http://schemas.microsoft.com/office/drawing/2014/main" id="{E2F61376-71B9-08A8-2BB9-BA7E1E9BA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052996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D7DD2B-727F-9E23-AC48-AB7958FD3A5B}"/>
              </a:ext>
            </a:extLst>
          </p:cNvPr>
          <p:cNvSpPr/>
          <p:nvPr userDrawn="1"/>
        </p:nvSpPr>
        <p:spPr>
          <a:xfrm>
            <a:off x="0" y="8708"/>
            <a:ext cx="12192000" cy="6857999"/>
          </a:xfrm>
          <a:prstGeom prst="rect">
            <a:avLst/>
          </a:prstGeom>
          <a:gradFill flip="none" rotWithShape="1">
            <a:gsLst>
              <a:gs pos="3000">
                <a:srgbClr val="009CBC"/>
              </a:gs>
              <a:gs pos="35000">
                <a:srgbClr val="384590"/>
              </a:gs>
              <a:gs pos="61000">
                <a:srgbClr val="4B2882"/>
              </a:gs>
              <a:gs pos="96000">
                <a:srgbClr val="4B2882">
                  <a:alpha val="6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B4CAD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1" name="Graphic 7">
            <a:extLst>
              <a:ext uri="{FF2B5EF4-FFF2-40B4-BE49-F238E27FC236}">
                <a16:creationId xmlns:a16="http://schemas.microsoft.com/office/drawing/2014/main" id="{90DCDA27-1D55-4610-F157-77B8EFAFA1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2099" y="535546"/>
            <a:ext cx="7632848" cy="7175052"/>
          </a:xfrm>
          <a:prstGeom prst="rect">
            <a:avLst/>
          </a:prstGeom>
        </p:spPr>
      </p:pic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14D96FAB-BC2B-DD72-EECA-95D47F0726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82" y="1537417"/>
            <a:ext cx="4501878" cy="1484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1E7233FF-1E7A-18B4-E63A-0B4EC72803EF}"/>
              </a:ext>
            </a:extLst>
          </p:cNvPr>
          <p:cNvGrpSpPr/>
          <p:nvPr userDrawn="1"/>
        </p:nvGrpSpPr>
        <p:grpSpPr>
          <a:xfrm>
            <a:off x="9885901" y="4631295"/>
            <a:ext cx="3223541" cy="3826417"/>
            <a:chOff x="9885901" y="4631295"/>
            <a:chExt cx="3223541" cy="3826417"/>
          </a:xfrm>
        </p:grpSpPr>
        <p:pic>
          <p:nvPicPr>
            <p:cNvPr id="33" name="Graphique 32">
              <a:extLst>
                <a:ext uri="{FF2B5EF4-FFF2-40B4-BE49-F238E27FC236}">
                  <a16:creationId xmlns:a16="http://schemas.microsoft.com/office/drawing/2014/main" id="{4B21C2CA-60A0-0023-8DF2-3884AD75B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95640" y="6379719"/>
              <a:ext cx="1387085" cy="161965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03B545A-B18E-3AE2-3D0D-9C8F6765E4C7}"/>
                </a:ext>
              </a:extLst>
            </p:cNvPr>
            <p:cNvSpPr/>
            <p:nvPr userDrawn="1"/>
          </p:nvSpPr>
          <p:spPr>
            <a:xfrm rot="19800000" flipH="1">
              <a:off x="10056144" y="4631295"/>
              <a:ext cx="3053298" cy="2995093"/>
            </a:xfrm>
            <a:prstGeom prst="rect">
              <a:avLst/>
            </a:prstGeom>
            <a:noFill/>
            <a:ln w="368300" cap="flat" cmpd="sng" algn="ctr">
              <a:gradFill>
                <a:gsLst>
                  <a:gs pos="0">
                    <a:srgbClr val="B4CAD8">
                      <a:lumMod val="98000"/>
                      <a:lumOff val="2000"/>
                    </a:srgbClr>
                  </a:gs>
                  <a:gs pos="54000">
                    <a:srgbClr val="009CBC">
                      <a:alpha val="0"/>
                    </a:srgbClr>
                  </a:gs>
                  <a:gs pos="12000">
                    <a:srgbClr val="B4CAD8"/>
                  </a:gs>
                  <a:gs pos="100000">
                    <a:srgbClr val="B4CAD8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BD6388-D4F6-9FEC-F997-3DDCFBC22941}"/>
                </a:ext>
              </a:extLst>
            </p:cNvPr>
            <p:cNvSpPr/>
            <p:nvPr userDrawn="1"/>
          </p:nvSpPr>
          <p:spPr>
            <a:xfrm rot="19800000" flipH="1">
              <a:off x="9885901" y="5462619"/>
              <a:ext cx="3053298" cy="2995093"/>
            </a:xfrm>
            <a:prstGeom prst="rect">
              <a:avLst/>
            </a:prstGeom>
            <a:noFill/>
            <a:ln w="368300" cap="flat" cmpd="sng" algn="ctr">
              <a:gradFill>
                <a:gsLst>
                  <a:gs pos="0">
                    <a:srgbClr val="FFFFFF">
                      <a:alpha val="97000"/>
                    </a:srgbClr>
                  </a:gs>
                  <a:gs pos="44000">
                    <a:srgbClr val="FFFFFF">
                      <a:alpha val="0"/>
                    </a:srgbClr>
                  </a:gs>
                  <a:gs pos="12000">
                    <a:srgbClr val="FFFFFF"/>
                  </a:gs>
                  <a:gs pos="71000">
                    <a:srgbClr val="FFFFFF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Espace réservé du texte 28">
            <a:extLst>
              <a:ext uri="{FF2B5EF4-FFF2-40B4-BE49-F238E27FC236}">
                <a16:creationId xmlns:a16="http://schemas.microsoft.com/office/drawing/2014/main" id="{DE175DB5-4FF3-20A2-F0D1-CA47D79ECE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8974" y="2046288"/>
            <a:ext cx="6161769" cy="3635375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60BB9B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Aptos Black" panose="020B0004020202020204" pitchFamily="34" charset="0"/>
              </a:defRPr>
            </a:lvl1pPr>
            <a:lvl2pPr marL="914400" indent="-457200">
              <a:buClr>
                <a:srgbClr val="60BB9B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Aptos Light" panose="020B0004020202020204" pitchFamily="34" charset="0"/>
              </a:defRPr>
            </a:lvl2pPr>
            <a:lvl3pPr marL="1371600" indent="-457200">
              <a:buClr>
                <a:srgbClr val="60BB9B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Aptos Light" panose="020B0004020202020204" pitchFamily="34" charset="0"/>
              </a:defRPr>
            </a:lvl3pPr>
            <a:lvl4pPr marL="1714500" indent="-342900">
              <a:buClr>
                <a:srgbClr val="60BB9B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Aptos Light" panose="020B0004020202020204" pitchFamily="34" charset="0"/>
              </a:defRPr>
            </a:lvl4pPr>
            <a:lvl5pPr marL="2171700" indent="-342900">
              <a:buClr>
                <a:srgbClr val="60BB9B"/>
              </a:buClr>
              <a:buFont typeface="+mj-lt"/>
              <a:buAutoNum type="arabicPeriod"/>
              <a:defRPr sz="1600">
                <a:solidFill>
                  <a:schemeClr val="bg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3" name="Groupe 36">
            <a:extLst>
              <a:ext uri="{FF2B5EF4-FFF2-40B4-BE49-F238E27FC236}">
                <a16:creationId xmlns:a16="http://schemas.microsoft.com/office/drawing/2014/main" id="{D587FEF1-AF32-E839-AB5A-5F36E9C655F6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9708506-2304-3E34-8F53-5FB0C8F81A7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57B0A9-BC4F-5323-8F61-FE227A6F9D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6" name="Connecteur droit 30">
              <a:extLst>
                <a:ext uri="{FF2B5EF4-FFF2-40B4-BE49-F238E27FC236}">
                  <a16:creationId xmlns:a16="http://schemas.microsoft.com/office/drawing/2014/main" id="{1F666C36-35DC-0037-8843-A29A744DC581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616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CD0D8-722C-0039-FDEC-19DB373A944A}"/>
              </a:ext>
            </a:extLst>
          </p:cNvPr>
          <p:cNvSpPr/>
          <p:nvPr userDrawn="1"/>
        </p:nvSpPr>
        <p:spPr>
          <a:xfrm rot="19800000" flipH="1">
            <a:off x="11304770" y="5397824"/>
            <a:ext cx="1905621" cy="1869294"/>
          </a:xfrm>
          <a:prstGeom prst="rect">
            <a:avLst/>
          </a:prstGeom>
          <a:noFill/>
          <a:ln w="254000" cap="flat" cmpd="sng" algn="ctr">
            <a:gradFill>
              <a:gsLst>
                <a:gs pos="0">
                  <a:srgbClr val="007DC5">
                    <a:alpha val="59000"/>
                  </a:srgbClr>
                </a:gs>
                <a:gs pos="76000">
                  <a:srgbClr val="009CBC">
                    <a:alpha val="0"/>
                  </a:srgbClr>
                </a:gs>
                <a:gs pos="22000">
                  <a:srgbClr val="009CBC">
                    <a:alpha val="47000"/>
                  </a:srgbClr>
                </a:gs>
                <a:gs pos="100000">
                  <a:srgbClr val="B4CAD8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B4CAD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27E085-8F37-ACFF-22C2-54FD68B1AD4C}"/>
              </a:ext>
            </a:extLst>
          </p:cNvPr>
          <p:cNvSpPr/>
          <p:nvPr userDrawn="1"/>
        </p:nvSpPr>
        <p:spPr>
          <a:xfrm rot="19800000" flipH="1">
            <a:off x="11140089" y="5947638"/>
            <a:ext cx="1905622" cy="1869294"/>
          </a:xfrm>
          <a:prstGeom prst="rect">
            <a:avLst/>
          </a:prstGeom>
          <a:noFill/>
          <a:ln w="254000" cap="flat" cmpd="sng" algn="ctr">
            <a:gradFill>
              <a:gsLst>
                <a:gs pos="0">
                  <a:srgbClr val="4B2882"/>
                </a:gs>
                <a:gs pos="76000">
                  <a:srgbClr val="FFFFFF">
                    <a:alpha val="0"/>
                  </a:srgbClr>
                </a:gs>
                <a:gs pos="12000">
                  <a:srgbClr val="4B2882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B4CAD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39" y="80085"/>
            <a:ext cx="1160369" cy="285040"/>
          </a:xfrm>
          <a:prstGeom prst="rect">
            <a:avLst/>
          </a:prstGeom>
        </p:spPr>
      </p:pic>
      <p:sp>
        <p:nvSpPr>
          <p:cNvPr id="18" name="Espace réservé du contenu 6"/>
          <p:cNvSpPr>
            <a:spLocks noGrp="1"/>
          </p:cNvSpPr>
          <p:nvPr>
            <p:ph sz="quarter" idx="12" hasCustomPrompt="1"/>
          </p:nvPr>
        </p:nvSpPr>
        <p:spPr>
          <a:xfrm>
            <a:off x="425402" y="1912348"/>
            <a:ext cx="10991850" cy="43624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800" b="1">
                <a:latin typeface="Aptos Light" panose="020B0004020202020204" pitchFamily="34" charset="0"/>
              </a:defRPr>
            </a:lvl1pPr>
            <a:lvl2pPr marL="6858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600">
                <a:latin typeface="Aptos Light" panose="020B0004020202020204" pitchFamily="34" charset="0"/>
              </a:defRPr>
            </a:lvl2pPr>
            <a:lvl3pPr marL="11430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400">
                <a:latin typeface="Aptos Light" panose="020B0004020202020204" pitchFamily="34" charset="0"/>
              </a:defRPr>
            </a:lvl3pPr>
            <a:lvl4pPr marL="16573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4pPr>
            <a:lvl5pPr marL="21145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FAF3428C-58F8-036C-9A93-9E3596459D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02" y="446868"/>
            <a:ext cx="10992298" cy="57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b="1" kern="1200" dirty="0">
                <a:gradFill flip="none" rotWithShape="1">
                  <a:gsLst>
                    <a:gs pos="63000">
                      <a:srgbClr val="47398A"/>
                    </a:gs>
                    <a:gs pos="42000">
                      <a:srgbClr val="463F8C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ptos Black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1E885FB-973A-271B-4FFC-388DD3C98712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263" y="734595"/>
            <a:ext cx="446665" cy="0"/>
          </a:xfrm>
          <a:prstGeom prst="line">
            <a:avLst/>
          </a:prstGeom>
          <a:noFill/>
          <a:ln w="76200" cap="flat" cmpd="sng" algn="ctr">
            <a:solidFill>
              <a:srgbClr val="4B2882"/>
            </a:solidFill>
            <a:prstDash val="solid"/>
            <a:miter lim="800000"/>
          </a:ln>
          <a:effectLst/>
        </p:spPr>
      </p:cxn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AAD6A2AE-8CBF-7E1C-182B-D012AAB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02" y="1022322"/>
            <a:ext cx="1099185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dirty="0">
                <a:gradFill flip="none" rotWithShape="1">
                  <a:gsLst>
                    <a:gs pos="63000">
                      <a:srgbClr val="46408C"/>
                    </a:gs>
                    <a:gs pos="21000">
                      <a:srgbClr val="434E92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097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B80EC38-1915-15AC-82AC-B9FA764171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26274">
            <a:off x="6759075" y="-846108"/>
            <a:ext cx="5441655" cy="86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39" y="80085"/>
            <a:ext cx="1160369" cy="285040"/>
          </a:xfrm>
          <a:prstGeom prst="rect">
            <a:avLst/>
          </a:prstGeom>
        </p:spPr>
      </p:pic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C3F11F28-8C68-7CE1-D0F1-8256B728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02" y="446868"/>
            <a:ext cx="10992298" cy="57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b="1" kern="1200" dirty="0">
                <a:gradFill flip="none" rotWithShape="1">
                  <a:gsLst>
                    <a:gs pos="63000">
                      <a:srgbClr val="47398A"/>
                    </a:gs>
                    <a:gs pos="42000">
                      <a:srgbClr val="463F8C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ptos Black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9869AC5-23E8-CD7F-06A0-19F6407FD5CE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263" y="734595"/>
            <a:ext cx="446665" cy="0"/>
          </a:xfrm>
          <a:prstGeom prst="line">
            <a:avLst/>
          </a:prstGeom>
          <a:noFill/>
          <a:ln w="76200" cap="flat" cmpd="sng" algn="ctr">
            <a:solidFill>
              <a:srgbClr val="4B2882"/>
            </a:solidFill>
            <a:prstDash val="solid"/>
            <a:miter lim="800000"/>
          </a:ln>
          <a:effectLst/>
        </p:spPr>
      </p:cxn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F5FDF5A3-F4C8-14C4-F832-8F0A21B778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02" y="1022322"/>
            <a:ext cx="1099185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dirty="0">
                <a:gradFill flip="none" rotWithShape="1">
                  <a:gsLst>
                    <a:gs pos="63000">
                      <a:srgbClr val="46408C"/>
                    </a:gs>
                    <a:gs pos="21000">
                      <a:srgbClr val="434E92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 texte</a:t>
            </a: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52A3C8D3-2075-3F5F-67B4-571C4BF524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4856" y="1981677"/>
            <a:ext cx="5162550" cy="43624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800" b="1">
                <a:latin typeface="Aptos Light" panose="020B0004020202020204" pitchFamily="34" charset="0"/>
              </a:defRPr>
            </a:lvl1pPr>
            <a:lvl2pPr marL="6858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600">
                <a:latin typeface="Aptos Light" panose="020B0004020202020204" pitchFamily="34" charset="0"/>
              </a:defRPr>
            </a:lvl2pPr>
            <a:lvl3pPr marL="11430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400">
                <a:latin typeface="Aptos Light" panose="020B0004020202020204" pitchFamily="34" charset="0"/>
              </a:defRPr>
            </a:lvl3pPr>
            <a:lvl4pPr marL="16573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4pPr>
            <a:lvl5pPr marL="21145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B64CC877-678E-1934-FDE1-C4230A304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5719" y="1981677"/>
            <a:ext cx="5162550" cy="43624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800" b="1">
                <a:latin typeface="Aptos Light" panose="020B0004020202020204" pitchFamily="34" charset="0"/>
              </a:defRPr>
            </a:lvl1pPr>
            <a:lvl2pPr marL="6858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600">
                <a:latin typeface="Aptos Light" panose="020B0004020202020204" pitchFamily="34" charset="0"/>
              </a:defRPr>
            </a:lvl2pPr>
            <a:lvl3pPr marL="11430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400">
                <a:latin typeface="Aptos Light" panose="020B0004020202020204" pitchFamily="34" charset="0"/>
              </a:defRPr>
            </a:lvl3pPr>
            <a:lvl4pPr marL="16573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4pPr>
            <a:lvl5pPr marL="21145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091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ppareils électroniques, Ingénierie électronique, Composant électronique, circuit&#10;&#10;Le contenu généré par l’IA peut être incorrect.">
            <a:extLst>
              <a:ext uri="{FF2B5EF4-FFF2-40B4-BE49-F238E27FC236}">
                <a16:creationId xmlns:a16="http://schemas.microsoft.com/office/drawing/2014/main" id="{0F361042-7E39-91C1-3BBB-7F9A8D80D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30" y="0"/>
            <a:ext cx="1225903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5130AE-D2FB-16EB-851F-EF6A94DBB42F}"/>
              </a:ext>
            </a:extLst>
          </p:cNvPr>
          <p:cNvSpPr/>
          <p:nvPr userDrawn="1"/>
        </p:nvSpPr>
        <p:spPr>
          <a:xfrm>
            <a:off x="-67030" y="0"/>
            <a:ext cx="12259030" cy="6858000"/>
          </a:xfrm>
          <a:prstGeom prst="rect">
            <a:avLst/>
          </a:prstGeom>
          <a:gradFill flip="none" rotWithShape="1">
            <a:gsLst>
              <a:gs pos="0">
                <a:srgbClr val="009CBC">
                  <a:alpha val="91000"/>
                </a:srgbClr>
              </a:gs>
              <a:gs pos="47000">
                <a:srgbClr val="4B2882">
                  <a:alpha val="94000"/>
                </a:srgbClr>
              </a:gs>
              <a:gs pos="96000">
                <a:srgbClr val="4B2882">
                  <a:alpha val="5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>
              <a:solidFill>
                <a:schemeClr val="bg1"/>
              </a:solidFill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2A2A4EAA-B66A-E024-1D30-A98EBB752D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E17272C2-EAC3-5273-7249-0ACFF6B221A4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679BAA-B485-5D38-AE7A-E32AA0378871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B9614A-354A-9D13-7B11-7CED811C9CF6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A953F2E4-9904-8C37-F155-6EC3BA191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AB0A469-9516-5772-D03E-963FCEB91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F5C87C5B-3C97-9970-0CA5-2F89B70EC2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21B1BAB2-8381-246C-E26F-496F815C29C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BDD42560-99D8-5A0D-A200-1CA3DBC6C47C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E5C217-8971-D11D-D06D-B037AC1701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CC95E8-9B8B-33E7-102B-E3ADAA0413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6F015706-3D27-049A-205F-336CF120C7D9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6178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A45680-E1C8-8A4B-E641-4AB3AE30EF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926274">
            <a:off x="6759075" y="-846108"/>
            <a:ext cx="5441655" cy="86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A58A062-7397-418C-8F8F-61E273CAE2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339" y="80085"/>
            <a:ext cx="1160369" cy="285040"/>
          </a:xfrm>
          <a:prstGeom prst="rect">
            <a:avLst/>
          </a:prstGeom>
        </p:spPr>
      </p:pic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3E2F0E8E-D302-FA17-EBF3-63475FD6AA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02" y="446868"/>
            <a:ext cx="10992298" cy="57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b="1" kern="1200" dirty="0">
                <a:gradFill flip="none" rotWithShape="1">
                  <a:gsLst>
                    <a:gs pos="63000">
                      <a:srgbClr val="47398A"/>
                    </a:gs>
                    <a:gs pos="42000">
                      <a:srgbClr val="463F8C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ptos Black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06C86B7-FB83-08B6-7E67-EDDD5DA227E6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263" y="734595"/>
            <a:ext cx="446665" cy="0"/>
          </a:xfrm>
          <a:prstGeom prst="line">
            <a:avLst/>
          </a:prstGeom>
          <a:noFill/>
          <a:ln w="76200" cap="flat" cmpd="sng" algn="ctr">
            <a:solidFill>
              <a:srgbClr val="4B2882"/>
            </a:solidFill>
            <a:prstDash val="solid"/>
            <a:miter lim="800000"/>
          </a:ln>
          <a:effectLst/>
        </p:spPr>
      </p:cxn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5310DB4D-2644-A629-6939-DF6C920933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402" y="1022322"/>
            <a:ext cx="10991850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dirty="0">
                <a:gradFill flip="none" rotWithShape="1">
                  <a:gsLst>
                    <a:gs pos="63000">
                      <a:srgbClr val="46408C"/>
                    </a:gs>
                    <a:gs pos="21000">
                      <a:srgbClr val="434E92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 texte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53D66FB-69C3-FCA6-B7A3-5C3DA58922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813" y="2314575"/>
            <a:ext cx="3157537" cy="78105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4B288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393B73AA-8851-E0EE-A8F4-88CAE00A11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5813" y="3105150"/>
            <a:ext cx="3157537" cy="28575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/>
          <a:lstStyle>
            <a:lvl1pPr>
              <a:buClr>
                <a:srgbClr val="4B2882"/>
              </a:buClr>
              <a:defRPr sz="1400"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9AF1910B-6164-15DA-118D-AEA8362C7B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5808" y="2314575"/>
            <a:ext cx="3157537" cy="78105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4B288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D810DCD-E9E4-955D-1402-0FAE3D78C63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65808" y="3105150"/>
            <a:ext cx="3157537" cy="28575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/>
          <a:lstStyle>
            <a:lvl1pPr>
              <a:buClr>
                <a:srgbClr val="4B2882"/>
              </a:buClr>
              <a:defRPr sz="1400"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EFEA462-77EF-5C44-072C-0087635358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19350" y="2314575"/>
            <a:ext cx="3157537" cy="78105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/>
          <a:lstStyle>
            <a:lvl1pPr marL="0" indent="0">
              <a:buNone/>
              <a:defRPr sz="2000" b="1">
                <a:solidFill>
                  <a:srgbClr val="4B288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E3FA45A7-B007-9BC8-546E-EEFCF6D8AD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9350" y="3105150"/>
            <a:ext cx="3157537" cy="285750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/>
          <a:lstStyle>
            <a:lvl1pPr>
              <a:buClr>
                <a:srgbClr val="4B2882"/>
              </a:buClr>
              <a:defRPr sz="1400"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0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24">
            <a:extLst>
              <a:ext uri="{FF2B5EF4-FFF2-40B4-BE49-F238E27FC236}">
                <a16:creationId xmlns:a16="http://schemas.microsoft.com/office/drawing/2014/main" id="{D5E6F2AC-9E23-6308-8814-43276CDCDE57}"/>
              </a:ext>
            </a:extLst>
          </p:cNvPr>
          <p:cNvSpPr>
            <a:spLocks/>
          </p:cNvSpPr>
          <p:nvPr userDrawn="1"/>
        </p:nvSpPr>
        <p:spPr>
          <a:xfrm>
            <a:off x="8131948" y="0"/>
            <a:ext cx="4073083" cy="6893829"/>
          </a:xfrm>
          <a:custGeom>
            <a:avLst/>
            <a:gdLst>
              <a:gd name="connsiteX0" fmla="*/ 728525 w 4383967"/>
              <a:gd name="connsiteY0" fmla="*/ 0 h 6858000"/>
              <a:gd name="connsiteX1" fmla="*/ 4383967 w 4383967"/>
              <a:gd name="connsiteY1" fmla="*/ 0 h 6858000"/>
              <a:gd name="connsiteX2" fmla="*/ 4383967 w 4383967"/>
              <a:gd name="connsiteY2" fmla="*/ 6858000 h 6858000"/>
              <a:gd name="connsiteX3" fmla="*/ 728525 w 4383967"/>
              <a:gd name="connsiteY3" fmla="*/ 6858000 h 6858000"/>
              <a:gd name="connsiteX4" fmla="*/ 0 w 4383967"/>
              <a:gd name="connsiteY4" fmla="*/ 6129475 h 6858000"/>
              <a:gd name="connsiteX5" fmla="*/ 0 w 4383967"/>
              <a:gd name="connsiteY5" fmla="*/ 728525 h 6858000"/>
              <a:gd name="connsiteX6" fmla="*/ 728525 w 438396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3967" h="6858000">
                <a:moveTo>
                  <a:pt x="728525" y="0"/>
                </a:moveTo>
                <a:lnTo>
                  <a:pt x="4383967" y="0"/>
                </a:lnTo>
                <a:lnTo>
                  <a:pt x="4383967" y="6858000"/>
                </a:lnTo>
                <a:lnTo>
                  <a:pt x="728525" y="6858000"/>
                </a:lnTo>
                <a:cubicBezTo>
                  <a:pt x="326172" y="6858000"/>
                  <a:pt x="0" y="6531828"/>
                  <a:pt x="0" y="6129475"/>
                </a:cubicBezTo>
                <a:lnTo>
                  <a:pt x="0" y="728525"/>
                </a:lnTo>
                <a:cubicBezTo>
                  <a:pt x="0" y="326172"/>
                  <a:pt x="326172" y="0"/>
                  <a:pt x="728525" y="0"/>
                </a:cubicBezTo>
                <a:close/>
              </a:path>
            </a:pathLst>
          </a:custGeom>
          <a:gradFill flip="none" rotWithShape="1">
            <a:gsLst>
              <a:gs pos="9000">
                <a:srgbClr val="006085"/>
              </a:gs>
              <a:gs pos="100000">
                <a:srgbClr val="4B288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241300" dist="38100" dir="8100000" algn="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cap="all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d-ID" cap="al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DC9707BF-B091-F921-DC24-09D1A2F4D5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402" y="446868"/>
            <a:ext cx="6918767" cy="57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4400" b="1" kern="1200" dirty="0">
                <a:gradFill flip="none" rotWithShape="1">
                  <a:gsLst>
                    <a:gs pos="63000">
                      <a:srgbClr val="47398A"/>
                    </a:gs>
                    <a:gs pos="42000">
                      <a:srgbClr val="463F8C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Aptos Black" panose="020B000402020202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fr-FR"/>
              <a:t>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2524898-DC60-6740-08F0-89E406D2F4E3}"/>
              </a:ext>
            </a:extLst>
          </p:cNvPr>
          <p:cNvCxnSpPr>
            <a:cxnSpLocks/>
          </p:cNvCxnSpPr>
          <p:nvPr userDrawn="1"/>
        </p:nvCxnSpPr>
        <p:spPr>
          <a:xfrm flipH="1">
            <a:off x="-21263" y="734595"/>
            <a:ext cx="446665" cy="0"/>
          </a:xfrm>
          <a:prstGeom prst="line">
            <a:avLst/>
          </a:prstGeom>
          <a:noFill/>
          <a:ln w="76200" cap="flat" cmpd="sng" algn="ctr">
            <a:solidFill>
              <a:srgbClr val="4B2882"/>
            </a:solidFill>
            <a:prstDash val="solid"/>
            <a:miter lim="800000"/>
          </a:ln>
          <a:effectLst/>
        </p:spPr>
      </p:cxn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C127955-0680-F9B7-21D2-330B19CF0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02" y="1022322"/>
            <a:ext cx="6918767" cy="461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dirty="0">
                <a:gradFill flip="none" rotWithShape="1">
                  <a:gsLst>
                    <a:gs pos="63000">
                      <a:srgbClr val="46408C"/>
                    </a:gs>
                    <a:gs pos="21000">
                      <a:srgbClr val="434E92"/>
                    </a:gs>
                    <a:gs pos="0">
                      <a:srgbClr val="31A4B5"/>
                    </a:gs>
                    <a:gs pos="100000">
                      <a:srgbClr val="4B2882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 texte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9C96EE5-AA13-3AD7-F4C0-522352871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0008" y="332332"/>
            <a:ext cx="1274615" cy="1488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2CCABF-CC0A-6DED-CF1B-301203184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379" y="6692289"/>
            <a:ext cx="1640440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i="1">
                <a:solidFill>
                  <a:schemeClr val="bg1"/>
                </a:solidFill>
              </a:rPr>
              <a:t>Classification du document : Restreint</a:t>
            </a:r>
            <a:endParaRPr kumimoji="0" lang="en-GB" altLang="fr-FR" sz="1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5" name="Espace réservé du contenu 6">
            <a:extLst>
              <a:ext uri="{FF2B5EF4-FFF2-40B4-BE49-F238E27FC236}">
                <a16:creationId xmlns:a16="http://schemas.microsoft.com/office/drawing/2014/main" id="{34E8C18B-16A0-3E2F-B2D0-FA1ED31DE6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402" y="1912348"/>
            <a:ext cx="6737398" cy="43624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800" b="1">
                <a:latin typeface="Aptos Light" panose="020B0004020202020204" pitchFamily="34" charset="0"/>
              </a:defRPr>
            </a:lvl1pPr>
            <a:lvl2pPr marL="6858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600">
                <a:latin typeface="Aptos Light" panose="020B0004020202020204" pitchFamily="34" charset="0"/>
              </a:defRPr>
            </a:lvl2pPr>
            <a:lvl3pPr marL="1143000" indent="-228600">
              <a:buClr>
                <a:srgbClr val="4B2882"/>
              </a:buClr>
              <a:buFont typeface="Arial" panose="020B0604020202020204" pitchFamily="34" charset="0"/>
              <a:buChar char="•"/>
              <a:defRPr sz="1400">
                <a:latin typeface="Aptos Light" panose="020B0004020202020204" pitchFamily="34" charset="0"/>
              </a:defRPr>
            </a:lvl3pPr>
            <a:lvl4pPr marL="16573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4pPr>
            <a:lvl5pPr marL="2114550" indent="-285750">
              <a:buClr>
                <a:srgbClr val="4B2882"/>
              </a:buClr>
              <a:buFont typeface="Arial" panose="020B0604020202020204" pitchFamily="34" charset="0"/>
              <a:buChar char="•"/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14706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8" descr="Une image contenant habits, personne, Visage humain, ordinateur portable&#10;&#10;Description générée automatiquement">
            <a:extLst>
              <a:ext uri="{FF2B5EF4-FFF2-40B4-BE49-F238E27FC236}">
                <a16:creationId xmlns:a16="http://schemas.microsoft.com/office/drawing/2014/main" id="{0ABF5892-4975-B0A2-A3A3-44D5BA8119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18BAB6-AFB1-A50A-C472-16EB3E3B34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50000">
                <a:srgbClr val="510A76">
                  <a:alpha val="55000"/>
                </a:srgbClr>
              </a:gs>
              <a:gs pos="100000">
                <a:srgbClr val="000D42"/>
              </a:gs>
              <a:gs pos="0">
                <a:srgbClr val="A106AA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B45F847-A04B-1C4F-4442-8917FFF77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1940" y="332332"/>
            <a:ext cx="1952684" cy="228008"/>
          </a:xfrm>
          <a:prstGeom prst="rect">
            <a:avLst/>
          </a:prstGeom>
        </p:spPr>
      </p:pic>
      <p:sp>
        <p:nvSpPr>
          <p:cNvPr id="7" name="Titre 9">
            <a:extLst>
              <a:ext uri="{FF2B5EF4-FFF2-40B4-BE49-F238E27FC236}">
                <a16:creationId xmlns:a16="http://schemas.microsoft.com/office/drawing/2014/main" id="{F4AB8248-BC2A-FD21-EA17-2400DA452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9846" y="3274175"/>
            <a:ext cx="5993354" cy="764424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fr-FR"/>
              <a:t>Titre Chapitre</a:t>
            </a:r>
          </a:p>
        </p:txBody>
      </p:sp>
      <p:grpSp>
        <p:nvGrpSpPr>
          <p:cNvPr id="8" name="Groupe 36">
            <a:extLst>
              <a:ext uri="{FF2B5EF4-FFF2-40B4-BE49-F238E27FC236}">
                <a16:creationId xmlns:a16="http://schemas.microsoft.com/office/drawing/2014/main" id="{926CB61D-6677-51F9-2BD6-F8A0F1BF9021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50C3FD-28B5-827C-0FCF-4D206B1D3E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A6F704-3EC6-B3D9-B52E-2F0C82390B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Restrient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11" name="Connecteur droit 30">
              <a:extLst>
                <a:ext uri="{FF2B5EF4-FFF2-40B4-BE49-F238E27FC236}">
                  <a16:creationId xmlns:a16="http://schemas.microsoft.com/office/drawing/2014/main" id="{C2C73B8C-26DB-53FC-9455-208F3BE3C2CF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696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ordinateur, personne, ordinateur portable, intérieur&#10;&#10;Description générée automatiquement">
            <a:extLst>
              <a:ext uri="{FF2B5EF4-FFF2-40B4-BE49-F238E27FC236}">
                <a16:creationId xmlns:a16="http://schemas.microsoft.com/office/drawing/2014/main" id="{08A34699-E0C1-6476-A56F-999B1B396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0529969" cy="6903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09F510-1A37-43AF-4805-BDAD21555F2E}"/>
              </a:ext>
            </a:extLst>
          </p:cNvPr>
          <p:cNvSpPr/>
          <p:nvPr userDrawn="1"/>
        </p:nvSpPr>
        <p:spPr>
          <a:xfrm>
            <a:off x="-1" y="0"/>
            <a:ext cx="12192001" cy="6903067"/>
          </a:xfrm>
          <a:prstGeom prst="rect">
            <a:avLst/>
          </a:prstGeom>
          <a:gradFill flip="none" rotWithShape="1">
            <a:gsLst>
              <a:gs pos="0">
                <a:srgbClr val="007DC5"/>
              </a:gs>
              <a:gs pos="52000">
                <a:srgbClr val="4B2882"/>
              </a:gs>
              <a:gs pos="96000">
                <a:srgbClr val="4B2882">
                  <a:alpha val="6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B4CAD8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9528798-4465-52B5-7E05-08EDBB032CB6}"/>
              </a:ext>
            </a:extLst>
          </p:cNvPr>
          <p:cNvGrpSpPr/>
          <p:nvPr userDrawn="1"/>
        </p:nvGrpSpPr>
        <p:grpSpPr>
          <a:xfrm rot="1359912" flipH="1">
            <a:off x="-215549" y="4495341"/>
            <a:ext cx="3549863" cy="3458120"/>
            <a:chOff x="8386765" y="3077044"/>
            <a:chExt cx="4509657" cy="447848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25599D-2915-A784-8BF2-3B12C42501BB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 cap="flat" cmpd="sng" algn="ctr">
              <a:gradFill>
                <a:gsLst>
                  <a:gs pos="0">
                    <a:srgbClr val="B4CAD8"/>
                  </a:gs>
                  <a:gs pos="76000">
                    <a:srgbClr val="009CBC">
                      <a:alpha val="0"/>
                    </a:srgbClr>
                  </a:gs>
                  <a:gs pos="12000">
                    <a:srgbClr val="B4CAD8"/>
                  </a:gs>
                  <a:gs pos="100000">
                    <a:srgbClr val="B4CAD8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7469C4-B8A9-C5B2-B4F4-653B2F354BA6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 cap="flat" cmpd="sng" algn="ctr">
              <a:gradFill>
                <a:gsLst>
                  <a:gs pos="0">
                    <a:srgbClr val="FFFFFF"/>
                  </a:gs>
                  <a:gs pos="76000">
                    <a:srgbClr val="FFFFFF">
                      <a:alpha val="0"/>
                    </a:srgbClr>
                  </a:gs>
                  <a:gs pos="12000">
                    <a:srgbClr val="FFFFFF"/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Titre 9">
            <a:extLst>
              <a:ext uri="{FF2B5EF4-FFF2-40B4-BE49-F238E27FC236}">
                <a16:creationId xmlns:a16="http://schemas.microsoft.com/office/drawing/2014/main" id="{5C346FCF-AB4B-316B-5B0F-50236C63A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7971" y="3116895"/>
            <a:ext cx="5993354" cy="764424"/>
          </a:xfrm>
          <a:prstGeom prst="rect">
            <a:avLst/>
          </a:prstGeom>
        </p:spPr>
        <p:txBody>
          <a:bodyPr/>
          <a:lstStyle>
            <a:lvl1pPr algn="ctr">
              <a:defRPr sz="55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r>
              <a:rPr lang="fr-FR"/>
              <a:t>TITRE CHAPITRE</a:t>
            </a:r>
          </a:p>
        </p:txBody>
      </p:sp>
      <p:pic>
        <p:nvPicPr>
          <p:cNvPr id="6" name="Graphique 3">
            <a:extLst>
              <a:ext uri="{FF2B5EF4-FFF2-40B4-BE49-F238E27FC236}">
                <a16:creationId xmlns:a16="http://schemas.microsoft.com/office/drawing/2014/main" id="{C0570F1C-9369-0904-975A-14501BC5C0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607" y="6476409"/>
            <a:ext cx="1952684" cy="228008"/>
          </a:xfrm>
          <a:prstGeom prst="rect">
            <a:avLst/>
          </a:prstGeom>
        </p:spPr>
      </p:pic>
      <p:grpSp>
        <p:nvGrpSpPr>
          <p:cNvPr id="7" name="Groupe 36">
            <a:extLst>
              <a:ext uri="{FF2B5EF4-FFF2-40B4-BE49-F238E27FC236}">
                <a16:creationId xmlns:a16="http://schemas.microsoft.com/office/drawing/2014/main" id="{2F3E5320-810A-6EDB-276C-1F4546747F00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1DD3BC-65FC-EC7C-F201-F840B935E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C82644-80E8-472B-CB95-A1A1C7EAB3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Restrient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16" name="Connecteur droit 30">
              <a:extLst>
                <a:ext uri="{FF2B5EF4-FFF2-40B4-BE49-F238E27FC236}">
                  <a16:creationId xmlns:a16="http://schemas.microsoft.com/office/drawing/2014/main" id="{5BC606CC-75D0-461C-2ADC-C19DC205F78E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386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espace, violette, capture d’écran, bleu&#10;&#10;Description générée automatiquement">
            <a:extLst>
              <a:ext uri="{FF2B5EF4-FFF2-40B4-BE49-F238E27FC236}">
                <a16:creationId xmlns:a16="http://schemas.microsoft.com/office/drawing/2014/main" id="{3E7EDE90-A499-E613-14CA-5C24AD3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227940" cy="70115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F2E269-1DEC-FBE3-DDB8-9C56CF8064FF}"/>
              </a:ext>
            </a:extLst>
          </p:cNvPr>
          <p:cNvSpPr/>
          <p:nvPr userDrawn="1"/>
        </p:nvSpPr>
        <p:spPr>
          <a:xfrm>
            <a:off x="0" y="0"/>
            <a:ext cx="12227940" cy="7011582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50000">
                <a:srgbClr val="4B2882">
                  <a:alpha val="72000"/>
                </a:srgbClr>
              </a:gs>
              <a:gs pos="96000">
                <a:srgbClr val="4B2882">
                  <a:alpha val="6470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84DFF8EB-C6F3-B8D9-8365-7777CA611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9932" y="2997958"/>
            <a:ext cx="6686868" cy="10156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spc="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 CHAPITRE</a:t>
            </a:r>
          </a:p>
        </p:txBody>
      </p:sp>
      <p:pic>
        <p:nvPicPr>
          <p:cNvPr id="15" name="Graphique 3">
            <a:extLst>
              <a:ext uri="{FF2B5EF4-FFF2-40B4-BE49-F238E27FC236}">
                <a16:creationId xmlns:a16="http://schemas.microsoft.com/office/drawing/2014/main" id="{61CAD95A-58DD-B2C8-B605-FB8BD0C4EA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607" y="6476409"/>
            <a:ext cx="1952684" cy="228008"/>
          </a:xfrm>
          <a:prstGeom prst="rect">
            <a:avLst/>
          </a:prstGeom>
        </p:spPr>
      </p:pic>
      <p:grpSp>
        <p:nvGrpSpPr>
          <p:cNvPr id="7" name="Groupe 36">
            <a:extLst>
              <a:ext uri="{FF2B5EF4-FFF2-40B4-BE49-F238E27FC236}">
                <a16:creationId xmlns:a16="http://schemas.microsoft.com/office/drawing/2014/main" id="{7E76789E-03A6-1226-91AB-299E0B827143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B875FC-E377-BA84-C633-5EA536C6515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A0E423D-772B-D5F2-B7D8-925E72A265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Restrient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12" name="Connecteur droit 30">
              <a:extLst>
                <a:ext uri="{FF2B5EF4-FFF2-40B4-BE49-F238E27FC236}">
                  <a16:creationId xmlns:a16="http://schemas.microsoft.com/office/drawing/2014/main" id="{146A0D5E-852C-8732-0EF2-3B6190FC98D3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02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ppareils électroniques, Ingénierie électronique, Console de mixage, circuit&#10;&#10;Le contenu généré par l’IA peut être incorrect.">
            <a:extLst>
              <a:ext uri="{FF2B5EF4-FFF2-40B4-BE49-F238E27FC236}">
                <a16:creationId xmlns:a16="http://schemas.microsoft.com/office/drawing/2014/main" id="{F980F03F-6BE7-A88F-FBB5-A1A4E6DC5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F7B02B-C528-5258-8D01-18DDC7C4680C}"/>
              </a:ext>
            </a:extLst>
          </p:cNvPr>
          <p:cNvSpPr/>
          <p:nvPr userDrawn="1"/>
        </p:nvSpPr>
        <p:spPr>
          <a:xfrm>
            <a:off x="-70" y="0"/>
            <a:ext cx="12192070" cy="6858000"/>
          </a:xfrm>
          <a:prstGeom prst="rect">
            <a:avLst/>
          </a:prstGeom>
          <a:gradFill flip="none" rotWithShape="1">
            <a:gsLst>
              <a:gs pos="0">
                <a:srgbClr val="009CBC">
                  <a:alpha val="91000"/>
                </a:srgbClr>
              </a:gs>
              <a:gs pos="47000">
                <a:srgbClr val="4B2882">
                  <a:alpha val="94000"/>
                </a:srgbClr>
              </a:gs>
              <a:gs pos="96000">
                <a:srgbClr val="4B2882">
                  <a:alpha val="5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A6B046D-0D2F-6D5D-8E30-21746A2EF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CC19C5E4-DBB7-6856-4919-AB26523187B1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7B330-4388-CFF0-0C8C-6EE39207D1FB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695192-D3C0-A0E8-55AA-253F5664B94A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A5268CA-76C7-2637-92BA-844AD1BA1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5AEFC4EA-335A-AE3E-C808-E30D6014E7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EC85F7E0-2442-3DFC-65A0-DFEA6B0F5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6C89F396-0A9D-4AE2-2D66-62BE600021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CC9DF83B-7178-DFFA-BBAD-A5F06D02164A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6FB79F-4E44-5D32-D162-7BD64C3737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CF148B-D316-7891-EE7F-A6E3011BA2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05B384A3-EA33-0E6D-D97B-4BA8708134BB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835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, Magenta, léger, laser&#10;&#10;Le contenu généré par l’IA peut être incorrect.">
            <a:extLst>
              <a:ext uri="{FF2B5EF4-FFF2-40B4-BE49-F238E27FC236}">
                <a16:creationId xmlns:a16="http://schemas.microsoft.com/office/drawing/2014/main" id="{065AF4D6-7A3B-E9D4-6F81-85E14AEC8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45201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A0FFE8-1EF4-0D43-A467-04DFC3F5FE05}"/>
              </a:ext>
            </a:extLst>
          </p:cNvPr>
          <p:cNvSpPr/>
          <p:nvPr userDrawn="1"/>
        </p:nvSpPr>
        <p:spPr>
          <a:xfrm>
            <a:off x="0" y="0"/>
            <a:ext cx="12245131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5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099F5BA4-8138-2D57-36B7-E4FB68C3B1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A7B42B9-4E67-4878-7360-B4A24CE4FCCB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EA756B-93BB-2329-8350-1082134DE338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958CF4-4CDC-3FCD-73D8-BAAD33A69164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AD420992-821C-DE47-F191-F4B657673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23CC43DB-3A76-BEE4-652E-7923E6FBB2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2238860-DFBD-4569-96C9-AC657BED2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79098B23-45BA-DE09-283E-466E1703049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3BDE8EDE-743B-25FB-6628-0D1A150D9F17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0B493F-9F12-DF4B-FBBD-4BB3184B9F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B5E61E6-6056-074E-FD41-1C7A1209BB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D156714F-7ED3-DDBD-C4AF-B915A9AEACAE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212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usine, intérieur, art&#10;&#10;Le contenu généré par l’IA peut être incorrect.">
            <a:extLst>
              <a:ext uri="{FF2B5EF4-FFF2-40B4-BE49-F238E27FC236}">
                <a16:creationId xmlns:a16="http://schemas.microsoft.com/office/drawing/2014/main" id="{40AF277D-9533-9829-5C41-F614216DE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08441" cy="6852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CD4CB6-5017-A108-534B-06BFECEA7FE6}"/>
              </a:ext>
            </a:extLst>
          </p:cNvPr>
          <p:cNvSpPr/>
          <p:nvPr userDrawn="1"/>
        </p:nvSpPr>
        <p:spPr>
          <a:xfrm>
            <a:off x="-1" y="5010"/>
            <a:ext cx="12208441" cy="685299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5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E49394C6-4721-1CAD-D3ED-776DD5BE34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7B2F0594-08BE-CF82-CBDA-77728DFF5FDF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E859D9-4366-0AB7-D0C4-B748A5E74819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F9F0F2-5854-62B3-AA6F-BC1CE837633A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4A7ACA95-B109-03C0-D723-48EC76BA2D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3BAE6C66-7993-A67C-2E67-98EF338CEB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43A8631-E966-8C34-0287-13D66F0201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52D6D6F0-9583-A41B-22B9-AC83671373D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A3A798D0-0738-81E5-9808-1DADE37C8DBB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719737-7E6C-9060-AFA2-910BF7525B1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BA609E-AB7F-B8E0-B94B-9A5B7A25CC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A0063FD5-2ABB-267D-04CC-6DFF7D918F07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60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léger, Caractère coloré, circuit, intérieur&#10;&#10;Le contenu généré par l’IA peut être incorrect.">
            <a:extLst>
              <a:ext uri="{FF2B5EF4-FFF2-40B4-BE49-F238E27FC236}">
                <a16:creationId xmlns:a16="http://schemas.microsoft.com/office/drawing/2014/main" id="{F730243C-2F2D-5540-9C53-A7EDA036B3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0FEEFD-37D1-5788-F434-5DB83D65394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53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B70AD72D-C258-3768-DD5A-2CB3C419CD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6F477D2-28F2-9FDC-E2D1-D49F93950FD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D945ED-7AF3-CEC1-7351-5236B984C8AE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774A8C-EC66-5494-D450-7B30409D3D5A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C03AB555-53D4-C1D6-C86F-8D5A9330DB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5A7C08B1-68A2-DA52-ADCC-BC952AA8B1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D37375E-913A-319D-DE63-4CC986A22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77019C23-819B-D968-036A-EF9555EE0E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E9EE8B58-3FCF-7623-EF26-777B71A0B03E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FCCF00-299B-A0C0-5348-CA3787B1F0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3AE6254-288C-065D-ADC5-404F5B5CEDC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11B53ADA-9632-69F6-A2BE-C155EEAE8988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14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personne, intérieur, ordinateur&#10;&#10;Le contenu généré par l’IA peut être incorrect.">
            <a:extLst>
              <a:ext uri="{FF2B5EF4-FFF2-40B4-BE49-F238E27FC236}">
                <a16:creationId xmlns:a16="http://schemas.microsoft.com/office/drawing/2014/main" id="{4FDC1C98-B565-A0AF-E9E7-2D29DBEF9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3" y="0"/>
            <a:ext cx="1219943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1B71D2-EAD6-C4C2-0F82-B72FAFE1DC26}"/>
              </a:ext>
            </a:extLst>
          </p:cNvPr>
          <p:cNvSpPr/>
          <p:nvPr userDrawn="1"/>
        </p:nvSpPr>
        <p:spPr>
          <a:xfrm>
            <a:off x="-7433" y="0"/>
            <a:ext cx="12222281" cy="6858000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5FAA606-AE4E-1B79-CEAB-5927E1EA61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FD9763DA-BC55-0FF5-9724-3B2BF2DAEFAA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A1D8F17-2CE3-CFEF-1E47-3EBE2F9CD961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0C4050-C27C-70D8-09FB-AA506B04B6A4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9BD91A98-B5B2-0E5F-4303-A2007BAED7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8578FF1A-B59E-A6DF-384E-9CB13C96D1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64F0A2D7-4D20-39A1-B548-6095131D1D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9" name="Espace réservé du contenu 16">
            <a:extLst>
              <a:ext uri="{FF2B5EF4-FFF2-40B4-BE49-F238E27FC236}">
                <a16:creationId xmlns:a16="http://schemas.microsoft.com/office/drawing/2014/main" id="{1ADCDB51-B806-1751-C4EB-D252AB8BFE9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0" name="Groupe 36">
            <a:extLst>
              <a:ext uri="{FF2B5EF4-FFF2-40B4-BE49-F238E27FC236}">
                <a16:creationId xmlns:a16="http://schemas.microsoft.com/office/drawing/2014/main" id="{B040A020-3647-8433-B935-927C4ECFD932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BB7397F-9CCF-9EB0-C6B9-AD8A07C1B9A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EB0320-57A1-3016-CAC0-ACCB428B03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3" name="Connecteur droit 30">
              <a:extLst>
                <a:ext uri="{FF2B5EF4-FFF2-40B4-BE49-F238E27FC236}">
                  <a16:creationId xmlns:a16="http://schemas.microsoft.com/office/drawing/2014/main" id="{3EE9E830-4FA8-9E5F-2929-3533CAD5EA02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93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EEE6F5-661D-449B-8EFF-B6404F1AF3B3}"/>
              </a:ext>
            </a:extLst>
          </p:cNvPr>
          <p:cNvSpPr/>
          <p:nvPr userDrawn="1"/>
        </p:nvSpPr>
        <p:spPr>
          <a:xfrm>
            <a:off x="0" y="-14396"/>
            <a:ext cx="12192000" cy="6872396"/>
          </a:xfrm>
          <a:prstGeom prst="rect">
            <a:avLst/>
          </a:prstGeom>
          <a:solidFill>
            <a:srgbClr val="6433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ordinateur, ordinateur portable, Appareils électroniques, clavier&#10;&#10;Le contenu généré par l’IA peut être incorrect.">
            <a:extLst>
              <a:ext uri="{FF2B5EF4-FFF2-40B4-BE49-F238E27FC236}">
                <a16:creationId xmlns:a16="http://schemas.microsoft.com/office/drawing/2014/main" id="{055D6F7B-868E-C365-E6FA-65700B4D60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33" y="0"/>
            <a:ext cx="7248206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1" y="-14396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182E147C-26A8-1C9E-81E0-47555A7C49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38E9267-5DDB-5A7F-2CD8-D1EBC77CE8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B0EC151B-BCCE-E2DC-3E97-40709ECE35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5B79DBB2-ADED-D4BE-1304-4765B5DC772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1" name="Groupe 36">
            <a:extLst>
              <a:ext uri="{FF2B5EF4-FFF2-40B4-BE49-F238E27FC236}">
                <a16:creationId xmlns:a16="http://schemas.microsoft.com/office/drawing/2014/main" id="{6C03EF3D-8676-DB44-2183-875181919ED1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07225C-E2D5-6212-9C06-F147394559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3725AE-E161-EB61-0896-C982CAEA177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4722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Connecteur droit 30">
              <a:extLst>
                <a:ext uri="{FF2B5EF4-FFF2-40B4-BE49-F238E27FC236}">
                  <a16:creationId xmlns:a16="http://schemas.microsoft.com/office/drawing/2014/main" id="{883F4A49-A87B-4F7E-33F3-81BF4929ECD9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330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BEEE6F5-661D-449B-8EFF-B6404F1AF3B3}"/>
              </a:ext>
            </a:extLst>
          </p:cNvPr>
          <p:cNvSpPr/>
          <p:nvPr userDrawn="1"/>
        </p:nvSpPr>
        <p:spPr>
          <a:xfrm>
            <a:off x="0" y="-7198"/>
            <a:ext cx="12192000" cy="6872396"/>
          </a:xfrm>
          <a:prstGeom prst="rect">
            <a:avLst/>
          </a:prstGeom>
          <a:solidFill>
            <a:srgbClr val="130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capture d’écran, cercle, léger&#10;&#10;Le contenu généré par l’IA peut être incorrect.">
            <a:extLst>
              <a:ext uri="{FF2B5EF4-FFF2-40B4-BE49-F238E27FC236}">
                <a16:creationId xmlns:a16="http://schemas.microsoft.com/office/drawing/2014/main" id="{9C9BBA40-C232-A348-9B61-5CEC24B922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94"/>
            <a:ext cx="8889373" cy="6858000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84AA64-DBBC-63BA-01AE-1099BB8A5D4D}"/>
              </a:ext>
            </a:extLst>
          </p:cNvPr>
          <p:cNvSpPr/>
          <p:nvPr userDrawn="1"/>
        </p:nvSpPr>
        <p:spPr>
          <a:xfrm>
            <a:off x="1" y="-7198"/>
            <a:ext cx="12192000" cy="6872396"/>
          </a:xfrm>
          <a:prstGeom prst="rect">
            <a:avLst/>
          </a:prstGeom>
          <a:gradFill flip="none" rotWithShape="1">
            <a:gsLst>
              <a:gs pos="0">
                <a:srgbClr val="009CBC"/>
              </a:gs>
              <a:gs pos="48000">
                <a:srgbClr val="4B2882">
                  <a:alpha val="84000"/>
                </a:srgbClr>
              </a:gs>
              <a:gs pos="96000">
                <a:srgbClr val="4B2882">
                  <a:alpha val="61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74543CB7-58BF-D30F-7E9E-A952C3D0F6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7538" y="6476998"/>
            <a:ext cx="1387085" cy="16196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89D41E03-EBB3-718B-0172-2515EF13F68C}"/>
              </a:ext>
            </a:extLst>
          </p:cNvPr>
          <p:cNvGrpSpPr/>
          <p:nvPr userDrawn="1"/>
        </p:nvGrpSpPr>
        <p:grpSpPr>
          <a:xfrm rot="1359912" flipH="1">
            <a:off x="-215548" y="4468562"/>
            <a:ext cx="3549863" cy="3458120"/>
            <a:chOff x="8386765" y="3077044"/>
            <a:chExt cx="4509657" cy="447848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24D3DA-567E-3A1B-68E7-35DB053C0E10}"/>
                </a:ext>
              </a:extLst>
            </p:cNvPr>
            <p:cNvSpPr/>
            <p:nvPr/>
          </p:nvSpPr>
          <p:spPr>
            <a:xfrm>
              <a:off x="8386765" y="3077044"/>
              <a:ext cx="3699164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accent5"/>
                  </a:gs>
                  <a:gs pos="76000">
                    <a:srgbClr val="009CBC">
                      <a:alpha val="0"/>
                    </a:srgbClr>
                  </a:gs>
                  <a:gs pos="12000">
                    <a:schemeClr val="accent5"/>
                  </a:gs>
                  <a:gs pos="100000">
                    <a:schemeClr val="accent5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2FB710-E2EC-5640-6B78-753F85F062C7}"/>
                </a:ext>
              </a:extLst>
            </p:cNvPr>
            <p:cNvSpPr/>
            <p:nvPr/>
          </p:nvSpPr>
          <p:spPr>
            <a:xfrm>
              <a:off x="9197257" y="3856362"/>
              <a:ext cx="3699165" cy="3699164"/>
            </a:xfrm>
            <a:prstGeom prst="rect">
              <a:avLst/>
            </a:prstGeom>
            <a:noFill/>
            <a:ln w="368300">
              <a:gradFill>
                <a:gsLst>
                  <a:gs pos="0">
                    <a:schemeClr val="bg2"/>
                  </a:gs>
                  <a:gs pos="76000">
                    <a:schemeClr val="bg2">
                      <a:alpha val="0"/>
                    </a:schemeClr>
                  </a:gs>
                  <a:gs pos="12000">
                    <a:schemeClr val="bg2"/>
                  </a:gs>
                  <a:gs pos="100000">
                    <a:schemeClr val="bg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B4CAD8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47466DA8-F74B-151C-6E30-DF106C6424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9803" y="1811339"/>
            <a:ext cx="4202112" cy="1015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spc="300">
                <a:solidFill>
                  <a:schemeClr val="bg1"/>
                </a:solidFill>
                <a:latin typeface="Aptos Black" panose="020B0004020202020204" pitchFamily="34" charset="0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7838DCE-74B6-79F9-CE4B-F43D6C307F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9803" y="2931545"/>
            <a:ext cx="4202112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9FFBA4A7-7276-FD40-E80D-CB4C2A12B6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9802" y="3453194"/>
            <a:ext cx="2820987" cy="329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spc="300">
                <a:solidFill>
                  <a:schemeClr val="bg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r-FR"/>
              <a:t>Date :</a:t>
            </a:r>
          </a:p>
        </p:txBody>
      </p:sp>
      <p:sp>
        <p:nvSpPr>
          <p:cNvPr id="16" name="Espace réservé du contenu 16">
            <a:extLst>
              <a:ext uri="{FF2B5EF4-FFF2-40B4-BE49-F238E27FC236}">
                <a16:creationId xmlns:a16="http://schemas.microsoft.com/office/drawing/2014/main" id="{5BD9C85A-07A7-623C-C315-0B85D5389FA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40438" y="3965055"/>
            <a:ext cx="2820987" cy="158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Ajoutez le logo client</a:t>
            </a:r>
          </a:p>
        </p:txBody>
      </p:sp>
      <p:grpSp>
        <p:nvGrpSpPr>
          <p:cNvPr id="21" name="Groupe 36">
            <a:extLst>
              <a:ext uri="{FF2B5EF4-FFF2-40B4-BE49-F238E27FC236}">
                <a16:creationId xmlns:a16="http://schemas.microsoft.com/office/drawing/2014/main" id="{7D0F79B4-767C-EAF6-8C7C-67F53BA8DAA9}"/>
              </a:ext>
            </a:extLst>
          </p:cNvPr>
          <p:cNvGrpSpPr/>
          <p:nvPr userDrawn="1"/>
        </p:nvGrpSpPr>
        <p:grpSpPr>
          <a:xfrm>
            <a:off x="4287378" y="6526487"/>
            <a:ext cx="3867669" cy="211203"/>
            <a:chOff x="4300696" y="6537373"/>
            <a:chExt cx="3867669" cy="21120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37E35C-A60B-C86F-1243-3061D15993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90459" y="6537373"/>
              <a:ext cx="1977906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fr-FR" sz="900" b="0" i="0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©</a:t>
              </a:r>
              <a:r>
                <a:rPr kumimoji="0" lang="en-GB" altLang="fr-FR" sz="900" b="0" i="1" u="none" strike="noStrike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 Scalian 2025. </a:t>
              </a:r>
              <a:r>
                <a:rPr kumimoji="0" lang="fr-FR" altLang="fr-FR" sz="900" b="0" i="1" u="none" strike="noStrike" kern="1200" cap="none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latin typeface="Aptos Light" panose="020B0004020202020204" pitchFamily="34" charset="0"/>
                  <a:ea typeface="Calibri" pitchFamily="34" charset="0"/>
                  <a:cs typeface="Times New Roman" pitchFamily="18" charset="0"/>
                </a:rPr>
                <a:t>Tous droits réservés.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Aptos Light" panose="020B0004020202020204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BF537EB-2E5A-926D-788E-406AB35B53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00696" y="6537373"/>
              <a:ext cx="1858448" cy="211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36000" tIns="36000" rIns="36000" bIns="3600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900" i="1">
                  <a:solidFill>
                    <a:schemeClr val="bg1"/>
                  </a:solidFill>
                </a:rPr>
                <a:t>Classification du document : Restreint </a:t>
              </a:r>
              <a:endParaRPr kumimoji="0" lang="en-GB" altLang="fr-FR" sz="18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24" name="Connecteur droit 30">
              <a:extLst>
                <a:ext uri="{FF2B5EF4-FFF2-40B4-BE49-F238E27FC236}">
                  <a16:creationId xmlns:a16="http://schemas.microsoft.com/office/drawing/2014/main" id="{718F1531-8365-4D5E-99C3-88769A41283B}"/>
                </a:ext>
              </a:extLst>
            </p:cNvPr>
            <p:cNvCxnSpPr/>
            <p:nvPr userDrawn="1"/>
          </p:nvCxnSpPr>
          <p:spPr>
            <a:xfrm>
              <a:off x="6145787" y="6563066"/>
              <a:ext cx="0" cy="14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368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A9FCCD1A-E008-41A3-BF0A-F75BC189F7BB}"/>
              </a:ext>
            </a:extLst>
          </p:cNvPr>
          <p:cNvSpPr txBox="1">
            <a:spLocks/>
          </p:cNvSpPr>
          <p:nvPr userDrawn="1"/>
        </p:nvSpPr>
        <p:spPr>
          <a:xfrm>
            <a:off x="9428094" y="64844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4B288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89D320-467E-4FF7-9F01-280B13BEA3C6}" type="slidenum">
              <a:rPr lang="fr-FR" sz="900" smtClean="0"/>
              <a:pPr/>
              <a:t>‹#›</a:t>
            </a:fld>
            <a:endParaRPr lang="fr-FR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FC2583-F918-8949-4BCD-EF19D9548E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66379" y="6692289"/>
            <a:ext cx="1662882" cy="19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i="1">
                <a:solidFill>
                  <a:schemeClr val="tx1">
                    <a:lumMod val="50000"/>
                    <a:lumOff val="50000"/>
                  </a:schemeClr>
                </a:solidFill>
              </a:rPr>
              <a:t>Classification du document : </a:t>
            </a:r>
            <a:r>
              <a:rPr kumimoji="0" lang="en-GB" altLang="fr-FR" sz="800" b="0" i="1" u="none" strike="noStrike" cap="none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Restreint</a:t>
            </a:r>
            <a:endParaRPr kumimoji="0" lang="en-GB" altLang="fr-FR" sz="1600" b="0" i="0" u="none" strike="noStrike" cap="none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55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11" r:id="rId14"/>
    <p:sldLayoutId id="2147483726" r:id="rId15"/>
    <p:sldLayoutId id="2147483712" r:id="rId16"/>
    <p:sldLayoutId id="2147483696" r:id="rId17"/>
    <p:sldLayoutId id="2147483727" r:id="rId18"/>
    <p:sldLayoutId id="2147483728" r:id="rId19"/>
    <p:sldLayoutId id="2147483729" r:id="rId20"/>
    <p:sldLayoutId id="2147483730" r:id="rId21"/>
    <p:sldLayoutId id="2147483716" r:id="rId22"/>
    <p:sldLayoutId id="2147483717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2C42E-7AAC-1E03-F205-6BC4A67A9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5D06D6F-DF31-B818-1834-AD9ABF454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9330" y="1928364"/>
            <a:ext cx="7123914" cy="871985"/>
          </a:xfrm>
        </p:spPr>
        <p:txBody>
          <a:bodyPr lIns="91440" tIns="45720" rIns="91440" bIns="45720" anchor="t"/>
          <a:lstStyle/>
          <a:p>
            <a:r>
              <a:rPr lang="fr-FR" sz="4000" dirty="0"/>
              <a:t>ACV (Life Cycle </a:t>
            </a:r>
            <a:r>
              <a:rPr lang="fr-FR" sz="4000" dirty="0" err="1"/>
              <a:t>Assesment</a:t>
            </a:r>
            <a:r>
              <a:rPr lang="fr-FR" sz="4000" dirty="0"/>
              <a:t>) du Système de Détection Interférométrique LISA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1D28F5-D3A6-F9BE-3F85-5736ED422B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30" y="3741511"/>
            <a:ext cx="4202112" cy="329967"/>
          </a:xfrm>
        </p:spPr>
        <p:txBody>
          <a:bodyPr/>
          <a:lstStyle/>
          <a:p>
            <a:r>
              <a:rPr lang="fr-FR"/>
              <a:t>Réunion de restitution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37526-2FD9-D502-B91F-FB902E497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69330" y="4186619"/>
            <a:ext cx="2820987" cy="329967"/>
          </a:xfrm>
        </p:spPr>
        <p:txBody>
          <a:bodyPr/>
          <a:lstStyle/>
          <a:p>
            <a:r>
              <a:rPr lang="fr-FR"/>
              <a:t>24/03/2026</a:t>
            </a:r>
          </a:p>
        </p:txBody>
      </p:sp>
      <p:pic>
        <p:nvPicPr>
          <p:cNvPr id="7" name="Image 6" descr="Une image contenant Police, Graphique, logo, symbole&#10;&#10;Le contenu généré par l’IA peut être incorrect.">
            <a:extLst>
              <a:ext uri="{FF2B5EF4-FFF2-40B4-BE49-F238E27FC236}">
                <a16:creationId xmlns:a16="http://schemas.microsoft.com/office/drawing/2014/main" id="{9FA34E15-80F2-8451-AF8C-6F293B88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14" y="2390783"/>
            <a:ext cx="3757009" cy="128159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53E2A01-B0FD-3056-0937-96813E0B3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972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6D29A-A0C7-A116-C53C-133A5913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306C47-2F37-0145-F72F-998024A454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Résultats pondérés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0BCB7F-28C4-F3EC-0D58-601927D15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Résultats par indicateur d’impact – Niveau LISA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E9606E6-9DD3-0CA0-0521-2EED6A69D906}"/>
              </a:ext>
            </a:extLst>
          </p:cNvPr>
          <p:cNvSpPr/>
          <p:nvPr/>
        </p:nvSpPr>
        <p:spPr>
          <a:xfrm>
            <a:off x="6016751" y="1565218"/>
            <a:ext cx="5916169" cy="46776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Détails des principaux contributeurs aux 3 indicateurs les plus </a:t>
            </a:r>
            <a:r>
              <a:rPr lang="fr-FR" sz="1600" dirty="0" err="1">
                <a:solidFill>
                  <a:schemeClr val="tx1"/>
                </a:solidFill>
              </a:rPr>
              <a:t>impactants</a:t>
            </a:r>
            <a:r>
              <a:rPr lang="fr-FR" sz="1600" dirty="0">
                <a:solidFill>
                  <a:schemeClr val="tx1"/>
                </a:solidFill>
              </a:rPr>
              <a:t> (</a:t>
            </a:r>
            <a:r>
              <a:rPr lang="fr-FR" sz="1600" b="1" dirty="0">
                <a:solidFill>
                  <a:schemeClr val="tx1"/>
                </a:solidFill>
              </a:rPr>
              <a:t>66% </a:t>
            </a:r>
            <a:r>
              <a:rPr lang="fr-FR" sz="1600" dirty="0">
                <a:solidFill>
                  <a:schemeClr val="tx1"/>
                </a:solidFill>
              </a:rPr>
              <a:t>de l’impact global).</a:t>
            </a:r>
            <a:endParaRPr lang="fr-FR" sz="1400" i="1" dirty="0">
              <a:solidFill>
                <a:schemeClr val="tx1"/>
              </a:solidFill>
            </a:endParaRPr>
          </a:p>
          <a:p>
            <a:endParaRPr lang="fr-FR" sz="14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</a:rPr>
              <a:t>Utilisation des ressources fossiles (26%)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Consommation de la salle blanche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43%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  <a:endParaRPr lang="fr-FR" sz="16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Structure CMM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11%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ETP CNES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8%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FR" sz="16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sym typeface="Wingdings" panose="05000000000000000000" pitchFamily="2" charset="2"/>
              </a:rPr>
              <a:t>Utilisation des ressources minérales et métalliques (22%)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Consommation de la salle blanche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15%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CCU</a:t>
            </a:r>
            <a:r>
              <a:rPr lang="fr-FR" sz="1100" i="1" dirty="0">
                <a:solidFill>
                  <a:prstClr val="black"/>
                </a:solidFill>
                <a:sym typeface="Wingdings" panose="05000000000000000000" pitchFamily="2" charset="2"/>
              </a:rPr>
              <a:t>(TMS et BSIM)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10%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Groupe thermostaté –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8%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  <a:endParaRPr lang="fr-FR" sz="16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fr-FR" sz="11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/>
            <a:endParaRPr lang="fr-FR" sz="1100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1" dirty="0">
                <a:solidFill>
                  <a:schemeClr val="tx1"/>
                </a:solidFill>
                <a:sym typeface="Wingdings" panose="05000000000000000000" pitchFamily="2" charset="2"/>
              </a:rPr>
              <a:t>Changement climatique (16%)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Structure CMM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37%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Consommation de la salle blanche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11%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Table optique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(Vacuum </a:t>
            </a:r>
            <a:r>
              <a:rPr lang="fr-FR" sz="1100" i="1" dirty="0" err="1">
                <a:solidFill>
                  <a:schemeClr val="tx1"/>
                </a:solidFill>
                <a:sym typeface="Wingdings" panose="05000000000000000000" pitchFamily="2" charset="2"/>
              </a:rPr>
              <a:t>Chamber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fr-FR" sz="1600" i="1" dirty="0">
                <a:solidFill>
                  <a:schemeClr val="tx1"/>
                </a:solidFill>
                <a:sym typeface="Wingdings" panose="05000000000000000000" pitchFamily="2" charset="2"/>
              </a:rPr>
              <a:t>– 9% </a:t>
            </a:r>
            <a:r>
              <a:rPr lang="fr-FR" sz="1100" i="1" dirty="0">
                <a:solidFill>
                  <a:schemeClr val="tx1"/>
                </a:solidFill>
                <a:sym typeface="Wingdings" panose="05000000000000000000" pitchFamily="2" charset="2"/>
              </a:rPr>
              <a:t>de l’impact relatif</a:t>
            </a:r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9B467937-1C64-4571-A207-9FC13EA4424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593767"/>
              </p:ext>
            </p:extLst>
          </p:nvPr>
        </p:nvGraphicFramePr>
        <p:xfrm>
          <a:off x="142285" y="1524751"/>
          <a:ext cx="5760720" cy="467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687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477B98-1E66-2098-EA06-9A4213AFE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Résultats pondérés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A6FAF4-B49B-8D8E-78CA-3D0465D57B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Breakdown par système – Niveau système 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DE917C7-54A7-5C51-7134-FF8416D834AB}"/>
              </a:ext>
            </a:extLst>
          </p:cNvPr>
          <p:cNvSpPr/>
          <p:nvPr/>
        </p:nvSpPr>
        <p:spPr>
          <a:xfrm>
            <a:off x="5651675" y="2502548"/>
            <a:ext cx="5900285" cy="26912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Les </a:t>
            </a:r>
            <a:r>
              <a:rPr lang="fr-FR" sz="1600" b="1">
                <a:solidFill>
                  <a:schemeClr val="tx1"/>
                </a:solidFill>
              </a:rPr>
              <a:t>salles blanches </a:t>
            </a:r>
            <a:r>
              <a:rPr lang="fr-FR" sz="1600">
                <a:solidFill>
                  <a:schemeClr val="tx1"/>
                </a:solidFill>
              </a:rPr>
              <a:t>génèrent la plus forte contribution au niveau système avec </a:t>
            </a:r>
            <a:r>
              <a:rPr lang="fr-FR" sz="1600" b="1">
                <a:solidFill>
                  <a:schemeClr val="tx1"/>
                </a:solidFill>
              </a:rPr>
              <a:t>60% </a:t>
            </a:r>
            <a:r>
              <a:rPr lang="fr-FR" sz="1600">
                <a:solidFill>
                  <a:schemeClr val="tx1"/>
                </a:solidFill>
              </a:rPr>
              <a:t>du single score.</a:t>
            </a:r>
          </a:p>
          <a:p>
            <a:r>
              <a:rPr lang="fr-FR" sz="1600">
                <a:solidFill>
                  <a:schemeClr val="tx1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Les </a:t>
            </a:r>
            <a:r>
              <a:rPr lang="fr-FR" sz="1600" b="1">
                <a:solidFill>
                  <a:schemeClr val="tx1"/>
                </a:solidFill>
              </a:rPr>
              <a:t>Moyens de Test IDS </a:t>
            </a:r>
            <a:r>
              <a:rPr lang="fr-FR" sz="1600">
                <a:solidFill>
                  <a:schemeClr val="tx1"/>
                </a:solidFill>
              </a:rPr>
              <a:t>sont responsables de </a:t>
            </a:r>
            <a:r>
              <a:rPr lang="fr-FR" sz="1600" b="1">
                <a:solidFill>
                  <a:schemeClr val="tx1"/>
                </a:solidFill>
              </a:rPr>
              <a:t>22%</a:t>
            </a:r>
            <a:r>
              <a:rPr lang="fr-FR" sz="1600">
                <a:solidFill>
                  <a:schemeClr val="tx1"/>
                </a:solidFill>
              </a:rPr>
              <a:t> de l’impact pondéré total.</a:t>
            </a:r>
          </a:p>
          <a:p>
            <a:endParaRPr lang="fr-FR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Les besoins en </a:t>
            </a:r>
            <a:r>
              <a:rPr lang="fr-FR" sz="1600" b="1">
                <a:solidFill>
                  <a:schemeClr val="tx1"/>
                </a:solidFill>
              </a:rPr>
              <a:t>RH</a:t>
            </a:r>
            <a:r>
              <a:rPr lang="fr-FR" sz="1600">
                <a:solidFill>
                  <a:schemeClr val="tx1"/>
                </a:solidFill>
              </a:rPr>
              <a:t> (</a:t>
            </a:r>
            <a:r>
              <a:rPr lang="fr-FR" sz="1600" err="1">
                <a:solidFill>
                  <a:schemeClr val="tx1"/>
                </a:solidFill>
              </a:rPr>
              <a:t>ETPs</a:t>
            </a:r>
            <a:r>
              <a:rPr lang="fr-FR" sz="1600">
                <a:solidFill>
                  <a:schemeClr val="tx1"/>
                </a:solidFill>
              </a:rPr>
              <a:t> et déplacements) génèrent </a:t>
            </a:r>
            <a:r>
              <a:rPr lang="fr-FR" sz="1600" b="1">
                <a:solidFill>
                  <a:schemeClr val="tx1"/>
                </a:solidFill>
              </a:rPr>
              <a:t>18% </a:t>
            </a:r>
            <a:r>
              <a:rPr lang="fr-FR" sz="1600">
                <a:solidFill>
                  <a:schemeClr val="tx1"/>
                </a:solidFill>
              </a:rPr>
              <a:t>de l’impact global.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ED9D7D30-3067-E3C3-2259-6EAC1381C5B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86595205"/>
              </p:ext>
            </p:extLst>
          </p:nvPr>
        </p:nvGraphicFramePr>
        <p:xfrm>
          <a:off x="425451" y="1912938"/>
          <a:ext cx="5088382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998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A75CEB-1CB3-A3B6-D3F6-0E82A5CBA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Résultats pondérés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B69395-7FD1-6A68-6EEA-2C12190F83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Breakdown par sous-système des salles blanches et installations (60%)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6892D8C-8D3F-84C7-911A-3C90DE57829C}"/>
              </a:ext>
            </a:extLst>
          </p:cNvPr>
          <p:cNvSpPr/>
          <p:nvPr/>
        </p:nvSpPr>
        <p:spPr>
          <a:xfrm>
            <a:off x="4684467" y="1597776"/>
            <a:ext cx="7231608" cy="442762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La consommation d’</a:t>
            </a:r>
            <a:r>
              <a:rPr lang="fr-FR" sz="1600" i="1">
                <a:solidFill>
                  <a:schemeClr val="tx1"/>
                </a:solidFill>
              </a:rPr>
              <a:t>électricité (éclairage, climatisation et équipements) </a:t>
            </a:r>
            <a:r>
              <a:rPr lang="fr-FR" sz="1600">
                <a:solidFill>
                  <a:schemeClr val="tx1"/>
                </a:solidFill>
              </a:rPr>
              <a:t>est la principale source d’impact, elle représente </a:t>
            </a:r>
            <a:r>
              <a:rPr lang="fr-FR" sz="1600" b="1">
                <a:solidFill>
                  <a:schemeClr val="tx1"/>
                </a:solidFill>
              </a:rPr>
              <a:t>40% </a:t>
            </a:r>
            <a:r>
              <a:rPr lang="fr-FR" sz="1600">
                <a:solidFill>
                  <a:schemeClr val="tx1"/>
                </a:solidFill>
              </a:rPr>
              <a:t>de l’impact relatif des </a:t>
            </a:r>
            <a:r>
              <a:rPr lang="fr-FR" sz="1600" b="1">
                <a:solidFill>
                  <a:schemeClr val="tx1"/>
                </a:solidFill>
              </a:rPr>
              <a:t>salles blanches.</a:t>
            </a:r>
            <a:br>
              <a:rPr lang="fr-FR" sz="1600">
                <a:solidFill>
                  <a:schemeClr val="tx1"/>
                </a:solidFill>
              </a:rPr>
            </a:br>
            <a:r>
              <a:rPr lang="fr-FR" sz="1200" i="1">
                <a:solidFill>
                  <a:schemeClr val="tx1"/>
                </a:solidFill>
              </a:rPr>
              <a:t>Nota : Il a été considéré pour la modélisation un dataset incluant un mix électrique français pour une surface totale de 220 m</a:t>
            </a:r>
            <a:r>
              <a:rPr lang="fr-FR" sz="1200" i="1" baseline="30000">
                <a:solidFill>
                  <a:schemeClr val="tx1"/>
                </a:solidFill>
              </a:rPr>
              <a:t>2 </a:t>
            </a:r>
            <a:r>
              <a:rPr lang="fr-FR" sz="1200" i="1">
                <a:solidFill>
                  <a:schemeClr val="tx1"/>
                </a:solidFill>
              </a:rPr>
              <a:t>de salle type ISO 8 et 32 m</a:t>
            </a:r>
            <a:r>
              <a:rPr lang="fr-FR" sz="1200" i="1" baseline="30000">
                <a:solidFill>
                  <a:schemeClr val="tx1"/>
                </a:solidFill>
              </a:rPr>
              <a:t>2 </a:t>
            </a:r>
            <a:r>
              <a:rPr lang="fr-FR" sz="1200" i="1">
                <a:solidFill>
                  <a:schemeClr val="tx1"/>
                </a:solidFill>
              </a:rPr>
              <a:t>de salle type ISO5.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La « CMM »</a:t>
            </a:r>
            <a:r>
              <a:rPr lang="fr-FR" sz="1600" baseline="30000">
                <a:solidFill>
                  <a:schemeClr val="tx1"/>
                </a:solidFill>
              </a:rPr>
              <a:t>1</a:t>
            </a:r>
            <a:r>
              <a:rPr lang="fr-FR" sz="1600">
                <a:solidFill>
                  <a:schemeClr val="tx1"/>
                </a:solidFill>
              </a:rPr>
              <a:t> représente 30% de l’impact des </a:t>
            </a:r>
            <a:r>
              <a:rPr lang="fr-FR" sz="1600" b="1">
                <a:solidFill>
                  <a:schemeClr val="tx1"/>
                </a:solidFill>
              </a:rPr>
              <a:t>salles blanches</a:t>
            </a:r>
            <a:r>
              <a:rPr lang="fr-FR" sz="1600">
                <a:solidFill>
                  <a:schemeClr val="tx1"/>
                </a:solidFill>
              </a:rPr>
              <a:t>, ces impacts sont générés par la production de la </a:t>
            </a:r>
            <a:r>
              <a:rPr lang="fr-FR" sz="1600" i="1">
                <a:solidFill>
                  <a:schemeClr val="tx1"/>
                </a:solidFill>
              </a:rPr>
              <a:t>structure </a:t>
            </a:r>
            <a:r>
              <a:rPr lang="fr-FR" sz="1600">
                <a:solidFill>
                  <a:schemeClr val="tx1"/>
                </a:solidFill>
              </a:rPr>
              <a:t>du CMM.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La chambre à vide (Vacuum Chamber) est responsable de 29% de l’impact des </a:t>
            </a:r>
            <a:r>
              <a:rPr lang="fr-FR" sz="1600" b="1">
                <a:solidFill>
                  <a:schemeClr val="tx1"/>
                </a:solidFill>
              </a:rPr>
              <a:t>salles blanches</a:t>
            </a:r>
            <a:r>
              <a:rPr lang="fr-FR" sz="1600">
                <a:solidFill>
                  <a:schemeClr val="tx1"/>
                </a:solidFill>
              </a:rPr>
              <a:t> :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La 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Table optique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 génère </a:t>
            </a:r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26%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de l’impact de la « Vacuum </a:t>
            </a:r>
            <a:r>
              <a:rPr lang="fr-FR" sz="1400" err="1">
                <a:solidFill>
                  <a:schemeClr val="tx1"/>
                </a:solidFill>
                <a:sym typeface="Wingdings" panose="05000000000000000000" pitchFamily="2" charset="2"/>
              </a:rPr>
              <a:t>chamber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 », suivie par le 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Optical </a:t>
            </a:r>
            <a:r>
              <a:rPr lang="fr-FR" sz="1400" i="1" err="1">
                <a:solidFill>
                  <a:schemeClr val="tx1"/>
                </a:solidFill>
                <a:sym typeface="Wingdings" panose="05000000000000000000" pitchFamily="2" charset="2"/>
              </a:rPr>
              <a:t>vaccum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400" i="1" err="1">
                <a:solidFill>
                  <a:schemeClr val="tx1"/>
                </a:solidFill>
                <a:sym typeface="Wingdings" panose="05000000000000000000" pitchFamily="2" charset="2"/>
              </a:rPr>
              <a:t>chamber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 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(17%) et la 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Table électronique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 (14%) </a:t>
            </a:r>
            <a:r>
              <a:rPr lang="fr-FR" sz="110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–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Cet impact est notamment généré par l’aluminium utilisé comme matière première pour la production des équipements.</a:t>
            </a:r>
            <a:endParaRPr lang="fr-FR" sz="1600" i="1">
              <a:solidFill>
                <a:schemeClr val="tx1"/>
              </a:solidFill>
            </a:endParaRPr>
          </a:p>
          <a:p>
            <a:endParaRPr lang="fr-FR" sz="16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solidFill>
                  <a:schemeClr val="tx1"/>
                </a:solidFill>
              </a:rPr>
              <a:t>Le « mur soufflant » (</a:t>
            </a:r>
            <a:r>
              <a:rPr lang="fr-FR" sz="1600" err="1">
                <a:solidFill>
                  <a:schemeClr val="tx1"/>
                </a:solidFill>
              </a:rPr>
              <a:t>Blowing</a:t>
            </a:r>
            <a:r>
              <a:rPr lang="fr-FR" sz="1600">
                <a:solidFill>
                  <a:schemeClr val="tx1"/>
                </a:solidFill>
              </a:rPr>
              <a:t> </a:t>
            </a:r>
            <a:r>
              <a:rPr lang="fr-FR" sz="1600" err="1">
                <a:solidFill>
                  <a:schemeClr val="tx1"/>
                </a:solidFill>
              </a:rPr>
              <a:t>wall</a:t>
            </a:r>
            <a:r>
              <a:rPr lang="fr-FR" sz="1600">
                <a:solidFill>
                  <a:schemeClr val="tx1"/>
                </a:solidFill>
              </a:rPr>
              <a:t>) est la source d’impact </a:t>
            </a:r>
            <a:r>
              <a:rPr lang="fr-FR" sz="1600" b="1">
                <a:solidFill>
                  <a:schemeClr val="tx1"/>
                </a:solidFill>
              </a:rPr>
              <a:t>la moins importante </a:t>
            </a:r>
            <a:r>
              <a:rPr lang="fr-FR" sz="1600">
                <a:solidFill>
                  <a:schemeClr val="tx1"/>
                </a:solidFill>
              </a:rPr>
              <a:t>avec 1% de l’impact total.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892661-C4C3-516E-8C69-6B7CDC57C2BA}"/>
              </a:ext>
            </a:extLst>
          </p:cNvPr>
          <p:cNvSpPr txBox="1"/>
          <p:nvPr/>
        </p:nvSpPr>
        <p:spPr>
          <a:xfrm>
            <a:off x="5153371" y="6057366"/>
            <a:ext cx="2565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aseline="30000"/>
              <a:t>1 </a:t>
            </a:r>
            <a:r>
              <a:rPr lang="fr-FR" sz="1100" err="1"/>
              <a:t>Coordinate</a:t>
            </a:r>
            <a:r>
              <a:rPr lang="fr-FR" sz="1100"/>
              <a:t> </a:t>
            </a:r>
            <a:r>
              <a:rPr lang="fr-FR" sz="1100" err="1"/>
              <a:t>Measuring</a:t>
            </a:r>
            <a:r>
              <a:rPr lang="fr-FR" sz="1100"/>
              <a:t> Machine</a:t>
            </a:r>
            <a:endParaRPr lang="fr-FR" sz="1100" baseline="3000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7DEDA72A-D442-487B-AAFA-7CA1A57A0BB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58840236"/>
              </p:ext>
            </p:extLst>
          </p:nvPr>
        </p:nvGraphicFramePr>
        <p:xfrm>
          <a:off x="0" y="1405288"/>
          <a:ext cx="6489290" cy="5452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96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B1A9AC-6EC0-9653-EFD2-EAC1E5146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5402" y="303708"/>
            <a:ext cx="10992298" cy="575454"/>
          </a:xfrm>
        </p:spPr>
        <p:txBody>
          <a:bodyPr/>
          <a:lstStyle/>
          <a:p>
            <a:r>
              <a:rPr lang="fr-FR"/>
              <a:t>Résultats pondérés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4E4648-F338-40E8-C067-95B92CFA01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02" y="884848"/>
            <a:ext cx="10991850" cy="461962"/>
          </a:xfrm>
        </p:spPr>
        <p:txBody>
          <a:bodyPr/>
          <a:lstStyle/>
          <a:p>
            <a:r>
              <a:rPr lang="fr-FR"/>
              <a:t>Breakdown par sous-système des Moyens de Test IDS (22%)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FAD1869-145E-9E58-29EF-656700856743}"/>
              </a:ext>
            </a:extLst>
          </p:cNvPr>
          <p:cNvSpPr/>
          <p:nvPr/>
        </p:nvSpPr>
        <p:spPr>
          <a:xfrm>
            <a:off x="5303520" y="2019469"/>
            <a:ext cx="6687291" cy="3185961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2 sous-systèmes des </a:t>
            </a:r>
            <a:r>
              <a:rPr lang="fr-FR" sz="1400" b="1" dirty="0">
                <a:solidFill>
                  <a:schemeClr val="tx1"/>
                </a:solidFill>
              </a:rPr>
              <a:t>Moyens de</a:t>
            </a:r>
            <a:r>
              <a:rPr lang="fr-FR" sz="1400" dirty="0">
                <a:solidFill>
                  <a:schemeClr val="tx1"/>
                </a:solidFill>
              </a:rPr>
              <a:t> </a:t>
            </a:r>
            <a:r>
              <a:rPr lang="fr-FR" sz="1400" b="1" dirty="0">
                <a:solidFill>
                  <a:schemeClr val="tx1"/>
                </a:solidFill>
              </a:rPr>
              <a:t>Test IDS </a:t>
            </a:r>
            <a:r>
              <a:rPr lang="fr-FR" sz="1400" dirty="0">
                <a:solidFill>
                  <a:schemeClr val="tx1"/>
                </a:solidFill>
              </a:rPr>
              <a:t>représentent </a:t>
            </a:r>
            <a:r>
              <a:rPr lang="fr-FR" sz="1400" b="1" dirty="0">
                <a:solidFill>
                  <a:schemeClr val="tx1"/>
                </a:solidFill>
              </a:rPr>
              <a:t>63%</a:t>
            </a:r>
            <a:r>
              <a:rPr lang="fr-FR" sz="1400" dirty="0">
                <a:solidFill>
                  <a:schemeClr val="tx1"/>
                </a:solidFill>
              </a:rPr>
              <a:t> de l’impact du système.</a:t>
            </a:r>
          </a:p>
          <a:p>
            <a:endParaRPr lang="fr-FR" sz="14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BSIM (35% de l’impact des Moyens de Test IDS)</a:t>
            </a:r>
          </a:p>
          <a:p>
            <a:pPr lvl="1"/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Les </a:t>
            </a:r>
            <a:r>
              <a:rPr lang="fr-FR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photoreceivers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 représentent </a:t>
            </a:r>
            <a:r>
              <a:rPr lang="fr-FR" sz="1400" b="1" dirty="0">
                <a:solidFill>
                  <a:schemeClr val="tx1"/>
                </a:solidFill>
                <a:sym typeface="Wingdings" panose="05000000000000000000" pitchFamily="2" charset="2"/>
              </a:rPr>
              <a:t>50%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 de l’impact du « BSIM ».</a:t>
            </a:r>
            <a:b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Cet impact est majoritairement généré par la consommation électrique des tests de performance des </a:t>
            </a:r>
            <a:r>
              <a:rPr lang="fr-FR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photoreceivers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 (66%) associés aux besoins en cartes logiques (27%).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1"/>
                </a:solidFill>
              </a:rPr>
              <a:t>GI-GSE (23% de l’impact des Moyens de Test IDS)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Le </a:t>
            </a:r>
            <a:r>
              <a:rPr lang="fr-F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TAU </a:t>
            </a:r>
            <a:r>
              <a:rPr lang="fr-FR" sz="1400" i="1" dirty="0" err="1">
                <a:solidFill>
                  <a:schemeClr val="tx1"/>
                </a:solidFill>
                <a:sym typeface="Wingdings" panose="05000000000000000000" pitchFamily="2" charset="2"/>
              </a:rPr>
              <a:t>Keysight</a:t>
            </a:r>
            <a:r>
              <a:rPr lang="fr-FR" sz="1400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représente </a:t>
            </a:r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30% </a:t>
            </a: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de l’impact généré par le</a:t>
            </a:r>
            <a:b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fr-FR" sz="1400" dirty="0">
                <a:solidFill>
                  <a:schemeClr val="tx1"/>
                </a:solidFill>
                <a:sym typeface="Wingdings" panose="05000000000000000000" pitchFamily="2" charset="2"/>
              </a:rPr>
              <a:t>« GI-GSE », impact notamment dû aux PC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industrielles.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75D55F-7C83-D861-1CA0-FBF396D269C0}"/>
              </a:ext>
            </a:extLst>
          </p:cNvPr>
          <p:cNvSpPr txBox="1"/>
          <p:nvPr/>
        </p:nvSpPr>
        <p:spPr>
          <a:xfrm>
            <a:off x="5642672" y="5205430"/>
            <a:ext cx="4905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aseline="30000"/>
              <a:t>1</a:t>
            </a:r>
            <a:r>
              <a:rPr lang="fr-FR" sz="1100"/>
              <a:t>Power Distribution Unit</a:t>
            </a:r>
          </a:p>
          <a:p>
            <a:r>
              <a:rPr lang="fr-FR" sz="1100" baseline="30000"/>
              <a:t>2</a:t>
            </a:r>
            <a:r>
              <a:rPr lang="fr-FR" sz="1100">
                <a:sym typeface="Wingdings" panose="05000000000000000000" pitchFamily="2" charset="2"/>
              </a:rPr>
              <a:t> Consommation estimée à 138 700 kWh (19kW sur 10 mois) </a:t>
            </a:r>
            <a:endParaRPr lang="fr-FR" sz="1100" baseline="30000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A88E1238-7235-4213-8650-9F93B8ABE447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09196371"/>
              </p:ext>
            </p:extLst>
          </p:nvPr>
        </p:nvGraphicFramePr>
        <p:xfrm>
          <a:off x="119020" y="1486142"/>
          <a:ext cx="5088076" cy="4918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0524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DC3369-54BC-5D05-B2AF-6B2D3691F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Résultats pondérés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518FFA-E993-AC5F-4B13-8371C7468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Breakdown par sous-système RH (18%)</a:t>
            </a:r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17230E1-E52A-7E50-9E73-DFE959C0A32E}"/>
              </a:ext>
            </a:extLst>
          </p:cNvPr>
          <p:cNvSpPr/>
          <p:nvPr/>
        </p:nvSpPr>
        <p:spPr>
          <a:xfrm rot="16200000">
            <a:off x="7261502" y="4893170"/>
            <a:ext cx="240631" cy="394988"/>
          </a:xfrm>
          <a:prstGeom prst="downArrow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90262-2BD8-D521-BE62-47D57C40BBEE}"/>
              </a:ext>
            </a:extLst>
          </p:cNvPr>
          <p:cNvSpPr/>
          <p:nvPr/>
        </p:nvSpPr>
        <p:spPr>
          <a:xfrm>
            <a:off x="5019088" y="1752337"/>
            <a:ext cx="2045855" cy="15491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>
                <a:solidFill>
                  <a:schemeClr val="tx1"/>
                </a:solidFill>
              </a:rPr>
              <a:t>Les consommations associées aux ressources humaines (eau, électricité, papier) génèrent </a:t>
            </a:r>
            <a:r>
              <a:rPr lang="fr-FR" sz="1400" b="1">
                <a:solidFill>
                  <a:schemeClr val="tx1"/>
                </a:solidFill>
              </a:rPr>
              <a:t>77%</a:t>
            </a:r>
            <a:r>
              <a:rPr lang="fr-FR" sz="1400">
                <a:solidFill>
                  <a:schemeClr val="tx1"/>
                </a:solidFill>
              </a:rPr>
              <a:t> de l’impact relatif aux </a:t>
            </a:r>
            <a:r>
              <a:rPr lang="fr-FR" sz="1400" b="1">
                <a:solidFill>
                  <a:schemeClr val="tx1"/>
                </a:solidFill>
              </a:rPr>
              <a:t>RH</a:t>
            </a:r>
            <a:r>
              <a:rPr lang="fr-FR" sz="14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9" name="Flèche : bas 8">
            <a:extLst>
              <a:ext uri="{FF2B5EF4-FFF2-40B4-BE49-F238E27FC236}">
                <a16:creationId xmlns:a16="http://schemas.microsoft.com/office/drawing/2014/main" id="{3CC6CDF3-4E47-EFE0-71FD-E28447B05CB1}"/>
              </a:ext>
            </a:extLst>
          </p:cNvPr>
          <p:cNvSpPr/>
          <p:nvPr/>
        </p:nvSpPr>
        <p:spPr>
          <a:xfrm rot="16200000">
            <a:off x="7654023" y="1932451"/>
            <a:ext cx="240631" cy="1180031"/>
          </a:xfrm>
          <a:prstGeom prst="downArrow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404F21-4D25-2A7D-1944-B9AFA1DD0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49" y="1790884"/>
            <a:ext cx="2158171" cy="14631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193DB9-364E-83CD-C321-E8797E7EE531}"/>
              </a:ext>
            </a:extLst>
          </p:cNvPr>
          <p:cNvSpPr/>
          <p:nvPr/>
        </p:nvSpPr>
        <p:spPr>
          <a:xfrm>
            <a:off x="5019088" y="4534405"/>
            <a:ext cx="2045855" cy="1112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>
                <a:solidFill>
                  <a:schemeClr val="tx1"/>
                </a:solidFill>
              </a:rPr>
              <a:t>Les déplacements des RH dans le cadre du projet génèrent </a:t>
            </a:r>
            <a:r>
              <a:rPr lang="fr-FR" sz="1400" b="1">
                <a:solidFill>
                  <a:schemeClr val="tx1"/>
                </a:solidFill>
              </a:rPr>
              <a:t>23%</a:t>
            </a:r>
            <a:r>
              <a:rPr lang="fr-FR" sz="1400">
                <a:solidFill>
                  <a:schemeClr val="tx1"/>
                </a:solidFill>
              </a:rPr>
              <a:t> de l’impact relatif aux </a:t>
            </a:r>
            <a:r>
              <a:rPr lang="fr-FR" sz="1400" b="1">
                <a:solidFill>
                  <a:schemeClr val="tx1"/>
                </a:solidFill>
              </a:rPr>
              <a:t>RH</a:t>
            </a:r>
            <a:r>
              <a:rPr lang="fr-FR" sz="140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7AC303-361E-FFA5-F25E-2F15FCB7A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50" y="1484284"/>
            <a:ext cx="4419983" cy="491380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2657A99-1385-BC23-EBB0-70C5291B3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8692" y="3560650"/>
            <a:ext cx="371856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704CF19-6F9E-F458-8CB9-2E1BFCFB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03600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523161-ECF7-A1B4-4196-00CD686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518" y="963716"/>
            <a:ext cx="9502964" cy="49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F4EE7-95FB-75E1-D9BF-BCC1C6F59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F6283D-84E8-7AC4-90CD-1692444375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u="sng" dirty="0"/>
              <a:t>Contexte et définition de l’étude</a:t>
            </a:r>
          </a:p>
          <a:p>
            <a:r>
              <a:rPr lang="fr-FR" dirty="0"/>
              <a:t>Résultats caractérisés</a:t>
            </a:r>
          </a:p>
          <a:p>
            <a:r>
              <a:rPr lang="fr-FR" dirty="0"/>
              <a:t>Résultats pondérés</a:t>
            </a:r>
          </a:p>
          <a:p>
            <a:pPr lvl="1"/>
            <a:r>
              <a:rPr lang="fr-FR" dirty="0"/>
              <a:t>Résultats globaux - LISA</a:t>
            </a:r>
          </a:p>
          <a:p>
            <a:pPr lvl="1"/>
            <a:r>
              <a:rPr lang="fr-FR" dirty="0"/>
              <a:t>Focus Salle blanche</a:t>
            </a:r>
          </a:p>
          <a:p>
            <a:pPr lvl="1"/>
            <a:r>
              <a:rPr lang="fr-FR" dirty="0"/>
              <a:t>Focus Test IDS</a:t>
            </a:r>
          </a:p>
          <a:p>
            <a:pPr lvl="1"/>
            <a:r>
              <a:rPr lang="fr-FR" dirty="0"/>
              <a:t>Focus RH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A1A963-1CB7-B20A-382F-C2AC49DF89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7756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7B4797D-0D24-C2C6-FEAD-4E20DE22FD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402" y="1787168"/>
            <a:ext cx="10991850" cy="3283664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9CBC"/>
                </a:solidFill>
              </a:rPr>
              <a:t>Objectif de l’étude </a:t>
            </a:r>
            <a:endParaRPr lang="fr-FR" dirty="0">
              <a:solidFill>
                <a:srgbClr val="009CBC"/>
              </a:solidFill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fr-FR" b="0" dirty="0"/>
              <a:t>Réaliser une ACV des développements réalisés pour tester le système de détection interférométrique (IDS) LISA, de la phase B2 à E1, afin de comprendre la répartition des impacts environnementaux et émettre des recommandations pour la suite des développements et du projet.</a:t>
            </a:r>
          </a:p>
          <a:p>
            <a:pPr marL="0" indent="0" algn="just">
              <a:buNone/>
            </a:pPr>
            <a:endParaRPr lang="fr-FR" b="0" dirty="0"/>
          </a:p>
          <a:p>
            <a:pPr marL="0" indent="0" algn="just">
              <a:buNone/>
            </a:pPr>
            <a:endParaRPr lang="fr-FR" b="0" dirty="0"/>
          </a:p>
          <a:p>
            <a:pPr marL="0" indent="0" algn="just">
              <a:buNone/>
            </a:pPr>
            <a:endParaRPr lang="fr-FR" b="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E90BF6-A68B-E375-B760-009D14B48D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Contexte et définition de l’étude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AEED5C6E-31DA-65E8-B141-F5EE34563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02" y="1022322"/>
            <a:ext cx="10991850" cy="461962"/>
          </a:xfrm>
        </p:spPr>
        <p:txBody>
          <a:bodyPr/>
          <a:lstStyle/>
          <a:p>
            <a:r>
              <a:rPr lang="fr-FR"/>
              <a:t>Objectif de l’étude &amp; Unité fonctionnelle</a:t>
            </a:r>
          </a:p>
        </p:txBody>
      </p:sp>
    </p:spTree>
    <p:extLst>
      <p:ext uri="{BB962C8B-B14F-4D97-AF65-F5344CB8AC3E}">
        <p14:creationId xmlns:p14="http://schemas.microsoft.com/office/powerpoint/2010/main" val="124346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4CAF-FBAB-0CF3-985B-6F0DB82E3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F75A7F-7054-2472-6739-5F1A82E9D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Contexte et définition de l’étude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1AD9156-00C1-52AE-E37C-1E4158D26E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02" y="1022322"/>
            <a:ext cx="10991850" cy="461962"/>
          </a:xfrm>
        </p:spPr>
        <p:txBody>
          <a:bodyPr/>
          <a:lstStyle/>
          <a:p>
            <a:r>
              <a:rPr lang="fr-FR"/>
              <a:t>Périmètre et frontière du système étudié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C8524A18-26C0-B150-789F-A0A36C203E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5009" y="1530466"/>
            <a:ext cx="4741080" cy="3475832"/>
          </a:xfrm>
        </p:spPr>
        <p:txBody>
          <a:bodyPr/>
          <a:lstStyle/>
          <a:p>
            <a:pPr marL="0" indent="0" algn="just">
              <a:buNone/>
            </a:pPr>
            <a:r>
              <a:rPr lang="fr-FR" b="0"/>
              <a:t>Le périmètre de l’étude inclut :</a:t>
            </a:r>
          </a:p>
          <a:p>
            <a:pPr algn="just">
              <a:spcAft>
                <a:spcPts val="1200"/>
              </a:spcAft>
            </a:pPr>
            <a:r>
              <a:rPr lang="fr-FR" b="0"/>
              <a:t>les sous-systèmes de test de l’IDS (en rouge),</a:t>
            </a:r>
          </a:p>
          <a:p>
            <a:pPr algn="just">
              <a:spcAft>
                <a:spcPts val="1200"/>
              </a:spcAft>
            </a:pPr>
            <a:r>
              <a:rPr lang="fr-FR" b="0"/>
              <a:t>l’utilisation de la salle blanche (consommation énergétique et installations),</a:t>
            </a:r>
          </a:p>
          <a:p>
            <a:pPr algn="just">
              <a:spcAft>
                <a:spcPts val="1200"/>
              </a:spcAft>
            </a:pPr>
            <a:r>
              <a:rPr lang="fr-FR" b="0"/>
              <a:t>les RH impliquées (notamment leurs déplacements), </a:t>
            </a:r>
          </a:p>
          <a:p>
            <a:pPr algn="just">
              <a:spcAft>
                <a:spcPts val="1200"/>
              </a:spcAft>
            </a:pPr>
            <a:r>
              <a:rPr lang="fr-FR" b="0"/>
              <a:t>les harnais du système.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2E95AE-C9B9-984A-3441-E78288037781}"/>
              </a:ext>
            </a:extLst>
          </p:cNvPr>
          <p:cNvSpPr txBox="1"/>
          <p:nvPr/>
        </p:nvSpPr>
        <p:spPr>
          <a:xfrm>
            <a:off x="425402" y="5329776"/>
            <a:ext cx="909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r-FR" b="0">
                <a:solidFill>
                  <a:schemeClr val="accent1"/>
                </a:solidFill>
              </a:rPr>
              <a:t>Ce périmètre correspond globalement à la contribution française instrumentale au projet LISA.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528750C-9256-1358-0C44-8024874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05" y="1267951"/>
            <a:ext cx="6649627" cy="37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D6901E-71DD-780E-A875-F8CD4F1ED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Contexte et définition de l’étude 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146732E7-C992-3D06-B3E8-07C1EC79F655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22354292"/>
              </p:ext>
            </p:extLst>
          </p:nvPr>
        </p:nvGraphicFramePr>
        <p:xfrm>
          <a:off x="957714" y="1502572"/>
          <a:ext cx="10885290" cy="511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ccolade ouvrante 4">
            <a:extLst>
              <a:ext uri="{FF2B5EF4-FFF2-40B4-BE49-F238E27FC236}">
                <a16:creationId xmlns:a16="http://schemas.microsoft.com/office/drawing/2014/main" id="{892FFF5D-DFFE-9704-6CD2-6B9CD6B6C2B7}"/>
              </a:ext>
            </a:extLst>
          </p:cNvPr>
          <p:cNvSpPr/>
          <p:nvPr/>
        </p:nvSpPr>
        <p:spPr>
          <a:xfrm>
            <a:off x="600076" y="2423160"/>
            <a:ext cx="266700" cy="1110781"/>
          </a:xfrm>
          <a:prstGeom prst="leftBrace">
            <a:avLst>
              <a:gd name="adj1" fmla="val 5119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ccolade ouvrante 5">
            <a:extLst>
              <a:ext uri="{FF2B5EF4-FFF2-40B4-BE49-F238E27FC236}">
                <a16:creationId xmlns:a16="http://schemas.microsoft.com/office/drawing/2014/main" id="{32232472-72A7-A081-93AF-F89EF72B39C4}"/>
              </a:ext>
            </a:extLst>
          </p:cNvPr>
          <p:cNvSpPr/>
          <p:nvPr/>
        </p:nvSpPr>
        <p:spPr>
          <a:xfrm>
            <a:off x="600076" y="3712464"/>
            <a:ext cx="266700" cy="1399032"/>
          </a:xfrm>
          <a:prstGeom prst="leftBrace">
            <a:avLst>
              <a:gd name="adj1" fmla="val 5119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E3E9D1F5-6E90-1EBA-BE30-C21305803AF9}"/>
              </a:ext>
            </a:extLst>
          </p:cNvPr>
          <p:cNvSpPr/>
          <p:nvPr/>
        </p:nvSpPr>
        <p:spPr>
          <a:xfrm>
            <a:off x="615066" y="5290019"/>
            <a:ext cx="266700" cy="1323104"/>
          </a:xfrm>
          <a:prstGeom prst="leftBrace">
            <a:avLst>
              <a:gd name="adj1" fmla="val 51190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EE9C8E-FFC0-CDCC-D63E-29C9CAE3C158}"/>
              </a:ext>
            </a:extLst>
          </p:cNvPr>
          <p:cNvSpPr txBox="1"/>
          <p:nvPr/>
        </p:nvSpPr>
        <p:spPr>
          <a:xfrm rot="16200000">
            <a:off x="-338511" y="2809273"/>
            <a:ext cx="1315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Système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765F0B1-2C44-D097-410C-E984F6614183}"/>
              </a:ext>
            </a:extLst>
          </p:cNvPr>
          <p:cNvSpPr txBox="1"/>
          <p:nvPr/>
        </p:nvSpPr>
        <p:spPr>
          <a:xfrm rot="16200000">
            <a:off x="-442535" y="4248138"/>
            <a:ext cx="152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Sous-système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64BE8B-9B91-9D55-6DC7-C0D18633F56D}"/>
              </a:ext>
            </a:extLst>
          </p:cNvPr>
          <p:cNvSpPr txBox="1"/>
          <p:nvPr/>
        </p:nvSpPr>
        <p:spPr>
          <a:xfrm rot="16200000">
            <a:off x="-442535" y="5782294"/>
            <a:ext cx="1523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/>
              <a:t>Eléments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05F2FC4-FE5B-0037-8E1A-8A37FAEF9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5402" y="1022322"/>
            <a:ext cx="10991850" cy="461962"/>
          </a:xfrm>
        </p:spPr>
        <p:txBody>
          <a:bodyPr/>
          <a:lstStyle/>
          <a:p>
            <a:r>
              <a:rPr lang="fr-FR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19232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2B55A76-FC33-E402-ADC5-BD81468BA9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5402" y="1692684"/>
            <a:ext cx="10611406" cy="4362450"/>
          </a:xfrm>
        </p:spPr>
        <p:txBody>
          <a:bodyPr/>
          <a:lstStyle/>
          <a:p>
            <a:pPr marL="0" indent="0">
              <a:buNone/>
            </a:pPr>
            <a:r>
              <a:rPr lang="fr-FR" dirty="0" err="1"/>
              <a:t>ETPs</a:t>
            </a:r>
            <a:endParaRPr lang="fr-FR" dirty="0"/>
          </a:p>
          <a:p>
            <a:r>
              <a:rPr lang="fr-FR" b="0" dirty="0"/>
              <a:t>Pour l’impact des </a:t>
            </a:r>
            <a:r>
              <a:rPr lang="fr-FR" b="0" dirty="0" err="1"/>
              <a:t>ETPs</a:t>
            </a:r>
            <a:r>
              <a:rPr lang="fr-FR" b="0" dirty="0"/>
              <a:t>, une consommation moyenne d’électricité, d’eau et de papier a été considérée. </a:t>
            </a:r>
            <a:br>
              <a:rPr lang="fr-FR" b="0" dirty="0"/>
            </a:br>
            <a:r>
              <a:rPr lang="fr-FR" b="0" dirty="0"/>
              <a:t>Ces consommations sont basées sur des valeurs issues du bilan carbone du grand CNES.</a:t>
            </a:r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dirty="0"/>
              <a:t>Modélisation</a:t>
            </a:r>
          </a:p>
          <a:p>
            <a:r>
              <a:rPr lang="fr-FR" b="0" dirty="0"/>
              <a:t>La correspondance des </a:t>
            </a:r>
            <a:r>
              <a:rPr lang="fr-FR" b="0" dirty="0" err="1"/>
              <a:t>datasets</a:t>
            </a:r>
            <a:r>
              <a:rPr lang="fr-FR" b="0" dirty="0"/>
              <a:t> a été réalisée avec le support du point de contact CNES. Dans le meilleur des cas une correspondance directe a été trouvée, dans le cas contraire des proxys ont été utilisés.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112416-B761-7E14-682D-940D6B5B1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Contexte et définition de l’étude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84A99F-61E8-6358-E6C0-A7990070B8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Hypothèses principales</a:t>
            </a:r>
          </a:p>
        </p:txBody>
      </p:sp>
    </p:spTree>
    <p:extLst>
      <p:ext uri="{BB962C8B-B14F-4D97-AF65-F5344CB8AC3E}">
        <p14:creationId xmlns:p14="http://schemas.microsoft.com/office/powerpoint/2010/main" val="64046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0D86-6990-44A9-BD36-30817DE59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DF5A17-FDC5-3FFA-E4D1-D9924FCE52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Contexte et définition de l’étude</a:t>
            </a:r>
          </a:p>
          <a:p>
            <a:r>
              <a:rPr lang="fr-FR" u="sng" dirty="0"/>
              <a:t>Résultats caractérisés</a:t>
            </a:r>
          </a:p>
          <a:p>
            <a:r>
              <a:rPr lang="fr-FR" dirty="0"/>
              <a:t>Résultats pondérés</a:t>
            </a:r>
          </a:p>
          <a:p>
            <a:pPr lvl="1"/>
            <a:r>
              <a:rPr lang="fr-FR" dirty="0"/>
              <a:t>Résultats globaux - LISA</a:t>
            </a:r>
          </a:p>
          <a:p>
            <a:pPr lvl="1"/>
            <a:r>
              <a:rPr lang="fr-FR" dirty="0"/>
              <a:t>Focus Salle blanche</a:t>
            </a:r>
          </a:p>
          <a:p>
            <a:pPr lvl="1"/>
            <a:r>
              <a:rPr lang="fr-FR" dirty="0"/>
              <a:t>Focus Test IDS</a:t>
            </a:r>
          </a:p>
          <a:p>
            <a:pPr lvl="1"/>
            <a:r>
              <a:rPr lang="fr-FR" dirty="0"/>
              <a:t>Focus RH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9B6FC24-051E-92C1-F329-18DC18E7D6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3747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51B00-4516-0F2A-F49B-572965385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13C4FF-1F0E-1A4F-7E08-F2817C5C3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Résultats caractérisés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F821F7-2E3B-2EB8-B43E-33ED654866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Résultats globaux - Niveau LISA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CF480F6-F76D-F949-3344-EB1DF1E1A060}"/>
              </a:ext>
            </a:extLst>
          </p:cNvPr>
          <p:cNvSpPr/>
          <p:nvPr/>
        </p:nvSpPr>
        <p:spPr>
          <a:xfrm>
            <a:off x="142601" y="5672925"/>
            <a:ext cx="11906798" cy="99551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La salle blanche domine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la plupart des indicateurs </a:t>
            </a:r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à l’exception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de l’</a:t>
            </a:r>
            <a:r>
              <a:rPr lang="fr-FR" sz="1400" i="1">
                <a:solidFill>
                  <a:schemeClr val="accent5"/>
                </a:solidFill>
                <a:sym typeface="Wingdings" panose="05000000000000000000" pitchFamily="2" charset="2"/>
              </a:rPr>
              <a:t>utilisation des ressources minérales et métalliques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qui est dominé par les </a:t>
            </a:r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Moyens de Test IDS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. Les consommations et trajets des </a:t>
            </a:r>
            <a:r>
              <a:rPr lang="fr-FR" sz="1400" b="1">
                <a:solidFill>
                  <a:schemeClr val="tx1"/>
                </a:solidFill>
                <a:sym typeface="Wingdings" panose="05000000000000000000" pitchFamily="2" charset="2"/>
              </a:rPr>
              <a:t>RH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dans le cadre du projet ont un impact visible surtout sur l’</a:t>
            </a:r>
            <a:r>
              <a:rPr lang="fr-FR" sz="1400" i="1">
                <a:solidFill>
                  <a:schemeClr val="accent5"/>
                </a:solidFill>
                <a:sym typeface="Wingdings" panose="05000000000000000000" pitchFamily="2" charset="2"/>
              </a:rPr>
              <a:t>utilisation des ressources en eau</a:t>
            </a:r>
            <a:r>
              <a:rPr lang="fr-FR" sz="1400" i="1">
                <a:solidFill>
                  <a:schemeClr val="tx1"/>
                </a:solidFill>
                <a:sym typeface="Wingdings" panose="05000000000000000000" pitchFamily="2" charset="2"/>
              </a:rPr>
              <a:t>,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1400" i="1">
                <a:solidFill>
                  <a:schemeClr val="accent5"/>
                </a:solidFill>
                <a:sym typeface="Wingdings" panose="05000000000000000000" pitchFamily="2" charset="2"/>
              </a:rPr>
              <a:t>radiations ionisantes 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et sur l’</a:t>
            </a:r>
            <a:r>
              <a:rPr lang="fr-FR" sz="1400" i="1">
                <a:solidFill>
                  <a:schemeClr val="accent5"/>
                </a:solidFill>
                <a:sym typeface="Wingdings" panose="05000000000000000000" pitchFamily="2" charset="2"/>
              </a:rPr>
              <a:t>utilisation des ressources fossiles</a:t>
            </a:r>
            <a:r>
              <a:rPr lang="fr-FR" sz="1400">
                <a:solidFill>
                  <a:schemeClr val="tx1"/>
                </a:solidFill>
                <a:sym typeface="Wingdings" panose="05000000000000000000" pitchFamily="2" charset="2"/>
              </a:rPr>
              <a:t>. Il parait intéressant d’étudier ces résultats après une normalisation et une pondération afin d’observer leurs contributions au bilan global.</a:t>
            </a:r>
          </a:p>
        </p:txBody>
      </p:sp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956B77D7-A0C8-1626-6658-11F5D6F08682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66768107"/>
              </p:ext>
            </p:extLst>
          </p:nvPr>
        </p:nvGraphicFramePr>
        <p:xfrm>
          <a:off x="142601" y="1484284"/>
          <a:ext cx="10724321" cy="416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588B128-6E4A-F0B6-59DD-9A562FB8F2D2}"/>
              </a:ext>
            </a:extLst>
          </p:cNvPr>
          <p:cNvSpPr txBox="1"/>
          <p:nvPr/>
        </p:nvSpPr>
        <p:spPr>
          <a:xfrm>
            <a:off x="10525081" y="1819288"/>
            <a:ext cx="15015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~ 1205 tonnes CO</a:t>
            </a:r>
            <a:r>
              <a:rPr lang="fr-FR" sz="1050" b="1" baseline="-25000" dirty="0"/>
              <a:t>2</a:t>
            </a:r>
            <a:r>
              <a:rPr lang="fr-FR" sz="1050" b="1" dirty="0"/>
              <a:t> eq</a:t>
            </a:r>
          </a:p>
        </p:txBody>
      </p:sp>
      <p:sp>
        <p:nvSpPr>
          <p:cNvPr id="5" name="ZoneTexte 5">
            <a:extLst>
              <a:ext uri="{FF2B5EF4-FFF2-40B4-BE49-F238E27FC236}">
                <a16:creationId xmlns:a16="http://schemas.microsoft.com/office/drawing/2014/main" id="{45D0D56D-FE06-E83A-49B8-028618FF2E4A}"/>
              </a:ext>
            </a:extLst>
          </p:cNvPr>
          <p:cNvSpPr txBox="1"/>
          <p:nvPr/>
        </p:nvSpPr>
        <p:spPr>
          <a:xfrm>
            <a:off x="10547858" y="2059738"/>
            <a:ext cx="16441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0.07% Fr </a:t>
            </a:r>
            <a:r>
              <a:rPr lang="fr-FR" sz="1050" b="1" dirty="0" err="1"/>
              <a:t>space</a:t>
            </a:r>
            <a:r>
              <a:rPr lang="fr-FR" sz="1050" b="1" dirty="0"/>
              <a:t> </a:t>
            </a:r>
            <a:r>
              <a:rPr lang="fr-FR" sz="1050" b="1" dirty="0" err="1"/>
              <a:t>carbon</a:t>
            </a:r>
            <a:r>
              <a:rPr lang="fr-FR" sz="1050" b="1" dirty="0"/>
              <a:t> </a:t>
            </a:r>
            <a:r>
              <a:rPr lang="fr-FR" sz="1050" b="1" dirty="0" err="1"/>
              <a:t>footprint</a:t>
            </a:r>
            <a:endParaRPr lang="fr-FR" sz="1050" b="1" dirty="0"/>
          </a:p>
        </p:txBody>
      </p:sp>
    </p:spTree>
    <p:extLst>
      <p:ext uri="{BB962C8B-B14F-4D97-AF65-F5344CB8AC3E}">
        <p14:creationId xmlns:p14="http://schemas.microsoft.com/office/powerpoint/2010/main" val="1112636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66871-876C-C187-89BB-1BE5C9FF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B9F347C-7DCA-50CC-E188-0839AF41EA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Principes de l’ACV</a:t>
            </a:r>
          </a:p>
          <a:p>
            <a:r>
              <a:rPr lang="fr-FR" dirty="0"/>
              <a:t>Contexte et définition de l’étude</a:t>
            </a:r>
          </a:p>
          <a:p>
            <a:r>
              <a:rPr lang="fr-FR" dirty="0"/>
              <a:t>Résultats caractérisés</a:t>
            </a:r>
          </a:p>
          <a:p>
            <a:r>
              <a:rPr lang="fr-FR" u="sng" dirty="0"/>
              <a:t>Résultats pondérés</a:t>
            </a:r>
          </a:p>
          <a:p>
            <a:pPr lvl="1"/>
            <a:r>
              <a:rPr lang="fr-FR" dirty="0"/>
              <a:t>Résultats globaux - LISA</a:t>
            </a:r>
          </a:p>
          <a:p>
            <a:pPr lvl="1"/>
            <a:r>
              <a:rPr lang="fr-FR" dirty="0"/>
              <a:t>Focus Salle blanche</a:t>
            </a:r>
          </a:p>
          <a:p>
            <a:pPr lvl="1"/>
            <a:r>
              <a:rPr lang="fr-FR" dirty="0"/>
              <a:t>Focus Test IDS</a:t>
            </a:r>
          </a:p>
          <a:p>
            <a:pPr lvl="1"/>
            <a:r>
              <a:rPr lang="fr-FR" dirty="0"/>
              <a:t>Focus RH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9243F27-1765-C47E-D69C-7FDE7C028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4446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d2be02-f746-46a8-b532-448f69a2c25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D8BC2385C084987C9F975032CA54A" ma:contentTypeVersion="13" ma:contentTypeDescription="Create a new document." ma:contentTypeScope="" ma:versionID="a6b67552abdef94db15b010407f88a24">
  <xsd:schema xmlns:xsd="http://www.w3.org/2001/XMLSchema" xmlns:xs="http://www.w3.org/2001/XMLSchema" xmlns:p="http://schemas.microsoft.com/office/2006/metadata/properties" xmlns:ns2="fcd2be02-f746-46a8-b532-448f69a2c257" xmlns:ns3="c820ce52-a69a-4ef9-9fb1-cc62cb8635b8" targetNamespace="http://schemas.microsoft.com/office/2006/metadata/properties" ma:root="true" ma:fieldsID="5830aee4b5df025cf2e0772b1bfe74ae" ns2:_="" ns3:_="">
    <xsd:import namespace="fcd2be02-f746-46a8-b532-448f69a2c257"/>
    <xsd:import namespace="c820ce52-a69a-4ef9-9fb1-cc62cb8635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2be02-f746-46a8-b532-448f69a2c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06c78a-8b93-4682-b621-597ff65c9b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0ce52-a69a-4ef9-9fb1-cc62cb863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AC9C41-D74A-4BD9-B1CB-92967500DC85}">
  <ds:schemaRefs>
    <ds:schemaRef ds:uri="http://schemas.microsoft.com/office/infopath/2007/PartnerControls"/>
    <ds:schemaRef ds:uri="fcd2be02-f746-46a8-b532-448f69a2c25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c820ce52-a69a-4ef9-9fb1-cc62cb8635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52F454-F716-4250-8E90-7B14E8C95B38}">
  <ds:schemaRefs>
    <ds:schemaRef ds:uri="c820ce52-a69a-4ef9-9fb1-cc62cb8635b8"/>
    <ds:schemaRef ds:uri="fcd2be02-f746-46a8-b532-448f69a2c2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65829EC-48EA-4E68-8B1B-BC296D702C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1224</Words>
  <Application>Microsoft Office PowerPoint</Application>
  <PresentationFormat>Widescreen</PresentationFormat>
  <Paragraphs>211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Black</vt:lpstr>
      <vt:lpstr>Aptos Light</vt:lpstr>
      <vt:lpstr>Arial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ZELAYA Priscila</dc:creator>
  <cp:lastModifiedBy>Damery Jean-Charles</cp:lastModifiedBy>
  <cp:revision>3</cp:revision>
  <dcterms:created xsi:type="dcterms:W3CDTF">2021-10-10T20:29:16Z</dcterms:created>
  <dcterms:modified xsi:type="dcterms:W3CDTF">2026-05-05T13:29:20Z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0x010100FCAD8BC2385C084987C9F975032CA54A</vt:lpwstr>
  </property>
  <property fmtid="{D5CDD505-2E9C-101B-9397-08002B2CF9AE}" pid="3" name="MediaServiceImageTags">
    <vt:lpwstr/>
  </property>
  <property fmtid="{D5CDD505-2E9C-101B-9397-08002B2CF9AE}" pid="4" name="NXPowerLiteLastOptimized">
    <vt:lpwstr>1506469</vt:lpwstr>
  </property>
  <property fmtid="{D5CDD505-2E9C-101B-9397-08002B2CF9AE}" pid="5" name="NXPowerLiteSettings">
    <vt:lpwstr>F7000400038000</vt:lpwstr>
  </property>
  <property fmtid="{D5CDD505-2E9C-101B-9397-08002B2CF9AE}" pid="6" name="NXPowerLiteVersion">
    <vt:lpwstr>S10.9.4</vt:lpwstr>
  </property>
</Properties>
</file>