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1016" r:id="rId2"/>
    <p:sldId id="1165" r:id="rId3"/>
    <p:sldId id="1161" r:id="rId4"/>
    <p:sldId id="1109" r:id="rId5"/>
    <p:sldId id="1166" r:id="rId6"/>
    <p:sldId id="1150" r:id="rId7"/>
    <p:sldId id="1164" r:id="rId8"/>
    <p:sldId id="1126" r:id="rId9"/>
    <p:sldId id="1127" r:id="rId10"/>
    <p:sldId id="1146" r:id="rId11"/>
    <p:sldId id="1153" r:id="rId12"/>
    <p:sldId id="1129" r:id="rId13"/>
    <p:sldId id="1130" r:id="rId14"/>
    <p:sldId id="1162" r:id="rId15"/>
    <p:sldId id="1163" r:id="rId16"/>
    <p:sldId id="377" r:id="rId17"/>
    <p:sldId id="381" r:id="rId18"/>
    <p:sldId id="1118" r:id="rId19"/>
    <p:sldId id="1136" r:id="rId20"/>
    <p:sldId id="1120" r:id="rId21"/>
    <p:sldId id="1119" r:id="rId22"/>
    <p:sldId id="1121" r:id="rId23"/>
    <p:sldId id="1131" r:id="rId24"/>
    <p:sldId id="1172" r:id="rId25"/>
    <p:sldId id="1133" r:id="rId26"/>
    <p:sldId id="1103" r:id="rId27"/>
    <p:sldId id="1135" r:id="rId28"/>
    <p:sldId id="1031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F5597"/>
    <a:srgbClr val="000000"/>
    <a:srgbClr val="1D1F22"/>
    <a:srgbClr val="2C313F"/>
    <a:srgbClr val="F8FFE7"/>
    <a:srgbClr val="B8BFA9"/>
    <a:srgbClr val="4472C4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96"/>
    <p:restoredTop sz="85580"/>
  </p:normalViewPr>
  <p:slideViewPr>
    <p:cSldViewPr snapToGrid="0" snapToObjects="1">
      <p:cViewPr varScale="1">
        <p:scale>
          <a:sx n="167" d="100"/>
          <a:sy n="167" d="100"/>
        </p:scale>
        <p:origin x="200" y="2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53A889-39EC-4B79-B7B0-92683ACA001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CEA241-E860-4B2C-B97E-ED566C174391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fr-FR"/>
        </a:p>
        <a:p>
          <a:endParaRPr lang="en-US"/>
        </a:p>
      </dgm:t>
    </dgm:pt>
    <dgm:pt modelId="{353FA78C-1B66-4EF4-A14A-893FD2C0D8EC}" type="parTrans" cxnId="{CE7C1309-E8C6-41FA-980E-4B91EC000C83}">
      <dgm:prSet/>
      <dgm:spPr/>
      <dgm:t>
        <a:bodyPr/>
        <a:lstStyle/>
        <a:p>
          <a:endParaRPr lang="en-US"/>
        </a:p>
      </dgm:t>
    </dgm:pt>
    <dgm:pt modelId="{4BC8345A-B07F-4FAA-A582-2EBF6502827F}" type="sibTrans" cxnId="{CE7C1309-E8C6-41FA-980E-4B91EC000C83}">
      <dgm:prSet/>
      <dgm:spPr/>
      <dgm:t>
        <a:bodyPr/>
        <a:lstStyle/>
        <a:p>
          <a:endParaRPr lang="en-US"/>
        </a:p>
      </dgm:t>
    </dgm:pt>
    <dgm:pt modelId="{1970D97D-036F-4BD1-8908-4BAA4895DE35}">
      <dgm:prSet phldrT="[Texte]" phldr="1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FAF30BE-DB95-4C30-9A8E-671733C79398}" type="parTrans" cxnId="{DC2999E3-8A7E-43E6-8D6A-E98215CE98A3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206389A-5ED5-40AE-9142-2938FABA5447}" type="sibTrans" cxnId="{DC2999E3-8A7E-43E6-8D6A-E98215CE98A3}">
      <dgm:prSet/>
      <dgm:spPr/>
      <dgm:t>
        <a:bodyPr/>
        <a:lstStyle/>
        <a:p>
          <a:endParaRPr lang="en-US"/>
        </a:p>
      </dgm:t>
    </dgm:pt>
    <dgm:pt modelId="{31E3B927-7C6A-4FBA-A5A6-EC8209D03774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en-US"/>
        </a:p>
        <a:p>
          <a:endParaRPr lang="en-US"/>
        </a:p>
      </dgm:t>
    </dgm:pt>
    <dgm:pt modelId="{F0C15F07-98F0-4648-B8E1-2C837E64558B}" type="parTrans" cxnId="{890479A8-A1B6-4EEC-BABD-C88170D1DDC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EB05EA4D-8D66-439D-9259-8FC6C495F03F}" type="sibTrans" cxnId="{890479A8-A1B6-4EEC-BABD-C88170D1DDC4}">
      <dgm:prSet/>
      <dgm:spPr/>
      <dgm:t>
        <a:bodyPr/>
        <a:lstStyle/>
        <a:p>
          <a:endParaRPr lang="en-US"/>
        </a:p>
      </dgm:t>
    </dgm:pt>
    <dgm:pt modelId="{A3992C16-BD48-4121-97BA-79036D417E2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29E937E2-623F-4024-AF7B-0917D1B1E755}" type="parTrans" cxnId="{9F58CEA5-B543-4280-BDA5-98A113E5E8D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029E24D8-3FB6-4D5D-B1EC-D37A053F0E7D}" type="sibTrans" cxnId="{9F58CEA5-B543-4280-BDA5-98A113E5E8D9}">
      <dgm:prSet/>
      <dgm:spPr/>
      <dgm:t>
        <a:bodyPr/>
        <a:lstStyle/>
        <a:p>
          <a:endParaRPr lang="en-US"/>
        </a:p>
      </dgm:t>
    </dgm:pt>
    <dgm:pt modelId="{40512F6C-75EC-43BF-8233-48D9BE00813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426F5A27-2CCA-4F0B-8BC3-FDF86359DAEB}" type="parTrans" cxnId="{B7CD711B-5C9C-4EF2-82C4-3FFF8032DD61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B84D466F-B69E-4004-82E3-61049BB3DE59}" type="sibTrans" cxnId="{B7CD711B-5C9C-4EF2-82C4-3FFF8032DD61}">
      <dgm:prSet/>
      <dgm:spPr/>
      <dgm:t>
        <a:bodyPr/>
        <a:lstStyle/>
        <a:p>
          <a:endParaRPr lang="en-US"/>
        </a:p>
      </dgm:t>
    </dgm:pt>
    <dgm:pt modelId="{DC31652D-27CB-4D8A-994D-E4BFB0D00ECB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3564E25A-18E2-417F-9B16-2F336162EED8}" type="parTrans" cxnId="{91F8508E-E1E7-468A-AF4B-D9D4747B0F5E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D381518F-003A-48A8-8FBD-551CF62F6CC4}" type="sibTrans" cxnId="{91F8508E-E1E7-468A-AF4B-D9D4747B0F5E}">
      <dgm:prSet/>
      <dgm:spPr/>
      <dgm:t>
        <a:bodyPr/>
        <a:lstStyle/>
        <a:p>
          <a:endParaRPr lang="en-US"/>
        </a:p>
      </dgm:t>
    </dgm:pt>
    <dgm:pt modelId="{5293E783-B291-44EE-BA9A-765EC336DA3D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CBA5CE3F-8923-419E-A7D8-2A7D8B99F4EA}" type="parTrans" cxnId="{A53DF59D-C476-4FEA-8207-D33AFBEC678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17FE544-BB69-4FB1-8CDB-3C32AA296C87}" type="sibTrans" cxnId="{A53DF59D-C476-4FEA-8207-D33AFBEC6784}">
      <dgm:prSet/>
      <dgm:spPr/>
      <dgm:t>
        <a:bodyPr/>
        <a:lstStyle/>
        <a:p>
          <a:endParaRPr lang="en-US"/>
        </a:p>
      </dgm:t>
    </dgm:pt>
    <dgm:pt modelId="{3DCA9AA1-EE03-4D1E-8E51-2ABEBD6228CC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63EA72A8-D509-490D-BC67-ABCB18829EB7}" type="parTrans" cxnId="{FA4D4E37-0AF2-47D3-AC45-C2CF2C80553A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76DCEE66-1947-49EA-9D1F-86A6155C3C59}" type="sibTrans" cxnId="{FA4D4E37-0AF2-47D3-AC45-C2CF2C80553A}">
      <dgm:prSet/>
      <dgm:spPr/>
      <dgm:t>
        <a:bodyPr/>
        <a:lstStyle/>
        <a:p>
          <a:endParaRPr lang="en-US"/>
        </a:p>
      </dgm:t>
    </dgm:pt>
    <dgm:pt modelId="{62B88F3B-7903-45D2-BC95-A2ABC25778F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A088552-796F-474C-A18D-702A1E6F7A33}" type="sibTrans" cxnId="{95CADF86-50E8-4AE5-8D1D-7EDCE8023E09}">
      <dgm:prSet/>
      <dgm:spPr/>
      <dgm:t>
        <a:bodyPr/>
        <a:lstStyle/>
        <a:p>
          <a:endParaRPr lang="en-US"/>
        </a:p>
      </dgm:t>
    </dgm:pt>
    <dgm:pt modelId="{BA69E2D3-EEDB-4565-B66E-450EAC7E6033}" type="parTrans" cxnId="{95CADF86-50E8-4AE5-8D1D-7EDCE8023E0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C01DF58-DCEA-4D94-9BB0-33CCA455C76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EBFA24A2-09A2-417D-91D4-E4BFDF0CEC04}" type="parTrans" cxnId="{0592474C-D8EB-4EF0-9CE6-D9CB8589ABA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5BB1DA92-F2DD-464B-B6D2-56AD94975C75}" type="sibTrans" cxnId="{0592474C-D8EB-4EF0-9CE6-D9CB8589ABA9}">
      <dgm:prSet/>
      <dgm:spPr/>
      <dgm:t>
        <a:bodyPr/>
        <a:lstStyle/>
        <a:p>
          <a:endParaRPr lang="en-US"/>
        </a:p>
      </dgm:t>
    </dgm:pt>
    <dgm:pt modelId="{7949AE36-6C9A-41DC-89E2-FA03CAD28253}" type="pres">
      <dgm:prSet presAssocID="{DB53A889-39EC-4B79-B7B0-92683ACA001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CA2EB1-508F-4DFA-9CE5-FC19813944F9}" type="pres">
      <dgm:prSet presAssocID="{1CCEA241-E860-4B2C-B97E-ED566C174391}" presName="centerShape" presStyleLbl="node0" presStyleIdx="0" presStyleCnt="1" custScaleX="10022" custScaleY="10785"/>
      <dgm:spPr/>
    </dgm:pt>
    <dgm:pt modelId="{F1CD357C-3567-492E-80B5-943A2D678B22}" type="pres">
      <dgm:prSet presAssocID="{DFAF30BE-DB95-4C30-9A8E-671733C79398}" presName="Name9" presStyleLbl="parChTrans1D2" presStyleIdx="0" presStyleCnt="9" custScaleX="2000000" custScaleY="37515"/>
      <dgm:spPr/>
    </dgm:pt>
    <dgm:pt modelId="{19EEE2C6-EAE7-43C1-83B6-BF3DD8967B8F}" type="pres">
      <dgm:prSet presAssocID="{DFAF30BE-DB95-4C30-9A8E-671733C79398}" presName="connTx" presStyleLbl="parChTrans1D2" presStyleIdx="0" presStyleCnt="9"/>
      <dgm:spPr/>
    </dgm:pt>
    <dgm:pt modelId="{F5B73450-6E79-4247-9B09-0DDBA744BB49}" type="pres">
      <dgm:prSet presAssocID="{1970D97D-036F-4BD1-8908-4BAA4895DE35}" presName="node" presStyleLbl="node1" presStyleIdx="0" presStyleCnt="9" custScaleX="34864" custScaleY="37516">
        <dgm:presLayoutVars>
          <dgm:bulletEnabled val="1"/>
        </dgm:presLayoutVars>
      </dgm:prSet>
      <dgm:spPr/>
    </dgm:pt>
    <dgm:pt modelId="{2AEB50A8-FC81-450F-A5F8-E48501FB8568}" type="pres">
      <dgm:prSet presAssocID="{F0C15F07-98F0-4648-B8E1-2C837E64558B}" presName="Name9" presStyleLbl="parChTrans1D2" presStyleIdx="1" presStyleCnt="9" custScaleX="2000000" custScaleY="37515"/>
      <dgm:spPr/>
    </dgm:pt>
    <dgm:pt modelId="{D87B6275-8EDD-4552-A2F0-916632596288}" type="pres">
      <dgm:prSet presAssocID="{F0C15F07-98F0-4648-B8E1-2C837E64558B}" presName="connTx" presStyleLbl="parChTrans1D2" presStyleIdx="1" presStyleCnt="9"/>
      <dgm:spPr/>
    </dgm:pt>
    <dgm:pt modelId="{0C64EAA1-1723-4C7C-8702-DB348F71E938}" type="pres">
      <dgm:prSet presAssocID="{31E3B927-7C6A-4FBA-A5A6-EC8209D03774}" presName="node" presStyleLbl="node1" presStyleIdx="1" presStyleCnt="9" custScaleX="34864" custScaleY="37516">
        <dgm:presLayoutVars>
          <dgm:bulletEnabled val="1"/>
        </dgm:presLayoutVars>
      </dgm:prSet>
      <dgm:spPr/>
    </dgm:pt>
    <dgm:pt modelId="{F0B73677-4DFE-433C-A6F9-9494DFDE7D0A}" type="pres">
      <dgm:prSet presAssocID="{29E937E2-623F-4024-AF7B-0917D1B1E755}" presName="Name9" presStyleLbl="parChTrans1D2" presStyleIdx="2" presStyleCnt="9" custScaleX="2000000" custScaleY="37515"/>
      <dgm:spPr/>
    </dgm:pt>
    <dgm:pt modelId="{6F5D20D9-DF03-42C1-90B2-095D9C79630B}" type="pres">
      <dgm:prSet presAssocID="{29E937E2-623F-4024-AF7B-0917D1B1E755}" presName="connTx" presStyleLbl="parChTrans1D2" presStyleIdx="2" presStyleCnt="9"/>
      <dgm:spPr/>
    </dgm:pt>
    <dgm:pt modelId="{51A2EC3C-7C43-4517-89A0-98D6CE585866}" type="pres">
      <dgm:prSet presAssocID="{A3992C16-BD48-4121-97BA-79036D417E24}" presName="node" presStyleLbl="node1" presStyleIdx="2" presStyleCnt="9" custScaleX="34864" custScaleY="37516">
        <dgm:presLayoutVars>
          <dgm:bulletEnabled val="1"/>
        </dgm:presLayoutVars>
      </dgm:prSet>
      <dgm:spPr/>
    </dgm:pt>
    <dgm:pt modelId="{77A5F9D3-34C5-4305-847E-A7FBB9995232}" type="pres">
      <dgm:prSet presAssocID="{3564E25A-18E2-417F-9B16-2F336162EED8}" presName="Name9" presStyleLbl="parChTrans1D2" presStyleIdx="3" presStyleCnt="9" custScaleX="2000000" custScaleY="37515"/>
      <dgm:spPr/>
    </dgm:pt>
    <dgm:pt modelId="{52CFBF6A-7492-401E-B15D-A33E602D63ED}" type="pres">
      <dgm:prSet presAssocID="{3564E25A-18E2-417F-9B16-2F336162EED8}" presName="connTx" presStyleLbl="parChTrans1D2" presStyleIdx="3" presStyleCnt="9"/>
      <dgm:spPr/>
    </dgm:pt>
    <dgm:pt modelId="{B8014513-8C91-4B56-8B3C-FA3D965B5EC1}" type="pres">
      <dgm:prSet presAssocID="{DC31652D-27CB-4D8A-994D-E4BFB0D00ECB}" presName="node" presStyleLbl="node1" presStyleIdx="3" presStyleCnt="9" custScaleX="34864" custScaleY="37516">
        <dgm:presLayoutVars>
          <dgm:bulletEnabled val="1"/>
        </dgm:presLayoutVars>
      </dgm:prSet>
      <dgm:spPr/>
    </dgm:pt>
    <dgm:pt modelId="{6480369D-255F-4B80-BDB4-4AB44CE4486C}" type="pres">
      <dgm:prSet presAssocID="{BA69E2D3-EEDB-4565-B66E-450EAC7E6033}" presName="Name9" presStyleLbl="parChTrans1D2" presStyleIdx="4" presStyleCnt="9" custScaleX="2000000" custScaleY="37515"/>
      <dgm:spPr/>
    </dgm:pt>
    <dgm:pt modelId="{C841ABF1-17CB-4B87-98C2-0018A190A28D}" type="pres">
      <dgm:prSet presAssocID="{BA69E2D3-EEDB-4565-B66E-450EAC7E6033}" presName="connTx" presStyleLbl="parChTrans1D2" presStyleIdx="4" presStyleCnt="9"/>
      <dgm:spPr/>
    </dgm:pt>
    <dgm:pt modelId="{5DB6F7BE-982A-44DF-A9DF-45CED4EC96FB}" type="pres">
      <dgm:prSet presAssocID="{62B88F3B-7903-45D2-BC95-A2ABC25778F6}" presName="node" presStyleLbl="node1" presStyleIdx="4" presStyleCnt="9" custScaleX="34864" custScaleY="37516">
        <dgm:presLayoutVars>
          <dgm:bulletEnabled val="1"/>
        </dgm:presLayoutVars>
      </dgm:prSet>
      <dgm:spPr/>
    </dgm:pt>
    <dgm:pt modelId="{B5F6C8C1-11F1-41DA-BC0F-194B5801DADE}" type="pres">
      <dgm:prSet presAssocID="{EBFA24A2-09A2-417D-91D4-E4BFDF0CEC04}" presName="Name9" presStyleLbl="parChTrans1D2" presStyleIdx="5" presStyleCnt="9" custScaleX="2000000" custScaleY="37515"/>
      <dgm:spPr/>
    </dgm:pt>
    <dgm:pt modelId="{F90B569A-2C7A-4C90-B724-4C489776E2FA}" type="pres">
      <dgm:prSet presAssocID="{EBFA24A2-09A2-417D-91D4-E4BFDF0CEC04}" presName="connTx" presStyleLbl="parChTrans1D2" presStyleIdx="5" presStyleCnt="9"/>
      <dgm:spPr/>
    </dgm:pt>
    <dgm:pt modelId="{2CF7C8A3-EBB3-422C-BB80-4DE9152E662E}" type="pres">
      <dgm:prSet presAssocID="{CC01DF58-DCEA-4D94-9BB0-33CCA455C766}" presName="node" presStyleLbl="node1" presStyleIdx="5" presStyleCnt="9" custScaleX="34864" custScaleY="37516">
        <dgm:presLayoutVars>
          <dgm:bulletEnabled val="1"/>
        </dgm:presLayoutVars>
      </dgm:prSet>
      <dgm:spPr/>
    </dgm:pt>
    <dgm:pt modelId="{F80C8FC8-7F4D-4F51-88EB-FC245613964B}" type="pres">
      <dgm:prSet presAssocID="{63EA72A8-D509-490D-BC67-ABCB18829EB7}" presName="Name9" presStyleLbl="parChTrans1D2" presStyleIdx="6" presStyleCnt="9" custScaleX="2000000" custScaleY="37515"/>
      <dgm:spPr/>
    </dgm:pt>
    <dgm:pt modelId="{18A47ECC-7A0C-498C-84E6-95AA41A4E550}" type="pres">
      <dgm:prSet presAssocID="{63EA72A8-D509-490D-BC67-ABCB18829EB7}" presName="connTx" presStyleLbl="parChTrans1D2" presStyleIdx="6" presStyleCnt="9"/>
      <dgm:spPr/>
    </dgm:pt>
    <dgm:pt modelId="{5D3B84A9-D01B-452A-B006-D3E6F6157CA4}" type="pres">
      <dgm:prSet presAssocID="{3DCA9AA1-EE03-4D1E-8E51-2ABEBD6228CC}" presName="node" presStyleLbl="node1" presStyleIdx="6" presStyleCnt="9" custScaleX="34864" custScaleY="37516">
        <dgm:presLayoutVars>
          <dgm:bulletEnabled val="1"/>
        </dgm:presLayoutVars>
      </dgm:prSet>
      <dgm:spPr/>
    </dgm:pt>
    <dgm:pt modelId="{3B215E05-2B60-466A-B3D7-128A3468C466}" type="pres">
      <dgm:prSet presAssocID="{CBA5CE3F-8923-419E-A7D8-2A7D8B99F4EA}" presName="Name9" presStyleLbl="parChTrans1D2" presStyleIdx="7" presStyleCnt="9" custScaleX="2000000" custScaleY="37515"/>
      <dgm:spPr/>
    </dgm:pt>
    <dgm:pt modelId="{44959A18-026A-4334-88D4-02C1B28A9A14}" type="pres">
      <dgm:prSet presAssocID="{CBA5CE3F-8923-419E-A7D8-2A7D8B99F4EA}" presName="connTx" presStyleLbl="parChTrans1D2" presStyleIdx="7" presStyleCnt="9"/>
      <dgm:spPr/>
    </dgm:pt>
    <dgm:pt modelId="{6B66916F-40D7-449A-92CD-DC0BA88CF79E}" type="pres">
      <dgm:prSet presAssocID="{5293E783-B291-44EE-BA9A-765EC336DA3D}" presName="node" presStyleLbl="node1" presStyleIdx="7" presStyleCnt="9" custScaleX="34864" custScaleY="37516">
        <dgm:presLayoutVars>
          <dgm:bulletEnabled val="1"/>
        </dgm:presLayoutVars>
      </dgm:prSet>
      <dgm:spPr/>
    </dgm:pt>
    <dgm:pt modelId="{86279110-01A6-49CE-BCB0-D38EC1328B05}" type="pres">
      <dgm:prSet presAssocID="{426F5A27-2CCA-4F0B-8BC3-FDF86359DAEB}" presName="Name9" presStyleLbl="parChTrans1D2" presStyleIdx="8" presStyleCnt="9" custScaleX="2000000" custScaleY="37515"/>
      <dgm:spPr/>
    </dgm:pt>
    <dgm:pt modelId="{D296174E-B822-4DB7-88F1-DFFE46561F3F}" type="pres">
      <dgm:prSet presAssocID="{426F5A27-2CCA-4F0B-8BC3-FDF86359DAEB}" presName="connTx" presStyleLbl="parChTrans1D2" presStyleIdx="8" presStyleCnt="9"/>
      <dgm:spPr/>
    </dgm:pt>
    <dgm:pt modelId="{85882629-235C-43D7-A019-F4EE521A04C1}" type="pres">
      <dgm:prSet presAssocID="{40512F6C-75EC-43BF-8233-48D9BE008134}" presName="node" presStyleLbl="node1" presStyleIdx="8" presStyleCnt="9" custScaleX="34864" custScaleY="37516">
        <dgm:presLayoutVars>
          <dgm:bulletEnabled val="1"/>
        </dgm:presLayoutVars>
      </dgm:prSet>
      <dgm:spPr/>
    </dgm:pt>
  </dgm:ptLst>
  <dgm:cxnLst>
    <dgm:cxn modelId="{77CA7506-58D7-4993-9BA2-ADBEE0AF67A4}" type="presOf" srcId="{BA69E2D3-EEDB-4565-B66E-450EAC7E6033}" destId="{6480369D-255F-4B80-BDB4-4AB44CE4486C}" srcOrd="0" destOrd="0" presId="urn:microsoft.com/office/officeart/2005/8/layout/radial1"/>
    <dgm:cxn modelId="{CE7C1309-E8C6-41FA-980E-4B91EC000C83}" srcId="{DB53A889-39EC-4B79-B7B0-92683ACA0012}" destId="{1CCEA241-E860-4B2C-B97E-ED566C174391}" srcOrd="0" destOrd="0" parTransId="{353FA78C-1B66-4EF4-A14A-893FD2C0D8EC}" sibTransId="{4BC8345A-B07F-4FAA-A582-2EBF6502827F}"/>
    <dgm:cxn modelId="{41D9860F-3108-45F5-BA1A-5094ED34F835}" type="presOf" srcId="{CC01DF58-DCEA-4D94-9BB0-33CCA455C766}" destId="{2CF7C8A3-EBB3-422C-BB80-4DE9152E662E}" srcOrd="0" destOrd="0" presId="urn:microsoft.com/office/officeart/2005/8/layout/radial1"/>
    <dgm:cxn modelId="{BE17C213-451B-4802-9BBC-18ECE21FFEE8}" type="presOf" srcId="{40512F6C-75EC-43BF-8233-48D9BE008134}" destId="{85882629-235C-43D7-A019-F4EE521A04C1}" srcOrd="0" destOrd="0" presId="urn:microsoft.com/office/officeart/2005/8/layout/radial1"/>
    <dgm:cxn modelId="{B7CD711B-5C9C-4EF2-82C4-3FFF8032DD61}" srcId="{1CCEA241-E860-4B2C-B97E-ED566C174391}" destId="{40512F6C-75EC-43BF-8233-48D9BE008134}" srcOrd="8" destOrd="0" parTransId="{426F5A27-2CCA-4F0B-8BC3-FDF86359DAEB}" sibTransId="{B84D466F-B69E-4004-82E3-61049BB3DE59}"/>
    <dgm:cxn modelId="{25F79F2C-B40B-4754-A30D-1424D79DCB71}" type="presOf" srcId="{3564E25A-18E2-417F-9B16-2F336162EED8}" destId="{52CFBF6A-7492-401E-B15D-A33E602D63ED}" srcOrd="1" destOrd="0" presId="urn:microsoft.com/office/officeart/2005/8/layout/radial1"/>
    <dgm:cxn modelId="{7F07A131-0B5B-492D-865F-B19748F3F636}" type="presOf" srcId="{31E3B927-7C6A-4FBA-A5A6-EC8209D03774}" destId="{0C64EAA1-1723-4C7C-8702-DB348F71E938}" srcOrd="0" destOrd="0" presId="urn:microsoft.com/office/officeart/2005/8/layout/radial1"/>
    <dgm:cxn modelId="{FA4D4E37-0AF2-47D3-AC45-C2CF2C80553A}" srcId="{1CCEA241-E860-4B2C-B97E-ED566C174391}" destId="{3DCA9AA1-EE03-4D1E-8E51-2ABEBD6228CC}" srcOrd="6" destOrd="0" parTransId="{63EA72A8-D509-490D-BC67-ABCB18829EB7}" sibTransId="{76DCEE66-1947-49EA-9D1F-86A6155C3C59}"/>
    <dgm:cxn modelId="{D2936B37-FF97-4BD7-8224-F05EEADC5CB8}" type="presOf" srcId="{A3992C16-BD48-4121-97BA-79036D417E24}" destId="{51A2EC3C-7C43-4517-89A0-98D6CE585866}" srcOrd="0" destOrd="0" presId="urn:microsoft.com/office/officeart/2005/8/layout/radial1"/>
    <dgm:cxn modelId="{6315F849-F8E2-475D-A472-E6623C39CAC0}" type="presOf" srcId="{426F5A27-2CCA-4F0B-8BC3-FDF86359DAEB}" destId="{D296174E-B822-4DB7-88F1-DFFE46561F3F}" srcOrd="1" destOrd="0" presId="urn:microsoft.com/office/officeart/2005/8/layout/radial1"/>
    <dgm:cxn modelId="{0592474C-D8EB-4EF0-9CE6-D9CB8589ABA9}" srcId="{1CCEA241-E860-4B2C-B97E-ED566C174391}" destId="{CC01DF58-DCEA-4D94-9BB0-33CCA455C766}" srcOrd="5" destOrd="0" parTransId="{EBFA24A2-09A2-417D-91D4-E4BFDF0CEC04}" sibTransId="{5BB1DA92-F2DD-464B-B6D2-56AD94975C75}"/>
    <dgm:cxn modelId="{E6B6E25D-ED42-4477-ABC4-D98DCC889EE8}" type="presOf" srcId="{62B88F3B-7903-45D2-BC95-A2ABC25778F6}" destId="{5DB6F7BE-982A-44DF-A9DF-45CED4EC96FB}" srcOrd="0" destOrd="0" presId="urn:microsoft.com/office/officeart/2005/8/layout/radial1"/>
    <dgm:cxn modelId="{F3F02364-9748-4435-BB6B-9A27655AB01E}" type="presOf" srcId="{F0C15F07-98F0-4648-B8E1-2C837E64558B}" destId="{2AEB50A8-FC81-450F-A5F8-E48501FB8568}" srcOrd="0" destOrd="0" presId="urn:microsoft.com/office/officeart/2005/8/layout/radial1"/>
    <dgm:cxn modelId="{A33D777F-2BD5-40DD-98D0-7D271A3BA788}" type="presOf" srcId="{426F5A27-2CCA-4F0B-8BC3-FDF86359DAEB}" destId="{86279110-01A6-49CE-BCB0-D38EC1328B05}" srcOrd="0" destOrd="0" presId="urn:microsoft.com/office/officeart/2005/8/layout/radial1"/>
    <dgm:cxn modelId="{9AB68181-3AB4-43D4-A672-E5B361BEFB19}" type="presOf" srcId="{29E937E2-623F-4024-AF7B-0917D1B1E755}" destId="{F0B73677-4DFE-433C-A6F9-9494DFDE7D0A}" srcOrd="0" destOrd="0" presId="urn:microsoft.com/office/officeart/2005/8/layout/radial1"/>
    <dgm:cxn modelId="{95CADF86-50E8-4AE5-8D1D-7EDCE8023E09}" srcId="{1CCEA241-E860-4B2C-B97E-ED566C174391}" destId="{62B88F3B-7903-45D2-BC95-A2ABC25778F6}" srcOrd="4" destOrd="0" parTransId="{BA69E2D3-EEDB-4565-B66E-450EAC7E6033}" sibTransId="{DA088552-796F-474C-A18D-702A1E6F7A33}"/>
    <dgm:cxn modelId="{91F8508E-E1E7-468A-AF4B-D9D4747B0F5E}" srcId="{1CCEA241-E860-4B2C-B97E-ED566C174391}" destId="{DC31652D-27CB-4D8A-994D-E4BFB0D00ECB}" srcOrd="3" destOrd="0" parTransId="{3564E25A-18E2-417F-9B16-2F336162EED8}" sibTransId="{D381518F-003A-48A8-8FBD-551CF62F6CC4}"/>
    <dgm:cxn modelId="{8E8BB98F-D8B0-4C97-90AD-385208E1199C}" type="presOf" srcId="{3564E25A-18E2-417F-9B16-2F336162EED8}" destId="{77A5F9D3-34C5-4305-847E-A7FBB9995232}" srcOrd="0" destOrd="0" presId="urn:microsoft.com/office/officeart/2005/8/layout/radial1"/>
    <dgm:cxn modelId="{61DF0092-471A-459D-AAC4-2A37733BE622}" type="presOf" srcId="{EBFA24A2-09A2-417D-91D4-E4BFDF0CEC04}" destId="{B5F6C8C1-11F1-41DA-BC0F-194B5801DADE}" srcOrd="0" destOrd="0" presId="urn:microsoft.com/office/officeart/2005/8/layout/radial1"/>
    <dgm:cxn modelId="{A53DF59D-C476-4FEA-8207-D33AFBEC6784}" srcId="{1CCEA241-E860-4B2C-B97E-ED566C174391}" destId="{5293E783-B291-44EE-BA9A-765EC336DA3D}" srcOrd="7" destOrd="0" parTransId="{CBA5CE3F-8923-419E-A7D8-2A7D8B99F4EA}" sibTransId="{C17FE544-BB69-4FB1-8CDB-3C32AA296C87}"/>
    <dgm:cxn modelId="{7E45C4A2-75D6-448A-B8A0-98B693A66953}" type="presOf" srcId="{DFAF30BE-DB95-4C30-9A8E-671733C79398}" destId="{19EEE2C6-EAE7-43C1-83B6-BF3DD8967B8F}" srcOrd="1" destOrd="0" presId="urn:microsoft.com/office/officeart/2005/8/layout/radial1"/>
    <dgm:cxn modelId="{CD5438A5-A0E0-4441-84FA-35EC4D32BE65}" type="presOf" srcId="{CBA5CE3F-8923-419E-A7D8-2A7D8B99F4EA}" destId="{44959A18-026A-4334-88D4-02C1B28A9A14}" srcOrd="1" destOrd="0" presId="urn:microsoft.com/office/officeart/2005/8/layout/radial1"/>
    <dgm:cxn modelId="{9F58CEA5-B543-4280-BDA5-98A113E5E8D9}" srcId="{1CCEA241-E860-4B2C-B97E-ED566C174391}" destId="{A3992C16-BD48-4121-97BA-79036D417E24}" srcOrd="2" destOrd="0" parTransId="{29E937E2-623F-4024-AF7B-0917D1B1E755}" sibTransId="{029E24D8-3FB6-4D5D-B1EC-D37A053F0E7D}"/>
    <dgm:cxn modelId="{890479A8-A1B6-4EEC-BABD-C88170D1DDC4}" srcId="{1CCEA241-E860-4B2C-B97E-ED566C174391}" destId="{31E3B927-7C6A-4FBA-A5A6-EC8209D03774}" srcOrd="1" destOrd="0" parTransId="{F0C15F07-98F0-4648-B8E1-2C837E64558B}" sibTransId="{EB05EA4D-8D66-439D-9259-8FC6C495F03F}"/>
    <dgm:cxn modelId="{A9BA8DA9-05BF-413F-9934-0942F48C58D9}" type="presOf" srcId="{BA69E2D3-EEDB-4565-B66E-450EAC7E6033}" destId="{C841ABF1-17CB-4B87-98C2-0018A190A28D}" srcOrd="1" destOrd="0" presId="urn:microsoft.com/office/officeart/2005/8/layout/radial1"/>
    <dgm:cxn modelId="{91251FAA-732F-4950-9D1D-86ABC9664BBF}" type="presOf" srcId="{1970D97D-036F-4BD1-8908-4BAA4895DE35}" destId="{F5B73450-6E79-4247-9B09-0DDBA744BB49}" srcOrd="0" destOrd="0" presId="urn:microsoft.com/office/officeart/2005/8/layout/radial1"/>
    <dgm:cxn modelId="{38672CB3-3DD7-4298-AF09-0348784596BE}" type="presOf" srcId="{5293E783-B291-44EE-BA9A-765EC336DA3D}" destId="{6B66916F-40D7-449A-92CD-DC0BA88CF79E}" srcOrd="0" destOrd="0" presId="urn:microsoft.com/office/officeart/2005/8/layout/radial1"/>
    <dgm:cxn modelId="{61D62EBB-62E2-470D-8EA2-1B0A28BEE2C3}" type="presOf" srcId="{1CCEA241-E860-4B2C-B97E-ED566C174391}" destId="{F3CA2EB1-508F-4DFA-9CE5-FC19813944F9}" srcOrd="0" destOrd="0" presId="urn:microsoft.com/office/officeart/2005/8/layout/radial1"/>
    <dgm:cxn modelId="{3D21EDBF-C255-446E-9CDF-66FA1C6CB475}" type="presOf" srcId="{63EA72A8-D509-490D-BC67-ABCB18829EB7}" destId="{F80C8FC8-7F4D-4F51-88EB-FC245613964B}" srcOrd="0" destOrd="0" presId="urn:microsoft.com/office/officeart/2005/8/layout/radial1"/>
    <dgm:cxn modelId="{2B0562CC-3679-460D-974E-92A3FCF679F0}" type="presOf" srcId="{EBFA24A2-09A2-417D-91D4-E4BFDF0CEC04}" destId="{F90B569A-2C7A-4C90-B724-4C489776E2FA}" srcOrd="1" destOrd="0" presId="urn:microsoft.com/office/officeart/2005/8/layout/radial1"/>
    <dgm:cxn modelId="{8F1E57CD-BB24-4D37-9E7E-D37D16E8B7D5}" type="presOf" srcId="{29E937E2-623F-4024-AF7B-0917D1B1E755}" destId="{6F5D20D9-DF03-42C1-90B2-095D9C79630B}" srcOrd="1" destOrd="0" presId="urn:microsoft.com/office/officeart/2005/8/layout/radial1"/>
    <dgm:cxn modelId="{5809E9CE-6BBF-4E30-B658-75037D5630B1}" type="presOf" srcId="{DB53A889-39EC-4B79-B7B0-92683ACA0012}" destId="{7949AE36-6C9A-41DC-89E2-FA03CAD28253}" srcOrd="0" destOrd="0" presId="urn:microsoft.com/office/officeart/2005/8/layout/radial1"/>
    <dgm:cxn modelId="{4780AAD8-E2D4-4391-8FDA-F419EDD779BF}" type="presOf" srcId="{DC31652D-27CB-4D8A-994D-E4BFB0D00ECB}" destId="{B8014513-8C91-4B56-8B3C-FA3D965B5EC1}" srcOrd="0" destOrd="0" presId="urn:microsoft.com/office/officeart/2005/8/layout/radial1"/>
    <dgm:cxn modelId="{DC2999E3-8A7E-43E6-8D6A-E98215CE98A3}" srcId="{1CCEA241-E860-4B2C-B97E-ED566C174391}" destId="{1970D97D-036F-4BD1-8908-4BAA4895DE35}" srcOrd="0" destOrd="0" parTransId="{DFAF30BE-DB95-4C30-9A8E-671733C79398}" sibTransId="{C206389A-5ED5-40AE-9142-2938FABA5447}"/>
    <dgm:cxn modelId="{0B5519E5-70D4-436F-BC21-BD703B8A7C45}" type="presOf" srcId="{63EA72A8-D509-490D-BC67-ABCB18829EB7}" destId="{18A47ECC-7A0C-498C-84E6-95AA41A4E550}" srcOrd="1" destOrd="0" presId="urn:microsoft.com/office/officeart/2005/8/layout/radial1"/>
    <dgm:cxn modelId="{DAEDCEE5-412E-4F94-9BB1-01012B871DD6}" type="presOf" srcId="{F0C15F07-98F0-4648-B8E1-2C837E64558B}" destId="{D87B6275-8EDD-4552-A2F0-916632596288}" srcOrd="1" destOrd="0" presId="urn:microsoft.com/office/officeart/2005/8/layout/radial1"/>
    <dgm:cxn modelId="{469490EC-A308-417D-ACBA-A7EA2DE80614}" type="presOf" srcId="{DFAF30BE-DB95-4C30-9A8E-671733C79398}" destId="{F1CD357C-3567-492E-80B5-943A2D678B22}" srcOrd="0" destOrd="0" presId="urn:microsoft.com/office/officeart/2005/8/layout/radial1"/>
    <dgm:cxn modelId="{74902EF3-D889-4BFA-ACDB-DA44FF1DEFFD}" type="presOf" srcId="{CBA5CE3F-8923-419E-A7D8-2A7D8B99F4EA}" destId="{3B215E05-2B60-466A-B3D7-128A3468C466}" srcOrd="0" destOrd="0" presId="urn:microsoft.com/office/officeart/2005/8/layout/radial1"/>
    <dgm:cxn modelId="{9134BDFB-E4B0-4C74-BB03-F1953E11BC18}" type="presOf" srcId="{3DCA9AA1-EE03-4D1E-8E51-2ABEBD6228CC}" destId="{5D3B84A9-D01B-452A-B006-D3E6F6157CA4}" srcOrd="0" destOrd="0" presId="urn:microsoft.com/office/officeart/2005/8/layout/radial1"/>
    <dgm:cxn modelId="{C634BBE5-8030-4621-B252-339976D71233}" type="presParOf" srcId="{7949AE36-6C9A-41DC-89E2-FA03CAD28253}" destId="{F3CA2EB1-508F-4DFA-9CE5-FC19813944F9}" srcOrd="0" destOrd="0" presId="urn:microsoft.com/office/officeart/2005/8/layout/radial1"/>
    <dgm:cxn modelId="{8C5C2195-1D10-41D8-8AD8-D0B5DB3A138A}" type="presParOf" srcId="{7949AE36-6C9A-41DC-89E2-FA03CAD28253}" destId="{F1CD357C-3567-492E-80B5-943A2D678B22}" srcOrd="1" destOrd="0" presId="urn:microsoft.com/office/officeart/2005/8/layout/radial1"/>
    <dgm:cxn modelId="{0094477A-DEF3-491C-9FF7-07701715BB50}" type="presParOf" srcId="{F1CD357C-3567-492E-80B5-943A2D678B22}" destId="{19EEE2C6-EAE7-43C1-83B6-BF3DD8967B8F}" srcOrd="0" destOrd="0" presId="urn:microsoft.com/office/officeart/2005/8/layout/radial1"/>
    <dgm:cxn modelId="{5568A64C-5EE4-4BE5-82E2-199C94E329CE}" type="presParOf" srcId="{7949AE36-6C9A-41DC-89E2-FA03CAD28253}" destId="{F5B73450-6E79-4247-9B09-0DDBA744BB49}" srcOrd="2" destOrd="0" presId="urn:microsoft.com/office/officeart/2005/8/layout/radial1"/>
    <dgm:cxn modelId="{4E853817-3291-47B9-9A5A-FA18841D942D}" type="presParOf" srcId="{7949AE36-6C9A-41DC-89E2-FA03CAD28253}" destId="{2AEB50A8-FC81-450F-A5F8-E48501FB8568}" srcOrd="3" destOrd="0" presId="urn:microsoft.com/office/officeart/2005/8/layout/radial1"/>
    <dgm:cxn modelId="{CA219842-E7B6-40CA-83E2-1D90CA582C17}" type="presParOf" srcId="{2AEB50A8-FC81-450F-A5F8-E48501FB8568}" destId="{D87B6275-8EDD-4552-A2F0-916632596288}" srcOrd="0" destOrd="0" presId="urn:microsoft.com/office/officeart/2005/8/layout/radial1"/>
    <dgm:cxn modelId="{5EDFB96D-5972-4498-B332-F9C9883AB772}" type="presParOf" srcId="{7949AE36-6C9A-41DC-89E2-FA03CAD28253}" destId="{0C64EAA1-1723-4C7C-8702-DB348F71E938}" srcOrd="4" destOrd="0" presId="urn:microsoft.com/office/officeart/2005/8/layout/radial1"/>
    <dgm:cxn modelId="{0F4AFA0E-A456-4F5E-A1E2-E07D98610584}" type="presParOf" srcId="{7949AE36-6C9A-41DC-89E2-FA03CAD28253}" destId="{F0B73677-4DFE-433C-A6F9-9494DFDE7D0A}" srcOrd="5" destOrd="0" presId="urn:microsoft.com/office/officeart/2005/8/layout/radial1"/>
    <dgm:cxn modelId="{02C9A95C-1F12-4613-8296-CD03D8A557AA}" type="presParOf" srcId="{F0B73677-4DFE-433C-A6F9-9494DFDE7D0A}" destId="{6F5D20D9-DF03-42C1-90B2-095D9C79630B}" srcOrd="0" destOrd="0" presId="urn:microsoft.com/office/officeart/2005/8/layout/radial1"/>
    <dgm:cxn modelId="{3C762701-1C7F-44C0-8919-674DBCB62F78}" type="presParOf" srcId="{7949AE36-6C9A-41DC-89E2-FA03CAD28253}" destId="{51A2EC3C-7C43-4517-89A0-98D6CE585866}" srcOrd="6" destOrd="0" presId="urn:microsoft.com/office/officeart/2005/8/layout/radial1"/>
    <dgm:cxn modelId="{F54345C5-E6CF-4AAC-B97E-093B30E7871C}" type="presParOf" srcId="{7949AE36-6C9A-41DC-89E2-FA03CAD28253}" destId="{77A5F9D3-34C5-4305-847E-A7FBB9995232}" srcOrd="7" destOrd="0" presId="urn:microsoft.com/office/officeart/2005/8/layout/radial1"/>
    <dgm:cxn modelId="{AFEF6E84-BEED-4B74-A79B-69E586EB0319}" type="presParOf" srcId="{77A5F9D3-34C5-4305-847E-A7FBB9995232}" destId="{52CFBF6A-7492-401E-B15D-A33E602D63ED}" srcOrd="0" destOrd="0" presId="urn:microsoft.com/office/officeart/2005/8/layout/radial1"/>
    <dgm:cxn modelId="{64C7017C-5E96-42F7-B400-AD564AA2394E}" type="presParOf" srcId="{7949AE36-6C9A-41DC-89E2-FA03CAD28253}" destId="{B8014513-8C91-4B56-8B3C-FA3D965B5EC1}" srcOrd="8" destOrd="0" presId="urn:microsoft.com/office/officeart/2005/8/layout/radial1"/>
    <dgm:cxn modelId="{0AE17BB7-9F21-440F-9648-B2AD88B99F50}" type="presParOf" srcId="{7949AE36-6C9A-41DC-89E2-FA03CAD28253}" destId="{6480369D-255F-4B80-BDB4-4AB44CE4486C}" srcOrd="9" destOrd="0" presId="urn:microsoft.com/office/officeart/2005/8/layout/radial1"/>
    <dgm:cxn modelId="{770A0490-CED8-4068-B744-2E49B3C48ED2}" type="presParOf" srcId="{6480369D-255F-4B80-BDB4-4AB44CE4486C}" destId="{C841ABF1-17CB-4B87-98C2-0018A190A28D}" srcOrd="0" destOrd="0" presId="urn:microsoft.com/office/officeart/2005/8/layout/radial1"/>
    <dgm:cxn modelId="{0523FC34-3873-48CE-9E74-103E4A2B5FCF}" type="presParOf" srcId="{7949AE36-6C9A-41DC-89E2-FA03CAD28253}" destId="{5DB6F7BE-982A-44DF-A9DF-45CED4EC96FB}" srcOrd="10" destOrd="0" presId="urn:microsoft.com/office/officeart/2005/8/layout/radial1"/>
    <dgm:cxn modelId="{42362E5D-A706-4CBB-95F5-932B99747629}" type="presParOf" srcId="{7949AE36-6C9A-41DC-89E2-FA03CAD28253}" destId="{B5F6C8C1-11F1-41DA-BC0F-194B5801DADE}" srcOrd="11" destOrd="0" presId="urn:microsoft.com/office/officeart/2005/8/layout/radial1"/>
    <dgm:cxn modelId="{21604A60-C6FA-4EF2-9ED2-ECB703C20C49}" type="presParOf" srcId="{B5F6C8C1-11F1-41DA-BC0F-194B5801DADE}" destId="{F90B569A-2C7A-4C90-B724-4C489776E2FA}" srcOrd="0" destOrd="0" presId="urn:microsoft.com/office/officeart/2005/8/layout/radial1"/>
    <dgm:cxn modelId="{8599E7BE-8DDB-4AC4-BBFD-728192716039}" type="presParOf" srcId="{7949AE36-6C9A-41DC-89E2-FA03CAD28253}" destId="{2CF7C8A3-EBB3-422C-BB80-4DE9152E662E}" srcOrd="12" destOrd="0" presId="urn:microsoft.com/office/officeart/2005/8/layout/radial1"/>
    <dgm:cxn modelId="{485AD9A7-4075-4699-992E-D64582115C08}" type="presParOf" srcId="{7949AE36-6C9A-41DC-89E2-FA03CAD28253}" destId="{F80C8FC8-7F4D-4F51-88EB-FC245613964B}" srcOrd="13" destOrd="0" presId="urn:microsoft.com/office/officeart/2005/8/layout/radial1"/>
    <dgm:cxn modelId="{956A980A-BF61-49FE-861C-72CE4C73B7CD}" type="presParOf" srcId="{F80C8FC8-7F4D-4F51-88EB-FC245613964B}" destId="{18A47ECC-7A0C-498C-84E6-95AA41A4E550}" srcOrd="0" destOrd="0" presId="urn:microsoft.com/office/officeart/2005/8/layout/radial1"/>
    <dgm:cxn modelId="{55890299-6754-41D1-92E8-7377631781FC}" type="presParOf" srcId="{7949AE36-6C9A-41DC-89E2-FA03CAD28253}" destId="{5D3B84A9-D01B-452A-B006-D3E6F6157CA4}" srcOrd="14" destOrd="0" presId="urn:microsoft.com/office/officeart/2005/8/layout/radial1"/>
    <dgm:cxn modelId="{9D7D4664-A1F4-40CE-9A30-8D71C0A72A9C}" type="presParOf" srcId="{7949AE36-6C9A-41DC-89E2-FA03CAD28253}" destId="{3B215E05-2B60-466A-B3D7-128A3468C466}" srcOrd="15" destOrd="0" presId="urn:microsoft.com/office/officeart/2005/8/layout/radial1"/>
    <dgm:cxn modelId="{9ECBC9CD-7538-449C-8C7A-A50BF298650B}" type="presParOf" srcId="{3B215E05-2B60-466A-B3D7-128A3468C466}" destId="{44959A18-026A-4334-88D4-02C1B28A9A14}" srcOrd="0" destOrd="0" presId="urn:microsoft.com/office/officeart/2005/8/layout/radial1"/>
    <dgm:cxn modelId="{A5A7CC87-1A73-4A12-BF1B-A71B5AB959DB}" type="presParOf" srcId="{7949AE36-6C9A-41DC-89E2-FA03CAD28253}" destId="{6B66916F-40D7-449A-92CD-DC0BA88CF79E}" srcOrd="16" destOrd="0" presId="urn:microsoft.com/office/officeart/2005/8/layout/radial1"/>
    <dgm:cxn modelId="{CD86BDFD-A24C-47F1-8A92-C5B72EEF2A49}" type="presParOf" srcId="{7949AE36-6C9A-41DC-89E2-FA03CAD28253}" destId="{86279110-01A6-49CE-BCB0-D38EC1328B05}" srcOrd="17" destOrd="0" presId="urn:microsoft.com/office/officeart/2005/8/layout/radial1"/>
    <dgm:cxn modelId="{0524F3EC-E21A-42D8-A3B4-7790DC312B2D}" type="presParOf" srcId="{86279110-01A6-49CE-BCB0-D38EC1328B05}" destId="{D296174E-B822-4DB7-88F1-DFFE46561F3F}" srcOrd="0" destOrd="0" presId="urn:microsoft.com/office/officeart/2005/8/layout/radial1"/>
    <dgm:cxn modelId="{5F09D58F-5DD4-4050-9C01-2331080FDD2F}" type="presParOf" srcId="{7949AE36-6C9A-41DC-89E2-FA03CAD28253}" destId="{85882629-235C-43D7-A019-F4EE521A04C1}" srcOrd="18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53A889-39EC-4B79-B7B0-92683ACA001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CEA241-E860-4B2C-B97E-ED566C174391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fr-FR"/>
        </a:p>
        <a:p>
          <a:endParaRPr lang="en-US"/>
        </a:p>
      </dgm:t>
    </dgm:pt>
    <dgm:pt modelId="{353FA78C-1B66-4EF4-A14A-893FD2C0D8EC}" type="parTrans" cxnId="{CE7C1309-E8C6-41FA-980E-4B91EC000C83}">
      <dgm:prSet/>
      <dgm:spPr/>
      <dgm:t>
        <a:bodyPr/>
        <a:lstStyle/>
        <a:p>
          <a:endParaRPr lang="en-US"/>
        </a:p>
      </dgm:t>
    </dgm:pt>
    <dgm:pt modelId="{4BC8345A-B07F-4FAA-A582-2EBF6502827F}" type="sibTrans" cxnId="{CE7C1309-E8C6-41FA-980E-4B91EC000C83}">
      <dgm:prSet/>
      <dgm:spPr/>
      <dgm:t>
        <a:bodyPr/>
        <a:lstStyle/>
        <a:p>
          <a:endParaRPr lang="en-US"/>
        </a:p>
      </dgm:t>
    </dgm:pt>
    <dgm:pt modelId="{1970D97D-036F-4BD1-8908-4BAA4895DE35}">
      <dgm:prSet phldrT="[Texte]" phldr="1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FAF30BE-DB95-4C30-9A8E-671733C79398}" type="parTrans" cxnId="{DC2999E3-8A7E-43E6-8D6A-E98215CE98A3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206389A-5ED5-40AE-9142-2938FABA5447}" type="sibTrans" cxnId="{DC2999E3-8A7E-43E6-8D6A-E98215CE98A3}">
      <dgm:prSet/>
      <dgm:spPr/>
      <dgm:t>
        <a:bodyPr/>
        <a:lstStyle/>
        <a:p>
          <a:endParaRPr lang="en-US"/>
        </a:p>
      </dgm:t>
    </dgm:pt>
    <dgm:pt modelId="{31E3B927-7C6A-4FBA-A5A6-EC8209D03774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en-US"/>
        </a:p>
        <a:p>
          <a:endParaRPr lang="en-US"/>
        </a:p>
      </dgm:t>
    </dgm:pt>
    <dgm:pt modelId="{F0C15F07-98F0-4648-B8E1-2C837E64558B}" type="parTrans" cxnId="{890479A8-A1B6-4EEC-BABD-C88170D1DDC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EB05EA4D-8D66-439D-9259-8FC6C495F03F}" type="sibTrans" cxnId="{890479A8-A1B6-4EEC-BABD-C88170D1DDC4}">
      <dgm:prSet/>
      <dgm:spPr/>
      <dgm:t>
        <a:bodyPr/>
        <a:lstStyle/>
        <a:p>
          <a:endParaRPr lang="en-US"/>
        </a:p>
      </dgm:t>
    </dgm:pt>
    <dgm:pt modelId="{A3992C16-BD48-4121-97BA-79036D417E2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29E937E2-623F-4024-AF7B-0917D1B1E755}" type="parTrans" cxnId="{9F58CEA5-B543-4280-BDA5-98A113E5E8D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029E24D8-3FB6-4D5D-B1EC-D37A053F0E7D}" type="sibTrans" cxnId="{9F58CEA5-B543-4280-BDA5-98A113E5E8D9}">
      <dgm:prSet/>
      <dgm:spPr/>
      <dgm:t>
        <a:bodyPr/>
        <a:lstStyle/>
        <a:p>
          <a:endParaRPr lang="en-US"/>
        </a:p>
      </dgm:t>
    </dgm:pt>
    <dgm:pt modelId="{40512F6C-75EC-43BF-8233-48D9BE00813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426F5A27-2CCA-4F0B-8BC3-FDF86359DAEB}" type="parTrans" cxnId="{B7CD711B-5C9C-4EF2-82C4-3FFF8032DD61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B84D466F-B69E-4004-82E3-61049BB3DE59}" type="sibTrans" cxnId="{B7CD711B-5C9C-4EF2-82C4-3FFF8032DD61}">
      <dgm:prSet/>
      <dgm:spPr/>
      <dgm:t>
        <a:bodyPr/>
        <a:lstStyle/>
        <a:p>
          <a:endParaRPr lang="en-US"/>
        </a:p>
      </dgm:t>
    </dgm:pt>
    <dgm:pt modelId="{DC31652D-27CB-4D8A-994D-E4BFB0D00ECB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3564E25A-18E2-417F-9B16-2F336162EED8}" type="parTrans" cxnId="{91F8508E-E1E7-468A-AF4B-D9D4747B0F5E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D381518F-003A-48A8-8FBD-551CF62F6CC4}" type="sibTrans" cxnId="{91F8508E-E1E7-468A-AF4B-D9D4747B0F5E}">
      <dgm:prSet/>
      <dgm:spPr/>
      <dgm:t>
        <a:bodyPr/>
        <a:lstStyle/>
        <a:p>
          <a:endParaRPr lang="en-US"/>
        </a:p>
      </dgm:t>
    </dgm:pt>
    <dgm:pt modelId="{5293E783-B291-44EE-BA9A-765EC336DA3D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CBA5CE3F-8923-419E-A7D8-2A7D8B99F4EA}" type="parTrans" cxnId="{A53DF59D-C476-4FEA-8207-D33AFBEC678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17FE544-BB69-4FB1-8CDB-3C32AA296C87}" type="sibTrans" cxnId="{A53DF59D-C476-4FEA-8207-D33AFBEC6784}">
      <dgm:prSet/>
      <dgm:spPr/>
      <dgm:t>
        <a:bodyPr/>
        <a:lstStyle/>
        <a:p>
          <a:endParaRPr lang="en-US"/>
        </a:p>
      </dgm:t>
    </dgm:pt>
    <dgm:pt modelId="{3DCA9AA1-EE03-4D1E-8E51-2ABEBD6228CC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63EA72A8-D509-490D-BC67-ABCB18829EB7}" type="parTrans" cxnId="{FA4D4E37-0AF2-47D3-AC45-C2CF2C80553A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76DCEE66-1947-49EA-9D1F-86A6155C3C59}" type="sibTrans" cxnId="{FA4D4E37-0AF2-47D3-AC45-C2CF2C80553A}">
      <dgm:prSet/>
      <dgm:spPr/>
      <dgm:t>
        <a:bodyPr/>
        <a:lstStyle/>
        <a:p>
          <a:endParaRPr lang="en-US"/>
        </a:p>
      </dgm:t>
    </dgm:pt>
    <dgm:pt modelId="{62B88F3B-7903-45D2-BC95-A2ABC25778F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A088552-796F-474C-A18D-702A1E6F7A33}" type="sibTrans" cxnId="{95CADF86-50E8-4AE5-8D1D-7EDCE8023E09}">
      <dgm:prSet/>
      <dgm:spPr/>
      <dgm:t>
        <a:bodyPr/>
        <a:lstStyle/>
        <a:p>
          <a:endParaRPr lang="en-US"/>
        </a:p>
      </dgm:t>
    </dgm:pt>
    <dgm:pt modelId="{BA69E2D3-EEDB-4565-B66E-450EAC7E6033}" type="parTrans" cxnId="{95CADF86-50E8-4AE5-8D1D-7EDCE8023E0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C01DF58-DCEA-4D94-9BB0-33CCA455C76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EBFA24A2-09A2-417D-91D4-E4BFDF0CEC04}" type="parTrans" cxnId="{0592474C-D8EB-4EF0-9CE6-D9CB8589ABA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5BB1DA92-F2DD-464B-B6D2-56AD94975C75}" type="sibTrans" cxnId="{0592474C-D8EB-4EF0-9CE6-D9CB8589ABA9}">
      <dgm:prSet/>
      <dgm:spPr/>
      <dgm:t>
        <a:bodyPr/>
        <a:lstStyle/>
        <a:p>
          <a:endParaRPr lang="en-US"/>
        </a:p>
      </dgm:t>
    </dgm:pt>
    <dgm:pt modelId="{7949AE36-6C9A-41DC-89E2-FA03CAD28253}" type="pres">
      <dgm:prSet presAssocID="{DB53A889-39EC-4B79-B7B0-92683ACA001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CA2EB1-508F-4DFA-9CE5-FC19813944F9}" type="pres">
      <dgm:prSet presAssocID="{1CCEA241-E860-4B2C-B97E-ED566C174391}" presName="centerShape" presStyleLbl="node0" presStyleIdx="0" presStyleCnt="1" custScaleX="10022" custScaleY="10785"/>
      <dgm:spPr/>
    </dgm:pt>
    <dgm:pt modelId="{F1CD357C-3567-492E-80B5-943A2D678B22}" type="pres">
      <dgm:prSet presAssocID="{DFAF30BE-DB95-4C30-9A8E-671733C79398}" presName="Name9" presStyleLbl="parChTrans1D2" presStyleIdx="0" presStyleCnt="9" custScaleX="2000000" custScaleY="37515"/>
      <dgm:spPr/>
    </dgm:pt>
    <dgm:pt modelId="{19EEE2C6-EAE7-43C1-83B6-BF3DD8967B8F}" type="pres">
      <dgm:prSet presAssocID="{DFAF30BE-DB95-4C30-9A8E-671733C79398}" presName="connTx" presStyleLbl="parChTrans1D2" presStyleIdx="0" presStyleCnt="9"/>
      <dgm:spPr/>
    </dgm:pt>
    <dgm:pt modelId="{F5B73450-6E79-4247-9B09-0DDBA744BB49}" type="pres">
      <dgm:prSet presAssocID="{1970D97D-036F-4BD1-8908-4BAA4895DE35}" presName="node" presStyleLbl="node1" presStyleIdx="0" presStyleCnt="9" custScaleX="34864" custScaleY="37516">
        <dgm:presLayoutVars>
          <dgm:bulletEnabled val="1"/>
        </dgm:presLayoutVars>
      </dgm:prSet>
      <dgm:spPr/>
    </dgm:pt>
    <dgm:pt modelId="{2AEB50A8-FC81-450F-A5F8-E48501FB8568}" type="pres">
      <dgm:prSet presAssocID="{F0C15F07-98F0-4648-B8E1-2C837E64558B}" presName="Name9" presStyleLbl="parChTrans1D2" presStyleIdx="1" presStyleCnt="9" custScaleX="2000000" custScaleY="37515"/>
      <dgm:spPr/>
    </dgm:pt>
    <dgm:pt modelId="{D87B6275-8EDD-4552-A2F0-916632596288}" type="pres">
      <dgm:prSet presAssocID="{F0C15F07-98F0-4648-B8E1-2C837E64558B}" presName="connTx" presStyleLbl="parChTrans1D2" presStyleIdx="1" presStyleCnt="9"/>
      <dgm:spPr/>
    </dgm:pt>
    <dgm:pt modelId="{0C64EAA1-1723-4C7C-8702-DB348F71E938}" type="pres">
      <dgm:prSet presAssocID="{31E3B927-7C6A-4FBA-A5A6-EC8209D03774}" presName="node" presStyleLbl="node1" presStyleIdx="1" presStyleCnt="9" custScaleX="34864" custScaleY="37516">
        <dgm:presLayoutVars>
          <dgm:bulletEnabled val="1"/>
        </dgm:presLayoutVars>
      </dgm:prSet>
      <dgm:spPr/>
    </dgm:pt>
    <dgm:pt modelId="{F0B73677-4DFE-433C-A6F9-9494DFDE7D0A}" type="pres">
      <dgm:prSet presAssocID="{29E937E2-623F-4024-AF7B-0917D1B1E755}" presName="Name9" presStyleLbl="parChTrans1D2" presStyleIdx="2" presStyleCnt="9" custScaleX="2000000" custScaleY="37515"/>
      <dgm:spPr/>
    </dgm:pt>
    <dgm:pt modelId="{6F5D20D9-DF03-42C1-90B2-095D9C79630B}" type="pres">
      <dgm:prSet presAssocID="{29E937E2-623F-4024-AF7B-0917D1B1E755}" presName="connTx" presStyleLbl="parChTrans1D2" presStyleIdx="2" presStyleCnt="9"/>
      <dgm:spPr/>
    </dgm:pt>
    <dgm:pt modelId="{51A2EC3C-7C43-4517-89A0-98D6CE585866}" type="pres">
      <dgm:prSet presAssocID="{A3992C16-BD48-4121-97BA-79036D417E24}" presName="node" presStyleLbl="node1" presStyleIdx="2" presStyleCnt="9" custScaleX="34864" custScaleY="37516">
        <dgm:presLayoutVars>
          <dgm:bulletEnabled val="1"/>
        </dgm:presLayoutVars>
      </dgm:prSet>
      <dgm:spPr/>
    </dgm:pt>
    <dgm:pt modelId="{77A5F9D3-34C5-4305-847E-A7FBB9995232}" type="pres">
      <dgm:prSet presAssocID="{3564E25A-18E2-417F-9B16-2F336162EED8}" presName="Name9" presStyleLbl="parChTrans1D2" presStyleIdx="3" presStyleCnt="9" custScaleX="2000000" custScaleY="37515"/>
      <dgm:spPr/>
    </dgm:pt>
    <dgm:pt modelId="{52CFBF6A-7492-401E-B15D-A33E602D63ED}" type="pres">
      <dgm:prSet presAssocID="{3564E25A-18E2-417F-9B16-2F336162EED8}" presName="connTx" presStyleLbl="parChTrans1D2" presStyleIdx="3" presStyleCnt="9"/>
      <dgm:spPr/>
    </dgm:pt>
    <dgm:pt modelId="{B8014513-8C91-4B56-8B3C-FA3D965B5EC1}" type="pres">
      <dgm:prSet presAssocID="{DC31652D-27CB-4D8A-994D-E4BFB0D00ECB}" presName="node" presStyleLbl="node1" presStyleIdx="3" presStyleCnt="9" custScaleX="34864" custScaleY="37516">
        <dgm:presLayoutVars>
          <dgm:bulletEnabled val="1"/>
        </dgm:presLayoutVars>
      </dgm:prSet>
      <dgm:spPr/>
    </dgm:pt>
    <dgm:pt modelId="{6480369D-255F-4B80-BDB4-4AB44CE4486C}" type="pres">
      <dgm:prSet presAssocID="{BA69E2D3-EEDB-4565-B66E-450EAC7E6033}" presName="Name9" presStyleLbl="parChTrans1D2" presStyleIdx="4" presStyleCnt="9" custScaleX="2000000" custScaleY="37515"/>
      <dgm:spPr/>
    </dgm:pt>
    <dgm:pt modelId="{C841ABF1-17CB-4B87-98C2-0018A190A28D}" type="pres">
      <dgm:prSet presAssocID="{BA69E2D3-EEDB-4565-B66E-450EAC7E6033}" presName="connTx" presStyleLbl="parChTrans1D2" presStyleIdx="4" presStyleCnt="9"/>
      <dgm:spPr/>
    </dgm:pt>
    <dgm:pt modelId="{5DB6F7BE-982A-44DF-A9DF-45CED4EC96FB}" type="pres">
      <dgm:prSet presAssocID="{62B88F3B-7903-45D2-BC95-A2ABC25778F6}" presName="node" presStyleLbl="node1" presStyleIdx="4" presStyleCnt="9" custScaleX="34864" custScaleY="37516">
        <dgm:presLayoutVars>
          <dgm:bulletEnabled val="1"/>
        </dgm:presLayoutVars>
      </dgm:prSet>
      <dgm:spPr/>
    </dgm:pt>
    <dgm:pt modelId="{B5F6C8C1-11F1-41DA-BC0F-194B5801DADE}" type="pres">
      <dgm:prSet presAssocID="{EBFA24A2-09A2-417D-91D4-E4BFDF0CEC04}" presName="Name9" presStyleLbl="parChTrans1D2" presStyleIdx="5" presStyleCnt="9" custScaleX="2000000" custScaleY="37515"/>
      <dgm:spPr/>
    </dgm:pt>
    <dgm:pt modelId="{F90B569A-2C7A-4C90-B724-4C489776E2FA}" type="pres">
      <dgm:prSet presAssocID="{EBFA24A2-09A2-417D-91D4-E4BFDF0CEC04}" presName="connTx" presStyleLbl="parChTrans1D2" presStyleIdx="5" presStyleCnt="9"/>
      <dgm:spPr/>
    </dgm:pt>
    <dgm:pt modelId="{2CF7C8A3-EBB3-422C-BB80-4DE9152E662E}" type="pres">
      <dgm:prSet presAssocID="{CC01DF58-DCEA-4D94-9BB0-33CCA455C766}" presName="node" presStyleLbl="node1" presStyleIdx="5" presStyleCnt="9" custScaleX="34864" custScaleY="37516">
        <dgm:presLayoutVars>
          <dgm:bulletEnabled val="1"/>
        </dgm:presLayoutVars>
      </dgm:prSet>
      <dgm:spPr/>
    </dgm:pt>
    <dgm:pt modelId="{F80C8FC8-7F4D-4F51-88EB-FC245613964B}" type="pres">
      <dgm:prSet presAssocID="{63EA72A8-D509-490D-BC67-ABCB18829EB7}" presName="Name9" presStyleLbl="parChTrans1D2" presStyleIdx="6" presStyleCnt="9" custScaleX="2000000" custScaleY="37515"/>
      <dgm:spPr/>
    </dgm:pt>
    <dgm:pt modelId="{18A47ECC-7A0C-498C-84E6-95AA41A4E550}" type="pres">
      <dgm:prSet presAssocID="{63EA72A8-D509-490D-BC67-ABCB18829EB7}" presName="connTx" presStyleLbl="parChTrans1D2" presStyleIdx="6" presStyleCnt="9"/>
      <dgm:spPr/>
    </dgm:pt>
    <dgm:pt modelId="{5D3B84A9-D01B-452A-B006-D3E6F6157CA4}" type="pres">
      <dgm:prSet presAssocID="{3DCA9AA1-EE03-4D1E-8E51-2ABEBD6228CC}" presName="node" presStyleLbl="node1" presStyleIdx="6" presStyleCnt="9" custScaleX="34864" custScaleY="37516">
        <dgm:presLayoutVars>
          <dgm:bulletEnabled val="1"/>
        </dgm:presLayoutVars>
      </dgm:prSet>
      <dgm:spPr/>
    </dgm:pt>
    <dgm:pt modelId="{3B215E05-2B60-466A-B3D7-128A3468C466}" type="pres">
      <dgm:prSet presAssocID="{CBA5CE3F-8923-419E-A7D8-2A7D8B99F4EA}" presName="Name9" presStyleLbl="parChTrans1D2" presStyleIdx="7" presStyleCnt="9" custScaleX="2000000" custScaleY="37515"/>
      <dgm:spPr/>
    </dgm:pt>
    <dgm:pt modelId="{44959A18-026A-4334-88D4-02C1B28A9A14}" type="pres">
      <dgm:prSet presAssocID="{CBA5CE3F-8923-419E-A7D8-2A7D8B99F4EA}" presName="connTx" presStyleLbl="parChTrans1D2" presStyleIdx="7" presStyleCnt="9"/>
      <dgm:spPr/>
    </dgm:pt>
    <dgm:pt modelId="{6B66916F-40D7-449A-92CD-DC0BA88CF79E}" type="pres">
      <dgm:prSet presAssocID="{5293E783-B291-44EE-BA9A-765EC336DA3D}" presName="node" presStyleLbl="node1" presStyleIdx="7" presStyleCnt="9" custScaleX="34864" custScaleY="37516">
        <dgm:presLayoutVars>
          <dgm:bulletEnabled val="1"/>
        </dgm:presLayoutVars>
      </dgm:prSet>
      <dgm:spPr/>
    </dgm:pt>
    <dgm:pt modelId="{86279110-01A6-49CE-BCB0-D38EC1328B05}" type="pres">
      <dgm:prSet presAssocID="{426F5A27-2CCA-4F0B-8BC3-FDF86359DAEB}" presName="Name9" presStyleLbl="parChTrans1D2" presStyleIdx="8" presStyleCnt="9" custScaleX="2000000" custScaleY="37515"/>
      <dgm:spPr/>
    </dgm:pt>
    <dgm:pt modelId="{D296174E-B822-4DB7-88F1-DFFE46561F3F}" type="pres">
      <dgm:prSet presAssocID="{426F5A27-2CCA-4F0B-8BC3-FDF86359DAEB}" presName="connTx" presStyleLbl="parChTrans1D2" presStyleIdx="8" presStyleCnt="9"/>
      <dgm:spPr/>
    </dgm:pt>
    <dgm:pt modelId="{85882629-235C-43D7-A019-F4EE521A04C1}" type="pres">
      <dgm:prSet presAssocID="{40512F6C-75EC-43BF-8233-48D9BE008134}" presName="node" presStyleLbl="node1" presStyleIdx="8" presStyleCnt="9" custScaleX="34864" custScaleY="37516">
        <dgm:presLayoutVars>
          <dgm:bulletEnabled val="1"/>
        </dgm:presLayoutVars>
      </dgm:prSet>
      <dgm:spPr/>
    </dgm:pt>
  </dgm:ptLst>
  <dgm:cxnLst>
    <dgm:cxn modelId="{77CA7506-58D7-4993-9BA2-ADBEE0AF67A4}" type="presOf" srcId="{BA69E2D3-EEDB-4565-B66E-450EAC7E6033}" destId="{6480369D-255F-4B80-BDB4-4AB44CE4486C}" srcOrd="0" destOrd="0" presId="urn:microsoft.com/office/officeart/2005/8/layout/radial1"/>
    <dgm:cxn modelId="{CE7C1309-E8C6-41FA-980E-4B91EC000C83}" srcId="{DB53A889-39EC-4B79-B7B0-92683ACA0012}" destId="{1CCEA241-E860-4B2C-B97E-ED566C174391}" srcOrd="0" destOrd="0" parTransId="{353FA78C-1B66-4EF4-A14A-893FD2C0D8EC}" sibTransId="{4BC8345A-B07F-4FAA-A582-2EBF6502827F}"/>
    <dgm:cxn modelId="{41D9860F-3108-45F5-BA1A-5094ED34F835}" type="presOf" srcId="{CC01DF58-DCEA-4D94-9BB0-33CCA455C766}" destId="{2CF7C8A3-EBB3-422C-BB80-4DE9152E662E}" srcOrd="0" destOrd="0" presId="urn:microsoft.com/office/officeart/2005/8/layout/radial1"/>
    <dgm:cxn modelId="{BE17C213-451B-4802-9BBC-18ECE21FFEE8}" type="presOf" srcId="{40512F6C-75EC-43BF-8233-48D9BE008134}" destId="{85882629-235C-43D7-A019-F4EE521A04C1}" srcOrd="0" destOrd="0" presId="urn:microsoft.com/office/officeart/2005/8/layout/radial1"/>
    <dgm:cxn modelId="{B7CD711B-5C9C-4EF2-82C4-3FFF8032DD61}" srcId="{1CCEA241-E860-4B2C-B97E-ED566C174391}" destId="{40512F6C-75EC-43BF-8233-48D9BE008134}" srcOrd="8" destOrd="0" parTransId="{426F5A27-2CCA-4F0B-8BC3-FDF86359DAEB}" sibTransId="{B84D466F-B69E-4004-82E3-61049BB3DE59}"/>
    <dgm:cxn modelId="{25F79F2C-B40B-4754-A30D-1424D79DCB71}" type="presOf" srcId="{3564E25A-18E2-417F-9B16-2F336162EED8}" destId="{52CFBF6A-7492-401E-B15D-A33E602D63ED}" srcOrd="1" destOrd="0" presId="urn:microsoft.com/office/officeart/2005/8/layout/radial1"/>
    <dgm:cxn modelId="{7F07A131-0B5B-492D-865F-B19748F3F636}" type="presOf" srcId="{31E3B927-7C6A-4FBA-A5A6-EC8209D03774}" destId="{0C64EAA1-1723-4C7C-8702-DB348F71E938}" srcOrd="0" destOrd="0" presId="urn:microsoft.com/office/officeart/2005/8/layout/radial1"/>
    <dgm:cxn modelId="{FA4D4E37-0AF2-47D3-AC45-C2CF2C80553A}" srcId="{1CCEA241-E860-4B2C-B97E-ED566C174391}" destId="{3DCA9AA1-EE03-4D1E-8E51-2ABEBD6228CC}" srcOrd="6" destOrd="0" parTransId="{63EA72A8-D509-490D-BC67-ABCB18829EB7}" sibTransId="{76DCEE66-1947-49EA-9D1F-86A6155C3C59}"/>
    <dgm:cxn modelId="{D2936B37-FF97-4BD7-8224-F05EEADC5CB8}" type="presOf" srcId="{A3992C16-BD48-4121-97BA-79036D417E24}" destId="{51A2EC3C-7C43-4517-89A0-98D6CE585866}" srcOrd="0" destOrd="0" presId="urn:microsoft.com/office/officeart/2005/8/layout/radial1"/>
    <dgm:cxn modelId="{6315F849-F8E2-475D-A472-E6623C39CAC0}" type="presOf" srcId="{426F5A27-2CCA-4F0B-8BC3-FDF86359DAEB}" destId="{D296174E-B822-4DB7-88F1-DFFE46561F3F}" srcOrd="1" destOrd="0" presId="urn:microsoft.com/office/officeart/2005/8/layout/radial1"/>
    <dgm:cxn modelId="{0592474C-D8EB-4EF0-9CE6-D9CB8589ABA9}" srcId="{1CCEA241-E860-4B2C-B97E-ED566C174391}" destId="{CC01DF58-DCEA-4D94-9BB0-33CCA455C766}" srcOrd="5" destOrd="0" parTransId="{EBFA24A2-09A2-417D-91D4-E4BFDF0CEC04}" sibTransId="{5BB1DA92-F2DD-464B-B6D2-56AD94975C75}"/>
    <dgm:cxn modelId="{E6B6E25D-ED42-4477-ABC4-D98DCC889EE8}" type="presOf" srcId="{62B88F3B-7903-45D2-BC95-A2ABC25778F6}" destId="{5DB6F7BE-982A-44DF-A9DF-45CED4EC96FB}" srcOrd="0" destOrd="0" presId="urn:microsoft.com/office/officeart/2005/8/layout/radial1"/>
    <dgm:cxn modelId="{F3F02364-9748-4435-BB6B-9A27655AB01E}" type="presOf" srcId="{F0C15F07-98F0-4648-B8E1-2C837E64558B}" destId="{2AEB50A8-FC81-450F-A5F8-E48501FB8568}" srcOrd="0" destOrd="0" presId="urn:microsoft.com/office/officeart/2005/8/layout/radial1"/>
    <dgm:cxn modelId="{A33D777F-2BD5-40DD-98D0-7D271A3BA788}" type="presOf" srcId="{426F5A27-2CCA-4F0B-8BC3-FDF86359DAEB}" destId="{86279110-01A6-49CE-BCB0-D38EC1328B05}" srcOrd="0" destOrd="0" presId="urn:microsoft.com/office/officeart/2005/8/layout/radial1"/>
    <dgm:cxn modelId="{9AB68181-3AB4-43D4-A672-E5B361BEFB19}" type="presOf" srcId="{29E937E2-623F-4024-AF7B-0917D1B1E755}" destId="{F0B73677-4DFE-433C-A6F9-9494DFDE7D0A}" srcOrd="0" destOrd="0" presId="urn:microsoft.com/office/officeart/2005/8/layout/radial1"/>
    <dgm:cxn modelId="{95CADF86-50E8-4AE5-8D1D-7EDCE8023E09}" srcId="{1CCEA241-E860-4B2C-B97E-ED566C174391}" destId="{62B88F3B-7903-45D2-BC95-A2ABC25778F6}" srcOrd="4" destOrd="0" parTransId="{BA69E2D3-EEDB-4565-B66E-450EAC7E6033}" sibTransId="{DA088552-796F-474C-A18D-702A1E6F7A33}"/>
    <dgm:cxn modelId="{91F8508E-E1E7-468A-AF4B-D9D4747B0F5E}" srcId="{1CCEA241-E860-4B2C-B97E-ED566C174391}" destId="{DC31652D-27CB-4D8A-994D-E4BFB0D00ECB}" srcOrd="3" destOrd="0" parTransId="{3564E25A-18E2-417F-9B16-2F336162EED8}" sibTransId="{D381518F-003A-48A8-8FBD-551CF62F6CC4}"/>
    <dgm:cxn modelId="{8E8BB98F-D8B0-4C97-90AD-385208E1199C}" type="presOf" srcId="{3564E25A-18E2-417F-9B16-2F336162EED8}" destId="{77A5F9D3-34C5-4305-847E-A7FBB9995232}" srcOrd="0" destOrd="0" presId="urn:microsoft.com/office/officeart/2005/8/layout/radial1"/>
    <dgm:cxn modelId="{61DF0092-471A-459D-AAC4-2A37733BE622}" type="presOf" srcId="{EBFA24A2-09A2-417D-91D4-E4BFDF0CEC04}" destId="{B5F6C8C1-11F1-41DA-BC0F-194B5801DADE}" srcOrd="0" destOrd="0" presId="urn:microsoft.com/office/officeart/2005/8/layout/radial1"/>
    <dgm:cxn modelId="{A53DF59D-C476-4FEA-8207-D33AFBEC6784}" srcId="{1CCEA241-E860-4B2C-B97E-ED566C174391}" destId="{5293E783-B291-44EE-BA9A-765EC336DA3D}" srcOrd="7" destOrd="0" parTransId="{CBA5CE3F-8923-419E-A7D8-2A7D8B99F4EA}" sibTransId="{C17FE544-BB69-4FB1-8CDB-3C32AA296C87}"/>
    <dgm:cxn modelId="{7E45C4A2-75D6-448A-B8A0-98B693A66953}" type="presOf" srcId="{DFAF30BE-DB95-4C30-9A8E-671733C79398}" destId="{19EEE2C6-EAE7-43C1-83B6-BF3DD8967B8F}" srcOrd="1" destOrd="0" presId="urn:microsoft.com/office/officeart/2005/8/layout/radial1"/>
    <dgm:cxn modelId="{CD5438A5-A0E0-4441-84FA-35EC4D32BE65}" type="presOf" srcId="{CBA5CE3F-8923-419E-A7D8-2A7D8B99F4EA}" destId="{44959A18-026A-4334-88D4-02C1B28A9A14}" srcOrd="1" destOrd="0" presId="urn:microsoft.com/office/officeart/2005/8/layout/radial1"/>
    <dgm:cxn modelId="{9F58CEA5-B543-4280-BDA5-98A113E5E8D9}" srcId="{1CCEA241-E860-4B2C-B97E-ED566C174391}" destId="{A3992C16-BD48-4121-97BA-79036D417E24}" srcOrd="2" destOrd="0" parTransId="{29E937E2-623F-4024-AF7B-0917D1B1E755}" sibTransId="{029E24D8-3FB6-4D5D-B1EC-D37A053F0E7D}"/>
    <dgm:cxn modelId="{890479A8-A1B6-4EEC-BABD-C88170D1DDC4}" srcId="{1CCEA241-E860-4B2C-B97E-ED566C174391}" destId="{31E3B927-7C6A-4FBA-A5A6-EC8209D03774}" srcOrd="1" destOrd="0" parTransId="{F0C15F07-98F0-4648-B8E1-2C837E64558B}" sibTransId="{EB05EA4D-8D66-439D-9259-8FC6C495F03F}"/>
    <dgm:cxn modelId="{A9BA8DA9-05BF-413F-9934-0942F48C58D9}" type="presOf" srcId="{BA69E2D3-EEDB-4565-B66E-450EAC7E6033}" destId="{C841ABF1-17CB-4B87-98C2-0018A190A28D}" srcOrd="1" destOrd="0" presId="urn:microsoft.com/office/officeart/2005/8/layout/radial1"/>
    <dgm:cxn modelId="{91251FAA-732F-4950-9D1D-86ABC9664BBF}" type="presOf" srcId="{1970D97D-036F-4BD1-8908-4BAA4895DE35}" destId="{F5B73450-6E79-4247-9B09-0DDBA744BB49}" srcOrd="0" destOrd="0" presId="urn:microsoft.com/office/officeart/2005/8/layout/radial1"/>
    <dgm:cxn modelId="{38672CB3-3DD7-4298-AF09-0348784596BE}" type="presOf" srcId="{5293E783-B291-44EE-BA9A-765EC336DA3D}" destId="{6B66916F-40D7-449A-92CD-DC0BA88CF79E}" srcOrd="0" destOrd="0" presId="urn:microsoft.com/office/officeart/2005/8/layout/radial1"/>
    <dgm:cxn modelId="{61D62EBB-62E2-470D-8EA2-1B0A28BEE2C3}" type="presOf" srcId="{1CCEA241-E860-4B2C-B97E-ED566C174391}" destId="{F3CA2EB1-508F-4DFA-9CE5-FC19813944F9}" srcOrd="0" destOrd="0" presId="urn:microsoft.com/office/officeart/2005/8/layout/radial1"/>
    <dgm:cxn modelId="{3D21EDBF-C255-446E-9CDF-66FA1C6CB475}" type="presOf" srcId="{63EA72A8-D509-490D-BC67-ABCB18829EB7}" destId="{F80C8FC8-7F4D-4F51-88EB-FC245613964B}" srcOrd="0" destOrd="0" presId="urn:microsoft.com/office/officeart/2005/8/layout/radial1"/>
    <dgm:cxn modelId="{2B0562CC-3679-460D-974E-92A3FCF679F0}" type="presOf" srcId="{EBFA24A2-09A2-417D-91D4-E4BFDF0CEC04}" destId="{F90B569A-2C7A-4C90-B724-4C489776E2FA}" srcOrd="1" destOrd="0" presId="urn:microsoft.com/office/officeart/2005/8/layout/radial1"/>
    <dgm:cxn modelId="{8F1E57CD-BB24-4D37-9E7E-D37D16E8B7D5}" type="presOf" srcId="{29E937E2-623F-4024-AF7B-0917D1B1E755}" destId="{6F5D20D9-DF03-42C1-90B2-095D9C79630B}" srcOrd="1" destOrd="0" presId="urn:microsoft.com/office/officeart/2005/8/layout/radial1"/>
    <dgm:cxn modelId="{5809E9CE-6BBF-4E30-B658-75037D5630B1}" type="presOf" srcId="{DB53A889-39EC-4B79-B7B0-92683ACA0012}" destId="{7949AE36-6C9A-41DC-89E2-FA03CAD28253}" srcOrd="0" destOrd="0" presId="urn:microsoft.com/office/officeart/2005/8/layout/radial1"/>
    <dgm:cxn modelId="{4780AAD8-E2D4-4391-8FDA-F419EDD779BF}" type="presOf" srcId="{DC31652D-27CB-4D8A-994D-E4BFB0D00ECB}" destId="{B8014513-8C91-4B56-8B3C-FA3D965B5EC1}" srcOrd="0" destOrd="0" presId="urn:microsoft.com/office/officeart/2005/8/layout/radial1"/>
    <dgm:cxn modelId="{DC2999E3-8A7E-43E6-8D6A-E98215CE98A3}" srcId="{1CCEA241-E860-4B2C-B97E-ED566C174391}" destId="{1970D97D-036F-4BD1-8908-4BAA4895DE35}" srcOrd="0" destOrd="0" parTransId="{DFAF30BE-DB95-4C30-9A8E-671733C79398}" sibTransId="{C206389A-5ED5-40AE-9142-2938FABA5447}"/>
    <dgm:cxn modelId="{0B5519E5-70D4-436F-BC21-BD703B8A7C45}" type="presOf" srcId="{63EA72A8-D509-490D-BC67-ABCB18829EB7}" destId="{18A47ECC-7A0C-498C-84E6-95AA41A4E550}" srcOrd="1" destOrd="0" presId="urn:microsoft.com/office/officeart/2005/8/layout/radial1"/>
    <dgm:cxn modelId="{DAEDCEE5-412E-4F94-9BB1-01012B871DD6}" type="presOf" srcId="{F0C15F07-98F0-4648-B8E1-2C837E64558B}" destId="{D87B6275-8EDD-4552-A2F0-916632596288}" srcOrd="1" destOrd="0" presId="urn:microsoft.com/office/officeart/2005/8/layout/radial1"/>
    <dgm:cxn modelId="{469490EC-A308-417D-ACBA-A7EA2DE80614}" type="presOf" srcId="{DFAF30BE-DB95-4C30-9A8E-671733C79398}" destId="{F1CD357C-3567-492E-80B5-943A2D678B22}" srcOrd="0" destOrd="0" presId="urn:microsoft.com/office/officeart/2005/8/layout/radial1"/>
    <dgm:cxn modelId="{74902EF3-D889-4BFA-ACDB-DA44FF1DEFFD}" type="presOf" srcId="{CBA5CE3F-8923-419E-A7D8-2A7D8B99F4EA}" destId="{3B215E05-2B60-466A-B3D7-128A3468C466}" srcOrd="0" destOrd="0" presId="urn:microsoft.com/office/officeart/2005/8/layout/radial1"/>
    <dgm:cxn modelId="{9134BDFB-E4B0-4C74-BB03-F1953E11BC18}" type="presOf" srcId="{3DCA9AA1-EE03-4D1E-8E51-2ABEBD6228CC}" destId="{5D3B84A9-D01B-452A-B006-D3E6F6157CA4}" srcOrd="0" destOrd="0" presId="urn:microsoft.com/office/officeart/2005/8/layout/radial1"/>
    <dgm:cxn modelId="{C634BBE5-8030-4621-B252-339976D71233}" type="presParOf" srcId="{7949AE36-6C9A-41DC-89E2-FA03CAD28253}" destId="{F3CA2EB1-508F-4DFA-9CE5-FC19813944F9}" srcOrd="0" destOrd="0" presId="urn:microsoft.com/office/officeart/2005/8/layout/radial1"/>
    <dgm:cxn modelId="{8C5C2195-1D10-41D8-8AD8-D0B5DB3A138A}" type="presParOf" srcId="{7949AE36-6C9A-41DC-89E2-FA03CAD28253}" destId="{F1CD357C-3567-492E-80B5-943A2D678B22}" srcOrd="1" destOrd="0" presId="urn:microsoft.com/office/officeart/2005/8/layout/radial1"/>
    <dgm:cxn modelId="{0094477A-DEF3-491C-9FF7-07701715BB50}" type="presParOf" srcId="{F1CD357C-3567-492E-80B5-943A2D678B22}" destId="{19EEE2C6-EAE7-43C1-83B6-BF3DD8967B8F}" srcOrd="0" destOrd="0" presId="urn:microsoft.com/office/officeart/2005/8/layout/radial1"/>
    <dgm:cxn modelId="{5568A64C-5EE4-4BE5-82E2-199C94E329CE}" type="presParOf" srcId="{7949AE36-6C9A-41DC-89E2-FA03CAD28253}" destId="{F5B73450-6E79-4247-9B09-0DDBA744BB49}" srcOrd="2" destOrd="0" presId="urn:microsoft.com/office/officeart/2005/8/layout/radial1"/>
    <dgm:cxn modelId="{4E853817-3291-47B9-9A5A-FA18841D942D}" type="presParOf" srcId="{7949AE36-6C9A-41DC-89E2-FA03CAD28253}" destId="{2AEB50A8-FC81-450F-A5F8-E48501FB8568}" srcOrd="3" destOrd="0" presId="urn:microsoft.com/office/officeart/2005/8/layout/radial1"/>
    <dgm:cxn modelId="{CA219842-E7B6-40CA-83E2-1D90CA582C17}" type="presParOf" srcId="{2AEB50A8-FC81-450F-A5F8-E48501FB8568}" destId="{D87B6275-8EDD-4552-A2F0-916632596288}" srcOrd="0" destOrd="0" presId="urn:microsoft.com/office/officeart/2005/8/layout/radial1"/>
    <dgm:cxn modelId="{5EDFB96D-5972-4498-B332-F9C9883AB772}" type="presParOf" srcId="{7949AE36-6C9A-41DC-89E2-FA03CAD28253}" destId="{0C64EAA1-1723-4C7C-8702-DB348F71E938}" srcOrd="4" destOrd="0" presId="urn:microsoft.com/office/officeart/2005/8/layout/radial1"/>
    <dgm:cxn modelId="{0F4AFA0E-A456-4F5E-A1E2-E07D98610584}" type="presParOf" srcId="{7949AE36-6C9A-41DC-89E2-FA03CAD28253}" destId="{F0B73677-4DFE-433C-A6F9-9494DFDE7D0A}" srcOrd="5" destOrd="0" presId="urn:microsoft.com/office/officeart/2005/8/layout/radial1"/>
    <dgm:cxn modelId="{02C9A95C-1F12-4613-8296-CD03D8A557AA}" type="presParOf" srcId="{F0B73677-4DFE-433C-A6F9-9494DFDE7D0A}" destId="{6F5D20D9-DF03-42C1-90B2-095D9C79630B}" srcOrd="0" destOrd="0" presId="urn:microsoft.com/office/officeart/2005/8/layout/radial1"/>
    <dgm:cxn modelId="{3C762701-1C7F-44C0-8919-674DBCB62F78}" type="presParOf" srcId="{7949AE36-6C9A-41DC-89E2-FA03CAD28253}" destId="{51A2EC3C-7C43-4517-89A0-98D6CE585866}" srcOrd="6" destOrd="0" presId="urn:microsoft.com/office/officeart/2005/8/layout/radial1"/>
    <dgm:cxn modelId="{F54345C5-E6CF-4AAC-B97E-093B30E7871C}" type="presParOf" srcId="{7949AE36-6C9A-41DC-89E2-FA03CAD28253}" destId="{77A5F9D3-34C5-4305-847E-A7FBB9995232}" srcOrd="7" destOrd="0" presId="urn:microsoft.com/office/officeart/2005/8/layout/radial1"/>
    <dgm:cxn modelId="{AFEF6E84-BEED-4B74-A79B-69E586EB0319}" type="presParOf" srcId="{77A5F9D3-34C5-4305-847E-A7FBB9995232}" destId="{52CFBF6A-7492-401E-B15D-A33E602D63ED}" srcOrd="0" destOrd="0" presId="urn:microsoft.com/office/officeart/2005/8/layout/radial1"/>
    <dgm:cxn modelId="{64C7017C-5E96-42F7-B400-AD564AA2394E}" type="presParOf" srcId="{7949AE36-6C9A-41DC-89E2-FA03CAD28253}" destId="{B8014513-8C91-4B56-8B3C-FA3D965B5EC1}" srcOrd="8" destOrd="0" presId="urn:microsoft.com/office/officeart/2005/8/layout/radial1"/>
    <dgm:cxn modelId="{0AE17BB7-9F21-440F-9648-B2AD88B99F50}" type="presParOf" srcId="{7949AE36-6C9A-41DC-89E2-FA03CAD28253}" destId="{6480369D-255F-4B80-BDB4-4AB44CE4486C}" srcOrd="9" destOrd="0" presId="urn:microsoft.com/office/officeart/2005/8/layout/radial1"/>
    <dgm:cxn modelId="{770A0490-CED8-4068-B744-2E49B3C48ED2}" type="presParOf" srcId="{6480369D-255F-4B80-BDB4-4AB44CE4486C}" destId="{C841ABF1-17CB-4B87-98C2-0018A190A28D}" srcOrd="0" destOrd="0" presId="urn:microsoft.com/office/officeart/2005/8/layout/radial1"/>
    <dgm:cxn modelId="{0523FC34-3873-48CE-9E74-103E4A2B5FCF}" type="presParOf" srcId="{7949AE36-6C9A-41DC-89E2-FA03CAD28253}" destId="{5DB6F7BE-982A-44DF-A9DF-45CED4EC96FB}" srcOrd="10" destOrd="0" presId="urn:microsoft.com/office/officeart/2005/8/layout/radial1"/>
    <dgm:cxn modelId="{42362E5D-A706-4CBB-95F5-932B99747629}" type="presParOf" srcId="{7949AE36-6C9A-41DC-89E2-FA03CAD28253}" destId="{B5F6C8C1-11F1-41DA-BC0F-194B5801DADE}" srcOrd="11" destOrd="0" presId="urn:microsoft.com/office/officeart/2005/8/layout/radial1"/>
    <dgm:cxn modelId="{21604A60-C6FA-4EF2-9ED2-ECB703C20C49}" type="presParOf" srcId="{B5F6C8C1-11F1-41DA-BC0F-194B5801DADE}" destId="{F90B569A-2C7A-4C90-B724-4C489776E2FA}" srcOrd="0" destOrd="0" presId="urn:microsoft.com/office/officeart/2005/8/layout/radial1"/>
    <dgm:cxn modelId="{8599E7BE-8DDB-4AC4-BBFD-728192716039}" type="presParOf" srcId="{7949AE36-6C9A-41DC-89E2-FA03CAD28253}" destId="{2CF7C8A3-EBB3-422C-BB80-4DE9152E662E}" srcOrd="12" destOrd="0" presId="urn:microsoft.com/office/officeart/2005/8/layout/radial1"/>
    <dgm:cxn modelId="{485AD9A7-4075-4699-992E-D64582115C08}" type="presParOf" srcId="{7949AE36-6C9A-41DC-89E2-FA03CAD28253}" destId="{F80C8FC8-7F4D-4F51-88EB-FC245613964B}" srcOrd="13" destOrd="0" presId="urn:microsoft.com/office/officeart/2005/8/layout/radial1"/>
    <dgm:cxn modelId="{956A980A-BF61-49FE-861C-72CE4C73B7CD}" type="presParOf" srcId="{F80C8FC8-7F4D-4F51-88EB-FC245613964B}" destId="{18A47ECC-7A0C-498C-84E6-95AA41A4E550}" srcOrd="0" destOrd="0" presId="urn:microsoft.com/office/officeart/2005/8/layout/radial1"/>
    <dgm:cxn modelId="{55890299-6754-41D1-92E8-7377631781FC}" type="presParOf" srcId="{7949AE36-6C9A-41DC-89E2-FA03CAD28253}" destId="{5D3B84A9-D01B-452A-B006-D3E6F6157CA4}" srcOrd="14" destOrd="0" presId="urn:microsoft.com/office/officeart/2005/8/layout/radial1"/>
    <dgm:cxn modelId="{9D7D4664-A1F4-40CE-9A30-8D71C0A72A9C}" type="presParOf" srcId="{7949AE36-6C9A-41DC-89E2-FA03CAD28253}" destId="{3B215E05-2B60-466A-B3D7-128A3468C466}" srcOrd="15" destOrd="0" presId="urn:microsoft.com/office/officeart/2005/8/layout/radial1"/>
    <dgm:cxn modelId="{9ECBC9CD-7538-449C-8C7A-A50BF298650B}" type="presParOf" srcId="{3B215E05-2B60-466A-B3D7-128A3468C466}" destId="{44959A18-026A-4334-88D4-02C1B28A9A14}" srcOrd="0" destOrd="0" presId="urn:microsoft.com/office/officeart/2005/8/layout/radial1"/>
    <dgm:cxn modelId="{A5A7CC87-1A73-4A12-BF1B-A71B5AB959DB}" type="presParOf" srcId="{7949AE36-6C9A-41DC-89E2-FA03CAD28253}" destId="{6B66916F-40D7-449A-92CD-DC0BA88CF79E}" srcOrd="16" destOrd="0" presId="urn:microsoft.com/office/officeart/2005/8/layout/radial1"/>
    <dgm:cxn modelId="{CD86BDFD-A24C-47F1-8A92-C5B72EEF2A49}" type="presParOf" srcId="{7949AE36-6C9A-41DC-89E2-FA03CAD28253}" destId="{86279110-01A6-49CE-BCB0-D38EC1328B05}" srcOrd="17" destOrd="0" presId="urn:microsoft.com/office/officeart/2005/8/layout/radial1"/>
    <dgm:cxn modelId="{0524F3EC-E21A-42D8-A3B4-7790DC312B2D}" type="presParOf" srcId="{86279110-01A6-49CE-BCB0-D38EC1328B05}" destId="{D296174E-B822-4DB7-88F1-DFFE46561F3F}" srcOrd="0" destOrd="0" presId="urn:microsoft.com/office/officeart/2005/8/layout/radial1"/>
    <dgm:cxn modelId="{5F09D58F-5DD4-4050-9C01-2331080FDD2F}" type="presParOf" srcId="{7949AE36-6C9A-41DC-89E2-FA03CAD28253}" destId="{85882629-235C-43D7-A019-F4EE521A04C1}" srcOrd="18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3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53A889-39EC-4B79-B7B0-92683ACA001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CEA241-E860-4B2C-B97E-ED566C174391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fr-FR"/>
        </a:p>
        <a:p>
          <a:endParaRPr lang="en-US"/>
        </a:p>
      </dgm:t>
    </dgm:pt>
    <dgm:pt modelId="{353FA78C-1B66-4EF4-A14A-893FD2C0D8EC}" type="parTrans" cxnId="{CE7C1309-E8C6-41FA-980E-4B91EC000C83}">
      <dgm:prSet/>
      <dgm:spPr/>
      <dgm:t>
        <a:bodyPr/>
        <a:lstStyle/>
        <a:p>
          <a:endParaRPr lang="en-US"/>
        </a:p>
      </dgm:t>
    </dgm:pt>
    <dgm:pt modelId="{4BC8345A-B07F-4FAA-A582-2EBF6502827F}" type="sibTrans" cxnId="{CE7C1309-E8C6-41FA-980E-4B91EC000C83}">
      <dgm:prSet/>
      <dgm:spPr/>
      <dgm:t>
        <a:bodyPr/>
        <a:lstStyle/>
        <a:p>
          <a:endParaRPr lang="en-US"/>
        </a:p>
      </dgm:t>
    </dgm:pt>
    <dgm:pt modelId="{1970D97D-036F-4BD1-8908-4BAA4895DE35}">
      <dgm:prSet phldrT="[Texte]" phldr="1"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FAF30BE-DB95-4C30-9A8E-671733C79398}" type="parTrans" cxnId="{DC2999E3-8A7E-43E6-8D6A-E98215CE98A3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206389A-5ED5-40AE-9142-2938FABA5447}" type="sibTrans" cxnId="{DC2999E3-8A7E-43E6-8D6A-E98215CE98A3}">
      <dgm:prSet/>
      <dgm:spPr/>
      <dgm:t>
        <a:bodyPr/>
        <a:lstStyle/>
        <a:p>
          <a:endParaRPr lang="en-US"/>
        </a:p>
      </dgm:t>
    </dgm:pt>
    <dgm:pt modelId="{31E3B927-7C6A-4FBA-A5A6-EC8209D03774}">
      <dgm:prSet phldrT="[Texte]"/>
      <dgm:spPr>
        <a:noFill/>
        <a:ln>
          <a:noFill/>
        </a:ln>
      </dgm:spPr>
      <dgm:t>
        <a:bodyPr/>
        <a:lstStyle/>
        <a:p>
          <a:endParaRPr lang="fr-FR"/>
        </a:p>
        <a:p>
          <a:endParaRPr lang="en-US"/>
        </a:p>
        <a:p>
          <a:endParaRPr lang="en-US"/>
        </a:p>
      </dgm:t>
    </dgm:pt>
    <dgm:pt modelId="{F0C15F07-98F0-4648-B8E1-2C837E64558B}" type="parTrans" cxnId="{890479A8-A1B6-4EEC-BABD-C88170D1DDC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EB05EA4D-8D66-439D-9259-8FC6C495F03F}" type="sibTrans" cxnId="{890479A8-A1B6-4EEC-BABD-C88170D1DDC4}">
      <dgm:prSet/>
      <dgm:spPr/>
      <dgm:t>
        <a:bodyPr/>
        <a:lstStyle/>
        <a:p>
          <a:endParaRPr lang="en-US"/>
        </a:p>
      </dgm:t>
    </dgm:pt>
    <dgm:pt modelId="{A3992C16-BD48-4121-97BA-79036D417E2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29E937E2-623F-4024-AF7B-0917D1B1E755}" type="parTrans" cxnId="{9F58CEA5-B543-4280-BDA5-98A113E5E8D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029E24D8-3FB6-4D5D-B1EC-D37A053F0E7D}" type="sibTrans" cxnId="{9F58CEA5-B543-4280-BDA5-98A113E5E8D9}">
      <dgm:prSet/>
      <dgm:spPr/>
      <dgm:t>
        <a:bodyPr/>
        <a:lstStyle/>
        <a:p>
          <a:endParaRPr lang="en-US"/>
        </a:p>
      </dgm:t>
    </dgm:pt>
    <dgm:pt modelId="{40512F6C-75EC-43BF-8233-48D9BE008134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426F5A27-2CCA-4F0B-8BC3-FDF86359DAEB}" type="parTrans" cxnId="{B7CD711B-5C9C-4EF2-82C4-3FFF8032DD61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B84D466F-B69E-4004-82E3-61049BB3DE59}" type="sibTrans" cxnId="{B7CD711B-5C9C-4EF2-82C4-3FFF8032DD61}">
      <dgm:prSet/>
      <dgm:spPr/>
      <dgm:t>
        <a:bodyPr/>
        <a:lstStyle/>
        <a:p>
          <a:endParaRPr lang="en-US"/>
        </a:p>
      </dgm:t>
    </dgm:pt>
    <dgm:pt modelId="{DC31652D-27CB-4D8A-994D-E4BFB0D00ECB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3564E25A-18E2-417F-9B16-2F336162EED8}" type="parTrans" cxnId="{91F8508E-E1E7-468A-AF4B-D9D4747B0F5E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D381518F-003A-48A8-8FBD-551CF62F6CC4}" type="sibTrans" cxnId="{91F8508E-E1E7-468A-AF4B-D9D4747B0F5E}">
      <dgm:prSet/>
      <dgm:spPr/>
      <dgm:t>
        <a:bodyPr/>
        <a:lstStyle/>
        <a:p>
          <a:endParaRPr lang="en-US"/>
        </a:p>
      </dgm:t>
    </dgm:pt>
    <dgm:pt modelId="{5293E783-B291-44EE-BA9A-765EC336DA3D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CBA5CE3F-8923-419E-A7D8-2A7D8B99F4EA}" type="parTrans" cxnId="{A53DF59D-C476-4FEA-8207-D33AFBEC6784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17FE544-BB69-4FB1-8CDB-3C32AA296C87}" type="sibTrans" cxnId="{A53DF59D-C476-4FEA-8207-D33AFBEC6784}">
      <dgm:prSet/>
      <dgm:spPr/>
      <dgm:t>
        <a:bodyPr/>
        <a:lstStyle/>
        <a:p>
          <a:endParaRPr lang="en-US"/>
        </a:p>
      </dgm:t>
    </dgm:pt>
    <dgm:pt modelId="{3DCA9AA1-EE03-4D1E-8E51-2ABEBD6228CC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63EA72A8-D509-490D-BC67-ABCB18829EB7}" type="parTrans" cxnId="{FA4D4E37-0AF2-47D3-AC45-C2CF2C80553A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76DCEE66-1947-49EA-9D1F-86A6155C3C59}" type="sibTrans" cxnId="{FA4D4E37-0AF2-47D3-AC45-C2CF2C80553A}">
      <dgm:prSet/>
      <dgm:spPr/>
      <dgm:t>
        <a:bodyPr/>
        <a:lstStyle/>
        <a:p>
          <a:endParaRPr lang="en-US"/>
        </a:p>
      </dgm:t>
    </dgm:pt>
    <dgm:pt modelId="{62B88F3B-7903-45D2-BC95-A2ABC25778F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A088552-796F-474C-A18D-702A1E6F7A33}" type="sibTrans" cxnId="{95CADF86-50E8-4AE5-8D1D-7EDCE8023E09}">
      <dgm:prSet/>
      <dgm:spPr/>
      <dgm:t>
        <a:bodyPr/>
        <a:lstStyle/>
        <a:p>
          <a:endParaRPr lang="en-US"/>
        </a:p>
      </dgm:t>
    </dgm:pt>
    <dgm:pt modelId="{BA69E2D3-EEDB-4565-B66E-450EAC7E6033}" type="parTrans" cxnId="{95CADF86-50E8-4AE5-8D1D-7EDCE8023E0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CC01DF58-DCEA-4D94-9BB0-33CCA455C766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EBFA24A2-09A2-417D-91D4-E4BFDF0CEC04}" type="parTrans" cxnId="{0592474C-D8EB-4EF0-9CE6-D9CB8589ABA9}">
      <dgm:prSet/>
      <dgm:spPr>
        <a:ln w="12700">
          <a:solidFill>
            <a:srgbClr val="C00000"/>
          </a:solidFill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5BB1DA92-F2DD-464B-B6D2-56AD94975C75}" type="sibTrans" cxnId="{0592474C-D8EB-4EF0-9CE6-D9CB8589ABA9}">
      <dgm:prSet/>
      <dgm:spPr/>
      <dgm:t>
        <a:bodyPr/>
        <a:lstStyle/>
        <a:p>
          <a:endParaRPr lang="en-US"/>
        </a:p>
      </dgm:t>
    </dgm:pt>
    <dgm:pt modelId="{7949AE36-6C9A-41DC-89E2-FA03CAD28253}" type="pres">
      <dgm:prSet presAssocID="{DB53A889-39EC-4B79-B7B0-92683ACA001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CA2EB1-508F-4DFA-9CE5-FC19813944F9}" type="pres">
      <dgm:prSet presAssocID="{1CCEA241-E860-4B2C-B97E-ED566C174391}" presName="centerShape" presStyleLbl="node0" presStyleIdx="0" presStyleCnt="1" custScaleX="10022" custScaleY="10785"/>
      <dgm:spPr/>
    </dgm:pt>
    <dgm:pt modelId="{F1CD357C-3567-492E-80B5-943A2D678B22}" type="pres">
      <dgm:prSet presAssocID="{DFAF30BE-DB95-4C30-9A8E-671733C79398}" presName="Name9" presStyleLbl="parChTrans1D2" presStyleIdx="0" presStyleCnt="9" custScaleX="2000000" custScaleY="37515"/>
      <dgm:spPr/>
    </dgm:pt>
    <dgm:pt modelId="{19EEE2C6-EAE7-43C1-83B6-BF3DD8967B8F}" type="pres">
      <dgm:prSet presAssocID="{DFAF30BE-DB95-4C30-9A8E-671733C79398}" presName="connTx" presStyleLbl="parChTrans1D2" presStyleIdx="0" presStyleCnt="9"/>
      <dgm:spPr/>
    </dgm:pt>
    <dgm:pt modelId="{F5B73450-6E79-4247-9B09-0DDBA744BB49}" type="pres">
      <dgm:prSet presAssocID="{1970D97D-036F-4BD1-8908-4BAA4895DE35}" presName="node" presStyleLbl="node1" presStyleIdx="0" presStyleCnt="9" custScaleX="34864" custScaleY="37516">
        <dgm:presLayoutVars>
          <dgm:bulletEnabled val="1"/>
        </dgm:presLayoutVars>
      </dgm:prSet>
      <dgm:spPr/>
    </dgm:pt>
    <dgm:pt modelId="{2AEB50A8-FC81-450F-A5F8-E48501FB8568}" type="pres">
      <dgm:prSet presAssocID="{F0C15F07-98F0-4648-B8E1-2C837E64558B}" presName="Name9" presStyleLbl="parChTrans1D2" presStyleIdx="1" presStyleCnt="9" custScaleX="2000000" custScaleY="37515"/>
      <dgm:spPr/>
    </dgm:pt>
    <dgm:pt modelId="{D87B6275-8EDD-4552-A2F0-916632596288}" type="pres">
      <dgm:prSet presAssocID="{F0C15F07-98F0-4648-B8E1-2C837E64558B}" presName="connTx" presStyleLbl="parChTrans1D2" presStyleIdx="1" presStyleCnt="9"/>
      <dgm:spPr/>
    </dgm:pt>
    <dgm:pt modelId="{0C64EAA1-1723-4C7C-8702-DB348F71E938}" type="pres">
      <dgm:prSet presAssocID="{31E3B927-7C6A-4FBA-A5A6-EC8209D03774}" presName="node" presStyleLbl="node1" presStyleIdx="1" presStyleCnt="9" custScaleX="34864" custScaleY="37516">
        <dgm:presLayoutVars>
          <dgm:bulletEnabled val="1"/>
        </dgm:presLayoutVars>
      </dgm:prSet>
      <dgm:spPr/>
    </dgm:pt>
    <dgm:pt modelId="{F0B73677-4DFE-433C-A6F9-9494DFDE7D0A}" type="pres">
      <dgm:prSet presAssocID="{29E937E2-623F-4024-AF7B-0917D1B1E755}" presName="Name9" presStyleLbl="parChTrans1D2" presStyleIdx="2" presStyleCnt="9" custScaleX="2000000" custScaleY="37515"/>
      <dgm:spPr/>
    </dgm:pt>
    <dgm:pt modelId="{6F5D20D9-DF03-42C1-90B2-095D9C79630B}" type="pres">
      <dgm:prSet presAssocID="{29E937E2-623F-4024-AF7B-0917D1B1E755}" presName="connTx" presStyleLbl="parChTrans1D2" presStyleIdx="2" presStyleCnt="9"/>
      <dgm:spPr/>
    </dgm:pt>
    <dgm:pt modelId="{51A2EC3C-7C43-4517-89A0-98D6CE585866}" type="pres">
      <dgm:prSet presAssocID="{A3992C16-BD48-4121-97BA-79036D417E24}" presName="node" presStyleLbl="node1" presStyleIdx="2" presStyleCnt="9" custScaleX="34864" custScaleY="37516">
        <dgm:presLayoutVars>
          <dgm:bulletEnabled val="1"/>
        </dgm:presLayoutVars>
      </dgm:prSet>
      <dgm:spPr/>
    </dgm:pt>
    <dgm:pt modelId="{77A5F9D3-34C5-4305-847E-A7FBB9995232}" type="pres">
      <dgm:prSet presAssocID="{3564E25A-18E2-417F-9B16-2F336162EED8}" presName="Name9" presStyleLbl="parChTrans1D2" presStyleIdx="3" presStyleCnt="9" custScaleX="2000000" custScaleY="37515"/>
      <dgm:spPr/>
    </dgm:pt>
    <dgm:pt modelId="{52CFBF6A-7492-401E-B15D-A33E602D63ED}" type="pres">
      <dgm:prSet presAssocID="{3564E25A-18E2-417F-9B16-2F336162EED8}" presName="connTx" presStyleLbl="parChTrans1D2" presStyleIdx="3" presStyleCnt="9"/>
      <dgm:spPr/>
    </dgm:pt>
    <dgm:pt modelId="{B8014513-8C91-4B56-8B3C-FA3D965B5EC1}" type="pres">
      <dgm:prSet presAssocID="{DC31652D-27CB-4D8A-994D-E4BFB0D00ECB}" presName="node" presStyleLbl="node1" presStyleIdx="3" presStyleCnt="9" custScaleX="34864" custScaleY="37516">
        <dgm:presLayoutVars>
          <dgm:bulletEnabled val="1"/>
        </dgm:presLayoutVars>
      </dgm:prSet>
      <dgm:spPr/>
    </dgm:pt>
    <dgm:pt modelId="{6480369D-255F-4B80-BDB4-4AB44CE4486C}" type="pres">
      <dgm:prSet presAssocID="{BA69E2D3-EEDB-4565-B66E-450EAC7E6033}" presName="Name9" presStyleLbl="parChTrans1D2" presStyleIdx="4" presStyleCnt="9" custScaleX="2000000" custScaleY="37515"/>
      <dgm:spPr/>
    </dgm:pt>
    <dgm:pt modelId="{C841ABF1-17CB-4B87-98C2-0018A190A28D}" type="pres">
      <dgm:prSet presAssocID="{BA69E2D3-EEDB-4565-B66E-450EAC7E6033}" presName="connTx" presStyleLbl="parChTrans1D2" presStyleIdx="4" presStyleCnt="9"/>
      <dgm:spPr/>
    </dgm:pt>
    <dgm:pt modelId="{5DB6F7BE-982A-44DF-A9DF-45CED4EC96FB}" type="pres">
      <dgm:prSet presAssocID="{62B88F3B-7903-45D2-BC95-A2ABC25778F6}" presName="node" presStyleLbl="node1" presStyleIdx="4" presStyleCnt="9" custScaleX="34864" custScaleY="37516">
        <dgm:presLayoutVars>
          <dgm:bulletEnabled val="1"/>
        </dgm:presLayoutVars>
      </dgm:prSet>
      <dgm:spPr/>
    </dgm:pt>
    <dgm:pt modelId="{B5F6C8C1-11F1-41DA-BC0F-194B5801DADE}" type="pres">
      <dgm:prSet presAssocID="{EBFA24A2-09A2-417D-91D4-E4BFDF0CEC04}" presName="Name9" presStyleLbl="parChTrans1D2" presStyleIdx="5" presStyleCnt="9" custScaleX="2000000" custScaleY="37515"/>
      <dgm:spPr/>
    </dgm:pt>
    <dgm:pt modelId="{F90B569A-2C7A-4C90-B724-4C489776E2FA}" type="pres">
      <dgm:prSet presAssocID="{EBFA24A2-09A2-417D-91D4-E4BFDF0CEC04}" presName="connTx" presStyleLbl="parChTrans1D2" presStyleIdx="5" presStyleCnt="9"/>
      <dgm:spPr/>
    </dgm:pt>
    <dgm:pt modelId="{2CF7C8A3-EBB3-422C-BB80-4DE9152E662E}" type="pres">
      <dgm:prSet presAssocID="{CC01DF58-DCEA-4D94-9BB0-33CCA455C766}" presName="node" presStyleLbl="node1" presStyleIdx="5" presStyleCnt="9" custScaleX="34864" custScaleY="37516">
        <dgm:presLayoutVars>
          <dgm:bulletEnabled val="1"/>
        </dgm:presLayoutVars>
      </dgm:prSet>
      <dgm:spPr/>
    </dgm:pt>
    <dgm:pt modelId="{F80C8FC8-7F4D-4F51-88EB-FC245613964B}" type="pres">
      <dgm:prSet presAssocID="{63EA72A8-D509-490D-BC67-ABCB18829EB7}" presName="Name9" presStyleLbl="parChTrans1D2" presStyleIdx="6" presStyleCnt="9" custScaleX="2000000" custScaleY="37515"/>
      <dgm:spPr/>
    </dgm:pt>
    <dgm:pt modelId="{18A47ECC-7A0C-498C-84E6-95AA41A4E550}" type="pres">
      <dgm:prSet presAssocID="{63EA72A8-D509-490D-BC67-ABCB18829EB7}" presName="connTx" presStyleLbl="parChTrans1D2" presStyleIdx="6" presStyleCnt="9"/>
      <dgm:spPr/>
    </dgm:pt>
    <dgm:pt modelId="{5D3B84A9-D01B-452A-B006-D3E6F6157CA4}" type="pres">
      <dgm:prSet presAssocID="{3DCA9AA1-EE03-4D1E-8E51-2ABEBD6228CC}" presName="node" presStyleLbl="node1" presStyleIdx="6" presStyleCnt="9" custScaleX="34864" custScaleY="37516">
        <dgm:presLayoutVars>
          <dgm:bulletEnabled val="1"/>
        </dgm:presLayoutVars>
      </dgm:prSet>
      <dgm:spPr/>
    </dgm:pt>
    <dgm:pt modelId="{3B215E05-2B60-466A-B3D7-128A3468C466}" type="pres">
      <dgm:prSet presAssocID="{CBA5CE3F-8923-419E-A7D8-2A7D8B99F4EA}" presName="Name9" presStyleLbl="parChTrans1D2" presStyleIdx="7" presStyleCnt="9" custScaleX="2000000" custScaleY="37515"/>
      <dgm:spPr/>
    </dgm:pt>
    <dgm:pt modelId="{44959A18-026A-4334-88D4-02C1B28A9A14}" type="pres">
      <dgm:prSet presAssocID="{CBA5CE3F-8923-419E-A7D8-2A7D8B99F4EA}" presName="connTx" presStyleLbl="parChTrans1D2" presStyleIdx="7" presStyleCnt="9"/>
      <dgm:spPr/>
    </dgm:pt>
    <dgm:pt modelId="{6B66916F-40D7-449A-92CD-DC0BA88CF79E}" type="pres">
      <dgm:prSet presAssocID="{5293E783-B291-44EE-BA9A-765EC336DA3D}" presName="node" presStyleLbl="node1" presStyleIdx="7" presStyleCnt="9" custScaleX="34864" custScaleY="37516">
        <dgm:presLayoutVars>
          <dgm:bulletEnabled val="1"/>
        </dgm:presLayoutVars>
      </dgm:prSet>
      <dgm:spPr/>
    </dgm:pt>
    <dgm:pt modelId="{86279110-01A6-49CE-BCB0-D38EC1328B05}" type="pres">
      <dgm:prSet presAssocID="{426F5A27-2CCA-4F0B-8BC3-FDF86359DAEB}" presName="Name9" presStyleLbl="parChTrans1D2" presStyleIdx="8" presStyleCnt="9" custScaleX="2000000" custScaleY="37515"/>
      <dgm:spPr/>
    </dgm:pt>
    <dgm:pt modelId="{D296174E-B822-4DB7-88F1-DFFE46561F3F}" type="pres">
      <dgm:prSet presAssocID="{426F5A27-2CCA-4F0B-8BC3-FDF86359DAEB}" presName="connTx" presStyleLbl="parChTrans1D2" presStyleIdx="8" presStyleCnt="9"/>
      <dgm:spPr/>
    </dgm:pt>
    <dgm:pt modelId="{85882629-235C-43D7-A019-F4EE521A04C1}" type="pres">
      <dgm:prSet presAssocID="{40512F6C-75EC-43BF-8233-48D9BE008134}" presName="node" presStyleLbl="node1" presStyleIdx="8" presStyleCnt="9" custScaleX="34864" custScaleY="37516">
        <dgm:presLayoutVars>
          <dgm:bulletEnabled val="1"/>
        </dgm:presLayoutVars>
      </dgm:prSet>
      <dgm:spPr/>
    </dgm:pt>
  </dgm:ptLst>
  <dgm:cxnLst>
    <dgm:cxn modelId="{77CA7506-58D7-4993-9BA2-ADBEE0AF67A4}" type="presOf" srcId="{BA69E2D3-EEDB-4565-B66E-450EAC7E6033}" destId="{6480369D-255F-4B80-BDB4-4AB44CE4486C}" srcOrd="0" destOrd="0" presId="urn:microsoft.com/office/officeart/2005/8/layout/radial1"/>
    <dgm:cxn modelId="{CE7C1309-E8C6-41FA-980E-4B91EC000C83}" srcId="{DB53A889-39EC-4B79-B7B0-92683ACA0012}" destId="{1CCEA241-E860-4B2C-B97E-ED566C174391}" srcOrd="0" destOrd="0" parTransId="{353FA78C-1B66-4EF4-A14A-893FD2C0D8EC}" sibTransId="{4BC8345A-B07F-4FAA-A582-2EBF6502827F}"/>
    <dgm:cxn modelId="{41D9860F-3108-45F5-BA1A-5094ED34F835}" type="presOf" srcId="{CC01DF58-DCEA-4D94-9BB0-33CCA455C766}" destId="{2CF7C8A3-EBB3-422C-BB80-4DE9152E662E}" srcOrd="0" destOrd="0" presId="urn:microsoft.com/office/officeart/2005/8/layout/radial1"/>
    <dgm:cxn modelId="{BE17C213-451B-4802-9BBC-18ECE21FFEE8}" type="presOf" srcId="{40512F6C-75EC-43BF-8233-48D9BE008134}" destId="{85882629-235C-43D7-A019-F4EE521A04C1}" srcOrd="0" destOrd="0" presId="urn:microsoft.com/office/officeart/2005/8/layout/radial1"/>
    <dgm:cxn modelId="{B7CD711B-5C9C-4EF2-82C4-3FFF8032DD61}" srcId="{1CCEA241-E860-4B2C-B97E-ED566C174391}" destId="{40512F6C-75EC-43BF-8233-48D9BE008134}" srcOrd="8" destOrd="0" parTransId="{426F5A27-2CCA-4F0B-8BC3-FDF86359DAEB}" sibTransId="{B84D466F-B69E-4004-82E3-61049BB3DE59}"/>
    <dgm:cxn modelId="{25F79F2C-B40B-4754-A30D-1424D79DCB71}" type="presOf" srcId="{3564E25A-18E2-417F-9B16-2F336162EED8}" destId="{52CFBF6A-7492-401E-B15D-A33E602D63ED}" srcOrd="1" destOrd="0" presId="urn:microsoft.com/office/officeart/2005/8/layout/radial1"/>
    <dgm:cxn modelId="{7F07A131-0B5B-492D-865F-B19748F3F636}" type="presOf" srcId="{31E3B927-7C6A-4FBA-A5A6-EC8209D03774}" destId="{0C64EAA1-1723-4C7C-8702-DB348F71E938}" srcOrd="0" destOrd="0" presId="urn:microsoft.com/office/officeart/2005/8/layout/radial1"/>
    <dgm:cxn modelId="{FA4D4E37-0AF2-47D3-AC45-C2CF2C80553A}" srcId="{1CCEA241-E860-4B2C-B97E-ED566C174391}" destId="{3DCA9AA1-EE03-4D1E-8E51-2ABEBD6228CC}" srcOrd="6" destOrd="0" parTransId="{63EA72A8-D509-490D-BC67-ABCB18829EB7}" sibTransId="{76DCEE66-1947-49EA-9D1F-86A6155C3C59}"/>
    <dgm:cxn modelId="{D2936B37-FF97-4BD7-8224-F05EEADC5CB8}" type="presOf" srcId="{A3992C16-BD48-4121-97BA-79036D417E24}" destId="{51A2EC3C-7C43-4517-89A0-98D6CE585866}" srcOrd="0" destOrd="0" presId="urn:microsoft.com/office/officeart/2005/8/layout/radial1"/>
    <dgm:cxn modelId="{6315F849-F8E2-475D-A472-E6623C39CAC0}" type="presOf" srcId="{426F5A27-2CCA-4F0B-8BC3-FDF86359DAEB}" destId="{D296174E-B822-4DB7-88F1-DFFE46561F3F}" srcOrd="1" destOrd="0" presId="urn:microsoft.com/office/officeart/2005/8/layout/radial1"/>
    <dgm:cxn modelId="{0592474C-D8EB-4EF0-9CE6-D9CB8589ABA9}" srcId="{1CCEA241-E860-4B2C-B97E-ED566C174391}" destId="{CC01DF58-DCEA-4D94-9BB0-33CCA455C766}" srcOrd="5" destOrd="0" parTransId="{EBFA24A2-09A2-417D-91D4-E4BFDF0CEC04}" sibTransId="{5BB1DA92-F2DD-464B-B6D2-56AD94975C75}"/>
    <dgm:cxn modelId="{E6B6E25D-ED42-4477-ABC4-D98DCC889EE8}" type="presOf" srcId="{62B88F3B-7903-45D2-BC95-A2ABC25778F6}" destId="{5DB6F7BE-982A-44DF-A9DF-45CED4EC96FB}" srcOrd="0" destOrd="0" presId="urn:microsoft.com/office/officeart/2005/8/layout/radial1"/>
    <dgm:cxn modelId="{F3F02364-9748-4435-BB6B-9A27655AB01E}" type="presOf" srcId="{F0C15F07-98F0-4648-B8E1-2C837E64558B}" destId="{2AEB50A8-FC81-450F-A5F8-E48501FB8568}" srcOrd="0" destOrd="0" presId="urn:microsoft.com/office/officeart/2005/8/layout/radial1"/>
    <dgm:cxn modelId="{A33D777F-2BD5-40DD-98D0-7D271A3BA788}" type="presOf" srcId="{426F5A27-2CCA-4F0B-8BC3-FDF86359DAEB}" destId="{86279110-01A6-49CE-BCB0-D38EC1328B05}" srcOrd="0" destOrd="0" presId="urn:microsoft.com/office/officeart/2005/8/layout/radial1"/>
    <dgm:cxn modelId="{9AB68181-3AB4-43D4-A672-E5B361BEFB19}" type="presOf" srcId="{29E937E2-623F-4024-AF7B-0917D1B1E755}" destId="{F0B73677-4DFE-433C-A6F9-9494DFDE7D0A}" srcOrd="0" destOrd="0" presId="urn:microsoft.com/office/officeart/2005/8/layout/radial1"/>
    <dgm:cxn modelId="{95CADF86-50E8-4AE5-8D1D-7EDCE8023E09}" srcId="{1CCEA241-E860-4B2C-B97E-ED566C174391}" destId="{62B88F3B-7903-45D2-BC95-A2ABC25778F6}" srcOrd="4" destOrd="0" parTransId="{BA69E2D3-EEDB-4565-B66E-450EAC7E6033}" sibTransId="{DA088552-796F-474C-A18D-702A1E6F7A33}"/>
    <dgm:cxn modelId="{91F8508E-E1E7-468A-AF4B-D9D4747B0F5E}" srcId="{1CCEA241-E860-4B2C-B97E-ED566C174391}" destId="{DC31652D-27CB-4D8A-994D-E4BFB0D00ECB}" srcOrd="3" destOrd="0" parTransId="{3564E25A-18E2-417F-9B16-2F336162EED8}" sibTransId="{D381518F-003A-48A8-8FBD-551CF62F6CC4}"/>
    <dgm:cxn modelId="{8E8BB98F-D8B0-4C97-90AD-385208E1199C}" type="presOf" srcId="{3564E25A-18E2-417F-9B16-2F336162EED8}" destId="{77A5F9D3-34C5-4305-847E-A7FBB9995232}" srcOrd="0" destOrd="0" presId="urn:microsoft.com/office/officeart/2005/8/layout/radial1"/>
    <dgm:cxn modelId="{61DF0092-471A-459D-AAC4-2A37733BE622}" type="presOf" srcId="{EBFA24A2-09A2-417D-91D4-E4BFDF0CEC04}" destId="{B5F6C8C1-11F1-41DA-BC0F-194B5801DADE}" srcOrd="0" destOrd="0" presId="urn:microsoft.com/office/officeart/2005/8/layout/radial1"/>
    <dgm:cxn modelId="{A53DF59D-C476-4FEA-8207-D33AFBEC6784}" srcId="{1CCEA241-E860-4B2C-B97E-ED566C174391}" destId="{5293E783-B291-44EE-BA9A-765EC336DA3D}" srcOrd="7" destOrd="0" parTransId="{CBA5CE3F-8923-419E-A7D8-2A7D8B99F4EA}" sibTransId="{C17FE544-BB69-4FB1-8CDB-3C32AA296C87}"/>
    <dgm:cxn modelId="{7E45C4A2-75D6-448A-B8A0-98B693A66953}" type="presOf" srcId="{DFAF30BE-DB95-4C30-9A8E-671733C79398}" destId="{19EEE2C6-EAE7-43C1-83B6-BF3DD8967B8F}" srcOrd="1" destOrd="0" presId="urn:microsoft.com/office/officeart/2005/8/layout/radial1"/>
    <dgm:cxn modelId="{CD5438A5-A0E0-4441-84FA-35EC4D32BE65}" type="presOf" srcId="{CBA5CE3F-8923-419E-A7D8-2A7D8B99F4EA}" destId="{44959A18-026A-4334-88D4-02C1B28A9A14}" srcOrd="1" destOrd="0" presId="urn:microsoft.com/office/officeart/2005/8/layout/radial1"/>
    <dgm:cxn modelId="{9F58CEA5-B543-4280-BDA5-98A113E5E8D9}" srcId="{1CCEA241-E860-4B2C-B97E-ED566C174391}" destId="{A3992C16-BD48-4121-97BA-79036D417E24}" srcOrd="2" destOrd="0" parTransId="{29E937E2-623F-4024-AF7B-0917D1B1E755}" sibTransId="{029E24D8-3FB6-4D5D-B1EC-D37A053F0E7D}"/>
    <dgm:cxn modelId="{890479A8-A1B6-4EEC-BABD-C88170D1DDC4}" srcId="{1CCEA241-E860-4B2C-B97E-ED566C174391}" destId="{31E3B927-7C6A-4FBA-A5A6-EC8209D03774}" srcOrd="1" destOrd="0" parTransId="{F0C15F07-98F0-4648-B8E1-2C837E64558B}" sibTransId="{EB05EA4D-8D66-439D-9259-8FC6C495F03F}"/>
    <dgm:cxn modelId="{A9BA8DA9-05BF-413F-9934-0942F48C58D9}" type="presOf" srcId="{BA69E2D3-EEDB-4565-B66E-450EAC7E6033}" destId="{C841ABF1-17CB-4B87-98C2-0018A190A28D}" srcOrd="1" destOrd="0" presId="urn:microsoft.com/office/officeart/2005/8/layout/radial1"/>
    <dgm:cxn modelId="{91251FAA-732F-4950-9D1D-86ABC9664BBF}" type="presOf" srcId="{1970D97D-036F-4BD1-8908-4BAA4895DE35}" destId="{F5B73450-6E79-4247-9B09-0DDBA744BB49}" srcOrd="0" destOrd="0" presId="urn:microsoft.com/office/officeart/2005/8/layout/radial1"/>
    <dgm:cxn modelId="{38672CB3-3DD7-4298-AF09-0348784596BE}" type="presOf" srcId="{5293E783-B291-44EE-BA9A-765EC336DA3D}" destId="{6B66916F-40D7-449A-92CD-DC0BA88CF79E}" srcOrd="0" destOrd="0" presId="urn:microsoft.com/office/officeart/2005/8/layout/radial1"/>
    <dgm:cxn modelId="{61D62EBB-62E2-470D-8EA2-1B0A28BEE2C3}" type="presOf" srcId="{1CCEA241-E860-4B2C-B97E-ED566C174391}" destId="{F3CA2EB1-508F-4DFA-9CE5-FC19813944F9}" srcOrd="0" destOrd="0" presId="urn:microsoft.com/office/officeart/2005/8/layout/radial1"/>
    <dgm:cxn modelId="{3D21EDBF-C255-446E-9CDF-66FA1C6CB475}" type="presOf" srcId="{63EA72A8-D509-490D-BC67-ABCB18829EB7}" destId="{F80C8FC8-7F4D-4F51-88EB-FC245613964B}" srcOrd="0" destOrd="0" presId="urn:microsoft.com/office/officeart/2005/8/layout/radial1"/>
    <dgm:cxn modelId="{2B0562CC-3679-460D-974E-92A3FCF679F0}" type="presOf" srcId="{EBFA24A2-09A2-417D-91D4-E4BFDF0CEC04}" destId="{F90B569A-2C7A-4C90-B724-4C489776E2FA}" srcOrd="1" destOrd="0" presId="urn:microsoft.com/office/officeart/2005/8/layout/radial1"/>
    <dgm:cxn modelId="{8F1E57CD-BB24-4D37-9E7E-D37D16E8B7D5}" type="presOf" srcId="{29E937E2-623F-4024-AF7B-0917D1B1E755}" destId="{6F5D20D9-DF03-42C1-90B2-095D9C79630B}" srcOrd="1" destOrd="0" presId="urn:microsoft.com/office/officeart/2005/8/layout/radial1"/>
    <dgm:cxn modelId="{5809E9CE-6BBF-4E30-B658-75037D5630B1}" type="presOf" srcId="{DB53A889-39EC-4B79-B7B0-92683ACA0012}" destId="{7949AE36-6C9A-41DC-89E2-FA03CAD28253}" srcOrd="0" destOrd="0" presId="urn:microsoft.com/office/officeart/2005/8/layout/radial1"/>
    <dgm:cxn modelId="{4780AAD8-E2D4-4391-8FDA-F419EDD779BF}" type="presOf" srcId="{DC31652D-27CB-4D8A-994D-E4BFB0D00ECB}" destId="{B8014513-8C91-4B56-8B3C-FA3D965B5EC1}" srcOrd="0" destOrd="0" presId="urn:microsoft.com/office/officeart/2005/8/layout/radial1"/>
    <dgm:cxn modelId="{DC2999E3-8A7E-43E6-8D6A-E98215CE98A3}" srcId="{1CCEA241-E860-4B2C-B97E-ED566C174391}" destId="{1970D97D-036F-4BD1-8908-4BAA4895DE35}" srcOrd="0" destOrd="0" parTransId="{DFAF30BE-DB95-4C30-9A8E-671733C79398}" sibTransId="{C206389A-5ED5-40AE-9142-2938FABA5447}"/>
    <dgm:cxn modelId="{0B5519E5-70D4-436F-BC21-BD703B8A7C45}" type="presOf" srcId="{63EA72A8-D509-490D-BC67-ABCB18829EB7}" destId="{18A47ECC-7A0C-498C-84E6-95AA41A4E550}" srcOrd="1" destOrd="0" presId="urn:microsoft.com/office/officeart/2005/8/layout/radial1"/>
    <dgm:cxn modelId="{DAEDCEE5-412E-4F94-9BB1-01012B871DD6}" type="presOf" srcId="{F0C15F07-98F0-4648-B8E1-2C837E64558B}" destId="{D87B6275-8EDD-4552-A2F0-916632596288}" srcOrd="1" destOrd="0" presId="urn:microsoft.com/office/officeart/2005/8/layout/radial1"/>
    <dgm:cxn modelId="{469490EC-A308-417D-ACBA-A7EA2DE80614}" type="presOf" srcId="{DFAF30BE-DB95-4C30-9A8E-671733C79398}" destId="{F1CD357C-3567-492E-80B5-943A2D678B22}" srcOrd="0" destOrd="0" presId="urn:microsoft.com/office/officeart/2005/8/layout/radial1"/>
    <dgm:cxn modelId="{74902EF3-D889-4BFA-ACDB-DA44FF1DEFFD}" type="presOf" srcId="{CBA5CE3F-8923-419E-A7D8-2A7D8B99F4EA}" destId="{3B215E05-2B60-466A-B3D7-128A3468C466}" srcOrd="0" destOrd="0" presId="urn:microsoft.com/office/officeart/2005/8/layout/radial1"/>
    <dgm:cxn modelId="{9134BDFB-E4B0-4C74-BB03-F1953E11BC18}" type="presOf" srcId="{3DCA9AA1-EE03-4D1E-8E51-2ABEBD6228CC}" destId="{5D3B84A9-D01B-452A-B006-D3E6F6157CA4}" srcOrd="0" destOrd="0" presId="urn:microsoft.com/office/officeart/2005/8/layout/radial1"/>
    <dgm:cxn modelId="{C634BBE5-8030-4621-B252-339976D71233}" type="presParOf" srcId="{7949AE36-6C9A-41DC-89E2-FA03CAD28253}" destId="{F3CA2EB1-508F-4DFA-9CE5-FC19813944F9}" srcOrd="0" destOrd="0" presId="urn:microsoft.com/office/officeart/2005/8/layout/radial1"/>
    <dgm:cxn modelId="{8C5C2195-1D10-41D8-8AD8-D0B5DB3A138A}" type="presParOf" srcId="{7949AE36-6C9A-41DC-89E2-FA03CAD28253}" destId="{F1CD357C-3567-492E-80B5-943A2D678B22}" srcOrd="1" destOrd="0" presId="urn:microsoft.com/office/officeart/2005/8/layout/radial1"/>
    <dgm:cxn modelId="{0094477A-DEF3-491C-9FF7-07701715BB50}" type="presParOf" srcId="{F1CD357C-3567-492E-80B5-943A2D678B22}" destId="{19EEE2C6-EAE7-43C1-83B6-BF3DD8967B8F}" srcOrd="0" destOrd="0" presId="urn:microsoft.com/office/officeart/2005/8/layout/radial1"/>
    <dgm:cxn modelId="{5568A64C-5EE4-4BE5-82E2-199C94E329CE}" type="presParOf" srcId="{7949AE36-6C9A-41DC-89E2-FA03CAD28253}" destId="{F5B73450-6E79-4247-9B09-0DDBA744BB49}" srcOrd="2" destOrd="0" presId="urn:microsoft.com/office/officeart/2005/8/layout/radial1"/>
    <dgm:cxn modelId="{4E853817-3291-47B9-9A5A-FA18841D942D}" type="presParOf" srcId="{7949AE36-6C9A-41DC-89E2-FA03CAD28253}" destId="{2AEB50A8-FC81-450F-A5F8-E48501FB8568}" srcOrd="3" destOrd="0" presId="urn:microsoft.com/office/officeart/2005/8/layout/radial1"/>
    <dgm:cxn modelId="{CA219842-E7B6-40CA-83E2-1D90CA582C17}" type="presParOf" srcId="{2AEB50A8-FC81-450F-A5F8-E48501FB8568}" destId="{D87B6275-8EDD-4552-A2F0-916632596288}" srcOrd="0" destOrd="0" presId="urn:microsoft.com/office/officeart/2005/8/layout/radial1"/>
    <dgm:cxn modelId="{5EDFB96D-5972-4498-B332-F9C9883AB772}" type="presParOf" srcId="{7949AE36-6C9A-41DC-89E2-FA03CAD28253}" destId="{0C64EAA1-1723-4C7C-8702-DB348F71E938}" srcOrd="4" destOrd="0" presId="urn:microsoft.com/office/officeart/2005/8/layout/radial1"/>
    <dgm:cxn modelId="{0F4AFA0E-A456-4F5E-A1E2-E07D98610584}" type="presParOf" srcId="{7949AE36-6C9A-41DC-89E2-FA03CAD28253}" destId="{F0B73677-4DFE-433C-A6F9-9494DFDE7D0A}" srcOrd="5" destOrd="0" presId="urn:microsoft.com/office/officeart/2005/8/layout/radial1"/>
    <dgm:cxn modelId="{02C9A95C-1F12-4613-8296-CD03D8A557AA}" type="presParOf" srcId="{F0B73677-4DFE-433C-A6F9-9494DFDE7D0A}" destId="{6F5D20D9-DF03-42C1-90B2-095D9C79630B}" srcOrd="0" destOrd="0" presId="urn:microsoft.com/office/officeart/2005/8/layout/radial1"/>
    <dgm:cxn modelId="{3C762701-1C7F-44C0-8919-674DBCB62F78}" type="presParOf" srcId="{7949AE36-6C9A-41DC-89E2-FA03CAD28253}" destId="{51A2EC3C-7C43-4517-89A0-98D6CE585866}" srcOrd="6" destOrd="0" presId="urn:microsoft.com/office/officeart/2005/8/layout/radial1"/>
    <dgm:cxn modelId="{F54345C5-E6CF-4AAC-B97E-093B30E7871C}" type="presParOf" srcId="{7949AE36-6C9A-41DC-89E2-FA03CAD28253}" destId="{77A5F9D3-34C5-4305-847E-A7FBB9995232}" srcOrd="7" destOrd="0" presId="urn:microsoft.com/office/officeart/2005/8/layout/radial1"/>
    <dgm:cxn modelId="{AFEF6E84-BEED-4B74-A79B-69E586EB0319}" type="presParOf" srcId="{77A5F9D3-34C5-4305-847E-A7FBB9995232}" destId="{52CFBF6A-7492-401E-B15D-A33E602D63ED}" srcOrd="0" destOrd="0" presId="urn:microsoft.com/office/officeart/2005/8/layout/radial1"/>
    <dgm:cxn modelId="{64C7017C-5E96-42F7-B400-AD564AA2394E}" type="presParOf" srcId="{7949AE36-6C9A-41DC-89E2-FA03CAD28253}" destId="{B8014513-8C91-4B56-8B3C-FA3D965B5EC1}" srcOrd="8" destOrd="0" presId="urn:microsoft.com/office/officeart/2005/8/layout/radial1"/>
    <dgm:cxn modelId="{0AE17BB7-9F21-440F-9648-B2AD88B99F50}" type="presParOf" srcId="{7949AE36-6C9A-41DC-89E2-FA03CAD28253}" destId="{6480369D-255F-4B80-BDB4-4AB44CE4486C}" srcOrd="9" destOrd="0" presId="urn:microsoft.com/office/officeart/2005/8/layout/radial1"/>
    <dgm:cxn modelId="{770A0490-CED8-4068-B744-2E49B3C48ED2}" type="presParOf" srcId="{6480369D-255F-4B80-BDB4-4AB44CE4486C}" destId="{C841ABF1-17CB-4B87-98C2-0018A190A28D}" srcOrd="0" destOrd="0" presId="urn:microsoft.com/office/officeart/2005/8/layout/radial1"/>
    <dgm:cxn modelId="{0523FC34-3873-48CE-9E74-103E4A2B5FCF}" type="presParOf" srcId="{7949AE36-6C9A-41DC-89E2-FA03CAD28253}" destId="{5DB6F7BE-982A-44DF-A9DF-45CED4EC96FB}" srcOrd="10" destOrd="0" presId="urn:microsoft.com/office/officeart/2005/8/layout/radial1"/>
    <dgm:cxn modelId="{42362E5D-A706-4CBB-95F5-932B99747629}" type="presParOf" srcId="{7949AE36-6C9A-41DC-89E2-FA03CAD28253}" destId="{B5F6C8C1-11F1-41DA-BC0F-194B5801DADE}" srcOrd="11" destOrd="0" presId="urn:microsoft.com/office/officeart/2005/8/layout/radial1"/>
    <dgm:cxn modelId="{21604A60-C6FA-4EF2-9ED2-ECB703C20C49}" type="presParOf" srcId="{B5F6C8C1-11F1-41DA-BC0F-194B5801DADE}" destId="{F90B569A-2C7A-4C90-B724-4C489776E2FA}" srcOrd="0" destOrd="0" presId="urn:microsoft.com/office/officeart/2005/8/layout/radial1"/>
    <dgm:cxn modelId="{8599E7BE-8DDB-4AC4-BBFD-728192716039}" type="presParOf" srcId="{7949AE36-6C9A-41DC-89E2-FA03CAD28253}" destId="{2CF7C8A3-EBB3-422C-BB80-4DE9152E662E}" srcOrd="12" destOrd="0" presId="urn:microsoft.com/office/officeart/2005/8/layout/radial1"/>
    <dgm:cxn modelId="{485AD9A7-4075-4699-992E-D64582115C08}" type="presParOf" srcId="{7949AE36-6C9A-41DC-89E2-FA03CAD28253}" destId="{F80C8FC8-7F4D-4F51-88EB-FC245613964B}" srcOrd="13" destOrd="0" presId="urn:microsoft.com/office/officeart/2005/8/layout/radial1"/>
    <dgm:cxn modelId="{956A980A-BF61-49FE-861C-72CE4C73B7CD}" type="presParOf" srcId="{F80C8FC8-7F4D-4F51-88EB-FC245613964B}" destId="{18A47ECC-7A0C-498C-84E6-95AA41A4E550}" srcOrd="0" destOrd="0" presId="urn:microsoft.com/office/officeart/2005/8/layout/radial1"/>
    <dgm:cxn modelId="{55890299-6754-41D1-92E8-7377631781FC}" type="presParOf" srcId="{7949AE36-6C9A-41DC-89E2-FA03CAD28253}" destId="{5D3B84A9-D01B-452A-B006-D3E6F6157CA4}" srcOrd="14" destOrd="0" presId="urn:microsoft.com/office/officeart/2005/8/layout/radial1"/>
    <dgm:cxn modelId="{9D7D4664-A1F4-40CE-9A30-8D71C0A72A9C}" type="presParOf" srcId="{7949AE36-6C9A-41DC-89E2-FA03CAD28253}" destId="{3B215E05-2B60-466A-B3D7-128A3468C466}" srcOrd="15" destOrd="0" presId="urn:microsoft.com/office/officeart/2005/8/layout/radial1"/>
    <dgm:cxn modelId="{9ECBC9CD-7538-449C-8C7A-A50BF298650B}" type="presParOf" srcId="{3B215E05-2B60-466A-B3D7-128A3468C466}" destId="{44959A18-026A-4334-88D4-02C1B28A9A14}" srcOrd="0" destOrd="0" presId="urn:microsoft.com/office/officeart/2005/8/layout/radial1"/>
    <dgm:cxn modelId="{A5A7CC87-1A73-4A12-BF1B-A71B5AB959DB}" type="presParOf" srcId="{7949AE36-6C9A-41DC-89E2-FA03CAD28253}" destId="{6B66916F-40D7-449A-92CD-DC0BA88CF79E}" srcOrd="16" destOrd="0" presId="urn:microsoft.com/office/officeart/2005/8/layout/radial1"/>
    <dgm:cxn modelId="{CD86BDFD-A24C-47F1-8A92-C5B72EEF2A49}" type="presParOf" srcId="{7949AE36-6C9A-41DC-89E2-FA03CAD28253}" destId="{86279110-01A6-49CE-BCB0-D38EC1328B05}" srcOrd="17" destOrd="0" presId="urn:microsoft.com/office/officeart/2005/8/layout/radial1"/>
    <dgm:cxn modelId="{0524F3EC-E21A-42D8-A3B4-7790DC312B2D}" type="presParOf" srcId="{86279110-01A6-49CE-BCB0-D38EC1328B05}" destId="{D296174E-B822-4DB7-88F1-DFFE46561F3F}" srcOrd="0" destOrd="0" presId="urn:microsoft.com/office/officeart/2005/8/layout/radial1"/>
    <dgm:cxn modelId="{5F09D58F-5DD4-4050-9C01-2331080FDD2F}" type="presParOf" srcId="{7949AE36-6C9A-41DC-89E2-FA03CAD28253}" destId="{85882629-235C-43D7-A019-F4EE521A04C1}" srcOrd="18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A2EB1-508F-4DFA-9CE5-FC19813944F9}">
      <dsp:nvSpPr>
        <dsp:cNvPr id="0" name=""/>
        <dsp:cNvSpPr/>
      </dsp:nvSpPr>
      <dsp:spPr>
        <a:xfrm>
          <a:off x="2233248" y="1456816"/>
          <a:ext cx="61669" cy="66365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2279" y="1466535"/>
        <a:ext cx="43607" cy="46927"/>
      </dsp:txXfrm>
    </dsp:sp>
    <dsp:sp modelId="{F1CD357C-3567-492E-80B5-943A2D678B22}">
      <dsp:nvSpPr>
        <dsp:cNvPr id="0" name=""/>
        <dsp:cNvSpPr/>
      </dsp:nvSpPr>
      <dsp:spPr>
        <a:xfrm rot="16200000">
          <a:off x="1752726" y="912858"/>
          <a:ext cx="102271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271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752726" y="935867"/>
        <a:ext cx="1022713" cy="19183"/>
      </dsp:txXfrm>
    </dsp:sp>
    <dsp:sp modelId="{F5B73450-6E79-4247-9B09-0DDBA744BB49}">
      <dsp:nvSpPr>
        <dsp:cNvPr id="0" name=""/>
        <dsp:cNvSpPr/>
      </dsp:nvSpPr>
      <dsp:spPr>
        <a:xfrm>
          <a:off x="2156816" y="203249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88234" y="237057"/>
        <a:ext cx="151698" cy="163237"/>
      </dsp:txXfrm>
    </dsp:sp>
    <dsp:sp modelId="{2AEB50A8-FC81-450F-A5F8-E48501FB8568}">
      <dsp:nvSpPr>
        <dsp:cNvPr id="0" name=""/>
        <dsp:cNvSpPr/>
      </dsp:nvSpPr>
      <dsp:spPr>
        <a:xfrm rot="18600000">
          <a:off x="210125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01259" y="1062242"/>
        <a:ext cx="1027337" cy="19270"/>
      </dsp:txXfrm>
    </dsp:sp>
    <dsp:sp modelId="{0C64EAA1-1723-4C7C-8702-DB348F71E938}">
      <dsp:nvSpPr>
        <dsp:cNvPr id="0" name=""/>
        <dsp:cNvSpPr/>
      </dsp:nvSpPr>
      <dsp:spPr>
        <a:xfrm>
          <a:off x="2909728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1146" y="511095"/>
        <a:ext cx="151698" cy="163237"/>
      </dsp:txXfrm>
    </dsp:sp>
    <dsp:sp modelId="{F0B73677-4DFE-433C-A6F9-9494DFDE7D0A}">
      <dsp:nvSpPr>
        <dsp:cNvPr id="0" name=""/>
        <dsp:cNvSpPr/>
      </dsp:nvSpPr>
      <dsp:spPr>
        <a:xfrm rot="21000000">
          <a:off x="2286666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86666" y="1385261"/>
        <a:ext cx="1032935" cy="19375"/>
      </dsp:txXfrm>
    </dsp:sp>
    <dsp:sp modelId="{51A2EC3C-7C43-4517-89A0-98D6CE585866}">
      <dsp:nvSpPr>
        <dsp:cNvPr id="0" name=""/>
        <dsp:cNvSpPr/>
      </dsp:nvSpPr>
      <dsp:spPr>
        <a:xfrm>
          <a:off x="3310344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41762" y="1204982"/>
        <a:ext cx="151698" cy="163237"/>
      </dsp:txXfrm>
    </dsp:sp>
    <dsp:sp modelId="{77A5F9D3-34C5-4305-847E-A7FBB9995232}">
      <dsp:nvSpPr>
        <dsp:cNvPr id="0" name=""/>
        <dsp:cNvSpPr/>
      </dsp:nvSpPr>
      <dsp:spPr>
        <a:xfrm rot="1800000">
          <a:off x="2222204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22204" y="1753719"/>
        <a:ext cx="1030803" cy="19335"/>
      </dsp:txXfrm>
    </dsp:sp>
    <dsp:sp modelId="{B8014513-8C91-4B56-8B3C-FA3D965B5EC1}">
      <dsp:nvSpPr>
        <dsp:cNvPr id="0" name=""/>
        <dsp:cNvSpPr/>
      </dsp:nvSpPr>
      <dsp:spPr>
        <a:xfrm>
          <a:off x="317121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2629" y="1994041"/>
        <a:ext cx="151698" cy="163237"/>
      </dsp:txXfrm>
    </dsp:sp>
    <dsp:sp modelId="{6480369D-255F-4B80-BDB4-4AB44CE4486C}">
      <dsp:nvSpPr>
        <dsp:cNvPr id="0" name=""/>
        <dsp:cNvSpPr/>
      </dsp:nvSpPr>
      <dsp:spPr>
        <a:xfrm rot="4200000">
          <a:off x="1938421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938421" y="1992445"/>
        <a:ext cx="1024067" cy="19208"/>
      </dsp:txXfrm>
    </dsp:sp>
    <dsp:sp modelId="{5DB6F7BE-982A-44DF-A9DF-45CED4EC96FB}">
      <dsp:nvSpPr>
        <dsp:cNvPr id="0" name=""/>
        <dsp:cNvSpPr/>
      </dsp:nvSpPr>
      <dsp:spPr>
        <a:xfrm>
          <a:off x="2557432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88850" y="2509063"/>
        <a:ext cx="151698" cy="163237"/>
      </dsp:txXfrm>
    </dsp:sp>
    <dsp:sp modelId="{B5F6C8C1-11F1-41DA-BC0F-194B5801DADE}">
      <dsp:nvSpPr>
        <dsp:cNvPr id="0" name=""/>
        <dsp:cNvSpPr/>
      </dsp:nvSpPr>
      <dsp:spPr>
        <a:xfrm rot="6600000">
          <a:off x="1565678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565678" y="1992445"/>
        <a:ext cx="1024067" cy="19208"/>
      </dsp:txXfrm>
    </dsp:sp>
    <dsp:sp modelId="{2CF7C8A3-EBB3-422C-BB80-4DE9152E662E}">
      <dsp:nvSpPr>
        <dsp:cNvPr id="0" name=""/>
        <dsp:cNvSpPr/>
      </dsp:nvSpPr>
      <dsp:spPr>
        <a:xfrm>
          <a:off x="1756200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7618" y="2509063"/>
        <a:ext cx="151698" cy="163237"/>
      </dsp:txXfrm>
    </dsp:sp>
    <dsp:sp modelId="{F80C8FC8-7F4D-4F51-88EB-FC245613964B}">
      <dsp:nvSpPr>
        <dsp:cNvPr id="0" name=""/>
        <dsp:cNvSpPr/>
      </dsp:nvSpPr>
      <dsp:spPr>
        <a:xfrm rot="9000000">
          <a:off x="1275158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75158" y="1753719"/>
        <a:ext cx="1030803" cy="19335"/>
      </dsp:txXfrm>
    </dsp:sp>
    <dsp:sp modelId="{5D3B84A9-D01B-452A-B006-D3E6F6157CA4}">
      <dsp:nvSpPr>
        <dsp:cNvPr id="0" name=""/>
        <dsp:cNvSpPr/>
      </dsp:nvSpPr>
      <dsp:spPr>
        <a:xfrm>
          <a:off x="114242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73839" y="1994041"/>
        <a:ext cx="151698" cy="163237"/>
      </dsp:txXfrm>
    </dsp:sp>
    <dsp:sp modelId="{3B215E05-2B60-466A-B3D7-128A3468C466}">
      <dsp:nvSpPr>
        <dsp:cNvPr id="0" name=""/>
        <dsp:cNvSpPr/>
      </dsp:nvSpPr>
      <dsp:spPr>
        <a:xfrm rot="11400000">
          <a:off x="1208564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08564" y="1385261"/>
        <a:ext cx="1032935" cy="19375"/>
      </dsp:txXfrm>
    </dsp:sp>
    <dsp:sp modelId="{6B66916F-40D7-449A-92CD-DC0BA88CF79E}">
      <dsp:nvSpPr>
        <dsp:cNvPr id="0" name=""/>
        <dsp:cNvSpPr/>
      </dsp:nvSpPr>
      <dsp:spPr>
        <a:xfrm>
          <a:off x="1003288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34706" y="1204982"/>
        <a:ext cx="151698" cy="163237"/>
      </dsp:txXfrm>
    </dsp:sp>
    <dsp:sp modelId="{86279110-01A6-49CE-BCB0-D38EC1328B05}">
      <dsp:nvSpPr>
        <dsp:cNvPr id="0" name=""/>
        <dsp:cNvSpPr/>
      </dsp:nvSpPr>
      <dsp:spPr>
        <a:xfrm rot="13800000">
          <a:off x="139956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399569" y="1062242"/>
        <a:ext cx="1027337" cy="19270"/>
      </dsp:txXfrm>
    </dsp:sp>
    <dsp:sp modelId="{85882629-235C-43D7-A019-F4EE521A04C1}">
      <dsp:nvSpPr>
        <dsp:cNvPr id="0" name=""/>
        <dsp:cNvSpPr/>
      </dsp:nvSpPr>
      <dsp:spPr>
        <a:xfrm>
          <a:off x="1403904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435322" y="511095"/>
        <a:ext cx="151698" cy="163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A2EB1-508F-4DFA-9CE5-FC19813944F9}">
      <dsp:nvSpPr>
        <dsp:cNvPr id="0" name=""/>
        <dsp:cNvSpPr/>
      </dsp:nvSpPr>
      <dsp:spPr>
        <a:xfrm>
          <a:off x="2233248" y="1456816"/>
          <a:ext cx="61669" cy="66365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2279" y="1466535"/>
        <a:ext cx="43607" cy="46927"/>
      </dsp:txXfrm>
    </dsp:sp>
    <dsp:sp modelId="{F1CD357C-3567-492E-80B5-943A2D678B22}">
      <dsp:nvSpPr>
        <dsp:cNvPr id="0" name=""/>
        <dsp:cNvSpPr/>
      </dsp:nvSpPr>
      <dsp:spPr>
        <a:xfrm rot="16200000">
          <a:off x="1752726" y="912858"/>
          <a:ext cx="102271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271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752726" y="935867"/>
        <a:ext cx="1022713" cy="19183"/>
      </dsp:txXfrm>
    </dsp:sp>
    <dsp:sp modelId="{F5B73450-6E79-4247-9B09-0DDBA744BB49}">
      <dsp:nvSpPr>
        <dsp:cNvPr id="0" name=""/>
        <dsp:cNvSpPr/>
      </dsp:nvSpPr>
      <dsp:spPr>
        <a:xfrm>
          <a:off x="2156816" y="203249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88234" y="237057"/>
        <a:ext cx="151698" cy="163237"/>
      </dsp:txXfrm>
    </dsp:sp>
    <dsp:sp modelId="{2AEB50A8-FC81-450F-A5F8-E48501FB8568}">
      <dsp:nvSpPr>
        <dsp:cNvPr id="0" name=""/>
        <dsp:cNvSpPr/>
      </dsp:nvSpPr>
      <dsp:spPr>
        <a:xfrm rot="18600000">
          <a:off x="210125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01259" y="1062242"/>
        <a:ext cx="1027337" cy="19270"/>
      </dsp:txXfrm>
    </dsp:sp>
    <dsp:sp modelId="{0C64EAA1-1723-4C7C-8702-DB348F71E938}">
      <dsp:nvSpPr>
        <dsp:cNvPr id="0" name=""/>
        <dsp:cNvSpPr/>
      </dsp:nvSpPr>
      <dsp:spPr>
        <a:xfrm>
          <a:off x="2909728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1146" y="511095"/>
        <a:ext cx="151698" cy="163237"/>
      </dsp:txXfrm>
    </dsp:sp>
    <dsp:sp modelId="{F0B73677-4DFE-433C-A6F9-9494DFDE7D0A}">
      <dsp:nvSpPr>
        <dsp:cNvPr id="0" name=""/>
        <dsp:cNvSpPr/>
      </dsp:nvSpPr>
      <dsp:spPr>
        <a:xfrm rot="21000000">
          <a:off x="2286666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86666" y="1385261"/>
        <a:ext cx="1032935" cy="19375"/>
      </dsp:txXfrm>
    </dsp:sp>
    <dsp:sp modelId="{51A2EC3C-7C43-4517-89A0-98D6CE585866}">
      <dsp:nvSpPr>
        <dsp:cNvPr id="0" name=""/>
        <dsp:cNvSpPr/>
      </dsp:nvSpPr>
      <dsp:spPr>
        <a:xfrm>
          <a:off x="3310344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41762" y="1204982"/>
        <a:ext cx="151698" cy="163237"/>
      </dsp:txXfrm>
    </dsp:sp>
    <dsp:sp modelId="{77A5F9D3-34C5-4305-847E-A7FBB9995232}">
      <dsp:nvSpPr>
        <dsp:cNvPr id="0" name=""/>
        <dsp:cNvSpPr/>
      </dsp:nvSpPr>
      <dsp:spPr>
        <a:xfrm rot="1800000">
          <a:off x="2222204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22204" y="1753719"/>
        <a:ext cx="1030803" cy="19335"/>
      </dsp:txXfrm>
    </dsp:sp>
    <dsp:sp modelId="{B8014513-8C91-4B56-8B3C-FA3D965B5EC1}">
      <dsp:nvSpPr>
        <dsp:cNvPr id="0" name=""/>
        <dsp:cNvSpPr/>
      </dsp:nvSpPr>
      <dsp:spPr>
        <a:xfrm>
          <a:off x="317121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2629" y="1994041"/>
        <a:ext cx="151698" cy="163237"/>
      </dsp:txXfrm>
    </dsp:sp>
    <dsp:sp modelId="{6480369D-255F-4B80-BDB4-4AB44CE4486C}">
      <dsp:nvSpPr>
        <dsp:cNvPr id="0" name=""/>
        <dsp:cNvSpPr/>
      </dsp:nvSpPr>
      <dsp:spPr>
        <a:xfrm rot="4200000">
          <a:off x="1938421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938421" y="1992445"/>
        <a:ext cx="1024067" cy="19208"/>
      </dsp:txXfrm>
    </dsp:sp>
    <dsp:sp modelId="{5DB6F7BE-982A-44DF-A9DF-45CED4EC96FB}">
      <dsp:nvSpPr>
        <dsp:cNvPr id="0" name=""/>
        <dsp:cNvSpPr/>
      </dsp:nvSpPr>
      <dsp:spPr>
        <a:xfrm>
          <a:off x="2557432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88850" y="2509063"/>
        <a:ext cx="151698" cy="163237"/>
      </dsp:txXfrm>
    </dsp:sp>
    <dsp:sp modelId="{B5F6C8C1-11F1-41DA-BC0F-194B5801DADE}">
      <dsp:nvSpPr>
        <dsp:cNvPr id="0" name=""/>
        <dsp:cNvSpPr/>
      </dsp:nvSpPr>
      <dsp:spPr>
        <a:xfrm rot="6600000">
          <a:off x="1565678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565678" y="1992445"/>
        <a:ext cx="1024067" cy="19208"/>
      </dsp:txXfrm>
    </dsp:sp>
    <dsp:sp modelId="{2CF7C8A3-EBB3-422C-BB80-4DE9152E662E}">
      <dsp:nvSpPr>
        <dsp:cNvPr id="0" name=""/>
        <dsp:cNvSpPr/>
      </dsp:nvSpPr>
      <dsp:spPr>
        <a:xfrm>
          <a:off x="1756200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7618" y="2509063"/>
        <a:ext cx="151698" cy="163237"/>
      </dsp:txXfrm>
    </dsp:sp>
    <dsp:sp modelId="{F80C8FC8-7F4D-4F51-88EB-FC245613964B}">
      <dsp:nvSpPr>
        <dsp:cNvPr id="0" name=""/>
        <dsp:cNvSpPr/>
      </dsp:nvSpPr>
      <dsp:spPr>
        <a:xfrm rot="9000000">
          <a:off x="1275158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75158" y="1753719"/>
        <a:ext cx="1030803" cy="19335"/>
      </dsp:txXfrm>
    </dsp:sp>
    <dsp:sp modelId="{5D3B84A9-D01B-452A-B006-D3E6F6157CA4}">
      <dsp:nvSpPr>
        <dsp:cNvPr id="0" name=""/>
        <dsp:cNvSpPr/>
      </dsp:nvSpPr>
      <dsp:spPr>
        <a:xfrm>
          <a:off x="114242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73839" y="1994041"/>
        <a:ext cx="151698" cy="163237"/>
      </dsp:txXfrm>
    </dsp:sp>
    <dsp:sp modelId="{3B215E05-2B60-466A-B3D7-128A3468C466}">
      <dsp:nvSpPr>
        <dsp:cNvPr id="0" name=""/>
        <dsp:cNvSpPr/>
      </dsp:nvSpPr>
      <dsp:spPr>
        <a:xfrm rot="11400000">
          <a:off x="1208564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08564" y="1385261"/>
        <a:ext cx="1032935" cy="19375"/>
      </dsp:txXfrm>
    </dsp:sp>
    <dsp:sp modelId="{6B66916F-40D7-449A-92CD-DC0BA88CF79E}">
      <dsp:nvSpPr>
        <dsp:cNvPr id="0" name=""/>
        <dsp:cNvSpPr/>
      </dsp:nvSpPr>
      <dsp:spPr>
        <a:xfrm>
          <a:off x="1003288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34706" y="1204982"/>
        <a:ext cx="151698" cy="163237"/>
      </dsp:txXfrm>
    </dsp:sp>
    <dsp:sp modelId="{86279110-01A6-49CE-BCB0-D38EC1328B05}">
      <dsp:nvSpPr>
        <dsp:cNvPr id="0" name=""/>
        <dsp:cNvSpPr/>
      </dsp:nvSpPr>
      <dsp:spPr>
        <a:xfrm rot="13800000">
          <a:off x="139956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399569" y="1062242"/>
        <a:ext cx="1027337" cy="19270"/>
      </dsp:txXfrm>
    </dsp:sp>
    <dsp:sp modelId="{85882629-235C-43D7-A019-F4EE521A04C1}">
      <dsp:nvSpPr>
        <dsp:cNvPr id="0" name=""/>
        <dsp:cNvSpPr/>
      </dsp:nvSpPr>
      <dsp:spPr>
        <a:xfrm>
          <a:off x="1403904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435322" y="511095"/>
        <a:ext cx="151698" cy="1632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A2EB1-508F-4DFA-9CE5-FC19813944F9}">
      <dsp:nvSpPr>
        <dsp:cNvPr id="0" name=""/>
        <dsp:cNvSpPr/>
      </dsp:nvSpPr>
      <dsp:spPr>
        <a:xfrm>
          <a:off x="2233248" y="1456816"/>
          <a:ext cx="61669" cy="66365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2279" y="1466535"/>
        <a:ext cx="43607" cy="46927"/>
      </dsp:txXfrm>
    </dsp:sp>
    <dsp:sp modelId="{F1CD357C-3567-492E-80B5-943A2D678B22}">
      <dsp:nvSpPr>
        <dsp:cNvPr id="0" name=""/>
        <dsp:cNvSpPr/>
      </dsp:nvSpPr>
      <dsp:spPr>
        <a:xfrm rot="16200000">
          <a:off x="1752726" y="912858"/>
          <a:ext cx="102271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271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752726" y="935867"/>
        <a:ext cx="1022713" cy="19183"/>
      </dsp:txXfrm>
    </dsp:sp>
    <dsp:sp modelId="{F5B73450-6E79-4247-9B09-0DDBA744BB49}">
      <dsp:nvSpPr>
        <dsp:cNvPr id="0" name=""/>
        <dsp:cNvSpPr/>
      </dsp:nvSpPr>
      <dsp:spPr>
        <a:xfrm>
          <a:off x="2156816" y="203249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88234" y="237057"/>
        <a:ext cx="151698" cy="163237"/>
      </dsp:txXfrm>
    </dsp:sp>
    <dsp:sp modelId="{2AEB50A8-FC81-450F-A5F8-E48501FB8568}">
      <dsp:nvSpPr>
        <dsp:cNvPr id="0" name=""/>
        <dsp:cNvSpPr/>
      </dsp:nvSpPr>
      <dsp:spPr>
        <a:xfrm rot="18600000">
          <a:off x="210125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01259" y="1062242"/>
        <a:ext cx="1027337" cy="19270"/>
      </dsp:txXfrm>
    </dsp:sp>
    <dsp:sp modelId="{0C64EAA1-1723-4C7C-8702-DB348F71E938}">
      <dsp:nvSpPr>
        <dsp:cNvPr id="0" name=""/>
        <dsp:cNvSpPr/>
      </dsp:nvSpPr>
      <dsp:spPr>
        <a:xfrm>
          <a:off x="2909728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1146" y="511095"/>
        <a:ext cx="151698" cy="163237"/>
      </dsp:txXfrm>
    </dsp:sp>
    <dsp:sp modelId="{F0B73677-4DFE-433C-A6F9-9494DFDE7D0A}">
      <dsp:nvSpPr>
        <dsp:cNvPr id="0" name=""/>
        <dsp:cNvSpPr/>
      </dsp:nvSpPr>
      <dsp:spPr>
        <a:xfrm rot="21000000">
          <a:off x="2286666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86666" y="1385261"/>
        <a:ext cx="1032935" cy="19375"/>
      </dsp:txXfrm>
    </dsp:sp>
    <dsp:sp modelId="{51A2EC3C-7C43-4517-89A0-98D6CE585866}">
      <dsp:nvSpPr>
        <dsp:cNvPr id="0" name=""/>
        <dsp:cNvSpPr/>
      </dsp:nvSpPr>
      <dsp:spPr>
        <a:xfrm>
          <a:off x="3310344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41762" y="1204982"/>
        <a:ext cx="151698" cy="163237"/>
      </dsp:txXfrm>
    </dsp:sp>
    <dsp:sp modelId="{77A5F9D3-34C5-4305-847E-A7FBB9995232}">
      <dsp:nvSpPr>
        <dsp:cNvPr id="0" name=""/>
        <dsp:cNvSpPr/>
      </dsp:nvSpPr>
      <dsp:spPr>
        <a:xfrm rot="1800000">
          <a:off x="2222204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22204" y="1753719"/>
        <a:ext cx="1030803" cy="19335"/>
      </dsp:txXfrm>
    </dsp:sp>
    <dsp:sp modelId="{B8014513-8C91-4B56-8B3C-FA3D965B5EC1}">
      <dsp:nvSpPr>
        <dsp:cNvPr id="0" name=""/>
        <dsp:cNvSpPr/>
      </dsp:nvSpPr>
      <dsp:spPr>
        <a:xfrm>
          <a:off x="317121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02629" y="1994041"/>
        <a:ext cx="151698" cy="163237"/>
      </dsp:txXfrm>
    </dsp:sp>
    <dsp:sp modelId="{6480369D-255F-4B80-BDB4-4AB44CE4486C}">
      <dsp:nvSpPr>
        <dsp:cNvPr id="0" name=""/>
        <dsp:cNvSpPr/>
      </dsp:nvSpPr>
      <dsp:spPr>
        <a:xfrm rot="4200000">
          <a:off x="1938421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938421" y="1992445"/>
        <a:ext cx="1024067" cy="19208"/>
      </dsp:txXfrm>
    </dsp:sp>
    <dsp:sp modelId="{5DB6F7BE-982A-44DF-A9DF-45CED4EC96FB}">
      <dsp:nvSpPr>
        <dsp:cNvPr id="0" name=""/>
        <dsp:cNvSpPr/>
      </dsp:nvSpPr>
      <dsp:spPr>
        <a:xfrm>
          <a:off x="2557432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588850" y="2509063"/>
        <a:ext cx="151698" cy="163237"/>
      </dsp:txXfrm>
    </dsp:sp>
    <dsp:sp modelId="{B5F6C8C1-11F1-41DA-BC0F-194B5801DADE}">
      <dsp:nvSpPr>
        <dsp:cNvPr id="0" name=""/>
        <dsp:cNvSpPr/>
      </dsp:nvSpPr>
      <dsp:spPr>
        <a:xfrm rot="6600000">
          <a:off x="1565678" y="1969448"/>
          <a:ext cx="102406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406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565678" y="1992445"/>
        <a:ext cx="1024067" cy="19208"/>
      </dsp:txXfrm>
    </dsp:sp>
    <dsp:sp modelId="{2CF7C8A3-EBB3-422C-BB80-4DE9152E662E}">
      <dsp:nvSpPr>
        <dsp:cNvPr id="0" name=""/>
        <dsp:cNvSpPr/>
      </dsp:nvSpPr>
      <dsp:spPr>
        <a:xfrm>
          <a:off x="1756200" y="2475255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7618" y="2509063"/>
        <a:ext cx="151698" cy="163237"/>
      </dsp:txXfrm>
    </dsp:sp>
    <dsp:sp modelId="{F80C8FC8-7F4D-4F51-88EB-FC245613964B}">
      <dsp:nvSpPr>
        <dsp:cNvPr id="0" name=""/>
        <dsp:cNvSpPr/>
      </dsp:nvSpPr>
      <dsp:spPr>
        <a:xfrm rot="9000000">
          <a:off x="1275158" y="1730785"/>
          <a:ext cx="1030803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0803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75158" y="1753719"/>
        <a:ext cx="1030803" cy="19335"/>
      </dsp:txXfrm>
    </dsp:sp>
    <dsp:sp modelId="{5D3B84A9-D01B-452A-B006-D3E6F6157CA4}">
      <dsp:nvSpPr>
        <dsp:cNvPr id="0" name=""/>
        <dsp:cNvSpPr/>
      </dsp:nvSpPr>
      <dsp:spPr>
        <a:xfrm>
          <a:off x="1142421" y="1960233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73839" y="1994041"/>
        <a:ext cx="151698" cy="163237"/>
      </dsp:txXfrm>
    </dsp:sp>
    <dsp:sp modelId="{3B215E05-2B60-466A-B3D7-128A3468C466}">
      <dsp:nvSpPr>
        <dsp:cNvPr id="0" name=""/>
        <dsp:cNvSpPr/>
      </dsp:nvSpPr>
      <dsp:spPr>
        <a:xfrm rot="11400000">
          <a:off x="1208564" y="1362348"/>
          <a:ext cx="1032935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32935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08564" y="1385261"/>
        <a:ext cx="1032935" cy="19375"/>
      </dsp:txXfrm>
    </dsp:sp>
    <dsp:sp modelId="{6B66916F-40D7-449A-92CD-DC0BA88CF79E}">
      <dsp:nvSpPr>
        <dsp:cNvPr id="0" name=""/>
        <dsp:cNvSpPr/>
      </dsp:nvSpPr>
      <dsp:spPr>
        <a:xfrm>
          <a:off x="1003288" y="1171174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34706" y="1204982"/>
        <a:ext cx="151698" cy="163237"/>
      </dsp:txXfrm>
    </dsp:sp>
    <dsp:sp modelId="{86279110-01A6-49CE-BCB0-D38EC1328B05}">
      <dsp:nvSpPr>
        <dsp:cNvPr id="0" name=""/>
        <dsp:cNvSpPr/>
      </dsp:nvSpPr>
      <dsp:spPr>
        <a:xfrm rot="13800000">
          <a:off x="1399569" y="1039276"/>
          <a:ext cx="1027337" cy="65202"/>
        </a:xfrm>
        <a:custGeom>
          <a:avLst/>
          <a:gdLst/>
          <a:ahLst/>
          <a:cxnLst/>
          <a:rect l="0" t="0" r="0" b="0"/>
          <a:pathLst>
            <a:path>
              <a:moveTo>
                <a:pt x="0" y="32601"/>
              </a:moveTo>
              <a:lnTo>
                <a:pt x="1027337" y="3260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399569" y="1062242"/>
        <a:ext cx="1027337" cy="19270"/>
      </dsp:txXfrm>
    </dsp:sp>
    <dsp:sp modelId="{85882629-235C-43D7-A019-F4EE521A04C1}">
      <dsp:nvSpPr>
        <dsp:cNvPr id="0" name=""/>
        <dsp:cNvSpPr/>
      </dsp:nvSpPr>
      <dsp:spPr>
        <a:xfrm>
          <a:off x="1403904" y="477287"/>
          <a:ext cx="214534" cy="23085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435322" y="511095"/>
        <a:ext cx="151698" cy="163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24/06/2026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2800" dirty="0"/>
              <a:t>20 min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576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19D70-81FD-2760-091D-1DDAB1C00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D45AF7-C9C8-F567-E3A1-0751E5EFC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84B37CC-D11C-1974-0908-171FA28EF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How </a:t>
            </a:r>
            <a:r>
              <a:rPr lang="fr-FR" dirty="0" err="1"/>
              <a:t>does</a:t>
            </a:r>
            <a:r>
              <a:rPr lang="fr-FR" dirty="0"/>
              <a:t> the SPECT acquisition </a:t>
            </a:r>
            <a:r>
              <a:rPr lang="fr-FR" dirty="0" err="1"/>
              <a:t>work</a:t>
            </a:r>
            <a:r>
              <a:rPr lang="fr-FR" dirty="0"/>
              <a:t> ?</a:t>
            </a:r>
          </a:p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A </a:t>
            </a:r>
            <a:r>
              <a:rPr lang="fr-FR" dirty="0" err="1"/>
              <a:t>radiophamaceutical</a:t>
            </a:r>
            <a:r>
              <a:rPr lang="fr-FR" dirty="0"/>
              <a:t> made of a </a:t>
            </a:r>
            <a:r>
              <a:rPr lang="fr-FR" dirty="0" err="1"/>
              <a:t>vector</a:t>
            </a:r>
            <a:r>
              <a:rPr lang="fr-FR" dirty="0"/>
              <a:t> and a </a:t>
            </a:r>
            <a:r>
              <a:rPr lang="fr-FR" dirty="0" err="1"/>
              <a:t>radionuclide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injected</a:t>
            </a:r>
            <a:r>
              <a:rPr lang="fr-FR" dirty="0"/>
              <a:t> to the patient.</a:t>
            </a:r>
          </a:p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The </a:t>
            </a:r>
            <a:r>
              <a:rPr lang="fr-FR" dirty="0" err="1"/>
              <a:t>vector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chosen</a:t>
            </a:r>
            <a:r>
              <a:rPr lang="fr-FR" dirty="0"/>
              <a:t> to </a:t>
            </a:r>
            <a:r>
              <a:rPr lang="fr-FR" dirty="0" err="1"/>
              <a:t>bind</a:t>
            </a:r>
            <a:r>
              <a:rPr lang="fr-FR" dirty="0"/>
              <a:t> to a certain type of </a:t>
            </a:r>
            <a:r>
              <a:rPr lang="fr-FR" dirty="0" err="1"/>
              <a:t>receptors</a:t>
            </a:r>
            <a:r>
              <a:rPr lang="fr-FR" dirty="0"/>
              <a:t> </a:t>
            </a:r>
            <a:r>
              <a:rPr lang="fr-FR" dirty="0" err="1"/>
              <a:t>present</a:t>
            </a:r>
            <a:r>
              <a:rPr lang="fr-FR" dirty="0"/>
              <a:t> on </a:t>
            </a:r>
            <a:r>
              <a:rPr lang="fr-FR" dirty="0" err="1"/>
              <a:t>tumour</a:t>
            </a:r>
            <a:r>
              <a:rPr lang="fr-FR" dirty="0"/>
              <a:t> </a:t>
            </a:r>
            <a:r>
              <a:rPr lang="fr-FR" dirty="0" err="1"/>
              <a:t>cells</a:t>
            </a:r>
            <a:endParaRPr lang="fr-FR" dirty="0"/>
          </a:p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The </a:t>
            </a:r>
            <a:r>
              <a:rPr lang="fr-FR" dirty="0" err="1"/>
              <a:t>radionuclide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emit</a:t>
            </a:r>
            <a:r>
              <a:rPr lang="fr-FR" dirty="0"/>
              <a:t> gamma rays </a:t>
            </a:r>
            <a:r>
              <a:rPr lang="fr-FR" dirty="0" err="1"/>
              <a:t>during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radioactive </a:t>
            </a:r>
            <a:r>
              <a:rPr lang="fr-FR" dirty="0" err="1"/>
              <a:t>decay</a:t>
            </a:r>
            <a:r>
              <a:rPr lang="fr-FR" dirty="0"/>
              <a:t>, </a:t>
            </a:r>
            <a:r>
              <a:rPr lang="fr-FR" dirty="0" err="1"/>
              <a:t>among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particles</a:t>
            </a:r>
            <a:r>
              <a:rPr lang="fr-FR" dirty="0"/>
              <a:t>. </a:t>
            </a:r>
          </a:p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2 </a:t>
            </a:r>
            <a:r>
              <a:rPr lang="fr-FR" dirty="0" err="1"/>
              <a:t>widely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</a:t>
            </a:r>
            <a:r>
              <a:rPr lang="fr-FR" dirty="0" err="1"/>
              <a:t>radionuclides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consider</a:t>
            </a:r>
            <a:r>
              <a:rPr lang="fr-FR" dirty="0"/>
              <a:t> in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thesis</a:t>
            </a:r>
            <a:r>
              <a:rPr lang="fr-FR" dirty="0"/>
              <a:t> are </a:t>
            </a:r>
            <a:r>
              <a:rPr lang="fr-FR" dirty="0" err="1"/>
              <a:t>technitium</a:t>
            </a:r>
            <a:r>
              <a:rPr lang="fr-FR" dirty="0"/>
              <a:t> and </a:t>
            </a:r>
            <a:r>
              <a:rPr lang="fr-FR" dirty="0" err="1"/>
              <a:t>lutetium</a:t>
            </a:r>
            <a:endParaRPr lang="fr-FR" dirty="0"/>
          </a:p>
          <a:p>
            <a:pPr marL="185754" indent="-185754" defTabSz="990690">
              <a:buFont typeface="Arial" panose="020B0604020202020204" pitchFamily="34" charset="0"/>
              <a:buChar char="•"/>
              <a:defRPr/>
            </a:pPr>
            <a:r>
              <a:rPr lang="fr-FR" dirty="0"/>
              <a:t>Then, a </a:t>
            </a:r>
            <a:r>
              <a:rPr lang="fr-FR" dirty="0" err="1"/>
              <a:t>rotating</a:t>
            </a:r>
            <a:r>
              <a:rPr lang="fr-FR" dirty="0"/>
              <a:t> gamma camera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collect</a:t>
            </a:r>
            <a:r>
              <a:rPr lang="fr-FR" dirty="0"/>
              <a:t> 2D projections of the </a:t>
            </a:r>
            <a:r>
              <a:rPr lang="fr-FR" dirty="0" err="1"/>
              <a:t>emitted</a:t>
            </a:r>
            <a:r>
              <a:rPr lang="fr-FR" dirty="0"/>
              <a:t> gamma rays. The detector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equiped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fr-FR" dirty="0" err="1"/>
              <a:t>collimator</a:t>
            </a:r>
            <a:r>
              <a:rPr lang="fr-FR" dirty="0"/>
              <a:t>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accepts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the gamma rays </a:t>
            </a:r>
            <a:r>
              <a:rPr lang="fr-FR" dirty="0" err="1"/>
              <a:t>emitted</a:t>
            </a:r>
            <a:r>
              <a:rPr lang="fr-FR" dirty="0"/>
              <a:t> in the angle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orthogonal to the </a:t>
            </a:r>
            <a:r>
              <a:rPr lang="fr-FR" dirty="0" err="1"/>
              <a:t>detector’s</a:t>
            </a:r>
            <a:r>
              <a:rPr lang="fr-FR" dirty="0"/>
              <a:t> plane.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692A25-DC43-04E6-37BB-1EE97781AD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C627-2789-4067-9C28-72E18B35ED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24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643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FR" dirty="0"/>
              <a:t>uper vised -&gt; simulation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836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83E1B-DF1E-D60C-8387-315EF5E32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87E8DC-10E5-9E57-1FCB-1EC976B31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5D1A2-FDD9-AB09-96A5-240E3502A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F98EE-5BB3-F65A-A70B-7F0FB4238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76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334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66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25 min + 10 question</a:t>
            </a:r>
          </a:p>
          <a:p>
            <a:endParaRPr lang="en-GB" dirty="0"/>
          </a:p>
          <a:p>
            <a:r>
              <a:rPr lang="en-GB" dirty="0"/>
              <a:t>Introduction : </a:t>
            </a:r>
            <a:r>
              <a:rPr lang="en-GB" dirty="0" err="1"/>
              <a:t>NucMed</a:t>
            </a:r>
            <a:r>
              <a:rPr lang="en-GB" dirty="0"/>
              <a:t>, evolution, imaging + outline</a:t>
            </a:r>
          </a:p>
          <a:p>
            <a:r>
              <a:rPr lang="en-GB" dirty="0"/>
              <a:t>1) </a:t>
            </a:r>
            <a:r>
              <a:rPr lang="en-GB" dirty="0" err="1"/>
              <a:t>prédiction</a:t>
            </a:r>
            <a:r>
              <a:rPr lang="en-GB" dirty="0"/>
              <a:t> PS50 PET + AI</a:t>
            </a:r>
          </a:p>
          <a:p>
            <a:r>
              <a:rPr lang="en-GB" dirty="0"/>
              <a:t>2) Reconstruction SPCECT AI (unrolling)</a:t>
            </a:r>
          </a:p>
          <a:p>
            <a:r>
              <a:rPr lang="en-GB" dirty="0"/>
              <a:t>3) simus MC GATE10, + </a:t>
            </a:r>
            <a:r>
              <a:rPr lang="en-GB" dirty="0" err="1"/>
              <a:t>projet</a:t>
            </a:r>
            <a:r>
              <a:rPr lang="en-GB" dirty="0"/>
              <a:t> AIDER</a:t>
            </a:r>
          </a:p>
          <a:p>
            <a:r>
              <a:rPr lang="en-GB" dirty="0"/>
              <a:t>Conclusion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La physique au </a:t>
            </a:r>
            <a:r>
              <a:rPr lang="en-GB" dirty="0" err="1"/>
              <a:t>coeur</a:t>
            </a:r>
            <a:r>
              <a:rPr lang="en-GB" dirty="0"/>
              <a:t> de </a:t>
            </a:r>
            <a:r>
              <a:rPr lang="en-GB" dirty="0" err="1"/>
              <a:t>l’image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Simulate Reconstruct Predict</a:t>
            </a:r>
          </a:p>
          <a:p>
            <a:pPr marL="0" indent="0">
              <a:buNone/>
            </a:pPr>
            <a:r>
              <a:rPr lang="en-GB" dirty="0"/>
              <a:t>Pixels Particles Prediction </a:t>
            </a:r>
          </a:p>
          <a:p>
            <a:pPr marL="0" indent="0">
              <a:buNone/>
            </a:pPr>
            <a:r>
              <a:rPr lang="en-GB" dirty="0"/>
              <a:t>Physics guided AI driven ; physics driven AI powered</a:t>
            </a:r>
          </a:p>
          <a:p>
            <a:pPr marL="0" indent="0">
              <a:buNone/>
            </a:pPr>
            <a:r>
              <a:rPr lang="en-GB" dirty="0"/>
              <a:t>Physic guided nuclear medicine </a:t>
            </a:r>
          </a:p>
          <a:p>
            <a:pPr marL="0" indent="0">
              <a:buNone/>
            </a:pPr>
            <a:r>
              <a:rPr lang="en-GB" dirty="0"/>
              <a:t>Physics guided radionuclide therapy or </a:t>
            </a:r>
            <a:r>
              <a:rPr lang="en-GB" dirty="0" err="1"/>
              <a:t>dosi</a:t>
            </a:r>
            <a:r>
              <a:rPr lang="en-GB" dirty="0"/>
              <a:t> guided </a:t>
            </a:r>
          </a:p>
          <a:p>
            <a:pPr marL="0" indent="0">
              <a:buNone/>
            </a:pPr>
            <a:r>
              <a:rPr lang="en-GB" dirty="0"/>
              <a:t>Image Guided Radionuclide Therapy -&gt; IGRPT </a:t>
            </a:r>
          </a:p>
          <a:p>
            <a:pPr marL="0" indent="0">
              <a:buNone/>
            </a:pPr>
            <a:r>
              <a:rPr lang="en-GB" dirty="0" err="1"/>
              <a:t>Theranostic</a:t>
            </a:r>
            <a:endParaRPr lang="en-GB" dirty="0"/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519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Repousse frontière thérap</a:t>
            </a:r>
          </a:p>
          <a:p>
            <a:r>
              <a:rPr lang="en-GB" dirty="0"/>
              <a:t>E</a:t>
            </a:r>
            <a:r>
              <a:rPr lang="en-FR" dirty="0"/>
              <a:t>chappement précoce</a:t>
            </a:r>
          </a:p>
          <a:p>
            <a:r>
              <a:rPr lang="en-GB" dirty="0"/>
              <a:t>P</a:t>
            </a:r>
            <a:r>
              <a:rPr lang="en-FR" dirty="0"/>
              <a:t>our échoue sur certains </a:t>
            </a:r>
          </a:p>
          <a:p>
            <a:r>
              <a:rPr lang="en-FR" dirty="0"/>
              <a:t>QoL soulagement majeur, retarde douleur osseuse </a:t>
            </a:r>
          </a:p>
          <a:p>
            <a:r>
              <a:rPr lang="en-GB" dirty="0"/>
              <a:t>R</a:t>
            </a:r>
            <a:r>
              <a:rPr lang="en-FR" dirty="0"/>
              <a:t>emonter les lignes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158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FR" dirty="0"/>
              <a:t>’un côté : exploiter les images</a:t>
            </a:r>
          </a:p>
          <a:p>
            <a:r>
              <a:rPr lang="en-GB" dirty="0"/>
              <a:t>D</a:t>
            </a:r>
            <a:r>
              <a:rPr lang="en-FR" dirty="0"/>
              <a:t>’un autre : améliorer les images </a:t>
            </a:r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08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FR" dirty="0"/>
              <a:t>’un côté : exploiter les images</a:t>
            </a:r>
          </a:p>
          <a:p>
            <a:r>
              <a:rPr lang="en-GB" dirty="0"/>
              <a:t>D</a:t>
            </a:r>
            <a:r>
              <a:rPr lang="en-FR" dirty="0"/>
              <a:t>’un autre : améliorer les images </a:t>
            </a:r>
            <a:br>
              <a:rPr lang="en-FR" dirty="0"/>
            </a:br>
            <a:br>
              <a:rPr lang="en-FR" dirty="0"/>
            </a:br>
            <a:r>
              <a:rPr lang="en-FR" dirty="0"/>
              <a:t>6 min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905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Prostate-Specific Antigen ; protein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secrété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cellul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epitheliale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prostate ; dans serum (plasma)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Metastatic Castration-Resistant Prostate Cancer (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mCRPC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) is an 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advanced stage</a:t>
            </a:r>
            <a:r>
              <a:rPr lang="en-US" sz="1200" b="1" i="0" u="none" strike="noStrike" cap="none" dirty="0">
                <a:solidFill>
                  <a:srgbClr val="000000"/>
                </a:solidFill>
                <a:highlight>
                  <a:srgbClr val="FFFF00"/>
                </a:highlight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in prostate cancer in which the patient has already received two lines of treatment (hormone therapy and chemotherapy) </a:t>
            </a:r>
            <a:b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transmembrane glycoprotein </a:t>
            </a: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375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FR" dirty="0"/>
              <a:t>erformance en fonction du seuil de décision ; sensibility (recall) vs spécificité </a:t>
            </a:r>
          </a:p>
          <a:p>
            <a:r>
              <a:rPr lang="en-FR" dirty="0"/>
              <a:t>TPR : sur tous les positif combien detecté ? </a:t>
            </a:r>
          </a:p>
          <a:p>
            <a:r>
              <a:rPr lang="en-FR" dirty="0"/>
              <a:t>FPR : sur tous les négatif, combien de faussement detecté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251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14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D29DD-2C8E-7720-2FD9-75DC8F9E9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4FC9C2-7640-CDD7-A23B-2F3B03B92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CCE8B2D-8CA7-3BD7-D8BC-85D882149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54" indent="-185754">
              <a:buFontTx/>
              <a:buChar char="-"/>
            </a:pPr>
            <a:r>
              <a:rPr lang="fr-FR" dirty="0"/>
              <a:t>To start </a:t>
            </a:r>
            <a:r>
              <a:rPr lang="fr-FR" dirty="0" err="1"/>
              <a:t>with</a:t>
            </a:r>
            <a:r>
              <a:rPr lang="fr-FR" dirty="0"/>
              <a:t> a bit of </a:t>
            </a:r>
            <a:r>
              <a:rPr lang="fr-FR" dirty="0" err="1"/>
              <a:t>context</a:t>
            </a:r>
            <a:r>
              <a:rPr lang="fr-FR" dirty="0"/>
              <a:t>,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all know </a:t>
            </a:r>
            <a:r>
              <a:rPr lang="fr-FR" dirty="0" err="1"/>
              <a:t>what</a:t>
            </a:r>
            <a:r>
              <a:rPr lang="fr-FR" dirty="0"/>
              <a:t> a CT scan </a:t>
            </a:r>
            <a:r>
              <a:rPr lang="fr-FR" dirty="0" err="1"/>
              <a:t>is</a:t>
            </a:r>
            <a:r>
              <a:rPr lang="fr-FR" dirty="0"/>
              <a:t>: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imaging</a:t>
            </a:r>
            <a:r>
              <a:rPr lang="fr-FR" dirty="0"/>
              <a:t> </a:t>
            </a:r>
            <a:r>
              <a:rPr lang="fr-FR" dirty="0" err="1"/>
              <a:t>modality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useful</a:t>
            </a:r>
            <a:r>
              <a:rPr lang="fr-FR" dirty="0"/>
              <a:t> to </a:t>
            </a:r>
            <a:r>
              <a:rPr lang="fr-FR" dirty="0" err="1"/>
              <a:t>see</a:t>
            </a:r>
            <a:r>
              <a:rPr lang="fr-FR" dirty="0"/>
              <a:t> the patients </a:t>
            </a:r>
            <a:r>
              <a:rPr lang="fr-FR" dirty="0" err="1"/>
              <a:t>anatomy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 and </a:t>
            </a:r>
            <a:r>
              <a:rPr lang="fr-FR" dirty="0" err="1"/>
              <a:t>external</a:t>
            </a:r>
            <a:r>
              <a:rPr lang="fr-FR" dirty="0"/>
              <a:t> X-ray source. </a:t>
            </a:r>
          </a:p>
          <a:p>
            <a:pPr marL="185754" indent="-185754">
              <a:buFontTx/>
              <a:buChar char="-"/>
            </a:pPr>
            <a:r>
              <a:rPr lang="fr-FR" dirty="0"/>
              <a:t>So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imaging</a:t>
            </a:r>
            <a:r>
              <a:rPr lang="fr-FR" dirty="0"/>
              <a:t> </a:t>
            </a:r>
            <a:r>
              <a:rPr lang="fr-FR" dirty="0" err="1"/>
              <a:t>modality</a:t>
            </a:r>
            <a:r>
              <a:rPr lang="fr-FR" dirty="0"/>
              <a:t> </a:t>
            </a:r>
            <a:r>
              <a:rPr lang="fr-FR" dirty="0" err="1"/>
              <a:t>belongs</a:t>
            </a:r>
            <a:r>
              <a:rPr lang="fr-FR" dirty="0"/>
              <a:t> to the </a:t>
            </a:r>
            <a:r>
              <a:rPr lang="fr-FR" dirty="0" err="1"/>
              <a:t>familly</a:t>
            </a:r>
            <a:r>
              <a:rPr lang="fr-FR" dirty="0"/>
              <a:t> of </a:t>
            </a:r>
            <a:r>
              <a:rPr lang="fr-FR" dirty="0" err="1"/>
              <a:t>anatomical</a:t>
            </a:r>
            <a:r>
              <a:rPr lang="fr-FR" dirty="0"/>
              <a:t> </a:t>
            </a:r>
            <a:r>
              <a:rPr lang="fr-FR" dirty="0" err="1"/>
              <a:t>imaging</a:t>
            </a:r>
            <a:r>
              <a:rPr lang="fr-FR" dirty="0"/>
              <a:t>. </a:t>
            </a:r>
          </a:p>
          <a:p>
            <a:pPr marL="185754" indent="-185754">
              <a:buFontTx/>
              <a:buChar char="-"/>
            </a:pPr>
            <a:r>
              <a:rPr lang="fr-FR" dirty="0"/>
              <a:t>One the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side</a:t>
            </a:r>
            <a:r>
              <a:rPr lang="fr-FR" dirty="0"/>
              <a:t>, Single Photon Emission </a:t>
            </a:r>
            <a:r>
              <a:rPr lang="fr-FR" dirty="0" err="1"/>
              <a:t>Computed</a:t>
            </a:r>
            <a:r>
              <a:rPr lang="fr-FR" dirty="0"/>
              <a:t> </a:t>
            </a:r>
            <a:r>
              <a:rPr lang="fr-FR" dirty="0" err="1"/>
              <a:t>Tomography</a:t>
            </a:r>
            <a:r>
              <a:rPr lang="fr-FR" dirty="0"/>
              <a:t> (SPECT) </a:t>
            </a:r>
            <a:r>
              <a:rPr lang="fr-FR" dirty="0" err="1"/>
              <a:t>belongs</a:t>
            </a:r>
            <a:r>
              <a:rPr lang="fr-FR" dirty="0"/>
              <a:t> to the </a:t>
            </a:r>
            <a:r>
              <a:rPr lang="fr-FR" dirty="0" err="1"/>
              <a:t>familly</a:t>
            </a:r>
            <a:r>
              <a:rPr lang="fr-FR" dirty="0"/>
              <a:t> of </a:t>
            </a:r>
            <a:r>
              <a:rPr lang="fr-FR" dirty="0" err="1"/>
              <a:t>functional</a:t>
            </a:r>
            <a:r>
              <a:rPr lang="fr-FR" dirty="0"/>
              <a:t> </a:t>
            </a:r>
            <a:r>
              <a:rPr lang="fr-FR" dirty="0" err="1"/>
              <a:t>imaging</a:t>
            </a:r>
            <a:r>
              <a:rPr lang="fr-FR" dirty="0"/>
              <a:t>,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allows</a:t>
            </a:r>
            <a:r>
              <a:rPr lang="fr-FR" dirty="0"/>
              <a:t> to </a:t>
            </a:r>
            <a:r>
              <a:rPr lang="fr-FR" dirty="0" err="1"/>
              <a:t>see</a:t>
            </a:r>
            <a:r>
              <a:rPr lang="fr-FR" dirty="0"/>
              <a:t> the </a:t>
            </a:r>
            <a:r>
              <a:rPr lang="fr-FR" dirty="0" err="1"/>
              <a:t>metabolism</a:t>
            </a:r>
            <a:r>
              <a:rPr lang="fr-FR" dirty="0"/>
              <a:t> of certain </a:t>
            </a:r>
            <a:r>
              <a:rPr lang="fr-FR" dirty="0" err="1"/>
              <a:t>organs</a:t>
            </a:r>
            <a:r>
              <a:rPr lang="fr-FR" dirty="0"/>
              <a:t>. It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nuclear</a:t>
            </a:r>
            <a:r>
              <a:rPr lang="fr-FR" dirty="0"/>
              <a:t> </a:t>
            </a:r>
            <a:r>
              <a:rPr lang="fr-FR" dirty="0" err="1"/>
              <a:t>imaging</a:t>
            </a:r>
            <a:r>
              <a:rPr lang="fr-FR" dirty="0"/>
              <a:t> </a:t>
            </a:r>
            <a:r>
              <a:rPr lang="fr-FR" dirty="0" err="1"/>
              <a:t>modality</a:t>
            </a:r>
            <a:r>
              <a:rPr lang="fr-FR" dirty="0"/>
              <a:t>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 the source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radiopharmaceutical</a:t>
            </a:r>
            <a:r>
              <a:rPr lang="fr-FR" dirty="0"/>
              <a:t>, </a:t>
            </a:r>
            <a:r>
              <a:rPr lang="fr-FR" dirty="0" err="1"/>
              <a:t>injected</a:t>
            </a:r>
            <a:r>
              <a:rPr lang="fr-FR" dirty="0"/>
              <a:t> to the patient</a:t>
            </a:r>
          </a:p>
          <a:p>
            <a:pPr marL="185754" indent="-185754">
              <a:buFontTx/>
              <a:buChar char="-"/>
            </a:pPr>
            <a:r>
              <a:rPr lang="fr-FR" dirty="0" err="1"/>
              <a:t>Both</a:t>
            </a:r>
            <a:r>
              <a:rPr lang="fr-FR" dirty="0"/>
              <a:t> SPECT and CT images can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combined</a:t>
            </a:r>
            <a:r>
              <a:rPr lang="fr-FR" dirty="0"/>
              <a:t> </a:t>
            </a:r>
            <a:r>
              <a:rPr lang="fr-FR" dirty="0" err="1"/>
              <a:t>such</a:t>
            </a:r>
            <a:r>
              <a:rPr lang="fr-FR" dirty="0"/>
              <a:t> as on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device</a:t>
            </a:r>
            <a:endParaRPr lang="fr-FR" dirty="0"/>
          </a:p>
          <a:p>
            <a:pPr marL="185754" indent="-185754">
              <a:buFontTx/>
              <a:buChar char="-"/>
            </a:pPr>
            <a:r>
              <a:rPr lang="fr-FR" dirty="0"/>
              <a:t>SPECT </a:t>
            </a:r>
            <a:r>
              <a:rPr lang="fr-FR" dirty="0" err="1"/>
              <a:t>imaging</a:t>
            </a:r>
            <a:r>
              <a:rPr lang="fr-FR" dirty="0"/>
              <a:t> has a lot of </a:t>
            </a:r>
            <a:r>
              <a:rPr lang="fr-FR" dirty="0" err="1"/>
              <a:t>medical</a:t>
            </a:r>
            <a:r>
              <a:rPr lang="fr-FR" dirty="0"/>
              <a:t> applications and one of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in </a:t>
            </a:r>
            <a:r>
              <a:rPr lang="fr-FR" dirty="0" err="1"/>
              <a:t>cancerology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for </a:t>
            </a:r>
            <a:r>
              <a:rPr lang="fr-FR" dirty="0" err="1"/>
              <a:t>lesion</a:t>
            </a:r>
            <a:r>
              <a:rPr lang="fr-FR" dirty="0"/>
              <a:t> </a:t>
            </a:r>
            <a:r>
              <a:rPr lang="fr-FR" dirty="0" err="1"/>
              <a:t>detection</a:t>
            </a:r>
            <a:r>
              <a:rPr lang="fr-FR" dirty="0"/>
              <a:t> or quantification. </a:t>
            </a:r>
          </a:p>
          <a:p>
            <a:pPr marL="185754" indent="-185754">
              <a:buFontTx/>
              <a:buChar char="-"/>
            </a:pPr>
            <a:r>
              <a:rPr lang="fr-FR" dirty="0" err="1"/>
              <a:t>Recently</a:t>
            </a:r>
            <a:r>
              <a:rPr lang="fr-FR" dirty="0"/>
              <a:t>, in the </a:t>
            </a:r>
            <a:r>
              <a:rPr lang="fr-FR" dirty="0" err="1"/>
              <a:t>context</a:t>
            </a:r>
            <a:r>
              <a:rPr lang="fr-FR" dirty="0"/>
              <a:t> of Target </a:t>
            </a:r>
            <a:r>
              <a:rPr lang="fr-FR" dirty="0" err="1"/>
              <a:t>Radionuclide</a:t>
            </a:r>
            <a:r>
              <a:rPr lang="fr-FR" dirty="0"/>
              <a:t> </a:t>
            </a:r>
            <a:r>
              <a:rPr lang="fr-FR" dirty="0" err="1"/>
              <a:t>Therapies</a:t>
            </a:r>
            <a:r>
              <a:rPr lang="fr-FR" dirty="0"/>
              <a:t>,  SPECT has </a:t>
            </a:r>
            <a:r>
              <a:rPr lang="fr-FR" dirty="0" err="1"/>
              <a:t>raised</a:t>
            </a:r>
            <a:r>
              <a:rPr lang="fr-FR" dirty="0"/>
              <a:t> a lot of attention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for </a:t>
            </a:r>
            <a:r>
              <a:rPr lang="fr-FR" dirty="0" err="1"/>
              <a:t>dosimetry</a:t>
            </a:r>
            <a:r>
              <a:rPr lang="fr-FR" dirty="0"/>
              <a:t>,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means</a:t>
            </a:r>
            <a:r>
              <a:rPr lang="fr-FR" dirty="0"/>
              <a:t> to </a:t>
            </a:r>
            <a:r>
              <a:rPr lang="fr-FR" dirty="0" err="1"/>
              <a:t>estimate</a:t>
            </a:r>
            <a:r>
              <a:rPr lang="fr-FR" dirty="0"/>
              <a:t> the dose </a:t>
            </a:r>
            <a:r>
              <a:rPr lang="fr-FR" dirty="0" err="1"/>
              <a:t>absorbed</a:t>
            </a:r>
            <a:r>
              <a:rPr lang="fr-FR" dirty="0"/>
              <a:t> </a:t>
            </a:r>
            <a:r>
              <a:rPr lang="fr-FR" dirty="0" err="1"/>
              <a:t>tumours</a:t>
            </a:r>
            <a:r>
              <a:rPr lang="fr-FR" dirty="0"/>
              <a:t> and </a:t>
            </a:r>
            <a:r>
              <a:rPr lang="fr-FR" dirty="0" err="1"/>
              <a:t>healthy</a:t>
            </a:r>
            <a:r>
              <a:rPr lang="fr-FR" dirty="0"/>
              <a:t> </a:t>
            </a:r>
            <a:r>
              <a:rPr lang="fr-FR" dirty="0" err="1"/>
              <a:t>regions</a:t>
            </a:r>
            <a:r>
              <a:rPr lang="fr-FR" dirty="0"/>
              <a:t> of the patient </a:t>
            </a:r>
            <a:r>
              <a:rPr lang="fr-FR" dirty="0" err="1"/>
              <a:t>during</a:t>
            </a:r>
            <a:r>
              <a:rPr lang="fr-FR" dirty="0"/>
              <a:t> the </a:t>
            </a:r>
            <a:r>
              <a:rPr lang="fr-FR" dirty="0" err="1"/>
              <a:t>treatement</a:t>
            </a:r>
            <a:r>
              <a:rPr lang="fr-FR" dirty="0"/>
              <a:t>.</a:t>
            </a:r>
          </a:p>
          <a:p>
            <a:pPr marL="185754" indent="-185754">
              <a:buFontTx/>
              <a:buChar char="-"/>
            </a:pPr>
            <a:r>
              <a:rPr lang="fr-FR" dirty="0"/>
              <a:t>LU177 218 113 </a:t>
            </a:r>
            <a:r>
              <a:rPr lang="fr-FR" dirty="0" err="1"/>
              <a:t>kev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71EA4-6524-5F41-56CE-8E03CAF6A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C627-2789-4067-9C28-72E18B35ED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5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447C7039-30AE-418C-DDF1-E082F21EBA3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2E6862B-1784-4ED1-BFCD-298E6771F537}" type="datetimeFigureOut">
              <a:rPr lang="en-US" smtClean="0"/>
              <a:t>6/24/26</a:t>
            </a:fld>
            <a:endParaRPr lang="en-US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61323DC7-2760-3734-1101-1093B56B63E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Espace réservé du numéro de diapositive 8">
            <a:extLst>
              <a:ext uri="{FF2B5EF4-FFF2-40B4-BE49-F238E27FC236}">
                <a16:creationId xmlns:a16="http://schemas.microsoft.com/office/drawing/2014/main" id="{8156E2B6-69DF-9C72-72D4-F91FAA3400FF}"/>
              </a:ext>
            </a:extLst>
          </p:cNvPr>
          <p:cNvSpPr txBox="1">
            <a:spLocks/>
          </p:cNvSpPr>
          <p:nvPr userDrawn="1"/>
        </p:nvSpPr>
        <p:spPr>
          <a:xfrm>
            <a:off x="9289330" y="64223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517867-04E7-40D8-AF2B-6A804AE13B38}" type="slidenum">
              <a:rPr lang="en-US" smtClean="0"/>
              <a:pPr/>
              <a:t>‹#›</a:t>
            </a:fld>
            <a:r>
              <a:rPr lang="en-US"/>
              <a:t>/61</a:t>
            </a:r>
          </a:p>
        </p:txBody>
      </p:sp>
      <p:sp>
        <p:nvSpPr>
          <p:cNvPr id="16" name="Titre 15">
            <a:extLst>
              <a:ext uri="{FF2B5EF4-FFF2-40B4-BE49-F238E27FC236}">
                <a16:creationId xmlns:a16="http://schemas.microsoft.com/office/drawing/2014/main" id="{43A78FF8-7F05-095E-9592-925B39867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9" y="134003"/>
            <a:ext cx="11798431" cy="525873"/>
          </a:xfrm>
        </p:spPr>
        <p:txBody>
          <a:bodyPr>
            <a:noAutofit/>
          </a:bodyPr>
          <a:lstStyle>
            <a:lvl1pPr algn="ctr">
              <a:defRPr sz="360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2962662D-24DF-A6AC-7EDB-47024AEEE7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5328" y="991659"/>
            <a:ext cx="11666457" cy="4786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920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24.06.26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diagramData" Target="../diagrams/data2.xml"/><Relationship Id="rId21" Type="http://schemas.openxmlformats.org/officeDocument/2006/relationships/diagramData" Target="../diagrams/data1.xml"/><Relationship Id="rId34" Type="http://schemas.openxmlformats.org/officeDocument/2006/relationships/diagramColors" Target="../diagrams/colors3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microsoft.com/office/2007/relationships/diagramDrawing" Target="../diagrams/drawing1.xml"/><Relationship Id="rId33" Type="http://schemas.openxmlformats.org/officeDocument/2006/relationships/diagramQuickStyle" Target="../diagrams/quickStyle3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diagramColors" Target="../diagrams/colors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diagramColors" Target="../diagrams/colors1.xml"/><Relationship Id="rId32" Type="http://schemas.openxmlformats.org/officeDocument/2006/relationships/diagramLayout" Target="../diagrams/layout3.xml"/><Relationship Id="rId40" Type="http://schemas.openxmlformats.org/officeDocument/2006/relationships/image" Target="../media/image370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diagramQuickStyle" Target="../diagrams/quickStyle1.xml"/><Relationship Id="rId28" Type="http://schemas.openxmlformats.org/officeDocument/2006/relationships/diagramQuickStyle" Target="../diagrams/quickStyle2.xml"/><Relationship Id="rId36" Type="http://schemas.openxmlformats.org/officeDocument/2006/relationships/image" Target="../media/image52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diagramData" Target="../diagrams/data3.xml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diagramLayout" Target="../diagrams/layout1.xml"/><Relationship Id="rId27" Type="http://schemas.openxmlformats.org/officeDocument/2006/relationships/diagramLayout" Target="../diagrams/layout2.xml"/><Relationship Id="rId30" Type="http://schemas.microsoft.com/office/2007/relationships/diagramDrawing" Target="../diagrams/drawing2.xml"/><Relationship Id="rId35" Type="http://schemas.microsoft.com/office/2007/relationships/diagramDrawing" Target="../diagrams/drawing3.xml"/><Relationship Id="rId8" Type="http://schemas.openxmlformats.org/officeDocument/2006/relationships/image" Target="../media/image39.png"/><Relationship Id="rId3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400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" Type="http://schemas.openxmlformats.org/officeDocument/2006/relationships/image" Target="../media/image290.png"/><Relationship Id="rId21" Type="http://schemas.openxmlformats.org/officeDocument/2006/relationships/image" Target="../media/image72.png"/><Relationship Id="rId7" Type="http://schemas.openxmlformats.org/officeDocument/2006/relationships/image" Target="../media/image330.png"/><Relationship Id="rId12" Type="http://schemas.openxmlformats.org/officeDocument/2006/relationships/image" Target="../media/image390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380.png"/><Relationship Id="rId24" Type="http://schemas.openxmlformats.org/officeDocument/2006/relationships/image" Target="../media/image75.png"/><Relationship Id="rId5" Type="http://schemas.openxmlformats.org/officeDocument/2006/relationships/image" Target="../media/image310.png"/><Relationship Id="rId15" Type="http://schemas.openxmlformats.org/officeDocument/2006/relationships/image" Target="../media/image66.jpeg"/><Relationship Id="rId23" Type="http://schemas.openxmlformats.org/officeDocument/2006/relationships/image" Target="../media/image74.jpeg"/><Relationship Id="rId10" Type="http://schemas.openxmlformats.org/officeDocument/2006/relationships/image" Target="../media/image360.png"/><Relationship Id="rId19" Type="http://schemas.openxmlformats.org/officeDocument/2006/relationships/image" Target="../media/image70.png"/><Relationship Id="rId4" Type="http://schemas.openxmlformats.org/officeDocument/2006/relationships/image" Target="../media/image300.png"/><Relationship Id="rId9" Type="http://schemas.openxmlformats.org/officeDocument/2006/relationships/image" Target="../media/image35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image" Target="../media/image78.png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jpe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11" Type="http://schemas.openxmlformats.org/officeDocument/2006/relationships/image" Target="../media/image116.jpe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tiff"/><Relationship Id="rId9" Type="http://schemas.openxmlformats.org/officeDocument/2006/relationships/image" Target="../media/image114.jpeg"/><Relationship Id="rId14" Type="http://schemas.openxmlformats.org/officeDocument/2006/relationships/image" Target="../media/image1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3009184" y="3170400"/>
            <a:ext cx="6400800" cy="121151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Théo Kaprelian, Corentin Constanza, Eduardo Sanchez-Rios, Ane </a:t>
            </a:r>
            <a:r>
              <a:rPr lang="en-GB" dirty="0" err="1">
                <a:solidFill>
                  <a:srgbClr val="000000"/>
                </a:solidFill>
              </a:rPr>
              <a:t>Etxebeste</a:t>
            </a:r>
            <a:r>
              <a:rPr lang="en-GB" dirty="0">
                <a:solidFill>
                  <a:srgbClr val="000000"/>
                </a:solidFill>
              </a:rPr>
              <a:t>, Jean-Noel Badel, Jean-Michel Létang, </a:t>
            </a:r>
            <a:r>
              <a:rPr lang="en-GB" b="1" dirty="0">
                <a:solidFill>
                  <a:srgbClr val="000000"/>
                </a:solidFill>
              </a:rPr>
              <a:t>David Sarrut </a:t>
            </a:r>
          </a:p>
          <a:p>
            <a:endParaRPr lang="en-GB" sz="1800" i="1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24768" y="5727656"/>
            <a:ext cx="1063619" cy="106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841" y="5791729"/>
            <a:ext cx="1727228" cy="930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3119" y="5893670"/>
            <a:ext cx="3070627" cy="6694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BEE8F3-86FD-4A4A-8D1E-1D63AD7F9A61}"/>
              </a:ext>
            </a:extLst>
          </p:cNvPr>
          <p:cNvSpPr/>
          <p:nvPr/>
        </p:nvSpPr>
        <p:spPr>
          <a:xfrm>
            <a:off x="1088944" y="4892006"/>
            <a:ext cx="10241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i="1" dirty="0">
                <a:latin typeface="Calibri" panose="020F0502020204030204" pitchFamily="34" charset="0"/>
              </a:rPr>
              <a:t>CNRS - </a:t>
            </a:r>
            <a:r>
              <a:rPr lang="fr-FR" i="1" dirty="0" err="1">
                <a:latin typeface="Calibri" panose="020F0502020204030204" pitchFamily="34" charset="0"/>
              </a:rPr>
              <a:t>University</a:t>
            </a:r>
            <a:r>
              <a:rPr lang="fr-FR" i="1" dirty="0">
                <a:latin typeface="Calibri" panose="020F0502020204030204" pitchFamily="34" charset="0"/>
              </a:rPr>
              <a:t> of Lyon</a:t>
            </a:r>
          </a:p>
          <a:p>
            <a:pPr algn="ctr"/>
            <a:r>
              <a:rPr lang="fr-FR" i="1" dirty="0">
                <a:latin typeface="Calibri" panose="020F0502020204030204" pitchFamily="34" charset="0"/>
              </a:rPr>
              <a:t>CREATIS, CNRS UMR5220, Inserm U1044, INSA-Lyon, </a:t>
            </a:r>
            <a:r>
              <a:rPr lang="fr-FR" i="1" dirty="0" err="1">
                <a:latin typeface="Calibri" panose="020F0502020204030204" pitchFamily="34" charset="0"/>
              </a:rPr>
              <a:t>Universite</a:t>
            </a:r>
            <a:r>
              <a:rPr lang="fr-FR" i="1" dirty="0">
                <a:latin typeface="Calibri" panose="020F0502020204030204" pitchFamily="34" charset="0"/>
              </a:rPr>
              <a:t>́ Lyon 1, France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5831B9-096B-4D45-B754-5E6B3A90A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8884" y="5791196"/>
            <a:ext cx="1872428" cy="924656"/>
          </a:xfrm>
          <a:prstGeom prst="rect">
            <a:avLst/>
          </a:prstGeom>
        </p:spPr>
      </p:pic>
      <p:sp>
        <p:nvSpPr>
          <p:cNvPr id="10" name="Titre 3">
            <a:extLst>
              <a:ext uri="{FF2B5EF4-FFF2-40B4-BE49-F238E27FC236}">
                <a16:creationId xmlns:a16="http://schemas.microsoft.com/office/drawing/2014/main" id="{FF68CB0F-971A-188B-9937-0A57C6296F01}"/>
              </a:ext>
            </a:extLst>
          </p:cNvPr>
          <p:cNvSpPr txBox="1">
            <a:spLocks/>
          </p:cNvSpPr>
          <p:nvPr/>
        </p:nvSpPr>
        <p:spPr>
          <a:xfrm>
            <a:off x="1421200" y="703957"/>
            <a:ext cx="9703837" cy="2084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FR" sz="4000" dirty="0"/>
              <a:t>IG</a:t>
            </a:r>
            <a:r>
              <a:rPr lang="en-FR" sz="4000" dirty="0">
                <a:solidFill>
                  <a:srgbClr val="C00000"/>
                </a:solidFill>
              </a:rPr>
              <a:t>RP</a:t>
            </a:r>
            <a:r>
              <a:rPr lang="en-FR" sz="4000" dirty="0"/>
              <a:t>T</a:t>
            </a:r>
          </a:p>
          <a:p>
            <a:r>
              <a:rPr lang="en-FR" sz="4000" dirty="0"/>
              <a:t>Image-Guided Radio-Pharmaceutical Therapy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352248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8046BE-43A8-AE50-5F42-A17788BEA7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835" y="2083825"/>
            <a:ext cx="4628185" cy="4130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CF450E9-9D70-6DD6-2226-E2CC7113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: extract TTV = Total Tumor Volume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C5B79D-E638-D4CF-7A1D-956B1FB03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2384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FR" dirty="0"/>
              <a:t>1) Anatomical ROI</a:t>
            </a:r>
          </a:p>
          <a:p>
            <a:pPr marL="0" indent="0">
              <a:buNone/>
            </a:pPr>
            <a:r>
              <a:rPr lang="en-FR" dirty="0"/>
              <a:t>2) Physiol. uptake</a:t>
            </a:r>
          </a:p>
          <a:p>
            <a:pPr marL="0" indent="0">
              <a:buNone/>
            </a:pPr>
            <a:r>
              <a:rPr lang="en-FR" dirty="0"/>
              <a:t>3) Noise threshold</a:t>
            </a:r>
          </a:p>
          <a:p>
            <a:pPr marL="0" indent="0">
              <a:buNone/>
            </a:pPr>
            <a:endParaRPr lang="en-FR" dirty="0"/>
          </a:p>
          <a:p>
            <a:pPr marL="0" indent="0">
              <a:buNone/>
            </a:pPr>
            <a:endParaRPr lang="en-FR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ABF9D0-9D94-FEE4-B84F-80EA8DAC8E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73292" y="1805747"/>
            <a:ext cx="8557452" cy="46871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093960-6285-B845-D2D8-1A8C638668F2}"/>
              </a:ext>
            </a:extLst>
          </p:cNvPr>
          <p:cNvSpPr txBox="1"/>
          <p:nvPr/>
        </p:nvSpPr>
        <p:spPr>
          <a:xfrm>
            <a:off x="450395" y="4644678"/>
            <a:ext cx="25771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sz="2400" dirty="0"/>
              <a:t>TotalSegmentator</a:t>
            </a:r>
            <a:endParaRPr lang="en-FR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Wasserthal2023</a:t>
            </a: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]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E11E7C-DC97-76AD-5D26-BA1B360B1D8D}"/>
              </a:ext>
            </a:extLst>
          </p:cNvPr>
          <p:cNvGrpSpPr/>
          <p:nvPr/>
        </p:nvGrpSpPr>
        <p:grpSpPr>
          <a:xfrm>
            <a:off x="5241545" y="1598480"/>
            <a:ext cx="4974611" cy="5167312"/>
            <a:chOff x="5943589" y="430625"/>
            <a:chExt cx="5985252" cy="62171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A14D03-5DB8-4338-8D59-55DB7AFEA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084478" y="430625"/>
              <a:ext cx="2844363" cy="62171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D20866A-47F7-92FF-D826-2D895B771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943589" y="2224898"/>
              <a:ext cx="3140890" cy="442173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A528DE1-214C-FB57-9A58-9055940EE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943589" y="430625"/>
              <a:ext cx="3273601" cy="2005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67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B53A-1AE2-7FF5-8479-30750E063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48ABC-FF9B-D157-9A41-ADBBE1C2F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Gaussian Naive Bayes (GNB)</a:t>
            </a:r>
          </a:p>
          <a:p>
            <a:r>
              <a:rPr lang="en-GB" dirty="0"/>
              <a:t>Support Vector Machine (SVM)</a:t>
            </a:r>
          </a:p>
          <a:p>
            <a:r>
              <a:rPr lang="en-GB" dirty="0"/>
              <a:t>Random Forest (RF)</a:t>
            </a:r>
          </a:p>
          <a:p>
            <a:r>
              <a:rPr lang="en-GB" dirty="0"/>
              <a:t>Least Absolute Shrinkage and Selection Operator (LASSO)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Parameters optimized with </a:t>
            </a:r>
            <a:r>
              <a:rPr lang="en-GB" dirty="0" err="1"/>
              <a:t>Optuna</a:t>
            </a:r>
            <a:endParaRPr lang="en-FR" dirty="0"/>
          </a:p>
        </p:txBody>
      </p:sp>
      <p:pic>
        <p:nvPicPr>
          <p:cNvPr id="5" name="Picture 4" descr="scikit-learn - Wikipedia">
            <a:extLst>
              <a:ext uri="{FF2B5EF4-FFF2-40B4-BE49-F238E27FC236}">
                <a16:creationId xmlns:a16="http://schemas.microsoft.com/office/drawing/2014/main" id="{98C0092D-CF05-81DF-2624-5EB81EA62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0992" y="4001294"/>
            <a:ext cx="1855471" cy="1000215"/>
          </a:xfrm>
          <a:prstGeom prst="rect">
            <a:avLst/>
          </a:prstGeom>
        </p:spPr>
      </p:pic>
      <p:pic>
        <p:nvPicPr>
          <p:cNvPr id="6" name="Picture 5" descr="Optuna Logo">
            <a:extLst>
              <a:ext uri="{FF2B5EF4-FFF2-40B4-BE49-F238E27FC236}">
                <a16:creationId xmlns:a16="http://schemas.microsoft.com/office/drawing/2014/main" id="{2F65473B-3542-49F2-4AFB-18195B30E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365" y="5447404"/>
            <a:ext cx="2459098" cy="51343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83D6E3-F3FF-5363-2DF1-9A9A23ABFC73}"/>
              </a:ext>
            </a:extLst>
          </p:cNvPr>
          <p:cNvSpPr txBox="1">
            <a:spLocks/>
          </p:cNvSpPr>
          <p:nvPr/>
        </p:nvSpPr>
        <p:spPr>
          <a:xfrm>
            <a:off x="9152307" y="1825625"/>
            <a:ext cx="2965414" cy="653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FR" dirty="0"/>
              <a:t>SUV mean, max (peak), etc</a:t>
            </a:r>
          </a:p>
          <a:p>
            <a:pPr marL="0" indent="0">
              <a:buNone/>
            </a:pPr>
            <a:r>
              <a:rPr lang="en-FR" dirty="0"/>
              <a:t>Clinical + biological data</a:t>
            </a:r>
          </a:p>
          <a:p>
            <a:pPr marL="0" indent="0">
              <a:buNone/>
            </a:pPr>
            <a:endParaRPr lang="en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BEDEBF-9A64-C43B-3BB0-9132DEEF8D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1110" y="853128"/>
            <a:ext cx="2465650" cy="327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81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E6C1B-0802-F074-E168-8EA781C57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D2917C-EBA1-31F6-72CD-EF96A82E0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1926" y="1550401"/>
            <a:ext cx="6096000" cy="4341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7356EB-3967-3C65-9E2E-9D118155876D}"/>
              </a:ext>
            </a:extLst>
          </p:cNvPr>
          <p:cNvSpPr txBox="1"/>
          <p:nvPr/>
        </p:nvSpPr>
        <p:spPr>
          <a:xfrm>
            <a:off x="8892587" y="6262042"/>
            <a:ext cx="3299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sz="2400" dirty="0"/>
              <a:t>Reference : </a:t>
            </a: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Gafita2021</a:t>
            </a: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A2959A-B841-99DD-C438-2D486BE4880B}"/>
              </a:ext>
            </a:extLst>
          </p:cNvPr>
          <p:cNvSpPr txBox="1"/>
          <p:nvPr/>
        </p:nvSpPr>
        <p:spPr>
          <a:xfrm>
            <a:off x="5628335" y="1118547"/>
            <a:ext cx="44713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[Rios-Sanchez EJNMMI-phys 2025]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2DE94E-2984-49A3-3E84-1EBC733DD8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326"/>
          <a:stretch>
            <a:fillRect/>
          </a:stretch>
        </p:blipFill>
        <p:spPr>
          <a:xfrm>
            <a:off x="2083034" y="1816546"/>
            <a:ext cx="1136961" cy="43196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A95E3B-D73F-B097-D623-2ED65149308C}"/>
              </a:ext>
            </a:extLst>
          </p:cNvPr>
          <p:cNvSpPr txBox="1"/>
          <p:nvPr/>
        </p:nvSpPr>
        <p:spPr>
          <a:xfrm rot="16200000">
            <a:off x="3771240" y="3459480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Sensibility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65CF6-8FDA-DFA2-FCFC-B0B021AA8BC3}"/>
              </a:ext>
            </a:extLst>
          </p:cNvPr>
          <p:cNvSpPr txBox="1"/>
          <p:nvPr/>
        </p:nvSpPr>
        <p:spPr>
          <a:xfrm>
            <a:off x="7192481" y="5892710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Specificity</a:t>
            </a:r>
          </a:p>
        </p:txBody>
      </p:sp>
    </p:spTree>
    <p:extLst>
      <p:ext uri="{BB962C8B-B14F-4D97-AF65-F5344CB8AC3E}">
        <p14:creationId xmlns:p14="http://schemas.microsoft.com/office/powerpoint/2010/main" val="242288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C8A6-D77A-9697-9E35-118E01984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DC63C-0DCF-0B16-DB0A-9B5DCDD8D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SPECT 177Lu images (Veriton)</a:t>
            </a:r>
          </a:p>
          <a:p>
            <a:r>
              <a:rPr lang="en-FR" dirty="0"/>
              <a:t>24h after injection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D0E065-95C8-8398-9F0D-F16AEC5981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274"/>
          <a:stretch>
            <a:fillRect/>
          </a:stretch>
        </p:blipFill>
        <p:spPr>
          <a:xfrm>
            <a:off x="1507192" y="2942217"/>
            <a:ext cx="4621530" cy="37924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7E905F-01AF-D175-94FC-7D70B569AD6B}"/>
              </a:ext>
            </a:extLst>
          </p:cNvPr>
          <p:cNvSpPr txBox="1"/>
          <p:nvPr/>
        </p:nvSpPr>
        <p:spPr>
          <a:xfrm>
            <a:off x="6096000" y="1278553"/>
            <a:ext cx="55121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[Vergnaud EJNMMI-phys 2023]</a:t>
            </a:r>
            <a:br>
              <a:rPr lang="en-FR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[Vergnaud EJNMMI-phys 2024]</a:t>
            </a:r>
          </a:p>
          <a:p>
            <a:pPr marL="0" indent="0">
              <a:buNone/>
            </a:pP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[Rios-Sanchez EJNMMI-rech 2026 </a:t>
            </a:r>
            <a:r>
              <a:rPr lang="en-FR" dirty="0">
                <a:solidFill>
                  <a:schemeClr val="accent6">
                    <a:lumMod val="75000"/>
                  </a:schemeClr>
                </a:solidFill>
              </a:rPr>
              <a:t>submitted</a:t>
            </a: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92EBDC-263B-453C-2D29-DA678DE7B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74"/>
          <a:stretch>
            <a:fillRect/>
          </a:stretch>
        </p:blipFill>
        <p:spPr>
          <a:xfrm>
            <a:off x="6370320" y="2985714"/>
            <a:ext cx="4621530" cy="3792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FBCB5E-494B-0E40-6ED4-96020DB96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3" y="577692"/>
            <a:ext cx="2121387" cy="60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7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9A7F6-0E7C-967D-5684-0914438A8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81322-A7A7-B377-B4B5-F5647D9D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3E400-8700-8E6B-B0CE-B1FD5015A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PSA50 prediction from PET image</a:t>
            </a:r>
          </a:p>
          <a:p>
            <a:r>
              <a:rPr lang="en-FR" dirty="0"/>
              <a:t>PSA50 prediction from SPECT image</a:t>
            </a:r>
          </a:p>
          <a:p>
            <a:r>
              <a:rPr lang="en-FR" dirty="0"/>
              <a:t>Simple (explainable) image processing</a:t>
            </a:r>
          </a:p>
          <a:p>
            <a:pPr lvl="1"/>
            <a:r>
              <a:rPr lang="en-GB" dirty="0"/>
              <a:t>A</a:t>
            </a:r>
            <a:r>
              <a:rPr lang="en-FR" dirty="0"/>
              <a:t>natomical AI segmentation</a:t>
            </a:r>
          </a:p>
          <a:p>
            <a:pPr lvl="1"/>
            <a:r>
              <a:rPr lang="en-FR" dirty="0"/>
              <a:t>Machine Learning</a:t>
            </a:r>
          </a:p>
          <a:p>
            <a:pPr lvl="1"/>
            <a:endParaRPr lang="en-FR" dirty="0"/>
          </a:p>
          <a:p>
            <a:r>
              <a:rPr lang="en-FR" dirty="0"/>
              <a:t>Global lesion burden vs individual lesions</a:t>
            </a:r>
          </a:p>
          <a:p>
            <a:r>
              <a:rPr lang="en-FR" dirty="0"/>
              <a:t>Dose computation </a:t>
            </a:r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[Vergnaud EJNMMI-phys 2024]</a:t>
            </a:r>
            <a:endParaRPr lang="en-FR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256AD8-E23F-AC9F-251A-9F34287A9F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737"/>
          <a:stretch>
            <a:fillRect/>
          </a:stretch>
        </p:blipFill>
        <p:spPr>
          <a:xfrm>
            <a:off x="8825597" y="1367758"/>
            <a:ext cx="1902111" cy="399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20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27DDB-1D48-21FB-3B5F-C6CCB61CE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9565-5D76-1C4D-698F-F80A3D24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8D394-2BBA-7359-1A2D-FAB2D5767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Outcome prediction from PET/SPECT imaging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b="1" dirty="0"/>
              <a:t>SPECT AI-based reconstruction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Monte Carlo simulations with GATE10</a:t>
            </a:r>
          </a:p>
          <a:p>
            <a:endParaRPr lang="en-FR" dirty="0"/>
          </a:p>
          <a:p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76700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2A82E-1379-F43A-9C36-0A14AA2D0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B5F1B-CA03-2B6D-902D-7634092EA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668"/>
          </a:xfrm>
        </p:spPr>
        <p:txBody>
          <a:bodyPr>
            <a:normAutofit/>
          </a:bodyPr>
          <a:lstStyle/>
          <a:p>
            <a:r>
              <a:rPr lang="fr-FR" sz="3600" dirty="0"/>
              <a:t>Single Photon Emission </a:t>
            </a:r>
            <a:r>
              <a:rPr lang="fr-FR" sz="3600" dirty="0" err="1"/>
              <a:t>Computed</a:t>
            </a:r>
            <a:r>
              <a:rPr lang="fr-FR" sz="3600" dirty="0"/>
              <a:t> </a:t>
            </a:r>
            <a:r>
              <a:rPr lang="fr-FR" sz="3600" dirty="0" err="1"/>
              <a:t>Tomography</a:t>
            </a:r>
            <a:r>
              <a:rPr lang="fr-FR" sz="3600" dirty="0"/>
              <a:t> (SPECT)</a:t>
            </a:r>
            <a:endParaRPr lang="en-US" sz="3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A65518B-F109-A739-E35B-F6810BF5BAEA}"/>
              </a:ext>
            </a:extLst>
          </p:cNvPr>
          <p:cNvSpPr txBox="1"/>
          <p:nvPr/>
        </p:nvSpPr>
        <p:spPr>
          <a:xfrm>
            <a:off x="1274431" y="1823900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/>
              <a:t>CT</a:t>
            </a:r>
            <a:endParaRPr lang="en-US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EF210-FEE4-D4B7-ECDC-24F25000C95B}"/>
              </a:ext>
            </a:extLst>
          </p:cNvPr>
          <p:cNvSpPr txBox="1"/>
          <p:nvPr/>
        </p:nvSpPr>
        <p:spPr>
          <a:xfrm>
            <a:off x="3728456" y="182390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SPECT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0FA095F-C636-C4FE-B6FD-186B59BF0991}"/>
              </a:ext>
            </a:extLst>
          </p:cNvPr>
          <p:cNvGrpSpPr/>
          <p:nvPr/>
        </p:nvGrpSpPr>
        <p:grpSpPr>
          <a:xfrm>
            <a:off x="8577128" y="1823900"/>
            <a:ext cx="3614872" cy="3557582"/>
            <a:chOff x="8600671" y="1245568"/>
            <a:chExt cx="3614872" cy="3557582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2F8F048-25B9-8C06-5FF6-A2376C35C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0103" y="2085806"/>
              <a:ext cx="3276009" cy="2717344"/>
            </a:xfrm>
            <a:prstGeom prst="rect">
              <a:avLst/>
            </a:prstGeom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107C65F6-FF49-AEA3-57C7-BD21D74F1F5E}"/>
                </a:ext>
              </a:extLst>
            </p:cNvPr>
            <p:cNvSpPr txBox="1"/>
            <p:nvPr/>
          </p:nvSpPr>
          <p:spPr>
            <a:xfrm>
              <a:off x="8600671" y="1245568"/>
              <a:ext cx="3614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Imaging </a:t>
              </a:r>
              <a:r>
                <a:rPr lang="fr-FR" dirty="0" err="1"/>
                <a:t>device</a:t>
              </a:r>
              <a:endParaRPr lang="en-US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5431294-EEEB-A7E1-03C4-51690CAE2D04}"/>
              </a:ext>
            </a:extLst>
          </p:cNvPr>
          <p:cNvSpPr txBox="1"/>
          <p:nvPr/>
        </p:nvSpPr>
        <p:spPr>
          <a:xfrm>
            <a:off x="6306502" y="182390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SPECT/CT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CC891F-E24F-7D57-7AAF-CBD240604A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006" y="2340470"/>
            <a:ext cx="1747009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BFB315-B6E7-7FE6-0E30-63DF148BCA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2340470"/>
            <a:ext cx="1747009" cy="34110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974ACB-2B87-6C51-CF78-40C01B0932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149" y="2340470"/>
            <a:ext cx="1747009" cy="34110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4564FE-2E48-47B3-D1AA-89F323C3A943}"/>
              </a:ext>
            </a:extLst>
          </p:cNvPr>
          <p:cNvSpPr txBox="1"/>
          <p:nvPr/>
        </p:nvSpPr>
        <p:spPr>
          <a:xfrm>
            <a:off x="3728456" y="6231751"/>
            <a:ext cx="5133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177Lu – gamma     113 keV (6.2%)     208 KeV (10.4%)</a:t>
            </a:r>
          </a:p>
        </p:txBody>
      </p:sp>
    </p:spTree>
    <p:extLst>
      <p:ext uri="{BB962C8B-B14F-4D97-AF65-F5344CB8AC3E}">
        <p14:creationId xmlns:p14="http://schemas.microsoft.com/office/powerpoint/2010/main" val="2172497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9F811-0F50-BE30-F8F8-F1206050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4B99048-E93D-0E44-E46F-FC29A1D39541}"/>
              </a:ext>
            </a:extLst>
          </p:cNvPr>
          <p:cNvGrpSpPr/>
          <p:nvPr/>
        </p:nvGrpSpPr>
        <p:grpSpPr>
          <a:xfrm>
            <a:off x="3134544" y="3206447"/>
            <a:ext cx="3339371" cy="1490134"/>
            <a:chOff x="4426315" y="3191933"/>
            <a:chExt cx="3339371" cy="1490134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4CAD94E-3608-5715-233E-CF196E5D2EE5}"/>
                </a:ext>
              </a:extLst>
            </p:cNvPr>
            <p:cNvSpPr/>
            <p:nvPr/>
          </p:nvSpPr>
          <p:spPr>
            <a:xfrm>
              <a:off x="4426315" y="3429000"/>
              <a:ext cx="3339371" cy="1016000"/>
            </a:xfrm>
            <a:prstGeom prst="roundRect">
              <a:avLst>
                <a:gd name="adj" fmla="val 441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5C629CC3-FF03-23AA-CB20-F0FD5077FCFB}"/>
                </a:ext>
              </a:extLst>
            </p:cNvPr>
            <p:cNvSpPr/>
            <p:nvPr/>
          </p:nvSpPr>
          <p:spPr>
            <a:xfrm>
              <a:off x="5592984" y="3191933"/>
              <a:ext cx="1006032" cy="1490134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Graphique 3" descr="Aiguille">
            <a:extLst>
              <a:ext uri="{FF2B5EF4-FFF2-40B4-BE49-F238E27FC236}">
                <a16:creationId xmlns:a16="http://schemas.microsoft.com/office/drawing/2014/main" id="{C88C7EA3-8C2F-7875-2E70-648EB69DCB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898197">
            <a:off x="1911397" y="3360613"/>
            <a:ext cx="913947" cy="913947"/>
          </a:xfrm>
          <a:prstGeom prst="rect">
            <a:avLst/>
          </a:prstGeom>
        </p:spPr>
      </p:pic>
      <p:sp>
        <p:nvSpPr>
          <p:cNvPr id="1029" name="Rectangle 1028">
            <a:extLst>
              <a:ext uri="{FF2B5EF4-FFF2-40B4-BE49-F238E27FC236}">
                <a16:creationId xmlns:a16="http://schemas.microsoft.com/office/drawing/2014/main" id="{C38D7C92-EC3A-EEA0-324D-907A5860AB51}"/>
              </a:ext>
            </a:extLst>
          </p:cNvPr>
          <p:cNvSpPr/>
          <p:nvPr/>
        </p:nvSpPr>
        <p:spPr>
          <a:xfrm>
            <a:off x="685597" y="3684080"/>
            <a:ext cx="626732" cy="733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6" descr="Free Radioactive Vector Art - Download 109+ Radioactive Icons &amp; Graphics -  Pixabay">
            <a:extLst>
              <a:ext uri="{FF2B5EF4-FFF2-40B4-BE49-F238E27FC236}">
                <a16:creationId xmlns:a16="http://schemas.microsoft.com/office/drawing/2014/main" id="{66D8CB9E-CF37-A936-A735-544C34913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5187" y="3490007"/>
            <a:ext cx="461507" cy="46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 : coins arrondis 1034">
            <a:extLst>
              <a:ext uri="{FF2B5EF4-FFF2-40B4-BE49-F238E27FC236}">
                <a16:creationId xmlns:a16="http://schemas.microsoft.com/office/drawing/2014/main" id="{C56FAC04-745C-507E-D186-FEA5D561F1C4}"/>
              </a:ext>
            </a:extLst>
          </p:cNvPr>
          <p:cNvSpPr/>
          <p:nvPr/>
        </p:nvSpPr>
        <p:spPr>
          <a:xfrm rot="16200000">
            <a:off x="398155" y="3536480"/>
            <a:ext cx="270015" cy="381149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 : coins arrondis 1036">
            <a:extLst>
              <a:ext uri="{FF2B5EF4-FFF2-40B4-BE49-F238E27FC236}">
                <a16:creationId xmlns:a16="http://schemas.microsoft.com/office/drawing/2014/main" id="{38E11CF7-E598-5E6F-4202-DF79148AB6A7}"/>
              </a:ext>
            </a:extLst>
          </p:cNvPr>
          <p:cNvSpPr/>
          <p:nvPr/>
        </p:nvSpPr>
        <p:spPr>
          <a:xfrm>
            <a:off x="278925" y="3351943"/>
            <a:ext cx="1519936" cy="737634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5" name="Ellipse 2254" hidden="1">
            <a:extLst>
              <a:ext uri="{FF2B5EF4-FFF2-40B4-BE49-F238E27FC236}">
                <a16:creationId xmlns:a16="http://schemas.microsoft.com/office/drawing/2014/main" id="{1C4FEB6F-B9B4-4ADC-0D9A-62EFEEC09291}"/>
              </a:ext>
            </a:extLst>
          </p:cNvPr>
          <p:cNvSpPr/>
          <p:nvPr/>
        </p:nvSpPr>
        <p:spPr>
          <a:xfrm>
            <a:off x="2194386" y="2230937"/>
            <a:ext cx="5228099" cy="344115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11" name="Groupe 3510">
            <a:extLst>
              <a:ext uri="{FF2B5EF4-FFF2-40B4-BE49-F238E27FC236}">
                <a16:creationId xmlns:a16="http://schemas.microsoft.com/office/drawing/2014/main" id="{B348FB76-019F-5E2A-0135-480F59E411D5}"/>
              </a:ext>
            </a:extLst>
          </p:cNvPr>
          <p:cNvGrpSpPr/>
          <p:nvPr/>
        </p:nvGrpSpPr>
        <p:grpSpPr>
          <a:xfrm>
            <a:off x="3680998" y="1693686"/>
            <a:ext cx="2262175" cy="887050"/>
            <a:chOff x="592139" y="1136649"/>
            <a:chExt cx="2262175" cy="887050"/>
          </a:xfrm>
        </p:grpSpPr>
        <p:sp>
          <p:nvSpPr>
            <p:cNvPr id="3512" name="Rectangle 3511">
              <a:extLst>
                <a:ext uri="{FF2B5EF4-FFF2-40B4-BE49-F238E27FC236}">
                  <a16:creationId xmlns:a16="http://schemas.microsoft.com/office/drawing/2014/main" id="{BF21A335-2F8C-EE00-A600-2E81ADFC798C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13" name="Connecteur droit 3512">
              <a:extLst>
                <a:ext uri="{FF2B5EF4-FFF2-40B4-BE49-F238E27FC236}">
                  <a16:creationId xmlns:a16="http://schemas.microsoft.com/office/drawing/2014/main" id="{5A62EAF9-EF35-64B8-B03C-3F3F0BE099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4" name="Connecteur droit 3513">
              <a:extLst>
                <a:ext uri="{FF2B5EF4-FFF2-40B4-BE49-F238E27FC236}">
                  <a16:creationId xmlns:a16="http://schemas.microsoft.com/office/drawing/2014/main" id="{C87F0ADC-3105-6D76-56EC-75CAD07950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5" name="Connecteur droit 3514">
              <a:extLst>
                <a:ext uri="{FF2B5EF4-FFF2-40B4-BE49-F238E27FC236}">
                  <a16:creationId xmlns:a16="http://schemas.microsoft.com/office/drawing/2014/main" id="{D7F91F83-F6BD-100C-6FC6-5A11CD78FF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6" name="Connecteur droit 3515">
              <a:extLst>
                <a:ext uri="{FF2B5EF4-FFF2-40B4-BE49-F238E27FC236}">
                  <a16:creationId xmlns:a16="http://schemas.microsoft.com/office/drawing/2014/main" id="{28FD3FB7-A5DD-E359-093B-26154015DA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7" name="Connecteur droit 3516">
              <a:extLst>
                <a:ext uri="{FF2B5EF4-FFF2-40B4-BE49-F238E27FC236}">
                  <a16:creationId xmlns:a16="http://schemas.microsoft.com/office/drawing/2014/main" id="{CEF529E2-F41E-E80C-7F5F-6538CC3564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8" name="Connecteur droit 3517">
              <a:extLst>
                <a:ext uri="{FF2B5EF4-FFF2-40B4-BE49-F238E27FC236}">
                  <a16:creationId xmlns:a16="http://schemas.microsoft.com/office/drawing/2014/main" id="{CE9167BF-2D9B-00EF-01FD-2E8A6362D8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9" name="Connecteur droit 3518">
              <a:extLst>
                <a:ext uri="{FF2B5EF4-FFF2-40B4-BE49-F238E27FC236}">
                  <a16:creationId xmlns:a16="http://schemas.microsoft.com/office/drawing/2014/main" id="{534A35E7-FFF7-7DF2-41CE-71EF8F30E0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0" name="Connecteur droit 3519">
              <a:extLst>
                <a:ext uri="{FF2B5EF4-FFF2-40B4-BE49-F238E27FC236}">
                  <a16:creationId xmlns:a16="http://schemas.microsoft.com/office/drawing/2014/main" id="{5F6DE941-5C5F-7215-7962-21608F4DA0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1" name="Connecteur droit 3520">
              <a:extLst>
                <a:ext uri="{FF2B5EF4-FFF2-40B4-BE49-F238E27FC236}">
                  <a16:creationId xmlns:a16="http://schemas.microsoft.com/office/drawing/2014/main" id="{32819A16-BD67-02D6-EA27-9AA78E9924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2" name="Connecteur droit 3521">
              <a:extLst>
                <a:ext uri="{FF2B5EF4-FFF2-40B4-BE49-F238E27FC236}">
                  <a16:creationId xmlns:a16="http://schemas.microsoft.com/office/drawing/2014/main" id="{E21950F7-4AD0-4BE0-8F43-6C6F82E6DA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3" name="Connecteur droit 3522">
              <a:extLst>
                <a:ext uri="{FF2B5EF4-FFF2-40B4-BE49-F238E27FC236}">
                  <a16:creationId xmlns:a16="http://schemas.microsoft.com/office/drawing/2014/main" id="{4792BD5F-3FC4-DDBF-3B1A-530FFA97C4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4" name="Connecteur droit 3523">
              <a:extLst>
                <a:ext uri="{FF2B5EF4-FFF2-40B4-BE49-F238E27FC236}">
                  <a16:creationId xmlns:a16="http://schemas.microsoft.com/office/drawing/2014/main" id="{C59C94EC-6E19-70A2-7A9E-1814467C39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5" name="Connecteur droit 3524">
              <a:extLst>
                <a:ext uri="{FF2B5EF4-FFF2-40B4-BE49-F238E27FC236}">
                  <a16:creationId xmlns:a16="http://schemas.microsoft.com/office/drawing/2014/main" id="{B9F097BB-41BA-99CD-F380-20FF7EB841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6" name="Connecteur droit 3525">
              <a:extLst>
                <a:ext uri="{FF2B5EF4-FFF2-40B4-BE49-F238E27FC236}">
                  <a16:creationId xmlns:a16="http://schemas.microsoft.com/office/drawing/2014/main" id="{D6510386-06BB-79C6-15D1-766D3CADA3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7" name="Connecteur droit 3526">
              <a:extLst>
                <a:ext uri="{FF2B5EF4-FFF2-40B4-BE49-F238E27FC236}">
                  <a16:creationId xmlns:a16="http://schemas.microsoft.com/office/drawing/2014/main" id="{A8DC3B9D-CC86-7827-33CE-680887A829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8" name="Connecteur droit 3527">
              <a:extLst>
                <a:ext uri="{FF2B5EF4-FFF2-40B4-BE49-F238E27FC236}">
                  <a16:creationId xmlns:a16="http://schemas.microsoft.com/office/drawing/2014/main" id="{281C4FBA-194D-534C-E5A7-576B707CA3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9" name="Connecteur droit 3528">
              <a:extLst>
                <a:ext uri="{FF2B5EF4-FFF2-40B4-BE49-F238E27FC236}">
                  <a16:creationId xmlns:a16="http://schemas.microsoft.com/office/drawing/2014/main" id="{F849F3A5-48DA-7BDC-1BC7-BAE3528913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0" name="Connecteur droit 3529">
              <a:extLst>
                <a:ext uri="{FF2B5EF4-FFF2-40B4-BE49-F238E27FC236}">
                  <a16:creationId xmlns:a16="http://schemas.microsoft.com/office/drawing/2014/main" id="{C693CE5E-C332-E20D-C261-F05036357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1" name="Connecteur droit 3530">
              <a:extLst>
                <a:ext uri="{FF2B5EF4-FFF2-40B4-BE49-F238E27FC236}">
                  <a16:creationId xmlns:a16="http://schemas.microsoft.com/office/drawing/2014/main" id="{0C609CA7-E81E-FC3B-101D-F78F5EC70B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2" name="Connecteur droit 3531">
              <a:extLst>
                <a:ext uri="{FF2B5EF4-FFF2-40B4-BE49-F238E27FC236}">
                  <a16:creationId xmlns:a16="http://schemas.microsoft.com/office/drawing/2014/main" id="{CF876B0B-6EE9-E566-1AEB-C71B3CCCCE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3" name="Connecteur droit 3532">
              <a:extLst>
                <a:ext uri="{FF2B5EF4-FFF2-40B4-BE49-F238E27FC236}">
                  <a16:creationId xmlns:a16="http://schemas.microsoft.com/office/drawing/2014/main" id="{D939790E-937C-CD96-1AE6-F4E250483D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4" name="Connecteur droit 3533">
              <a:extLst>
                <a:ext uri="{FF2B5EF4-FFF2-40B4-BE49-F238E27FC236}">
                  <a16:creationId xmlns:a16="http://schemas.microsoft.com/office/drawing/2014/main" id="{E809B0F5-4D14-2D24-F10D-9F30C03747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5" name="Connecteur droit 3534">
              <a:extLst>
                <a:ext uri="{FF2B5EF4-FFF2-40B4-BE49-F238E27FC236}">
                  <a16:creationId xmlns:a16="http://schemas.microsoft.com/office/drawing/2014/main" id="{F2A76C6C-C69D-D787-EB0A-A6B2EAF26B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6" name="Connecteur droit 3535">
              <a:extLst>
                <a:ext uri="{FF2B5EF4-FFF2-40B4-BE49-F238E27FC236}">
                  <a16:creationId xmlns:a16="http://schemas.microsoft.com/office/drawing/2014/main" id="{EB53799D-674D-EA5A-974E-1179C360CB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7" name="Connecteur droit 3536">
              <a:extLst>
                <a:ext uri="{FF2B5EF4-FFF2-40B4-BE49-F238E27FC236}">
                  <a16:creationId xmlns:a16="http://schemas.microsoft.com/office/drawing/2014/main" id="{F8F5FA73-A314-0466-40BC-EECBBE90A4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8" name="Connecteur droit 3537">
              <a:extLst>
                <a:ext uri="{FF2B5EF4-FFF2-40B4-BE49-F238E27FC236}">
                  <a16:creationId xmlns:a16="http://schemas.microsoft.com/office/drawing/2014/main" id="{E21B6F9B-FB81-3135-7D16-11A49E388A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9" name="Connecteur droit 3538">
              <a:extLst>
                <a:ext uri="{FF2B5EF4-FFF2-40B4-BE49-F238E27FC236}">
                  <a16:creationId xmlns:a16="http://schemas.microsoft.com/office/drawing/2014/main" id="{527B6D93-A312-FC28-CC2D-1A20B5AA57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0" name="Connecteur droit 3539">
              <a:extLst>
                <a:ext uri="{FF2B5EF4-FFF2-40B4-BE49-F238E27FC236}">
                  <a16:creationId xmlns:a16="http://schemas.microsoft.com/office/drawing/2014/main" id="{9C20736F-8CC0-9D2A-E0BF-28F03303B1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1" name="Connecteur droit 3540">
              <a:extLst>
                <a:ext uri="{FF2B5EF4-FFF2-40B4-BE49-F238E27FC236}">
                  <a16:creationId xmlns:a16="http://schemas.microsoft.com/office/drawing/2014/main" id="{56C5ADE6-1916-22B3-F098-4E5274033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2" name="Connecteur droit 3541">
              <a:extLst>
                <a:ext uri="{FF2B5EF4-FFF2-40B4-BE49-F238E27FC236}">
                  <a16:creationId xmlns:a16="http://schemas.microsoft.com/office/drawing/2014/main" id="{FE88474E-0745-2D4A-3431-006BABC147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3" name="Connecteur droit 3542">
              <a:extLst>
                <a:ext uri="{FF2B5EF4-FFF2-40B4-BE49-F238E27FC236}">
                  <a16:creationId xmlns:a16="http://schemas.microsoft.com/office/drawing/2014/main" id="{D812D225-76F8-357C-5AAA-FAD86774E9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4" name="Connecteur droit 3543">
              <a:extLst>
                <a:ext uri="{FF2B5EF4-FFF2-40B4-BE49-F238E27FC236}">
                  <a16:creationId xmlns:a16="http://schemas.microsoft.com/office/drawing/2014/main" id="{330B8C18-FC65-EFEA-F2DF-BA96682E55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5" name="Connecteur droit 3544">
              <a:extLst>
                <a:ext uri="{FF2B5EF4-FFF2-40B4-BE49-F238E27FC236}">
                  <a16:creationId xmlns:a16="http://schemas.microsoft.com/office/drawing/2014/main" id="{BADBCFCB-0CE3-1EDE-561B-5E4E1F100E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6" name="Connecteur droit 3545">
              <a:extLst>
                <a:ext uri="{FF2B5EF4-FFF2-40B4-BE49-F238E27FC236}">
                  <a16:creationId xmlns:a16="http://schemas.microsoft.com/office/drawing/2014/main" id="{B794A4C2-C217-1C03-BB2B-4250937CFF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7" name="Connecteur droit 3546">
              <a:extLst>
                <a:ext uri="{FF2B5EF4-FFF2-40B4-BE49-F238E27FC236}">
                  <a16:creationId xmlns:a16="http://schemas.microsoft.com/office/drawing/2014/main" id="{2A199500-EE55-8CCE-169E-CEBD28568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8" name="Connecteur droit 3547">
              <a:extLst>
                <a:ext uri="{FF2B5EF4-FFF2-40B4-BE49-F238E27FC236}">
                  <a16:creationId xmlns:a16="http://schemas.microsoft.com/office/drawing/2014/main" id="{665F24B6-B6A2-9607-6D28-DCFC14BCB9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9" name="Connecteur droit 3548">
              <a:extLst>
                <a:ext uri="{FF2B5EF4-FFF2-40B4-BE49-F238E27FC236}">
                  <a16:creationId xmlns:a16="http://schemas.microsoft.com/office/drawing/2014/main" id="{3219C95A-298F-914F-E59E-ADAC542866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0" name="Connecteur droit 3549">
              <a:extLst>
                <a:ext uri="{FF2B5EF4-FFF2-40B4-BE49-F238E27FC236}">
                  <a16:creationId xmlns:a16="http://schemas.microsoft.com/office/drawing/2014/main" id="{4EDAFB3C-8525-7196-AE46-7E26EDFF0E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1" name="Connecteur droit 3550">
              <a:extLst>
                <a:ext uri="{FF2B5EF4-FFF2-40B4-BE49-F238E27FC236}">
                  <a16:creationId xmlns:a16="http://schemas.microsoft.com/office/drawing/2014/main" id="{A7C131AE-743B-5459-460F-62933ADC89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2" name="Connecteur droit 3551">
              <a:extLst>
                <a:ext uri="{FF2B5EF4-FFF2-40B4-BE49-F238E27FC236}">
                  <a16:creationId xmlns:a16="http://schemas.microsoft.com/office/drawing/2014/main" id="{089AD403-16B1-0DF8-617E-5F651917E9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3" name="Connecteur droit 3552">
              <a:extLst>
                <a:ext uri="{FF2B5EF4-FFF2-40B4-BE49-F238E27FC236}">
                  <a16:creationId xmlns:a16="http://schemas.microsoft.com/office/drawing/2014/main" id="{F3EFAB67-402D-A2DE-AA20-54EC613CAA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99" name="Groupe 3598">
            <a:extLst>
              <a:ext uri="{FF2B5EF4-FFF2-40B4-BE49-F238E27FC236}">
                <a16:creationId xmlns:a16="http://schemas.microsoft.com/office/drawing/2014/main" id="{F5B7C582-B389-4FC9-9A9C-7341352C19AA}"/>
              </a:ext>
            </a:extLst>
          </p:cNvPr>
          <p:cNvGrpSpPr/>
          <p:nvPr/>
        </p:nvGrpSpPr>
        <p:grpSpPr>
          <a:xfrm rot="2103408">
            <a:off x="5506278" y="2183154"/>
            <a:ext cx="2262175" cy="887050"/>
            <a:chOff x="592139" y="1136649"/>
            <a:chExt cx="2262175" cy="887050"/>
          </a:xfrm>
        </p:grpSpPr>
        <p:sp>
          <p:nvSpPr>
            <p:cNvPr id="3600" name="Rectangle 3599">
              <a:extLst>
                <a:ext uri="{FF2B5EF4-FFF2-40B4-BE49-F238E27FC236}">
                  <a16:creationId xmlns:a16="http://schemas.microsoft.com/office/drawing/2014/main" id="{5A16BD5C-B298-62B5-88D6-73E7FB9A9B7C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01" name="Connecteur droit 3600">
              <a:extLst>
                <a:ext uri="{FF2B5EF4-FFF2-40B4-BE49-F238E27FC236}">
                  <a16:creationId xmlns:a16="http://schemas.microsoft.com/office/drawing/2014/main" id="{3265CB1C-84D8-FEE4-BABB-0C65D47458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2" name="Connecteur droit 3601">
              <a:extLst>
                <a:ext uri="{FF2B5EF4-FFF2-40B4-BE49-F238E27FC236}">
                  <a16:creationId xmlns:a16="http://schemas.microsoft.com/office/drawing/2014/main" id="{D4A16A6E-AB04-7668-4B39-A73EFDFEF4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3" name="Connecteur droit 3602">
              <a:extLst>
                <a:ext uri="{FF2B5EF4-FFF2-40B4-BE49-F238E27FC236}">
                  <a16:creationId xmlns:a16="http://schemas.microsoft.com/office/drawing/2014/main" id="{504F32BB-6BEB-E47D-238B-D2A0B7AF1A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4" name="Connecteur droit 3603">
              <a:extLst>
                <a:ext uri="{FF2B5EF4-FFF2-40B4-BE49-F238E27FC236}">
                  <a16:creationId xmlns:a16="http://schemas.microsoft.com/office/drawing/2014/main" id="{B7C33974-94CC-18F8-E69A-9BCD883702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5" name="Connecteur droit 3604">
              <a:extLst>
                <a:ext uri="{FF2B5EF4-FFF2-40B4-BE49-F238E27FC236}">
                  <a16:creationId xmlns:a16="http://schemas.microsoft.com/office/drawing/2014/main" id="{77E1868B-B509-3747-76E8-D57B696D84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6" name="Connecteur droit 3605">
              <a:extLst>
                <a:ext uri="{FF2B5EF4-FFF2-40B4-BE49-F238E27FC236}">
                  <a16:creationId xmlns:a16="http://schemas.microsoft.com/office/drawing/2014/main" id="{D558A321-D7F4-C526-657F-170A07F8FD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7" name="Connecteur droit 3606">
              <a:extLst>
                <a:ext uri="{FF2B5EF4-FFF2-40B4-BE49-F238E27FC236}">
                  <a16:creationId xmlns:a16="http://schemas.microsoft.com/office/drawing/2014/main" id="{A8B946FE-A162-CCC1-B47F-8A41CE3ABA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8" name="Connecteur droit 3607">
              <a:extLst>
                <a:ext uri="{FF2B5EF4-FFF2-40B4-BE49-F238E27FC236}">
                  <a16:creationId xmlns:a16="http://schemas.microsoft.com/office/drawing/2014/main" id="{1DAEFBB1-B1A1-D360-3012-E78E71B981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9" name="Connecteur droit 3608">
              <a:extLst>
                <a:ext uri="{FF2B5EF4-FFF2-40B4-BE49-F238E27FC236}">
                  <a16:creationId xmlns:a16="http://schemas.microsoft.com/office/drawing/2014/main" id="{21715D64-2B48-B873-B36F-EF240FAE26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0" name="Connecteur droit 3609">
              <a:extLst>
                <a:ext uri="{FF2B5EF4-FFF2-40B4-BE49-F238E27FC236}">
                  <a16:creationId xmlns:a16="http://schemas.microsoft.com/office/drawing/2014/main" id="{38A0B4AE-A074-C36D-C30B-070CE393F2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1" name="Connecteur droit 3610">
              <a:extLst>
                <a:ext uri="{FF2B5EF4-FFF2-40B4-BE49-F238E27FC236}">
                  <a16:creationId xmlns:a16="http://schemas.microsoft.com/office/drawing/2014/main" id="{ECA2256E-4015-DBB7-31EC-E8F0262094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2" name="Connecteur droit 3611">
              <a:extLst>
                <a:ext uri="{FF2B5EF4-FFF2-40B4-BE49-F238E27FC236}">
                  <a16:creationId xmlns:a16="http://schemas.microsoft.com/office/drawing/2014/main" id="{75521DF2-A7E9-42AD-D7AD-88B42B2F08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3" name="Connecteur droit 3612">
              <a:extLst>
                <a:ext uri="{FF2B5EF4-FFF2-40B4-BE49-F238E27FC236}">
                  <a16:creationId xmlns:a16="http://schemas.microsoft.com/office/drawing/2014/main" id="{05AD61C8-8032-84BB-F870-0EC5946DE0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4" name="Connecteur droit 3613">
              <a:extLst>
                <a:ext uri="{FF2B5EF4-FFF2-40B4-BE49-F238E27FC236}">
                  <a16:creationId xmlns:a16="http://schemas.microsoft.com/office/drawing/2014/main" id="{450A91CE-52B1-42F6-D154-DD9B6C3AA9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5" name="Connecteur droit 3614">
              <a:extLst>
                <a:ext uri="{FF2B5EF4-FFF2-40B4-BE49-F238E27FC236}">
                  <a16:creationId xmlns:a16="http://schemas.microsoft.com/office/drawing/2014/main" id="{0CECB87D-4299-9668-68DA-32A89071EB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6" name="Connecteur droit 3615">
              <a:extLst>
                <a:ext uri="{FF2B5EF4-FFF2-40B4-BE49-F238E27FC236}">
                  <a16:creationId xmlns:a16="http://schemas.microsoft.com/office/drawing/2014/main" id="{CDE967AC-E8C8-C14D-8A0B-005F1FB30D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7" name="Connecteur droit 3616">
              <a:extLst>
                <a:ext uri="{FF2B5EF4-FFF2-40B4-BE49-F238E27FC236}">
                  <a16:creationId xmlns:a16="http://schemas.microsoft.com/office/drawing/2014/main" id="{C6D16BA9-48DE-C806-5CAE-AF85D5071B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8" name="Connecteur droit 3617">
              <a:extLst>
                <a:ext uri="{FF2B5EF4-FFF2-40B4-BE49-F238E27FC236}">
                  <a16:creationId xmlns:a16="http://schemas.microsoft.com/office/drawing/2014/main" id="{B7CD992F-2BDA-B1E6-906C-2EB25CCAA5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9" name="Connecteur droit 3618">
              <a:extLst>
                <a:ext uri="{FF2B5EF4-FFF2-40B4-BE49-F238E27FC236}">
                  <a16:creationId xmlns:a16="http://schemas.microsoft.com/office/drawing/2014/main" id="{73093ED4-8D0B-CDF1-E757-7B0F98FD12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0" name="Connecteur droit 3619">
              <a:extLst>
                <a:ext uri="{FF2B5EF4-FFF2-40B4-BE49-F238E27FC236}">
                  <a16:creationId xmlns:a16="http://schemas.microsoft.com/office/drawing/2014/main" id="{D70AE853-0881-575E-1B92-1E92FCAEDF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1" name="Connecteur droit 3620">
              <a:extLst>
                <a:ext uri="{FF2B5EF4-FFF2-40B4-BE49-F238E27FC236}">
                  <a16:creationId xmlns:a16="http://schemas.microsoft.com/office/drawing/2014/main" id="{DC0356BC-4E2D-5AC6-AB08-664297F631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2" name="Connecteur droit 3621">
              <a:extLst>
                <a:ext uri="{FF2B5EF4-FFF2-40B4-BE49-F238E27FC236}">
                  <a16:creationId xmlns:a16="http://schemas.microsoft.com/office/drawing/2014/main" id="{0FDC3145-CE6B-C5DB-3E04-89EE05D527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3" name="Connecteur droit 3622">
              <a:extLst>
                <a:ext uri="{FF2B5EF4-FFF2-40B4-BE49-F238E27FC236}">
                  <a16:creationId xmlns:a16="http://schemas.microsoft.com/office/drawing/2014/main" id="{DC0A7494-083B-6797-DB8F-4D8EB23702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4" name="Connecteur droit 3623">
              <a:extLst>
                <a:ext uri="{FF2B5EF4-FFF2-40B4-BE49-F238E27FC236}">
                  <a16:creationId xmlns:a16="http://schemas.microsoft.com/office/drawing/2014/main" id="{116DD55C-BBDB-890C-1FC1-D4700F2D77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5" name="Connecteur droit 3624">
              <a:extLst>
                <a:ext uri="{FF2B5EF4-FFF2-40B4-BE49-F238E27FC236}">
                  <a16:creationId xmlns:a16="http://schemas.microsoft.com/office/drawing/2014/main" id="{276C77F1-F975-09F6-2FAB-4116925C2D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6" name="Connecteur droit 3625">
              <a:extLst>
                <a:ext uri="{FF2B5EF4-FFF2-40B4-BE49-F238E27FC236}">
                  <a16:creationId xmlns:a16="http://schemas.microsoft.com/office/drawing/2014/main" id="{59E5D14A-FC64-A7B3-9393-37CFF5BCCA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7" name="Connecteur droit 3626">
              <a:extLst>
                <a:ext uri="{FF2B5EF4-FFF2-40B4-BE49-F238E27FC236}">
                  <a16:creationId xmlns:a16="http://schemas.microsoft.com/office/drawing/2014/main" id="{FBDBFF50-2974-C3EB-463F-2CB9F57477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8" name="Connecteur droit 3627">
              <a:extLst>
                <a:ext uri="{FF2B5EF4-FFF2-40B4-BE49-F238E27FC236}">
                  <a16:creationId xmlns:a16="http://schemas.microsoft.com/office/drawing/2014/main" id="{243B1119-5134-939C-7C59-DDBEB90100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9" name="Connecteur droit 3628">
              <a:extLst>
                <a:ext uri="{FF2B5EF4-FFF2-40B4-BE49-F238E27FC236}">
                  <a16:creationId xmlns:a16="http://schemas.microsoft.com/office/drawing/2014/main" id="{A8A656BF-0951-04A0-E777-5515714AF0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0" name="Connecteur droit 3629">
              <a:extLst>
                <a:ext uri="{FF2B5EF4-FFF2-40B4-BE49-F238E27FC236}">
                  <a16:creationId xmlns:a16="http://schemas.microsoft.com/office/drawing/2014/main" id="{63EEDF03-A441-C3D8-C36D-A2CE95278D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1" name="Connecteur droit 3630">
              <a:extLst>
                <a:ext uri="{FF2B5EF4-FFF2-40B4-BE49-F238E27FC236}">
                  <a16:creationId xmlns:a16="http://schemas.microsoft.com/office/drawing/2014/main" id="{3191AD61-6127-BC7C-D362-011415FC27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2" name="Connecteur droit 3631">
              <a:extLst>
                <a:ext uri="{FF2B5EF4-FFF2-40B4-BE49-F238E27FC236}">
                  <a16:creationId xmlns:a16="http://schemas.microsoft.com/office/drawing/2014/main" id="{50782B54-6632-0FB1-FCC1-6EEE3E0570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3" name="Connecteur droit 3632">
              <a:extLst>
                <a:ext uri="{FF2B5EF4-FFF2-40B4-BE49-F238E27FC236}">
                  <a16:creationId xmlns:a16="http://schemas.microsoft.com/office/drawing/2014/main" id="{80CCB85F-6D22-9B6C-FDB5-9EFC7662FB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4" name="Connecteur droit 3633">
              <a:extLst>
                <a:ext uri="{FF2B5EF4-FFF2-40B4-BE49-F238E27FC236}">
                  <a16:creationId xmlns:a16="http://schemas.microsoft.com/office/drawing/2014/main" id="{81DA340A-8C77-68FD-F2CF-D77B2A44FB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5" name="Connecteur droit 3634">
              <a:extLst>
                <a:ext uri="{FF2B5EF4-FFF2-40B4-BE49-F238E27FC236}">
                  <a16:creationId xmlns:a16="http://schemas.microsoft.com/office/drawing/2014/main" id="{D927DA60-A6F3-B741-17C7-7A186F8E97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6" name="Connecteur droit 3635">
              <a:extLst>
                <a:ext uri="{FF2B5EF4-FFF2-40B4-BE49-F238E27FC236}">
                  <a16:creationId xmlns:a16="http://schemas.microsoft.com/office/drawing/2014/main" id="{412EE77D-1134-11FB-475A-7BD52FE92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7" name="Connecteur droit 3636">
              <a:extLst>
                <a:ext uri="{FF2B5EF4-FFF2-40B4-BE49-F238E27FC236}">
                  <a16:creationId xmlns:a16="http://schemas.microsoft.com/office/drawing/2014/main" id="{4DFE9403-AD46-56E8-D3BA-C65117AC01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8" name="Connecteur droit 3637">
              <a:extLst>
                <a:ext uri="{FF2B5EF4-FFF2-40B4-BE49-F238E27FC236}">
                  <a16:creationId xmlns:a16="http://schemas.microsoft.com/office/drawing/2014/main" id="{D1533906-745E-E34D-1CBB-7BDBA39B25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9" name="Connecteur droit 3638">
              <a:extLst>
                <a:ext uri="{FF2B5EF4-FFF2-40B4-BE49-F238E27FC236}">
                  <a16:creationId xmlns:a16="http://schemas.microsoft.com/office/drawing/2014/main" id="{1385C0E1-8B91-1502-FA69-139BB65ABF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0" name="Connecteur droit 3639">
              <a:extLst>
                <a:ext uri="{FF2B5EF4-FFF2-40B4-BE49-F238E27FC236}">
                  <a16:creationId xmlns:a16="http://schemas.microsoft.com/office/drawing/2014/main" id="{6BD36C28-1893-D1B5-CB1B-9C112625BA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1" name="Connecteur droit 3640">
              <a:extLst>
                <a:ext uri="{FF2B5EF4-FFF2-40B4-BE49-F238E27FC236}">
                  <a16:creationId xmlns:a16="http://schemas.microsoft.com/office/drawing/2014/main" id="{453DF459-F2B3-24FF-D2FC-80478B5043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42" name="Groupe 3641">
            <a:extLst>
              <a:ext uri="{FF2B5EF4-FFF2-40B4-BE49-F238E27FC236}">
                <a16:creationId xmlns:a16="http://schemas.microsoft.com/office/drawing/2014/main" id="{E9D00450-D41C-5C90-27A5-6D032F18F3AA}"/>
              </a:ext>
            </a:extLst>
          </p:cNvPr>
          <p:cNvGrpSpPr/>
          <p:nvPr/>
        </p:nvGrpSpPr>
        <p:grpSpPr>
          <a:xfrm rot="5400000">
            <a:off x="6387613" y="3606994"/>
            <a:ext cx="2262175" cy="887050"/>
            <a:chOff x="592139" y="1136649"/>
            <a:chExt cx="2262175" cy="887050"/>
          </a:xfrm>
        </p:grpSpPr>
        <p:sp>
          <p:nvSpPr>
            <p:cNvPr id="3643" name="Rectangle 3642">
              <a:extLst>
                <a:ext uri="{FF2B5EF4-FFF2-40B4-BE49-F238E27FC236}">
                  <a16:creationId xmlns:a16="http://schemas.microsoft.com/office/drawing/2014/main" id="{269ED4D1-A02A-6ABE-9FB6-F2F774AA827A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44" name="Connecteur droit 3643">
              <a:extLst>
                <a:ext uri="{FF2B5EF4-FFF2-40B4-BE49-F238E27FC236}">
                  <a16:creationId xmlns:a16="http://schemas.microsoft.com/office/drawing/2014/main" id="{59E2BA36-A94A-AD24-1392-52307BB343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5" name="Connecteur droit 3644">
              <a:extLst>
                <a:ext uri="{FF2B5EF4-FFF2-40B4-BE49-F238E27FC236}">
                  <a16:creationId xmlns:a16="http://schemas.microsoft.com/office/drawing/2014/main" id="{15DED118-A930-E3E8-7135-D4E9B9D4EE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6" name="Connecteur droit 3645">
              <a:extLst>
                <a:ext uri="{FF2B5EF4-FFF2-40B4-BE49-F238E27FC236}">
                  <a16:creationId xmlns:a16="http://schemas.microsoft.com/office/drawing/2014/main" id="{4F550CBE-38DC-D28B-9AEB-C41B31C5C5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7" name="Connecteur droit 3646">
              <a:extLst>
                <a:ext uri="{FF2B5EF4-FFF2-40B4-BE49-F238E27FC236}">
                  <a16:creationId xmlns:a16="http://schemas.microsoft.com/office/drawing/2014/main" id="{74403BF1-80B4-34C4-986D-56BC441396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8" name="Connecteur droit 3647">
              <a:extLst>
                <a:ext uri="{FF2B5EF4-FFF2-40B4-BE49-F238E27FC236}">
                  <a16:creationId xmlns:a16="http://schemas.microsoft.com/office/drawing/2014/main" id="{AD03406A-21DC-5A39-0DA1-EE087E5DE1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9" name="Connecteur droit 3648">
              <a:extLst>
                <a:ext uri="{FF2B5EF4-FFF2-40B4-BE49-F238E27FC236}">
                  <a16:creationId xmlns:a16="http://schemas.microsoft.com/office/drawing/2014/main" id="{965B6661-379E-4BFE-D23F-B2D8D2867E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0" name="Connecteur droit 3649">
              <a:extLst>
                <a:ext uri="{FF2B5EF4-FFF2-40B4-BE49-F238E27FC236}">
                  <a16:creationId xmlns:a16="http://schemas.microsoft.com/office/drawing/2014/main" id="{046DD776-D33B-241E-6304-4849A43A71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1" name="Connecteur droit 3650">
              <a:extLst>
                <a:ext uri="{FF2B5EF4-FFF2-40B4-BE49-F238E27FC236}">
                  <a16:creationId xmlns:a16="http://schemas.microsoft.com/office/drawing/2014/main" id="{8D7E4E66-67B9-857D-37E7-C63BABB904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2" name="Connecteur droit 3651">
              <a:extLst>
                <a:ext uri="{FF2B5EF4-FFF2-40B4-BE49-F238E27FC236}">
                  <a16:creationId xmlns:a16="http://schemas.microsoft.com/office/drawing/2014/main" id="{B7C41523-12BE-ACCD-8CF9-FD700846D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3" name="Connecteur droit 3652">
              <a:extLst>
                <a:ext uri="{FF2B5EF4-FFF2-40B4-BE49-F238E27FC236}">
                  <a16:creationId xmlns:a16="http://schemas.microsoft.com/office/drawing/2014/main" id="{D9F6C4ED-D05C-DFB7-FA7C-7048033D1B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4" name="Connecteur droit 3653">
              <a:extLst>
                <a:ext uri="{FF2B5EF4-FFF2-40B4-BE49-F238E27FC236}">
                  <a16:creationId xmlns:a16="http://schemas.microsoft.com/office/drawing/2014/main" id="{8C0CF6A3-C4C6-FA64-DF7C-9FFD1458DA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5" name="Connecteur droit 3654">
              <a:extLst>
                <a:ext uri="{FF2B5EF4-FFF2-40B4-BE49-F238E27FC236}">
                  <a16:creationId xmlns:a16="http://schemas.microsoft.com/office/drawing/2014/main" id="{6AC71712-E931-B7D6-C2B6-86DB33A102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6" name="Connecteur droit 3655">
              <a:extLst>
                <a:ext uri="{FF2B5EF4-FFF2-40B4-BE49-F238E27FC236}">
                  <a16:creationId xmlns:a16="http://schemas.microsoft.com/office/drawing/2014/main" id="{0F18F215-8647-003B-952E-86F2EB4CA1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7" name="Connecteur droit 3656">
              <a:extLst>
                <a:ext uri="{FF2B5EF4-FFF2-40B4-BE49-F238E27FC236}">
                  <a16:creationId xmlns:a16="http://schemas.microsoft.com/office/drawing/2014/main" id="{72B8BFDB-38A5-27FC-3BDE-6170619D36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8" name="Connecteur droit 3657">
              <a:extLst>
                <a:ext uri="{FF2B5EF4-FFF2-40B4-BE49-F238E27FC236}">
                  <a16:creationId xmlns:a16="http://schemas.microsoft.com/office/drawing/2014/main" id="{93189E47-C81C-2488-7B5F-F6AA19D2B9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9" name="Connecteur droit 3658">
              <a:extLst>
                <a:ext uri="{FF2B5EF4-FFF2-40B4-BE49-F238E27FC236}">
                  <a16:creationId xmlns:a16="http://schemas.microsoft.com/office/drawing/2014/main" id="{8BFF4830-926B-C321-CB3A-E5716020B0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0" name="Connecteur droit 3659">
              <a:extLst>
                <a:ext uri="{FF2B5EF4-FFF2-40B4-BE49-F238E27FC236}">
                  <a16:creationId xmlns:a16="http://schemas.microsoft.com/office/drawing/2014/main" id="{C4AB26A7-81AC-D16A-DF85-53734970B2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1" name="Connecteur droit 3660">
              <a:extLst>
                <a:ext uri="{FF2B5EF4-FFF2-40B4-BE49-F238E27FC236}">
                  <a16:creationId xmlns:a16="http://schemas.microsoft.com/office/drawing/2014/main" id="{B1927541-CA99-09E5-D472-8D41345376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2" name="Connecteur droit 3661">
              <a:extLst>
                <a:ext uri="{FF2B5EF4-FFF2-40B4-BE49-F238E27FC236}">
                  <a16:creationId xmlns:a16="http://schemas.microsoft.com/office/drawing/2014/main" id="{A999148A-C271-A14E-5E86-758830C932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3" name="Connecteur droit 3662">
              <a:extLst>
                <a:ext uri="{FF2B5EF4-FFF2-40B4-BE49-F238E27FC236}">
                  <a16:creationId xmlns:a16="http://schemas.microsoft.com/office/drawing/2014/main" id="{32CE4260-E1CE-D5A5-8D27-EF2CED65AE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4" name="Connecteur droit 3663">
              <a:extLst>
                <a:ext uri="{FF2B5EF4-FFF2-40B4-BE49-F238E27FC236}">
                  <a16:creationId xmlns:a16="http://schemas.microsoft.com/office/drawing/2014/main" id="{456CBB56-6BC3-849F-FF6E-B110B32BC9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5" name="Connecteur droit 3664">
              <a:extLst>
                <a:ext uri="{FF2B5EF4-FFF2-40B4-BE49-F238E27FC236}">
                  <a16:creationId xmlns:a16="http://schemas.microsoft.com/office/drawing/2014/main" id="{6EF0AF41-D239-EBC7-C63E-E05B637A2F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6" name="Connecteur droit 3665">
              <a:extLst>
                <a:ext uri="{FF2B5EF4-FFF2-40B4-BE49-F238E27FC236}">
                  <a16:creationId xmlns:a16="http://schemas.microsoft.com/office/drawing/2014/main" id="{D3D83AF5-0B7A-937D-990A-82C78F5DB5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7" name="Connecteur droit 3666">
              <a:extLst>
                <a:ext uri="{FF2B5EF4-FFF2-40B4-BE49-F238E27FC236}">
                  <a16:creationId xmlns:a16="http://schemas.microsoft.com/office/drawing/2014/main" id="{0C0E1A25-0FA6-1099-E4B9-0B743FB803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8" name="Connecteur droit 3667">
              <a:extLst>
                <a:ext uri="{FF2B5EF4-FFF2-40B4-BE49-F238E27FC236}">
                  <a16:creationId xmlns:a16="http://schemas.microsoft.com/office/drawing/2014/main" id="{04BFDAD5-8FAB-8959-C4B0-2D2C6F7A4D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9" name="Connecteur droit 3668">
              <a:extLst>
                <a:ext uri="{FF2B5EF4-FFF2-40B4-BE49-F238E27FC236}">
                  <a16:creationId xmlns:a16="http://schemas.microsoft.com/office/drawing/2014/main" id="{DBC9C2D3-9884-E440-29C1-4E52C85443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0" name="Connecteur droit 3669">
              <a:extLst>
                <a:ext uri="{FF2B5EF4-FFF2-40B4-BE49-F238E27FC236}">
                  <a16:creationId xmlns:a16="http://schemas.microsoft.com/office/drawing/2014/main" id="{998E25CE-7240-6511-6B1C-0C7E94F0D7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1" name="Connecteur droit 3670">
              <a:extLst>
                <a:ext uri="{FF2B5EF4-FFF2-40B4-BE49-F238E27FC236}">
                  <a16:creationId xmlns:a16="http://schemas.microsoft.com/office/drawing/2014/main" id="{E75E4809-79BB-04C3-2E16-093CDD960B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2" name="Connecteur droit 3671">
              <a:extLst>
                <a:ext uri="{FF2B5EF4-FFF2-40B4-BE49-F238E27FC236}">
                  <a16:creationId xmlns:a16="http://schemas.microsoft.com/office/drawing/2014/main" id="{B52E4900-C678-30C0-22EA-610611714E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3" name="Connecteur droit 3672">
              <a:extLst>
                <a:ext uri="{FF2B5EF4-FFF2-40B4-BE49-F238E27FC236}">
                  <a16:creationId xmlns:a16="http://schemas.microsoft.com/office/drawing/2014/main" id="{EAD243C5-15A7-921F-FA2D-71B4A23ED8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4" name="Connecteur droit 3673">
              <a:extLst>
                <a:ext uri="{FF2B5EF4-FFF2-40B4-BE49-F238E27FC236}">
                  <a16:creationId xmlns:a16="http://schemas.microsoft.com/office/drawing/2014/main" id="{06860AEE-A4A8-2E60-1EEF-4B692BBAF3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5" name="Connecteur droit 3674">
              <a:extLst>
                <a:ext uri="{FF2B5EF4-FFF2-40B4-BE49-F238E27FC236}">
                  <a16:creationId xmlns:a16="http://schemas.microsoft.com/office/drawing/2014/main" id="{5FAEC0DA-C06D-8EA4-019C-3F75C98A42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6" name="Connecteur droit 3675">
              <a:extLst>
                <a:ext uri="{FF2B5EF4-FFF2-40B4-BE49-F238E27FC236}">
                  <a16:creationId xmlns:a16="http://schemas.microsoft.com/office/drawing/2014/main" id="{7AFC6B42-B465-7790-B30E-66DBDA722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7" name="Connecteur droit 3676">
              <a:extLst>
                <a:ext uri="{FF2B5EF4-FFF2-40B4-BE49-F238E27FC236}">
                  <a16:creationId xmlns:a16="http://schemas.microsoft.com/office/drawing/2014/main" id="{B762AA60-2719-2F5E-9948-2CE1A4B3FC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8" name="Connecteur droit 3677">
              <a:extLst>
                <a:ext uri="{FF2B5EF4-FFF2-40B4-BE49-F238E27FC236}">
                  <a16:creationId xmlns:a16="http://schemas.microsoft.com/office/drawing/2014/main" id="{09A4FFE0-D44F-2119-03C7-C9103326CC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9" name="Connecteur droit 3678">
              <a:extLst>
                <a:ext uri="{FF2B5EF4-FFF2-40B4-BE49-F238E27FC236}">
                  <a16:creationId xmlns:a16="http://schemas.microsoft.com/office/drawing/2014/main" id="{5C6A88B8-1F47-B985-245B-EA36AD9539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0" name="Connecteur droit 3679">
              <a:extLst>
                <a:ext uri="{FF2B5EF4-FFF2-40B4-BE49-F238E27FC236}">
                  <a16:creationId xmlns:a16="http://schemas.microsoft.com/office/drawing/2014/main" id="{CA3B4478-4A61-7A70-A2D2-6347D50476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1" name="Connecteur droit 3680">
              <a:extLst>
                <a:ext uri="{FF2B5EF4-FFF2-40B4-BE49-F238E27FC236}">
                  <a16:creationId xmlns:a16="http://schemas.microsoft.com/office/drawing/2014/main" id="{E0A110CE-08E5-BE0A-DF46-B96EACEF42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2" name="Connecteur droit 3681">
              <a:extLst>
                <a:ext uri="{FF2B5EF4-FFF2-40B4-BE49-F238E27FC236}">
                  <a16:creationId xmlns:a16="http://schemas.microsoft.com/office/drawing/2014/main" id="{3048F0D7-A43B-1F8E-5BB0-2B7FE2226A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3" name="Connecteur droit 3682">
              <a:extLst>
                <a:ext uri="{FF2B5EF4-FFF2-40B4-BE49-F238E27FC236}">
                  <a16:creationId xmlns:a16="http://schemas.microsoft.com/office/drawing/2014/main" id="{B6F18241-D137-23BD-8AAB-35BCAF2BE7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4" name="Connecteur droit 3683">
              <a:extLst>
                <a:ext uri="{FF2B5EF4-FFF2-40B4-BE49-F238E27FC236}">
                  <a16:creationId xmlns:a16="http://schemas.microsoft.com/office/drawing/2014/main" id="{217EF470-C3C4-BF14-248D-326B4F630F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85" name="Groupe 3684">
            <a:extLst>
              <a:ext uri="{FF2B5EF4-FFF2-40B4-BE49-F238E27FC236}">
                <a16:creationId xmlns:a16="http://schemas.microsoft.com/office/drawing/2014/main" id="{F3AFD4E3-34A2-1A29-55B7-EFF40D54E1E7}"/>
              </a:ext>
            </a:extLst>
          </p:cNvPr>
          <p:cNvGrpSpPr/>
          <p:nvPr/>
        </p:nvGrpSpPr>
        <p:grpSpPr>
          <a:xfrm rot="9402407">
            <a:off x="5176219" y="5048448"/>
            <a:ext cx="2262175" cy="887050"/>
            <a:chOff x="592139" y="1136649"/>
            <a:chExt cx="2262175" cy="887050"/>
          </a:xfrm>
        </p:grpSpPr>
        <p:sp>
          <p:nvSpPr>
            <p:cNvPr id="3686" name="Rectangle 3685">
              <a:extLst>
                <a:ext uri="{FF2B5EF4-FFF2-40B4-BE49-F238E27FC236}">
                  <a16:creationId xmlns:a16="http://schemas.microsoft.com/office/drawing/2014/main" id="{9F9E8612-908E-0F7C-E997-D721CFF3BB2A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87" name="Connecteur droit 3686">
              <a:extLst>
                <a:ext uri="{FF2B5EF4-FFF2-40B4-BE49-F238E27FC236}">
                  <a16:creationId xmlns:a16="http://schemas.microsoft.com/office/drawing/2014/main" id="{47A449C1-2CD6-F135-4915-96D1965180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8" name="Connecteur droit 3687">
              <a:extLst>
                <a:ext uri="{FF2B5EF4-FFF2-40B4-BE49-F238E27FC236}">
                  <a16:creationId xmlns:a16="http://schemas.microsoft.com/office/drawing/2014/main" id="{24D6FEC7-09CF-A267-65C8-287D057A32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9" name="Connecteur droit 3688">
              <a:extLst>
                <a:ext uri="{FF2B5EF4-FFF2-40B4-BE49-F238E27FC236}">
                  <a16:creationId xmlns:a16="http://schemas.microsoft.com/office/drawing/2014/main" id="{208BE255-3C91-2BED-35B3-06134CC9F7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0" name="Connecteur droit 3689">
              <a:extLst>
                <a:ext uri="{FF2B5EF4-FFF2-40B4-BE49-F238E27FC236}">
                  <a16:creationId xmlns:a16="http://schemas.microsoft.com/office/drawing/2014/main" id="{F4CE5D87-3FA5-92C0-4F7A-4F62694121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1" name="Connecteur droit 3690">
              <a:extLst>
                <a:ext uri="{FF2B5EF4-FFF2-40B4-BE49-F238E27FC236}">
                  <a16:creationId xmlns:a16="http://schemas.microsoft.com/office/drawing/2014/main" id="{9EA0B87B-7E69-2A48-211A-EAA71CED8F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2" name="Connecteur droit 3691">
              <a:extLst>
                <a:ext uri="{FF2B5EF4-FFF2-40B4-BE49-F238E27FC236}">
                  <a16:creationId xmlns:a16="http://schemas.microsoft.com/office/drawing/2014/main" id="{EFF40AAF-7A11-D54A-6394-30A29E1B23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3" name="Connecteur droit 3692">
              <a:extLst>
                <a:ext uri="{FF2B5EF4-FFF2-40B4-BE49-F238E27FC236}">
                  <a16:creationId xmlns:a16="http://schemas.microsoft.com/office/drawing/2014/main" id="{9D55A8D6-952C-CAF8-FA3D-A9462706A8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4" name="Connecteur droit 3693">
              <a:extLst>
                <a:ext uri="{FF2B5EF4-FFF2-40B4-BE49-F238E27FC236}">
                  <a16:creationId xmlns:a16="http://schemas.microsoft.com/office/drawing/2014/main" id="{88666F7C-96B4-15BF-6B3F-8FF8358242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5" name="Connecteur droit 3694">
              <a:extLst>
                <a:ext uri="{FF2B5EF4-FFF2-40B4-BE49-F238E27FC236}">
                  <a16:creationId xmlns:a16="http://schemas.microsoft.com/office/drawing/2014/main" id="{2CBB6A6D-02A2-F47A-AB79-DF759B3672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6" name="Connecteur droit 3695">
              <a:extLst>
                <a:ext uri="{FF2B5EF4-FFF2-40B4-BE49-F238E27FC236}">
                  <a16:creationId xmlns:a16="http://schemas.microsoft.com/office/drawing/2014/main" id="{15F0B938-35F5-4CE5-B9F0-EEAFA70ED5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7" name="Connecteur droit 3696">
              <a:extLst>
                <a:ext uri="{FF2B5EF4-FFF2-40B4-BE49-F238E27FC236}">
                  <a16:creationId xmlns:a16="http://schemas.microsoft.com/office/drawing/2014/main" id="{103A6A13-3570-F612-43B1-B654A498B1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8" name="Connecteur droit 3697">
              <a:extLst>
                <a:ext uri="{FF2B5EF4-FFF2-40B4-BE49-F238E27FC236}">
                  <a16:creationId xmlns:a16="http://schemas.microsoft.com/office/drawing/2014/main" id="{819D0671-D1C0-8F5A-0BF4-D3C93D8449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9" name="Connecteur droit 3698">
              <a:extLst>
                <a:ext uri="{FF2B5EF4-FFF2-40B4-BE49-F238E27FC236}">
                  <a16:creationId xmlns:a16="http://schemas.microsoft.com/office/drawing/2014/main" id="{1A159FD5-8E6B-0739-C950-EB1C28EA86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0" name="Connecteur droit 3699">
              <a:extLst>
                <a:ext uri="{FF2B5EF4-FFF2-40B4-BE49-F238E27FC236}">
                  <a16:creationId xmlns:a16="http://schemas.microsoft.com/office/drawing/2014/main" id="{2C9DA758-D3F9-2D4A-6F75-2352632C7C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1" name="Connecteur droit 3700">
              <a:extLst>
                <a:ext uri="{FF2B5EF4-FFF2-40B4-BE49-F238E27FC236}">
                  <a16:creationId xmlns:a16="http://schemas.microsoft.com/office/drawing/2014/main" id="{583787BC-8627-11B8-5EE6-7D504CF2FD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2" name="Connecteur droit 3701">
              <a:extLst>
                <a:ext uri="{FF2B5EF4-FFF2-40B4-BE49-F238E27FC236}">
                  <a16:creationId xmlns:a16="http://schemas.microsoft.com/office/drawing/2014/main" id="{9799E0E4-ED3A-957E-37E5-A2C5F29567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3" name="Connecteur droit 3702">
              <a:extLst>
                <a:ext uri="{FF2B5EF4-FFF2-40B4-BE49-F238E27FC236}">
                  <a16:creationId xmlns:a16="http://schemas.microsoft.com/office/drawing/2014/main" id="{A37DCF09-4645-FDA1-306C-28A75FF267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4" name="Connecteur droit 3703">
              <a:extLst>
                <a:ext uri="{FF2B5EF4-FFF2-40B4-BE49-F238E27FC236}">
                  <a16:creationId xmlns:a16="http://schemas.microsoft.com/office/drawing/2014/main" id="{2F5FEFF8-9EF5-B2C7-576F-CA04F9A2EE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5" name="Connecteur droit 3704">
              <a:extLst>
                <a:ext uri="{FF2B5EF4-FFF2-40B4-BE49-F238E27FC236}">
                  <a16:creationId xmlns:a16="http://schemas.microsoft.com/office/drawing/2014/main" id="{98B8D374-BDD5-C89F-B325-BB46AB4915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6" name="Connecteur droit 3705">
              <a:extLst>
                <a:ext uri="{FF2B5EF4-FFF2-40B4-BE49-F238E27FC236}">
                  <a16:creationId xmlns:a16="http://schemas.microsoft.com/office/drawing/2014/main" id="{1B8B9757-AE41-C9AA-95AD-AAB428AB38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7" name="Connecteur droit 3706">
              <a:extLst>
                <a:ext uri="{FF2B5EF4-FFF2-40B4-BE49-F238E27FC236}">
                  <a16:creationId xmlns:a16="http://schemas.microsoft.com/office/drawing/2014/main" id="{0859B400-24BF-4E7D-32A8-F5A1FED2D6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8" name="Connecteur droit 3707">
              <a:extLst>
                <a:ext uri="{FF2B5EF4-FFF2-40B4-BE49-F238E27FC236}">
                  <a16:creationId xmlns:a16="http://schemas.microsoft.com/office/drawing/2014/main" id="{C3B29D28-5082-45F0-BACE-D060A11DEA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9" name="Connecteur droit 3708">
              <a:extLst>
                <a:ext uri="{FF2B5EF4-FFF2-40B4-BE49-F238E27FC236}">
                  <a16:creationId xmlns:a16="http://schemas.microsoft.com/office/drawing/2014/main" id="{6619EE1F-7387-A0F4-6B75-E5E5499836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0" name="Connecteur droit 3709">
              <a:extLst>
                <a:ext uri="{FF2B5EF4-FFF2-40B4-BE49-F238E27FC236}">
                  <a16:creationId xmlns:a16="http://schemas.microsoft.com/office/drawing/2014/main" id="{F1F045AE-5210-2BBF-65D7-0839522175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1" name="Connecteur droit 3710">
              <a:extLst>
                <a:ext uri="{FF2B5EF4-FFF2-40B4-BE49-F238E27FC236}">
                  <a16:creationId xmlns:a16="http://schemas.microsoft.com/office/drawing/2014/main" id="{C97F701D-E464-BB16-D10A-F428AEE908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2" name="Connecteur droit 3711">
              <a:extLst>
                <a:ext uri="{FF2B5EF4-FFF2-40B4-BE49-F238E27FC236}">
                  <a16:creationId xmlns:a16="http://schemas.microsoft.com/office/drawing/2014/main" id="{38CC0455-EF7F-E233-1E51-F50D55EAB3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3" name="Connecteur droit 3712">
              <a:extLst>
                <a:ext uri="{FF2B5EF4-FFF2-40B4-BE49-F238E27FC236}">
                  <a16:creationId xmlns:a16="http://schemas.microsoft.com/office/drawing/2014/main" id="{D08E4344-D8A4-8D70-4A6D-2275DF3194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4" name="Connecteur droit 3713">
              <a:extLst>
                <a:ext uri="{FF2B5EF4-FFF2-40B4-BE49-F238E27FC236}">
                  <a16:creationId xmlns:a16="http://schemas.microsoft.com/office/drawing/2014/main" id="{C1442B4F-F55F-96AC-A9B3-4E24779CF9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5" name="Connecteur droit 3714">
              <a:extLst>
                <a:ext uri="{FF2B5EF4-FFF2-40B4-BE49-F238E27FC236}">
                  <a16:creationId xmlns:a16="http://schemas.microsoft.com/office/drawing/2014/main" id="{A15189AC-DBE7-2C1F-E847-3929E30D9E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6" name="Connecteur droit 3715">
              <a:extLst>
                <a:ext uri="{FF2B5EF4-FFF2-40B4-BE49-F238E27FC236}">
                  <a16:creationId xmlns:a16="http://schemas.microsoft.com/office/drawing/2014/main" id="{59A4E2F4-DCBB-2127-95F4-120CEE4204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7" name="Connecteur droit 3716">
              <a:extLst>
                <a:ext uri="{FF2B5EF4-FFF2-40B4-BE49-F238E27FC236}">
                  <a16:creationId xmlns:a16="http://schemas.microsoft.com/office/drawing/2014/main" id="{8A876FA1-79DD-819A-8A4B-9C264C2DA9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8" name="Connecteur droit 3717">
              <a:extLst>
                <a:ext uri="{FF2B5EF4-FFF2-40B4-BE49-F238E27FC236}">
                  <a16:creationId xmlns:a16="http://schemas.microsoft.com/office/drawing/2014/main" id="{D3C1A106-9F5D-D966-49DD-0539C2713D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9" name="Connecteur droit 3718">
              <a:extLst>
                <a:ext uri="{FF2B5EF4-FFF2-40B4-BE49-F238E27FC236}">
                  <a16:creationId xmlns:a16="http://schemas.microsoft.com/office/drawing/2014/main" id="{509BBBE0-BE63-06EA-BD3A-572270AB4F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0" name="Connecteur droit 3719">
              <a:extLst>
                <a:ext uri="{FF2B5EF4-FFF2-40B4-BE49-F238E27FC236}">
                  <a16:creationId xmlns:a16="http://schemas.microsoft.com/office/drawing/2014/main" id="{A36D457F-B03B-E56D-2CBC-EC9FF38D1B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1" name="Connecteur droit 3720">
              <a:extLst>
                <a:ext uri="{FF2B5EF4-FFF2-40B4-BE49-F238E27FC236}">
                  <a16:creationId xmlns:a16="http://schemas.microsoft.com/office/drawing/2014/main" id="{50EF365E-2E78-60AB-93DA-1F40795321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2" name="Connecteur droit 3721">
              <a:extLst>
                <a:ext uri="{FF2B5EF4-FFF2-40B4-BE49-F238E27FC236}">
                  <a16:creationId xmlns:a16="http://schemas.microsoft.com/office/drawing/2014/main" id="{B0EC1202-5520-A7A7-7E52-71D423D614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3" name="Connecteur droit 3722">
              <a:extLst>
                <a:ext uri="{FF2B5EF4-FFF2-40B4-BE49-F238E27FC236}">
                  <a16:creationId xmlns:a16="http://schemas.microsoft.com/office/drawing/2014/main" id="{DA8E699A-BDBF-BD52-1520-F4DB74E656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4" name="Connecteur droit 3723">
              <a:extLst>
                <a:ext uri="{FF2B5EF4-FFF2-40B4-BE49-F238E27FC236}">
                  <a16:creationId xmlns:a16="http://schemas.microsoft.com/office/drawing/2014/main" id="{F11AE0D0-6A38-6AE4-0308-F718047F6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5" name="Connecteur droit 3724">
              <a:extLst>
                <a:ext uri="{FF2B5EF4-FFF2-40B4-BE49-F238E27FC236}">
                  <a16:creationId xmlns:a16="http://schemas.microsoft.com/office/drawing/2014/main" id="{3CE8A4FE-3863-883B-67FE-EA11ABD729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6" name="Connecteur droit 3725">
              <a:extLst>
                <a:ext uri="{FF2B5EF4-FFF2-40B4-BE49-F238E27FC236}">
                  <a16:creationId xmlns:a16="http://schemas.microsoft.com/office/drawing/2014/main" id="{F35ACCB6-5706-FF70-0642-348A853612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7" name="Connecteur droit 3726">
              <a:extLst>
                <a:ext uri="{FF2B5EF4-FFF2-40B4-BE49-F238E27FC236}">
                  <a16:creationId xmlns:a16="http://schemas.microsoft.com/office/drawing/2014/main" id="{EC7D7F0B-9256-9CAA-DB89-AD82FDFA1F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28" name="Groupe 3727">
            <a:extLst>
              <a:ext uri="{FF2B5EF4-FFF2-40B4-BE49-F238E27FC236}">
                <a16:creationId xmlns:a16="http://schemas.microsoft.com/office/drawing/2014/main" id="{F97A62D9-914D-0FBE-D929-3D677F0BA26E}"/>
              </a:ext>
            </a:extLst>
          </p:cNvPr>
          <p:cNvGrpSpPr/>
          <p:nvPr/>
        </p:nvGrpSpPr>
        <p:grpSpPr>
          <a:xfrm rot="10800000">
            <a:off x="3743464" y="5339712"/>
            <a:ext cx="2262175" cy="887050"/>
            <a:chOff x="592139" y="1136649"/>
            <a:chExt cx="2262175" cy="887050"/>
          </a:xfrm>
        </p:grpSpPr>
        <p:sp>
          <p:nvSpPr>
            <p:cNvPr id="3729" name="Rectangle 3728">
              <a:extLst>
                <a:ext uri="{FF2B5EF4-FFF2-40B4-BE49-F238E27FC236}">
                  <a16:creationId xmlns:a16="http://schemas.microsoft.com/office/drawing/2014/main" id="{5B3FAC9F-37AA-0F74-4FED-D41BB85FED25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30" name="Connecteur droit 3729">
              <a:extLst>
                <a:ext uri="{FF2B5EF4-FFF2-40B4-BE49-F238E27FC236}">
                  <a16:creationId xmlns:a16="http://schemas.microsoft.com/office/drawing/2014/main" id="{000D32F5-B37F-2041-2F4A-55E5F9F0DC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1" name="Connecteur droit 3730">
              <a:extLst>
                <a:ext uri="{FF2B5EF4-FFF2-40B4-BE49-F238E27FC236}">
                  <a16:creationId xmlns:a16="http://schemas.microsoft.com/office/drawing/2014/main" id="{E17C6B24-7AD4-2CFE-F257-2226689A5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2" name="Connecteur droit 3731">
              <a:extLst>
                <a:ext uri="{FF2B5EF4-FFF2-40B4-BE49-F238E27FC236}">
                  <a16:creationId xmlns:a16="http://schemas.microsoft.com/office/drawing/2014/main" id="{FF0B770D-25E4-572B-0200-972F8C4628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3" name="Connecteur droit 3732">
              <a:extLst>
                <a:ext uri="{FF2B5EF4-FFF2-40B4-BE49-F238E27FC236}">
                  <a16:creationId xmlns:a16="http://schemas.microsoft.com/office/drawing/2014/main" id="{44E83EF1-8B1D-FD63-1BD0-F02357CCB0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4" name="Connecteur droit 3733">
              <a:extLst>
                <a:ext uri="{FF2B5EF4-FFF2-40B4-BE49-F238E27FC236}">
                  <a16:creationId xmlns:a16="http://schemas.microsoft.com/office/drawing/2014/main" id="{614CB355-D249-C6B4-3922-D7515263C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5" name="Connecteur droit 3734">
              <a:extLst>
                <a:ext uri="{FF2B5EF4-FFF2-40B4-BE49-F238E27FC236}">
                  <a16:creationId xmlns:a16="http://schemas.microsoft.com/office/drawing/2014/main" id="{B8935756-066F-9A93-8326-E702F9BE83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6" name="Connecteur droit 3735">
              <a:extLst>
                <a:ext uri="{FF2B5EF4-FFF2-40B4-BE49-F238E27FC236}">
                  <a16:creationId xmlns:a16="http://schemas.microsoft.com/office/drawing/2014/main" id="{ECB91728-FB7D-7395-D958-3862379740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7" name="Connecteur droit 3736">
              <a:extLst>
                <a:ext uri="{FF2B5EF4-FFF2-40B4-BE49-F238E27FC236}">
                  <a16:creationId xmlns:a16="http://schemas.microsoft.com/office/drawing/2014/main" id="{F9856F8F-3A6E-679E-69B8-20B06A7C99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8" name="Connecteur droit 3737">
              <a:extLst>
                <a:ext uri="{FF2B5EF4-FFF2-40B4-BE49-F238E27FC236}">
                  <a16:creationId xmlns:a16="http://schemas.microsoft.com/office/drawing/2014/main" id="{7F932CB8-8730-7FDC-9314-E9D15F1C66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9" name="Connecteur droit 3738">
              <a:extLst>
                <a:ext uri="{FF2B5EF4-FFF2-40B4-BE49-F238E27FC236}">
                  <a16:creationId xmlns:a16="http://schemas.microsoft.com/office/drawing/2014/main" id="{DCB854D2-F87C-5D2D-51EE-7FFD2EB601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0" name="Connecteur droit 3739">
              <a:extLst>
                <a:ext uri="{FF2B5EF4-FFF2-40B4-BE49-F238E27FC236}">
                  <a16:creationId xmlns:a16="http://schemas.microsoft.com/office/drawing/2014/main" id="{AECB9BE6-4BCD-001E-D62A-6475FBCC26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1" name="Connecteur droit 3740">
              <a:extLst>
                <a:ext uri="{FF2B5EF4-FFF2-40B4-BE49-F238E27FC236}">
                  <a16:creationId xmlns:a16="http://schemas.microsoft.com/office/drawing/2014/main" id="{92514FD9-46D5-CAA3-7FB7-EC4DC57C8F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2" name="Connecteur droit 3741">
              <a:extLst>
                <a:ext uri="{FF2B5EF4-FFF2-40B4-BE49-F238E27FC236}">
                  <a16:creationId xmlns:a16="http://schemas.microsoft.com/office/drawing/2014/main" id="{3EB49B40-91E5-9413-9C08-0EF37E1C94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3" name="Connecteur droit 3742">
              <a:extLst>
                <a:ext uri="{FF2B5EF4-FFF2-40B4-BE49-F238E27FC236}">
                  <a16:creationId xmlns:a16="http://schemas.microsoft.com/office/drawing/2014/main" id="{CF7A7819-E9F8-3280-6652-81E1282BF2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4" name="Connecteur droit 3743">
              <a:extLst>
                <a:ext uri="{FF2B5EF4-FFF2-40B4-BE49-F238E27FC236}">
                  <a16:creationId xmlns:a16="http://schemas.microsoft.com/office/drawing/2014/main" id="{EE6C8020-962F-E1AA-C729-8D1E6908DE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5" name="Connecteur droit 3744">
              <a:extLst>
                <a:ext uri="{FF2B5EF4-FFF2-40B4-BE49-F238E27FC236}">
                  <a16:creationId xmlns:a16="http://schemas.microsoft.com/office/drawing/2014/main" id="{4273F470-34CB-EB46-C06A-8BDA4D5167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6" name="Connecteur droit 3745">
              <a:extLst>
                <a:ext uri="{FF2B5EF4-FFF2-40B4-BE49-F238E27FC236}">
                  <a16:creationId xmlns:a16="http://schemas.microsoft.com/office/drawing/2014/main" id="{D7D0C4B9-B4A0-E26C-8204-FB9539C1A1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7" name="Connecteur droit 3746">
              <a:extLst>
                <a:ext uri="{FF2B5EF4-FFF2-40B4-BE49-F238E27FC236}">
                  <a16:creationId xmlns:a16="http://schemas.microsoft.com/office/drawing/2014/main" id="{42EF53C5-14CA-1FDF-8439-603A76152C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8" name="Connecteur droit 3747">
              <a:extLst>
                <a:ext uri="{FF2B5EF4-FFF2-40B4-BE49-F238E27FC236}">
                  <a16:creationId xmlns:a16="http://schemas.microsoft.com/office/drawing/2014/main" id="{FBFAF188-34F6-5006-406C-EC782168EF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9" name="Connecteur droit 3748">
              <a:extLst>
                <a:ext uri="{FF2B5EF4-FFF2-40B4-BE49-F238E27FC236}">
                  <a16:creationId xmlns:a16="http://schemas.microsoft.com/office/drawing/2014/main" id="{9652E63B-A3B8-AA6C-42AB-232357419B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0" name="Connecteur droit 3749">
              <a:extLst>
                <a:ext uri="{FF2B5EF4-FFF2-40B4-BE49-F238E27FC236}">
                  <a16:creationId xmlns:a16="http://schemas.microsoft.com/office/drawing/2014/main" id="{BD2DB500-2566-CD5E-87EC-C3ED4B064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1" name="Connecteur droit 3750">
              <a:extLst>
                <a:ext uri="{FF2B5EF4-FFF2-40B4-BE49-F238E27FC236}">
                  <a16:creationId xmlns:a16="http://schemas.microsoft.com/office/drawing/2014/main" id="{2E65822B-99E6-5D15-EC1F-CA184EFE0C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2" name="Connecteur droit 3751">
              <a:extLst>
                <a:ext uri="{FF2B5EF4-FFF2-40B4-BE49-F238E27FC236}">
                  <a16:creationId xmlns:a16="http://schemas.microsoft.com/office/drawing/2014/main" id="{7041F1EA-422B-F924-7E7A-FC89C81551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3" name="Connecteur droit 3752">
              <a:extLst>
                <a:ext uri="{FF2B5EF4-FFF2-40B4-BE49-F238E27FC236}">
                  <a16:creationId xmlns:a16="http://schemas.microsoft.com/office/drawing/2014/main" id="{18C113E4-8358-4270-87A3-FA9AD76CF3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4" name="Connecteur droit 3753">
              <a:extLst>
                <a:ext uri="{FF2B5EF4-FFF2-40B4-BE49-F238E27FC236}">
                  <a16:creationId xmlns:a16="http://schemas.microsoft.com/office/drawing/2014/main" id="{FABC167B-DCFE-583D-4ADA-C562FE5CD6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5" name="Connecteur droit 3754">
              <a:extLst>
                <a:ext uri="{FF2B5EF4-FFF2-40B4-BE49-F238E27FC236}">
                  <a16:creationId xmlns:a16="http://schemas.microsoft.com/office/drawing/2014/main" id="{0FF8EC6B-9293-1B26-6CE4-DD322F86F9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6" name="Connecteur droit 3755">
              <a:extLst>
                <a:ext uri="{FF2B5EF4-FFF2-40B4-BE49-F238E27FC236}">
                  <a16:creationId xmlns:a16="http://schemas.microsoft.com/office/drawing/2014/main" id="{86022D72-811F-5FE0-EC95-57CBA8FAAF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7" name="Connecteur droit 3756">
              <a:extLst>
                <a:ext uri="{FF2B5EF4-FFF2-40B4-BE49-F238E27FC236}">
                  <a16:creationId xmlns:a16="http://schemas.microsoft.com/office/drawing/2014/main" id="{5B5D994B-39A9-391B-A3CB-7BFE903DDA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8" name="Connecteur droit 3757">
              <a:extLst>
                <a:ext uri="{FF2B5EF4-FFF2-40B4-BE49-F238E27FC236}">
                  <a16:creationId xmlns:a16="http://schemas.microsoft.com/office/drawing/2014/main" id="{E4DDF446-58FC-F02F-E237-50EDD23410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9" name="Connecteur droit 3758">
              <a:extLst>
                <a:ext uri="{FF2B5EF4-FFF2-40B4-BE49-F238E27FC236}">
                  <a16:creationId xmlns:a16="http://schemas.microsoft.com/office/drawing/2014/main" id="{A8F0B177-6986-3BD0-063C-789E06FA90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0" name="Connecteur droit 3759">
              <a:extLst>
                <a:ext uri="{FF2B5EF4-FFF2-40B4-BE49-F238E27FC236}">
                  <a16:creationId xmlns:a16="http://schemas.microsoft.com/office/drawing/2014/main" id="{B3A2FA84-7138-B025-F54C-C10D20AEF0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1" name="Connecteur droit 3760">
              <a:extLst>
                <a:ext uri="{FF2B5EF4-FFF2-40B4-BE49-F238E27FC236}">
                  <a16:creationId xmlns:a16="http://schemas.microsoft.com/office/drawing/2014/main" id="{4DC977C7-B02A-AA19-DBE7-5AC0B166A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2" name="Connecteur droit 3761">
              <a:extLst>
                <a:ext uri="{FF2B5EF4-FFF2-40B4-BE49-F238E27FC236}">
                  <a16:creationId xmlns:a16="http://schemas.microsoft.com/office/drawing/2014/main" id="{9B4D31A8-91B3-E3C3-9069-888AE27CBA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3" name="Connecteur droit 3762">
              <a:extLst>
                <a:ext uri="{FF2B5EF4-FFF2-40B4-BE49-F238E27FC236}">
                  <a16:creationId xmlns:a16="http://schemas.microsoft.com/office/drawing/2014/main" id="{D45B559C-2F2E-46F2-C1AD-8F1EA72599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4" name="Connecteur droit 3763">
              <a:extLst>
                <a:ext uri="{FF2B5EF4-FFF2-40B4-BE49-F238E27FC236}">
                  <a16:creationId xmlns:a16="http://schemas.microsoft.com/office/drawing/2014/main" id="{ABE6D09D-C293-7319-2DA8-FA6BB5C2F7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5" name="Connecteur droit 3764">
              <a:extLst>
                <a:ext uri="{FF2B5EF4-FFF2-40B4-BE49-F238E27FC236}">
                  <a16:creationId xmlns:a16="http://schemas.microsoft.com/office/drawing/2014/main" id="{6F97E318-40E7-336E-824C-3DA63FEBCD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6" name="Connecteur droit 3765">
              <a:extLst>
                <a:ext uri="{FF2B5EF4-FFF2-40B4-BE49-F238E27FC236}">
                  <a16:creationId xmlns:a16="http://schemas.microsoft.com/office/drawing/2014/main" id="{D6A6972E-2650-16DB-D6B5-A926260023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7" name="Connecteur droit 3766">
              <a:extLst>
                <a:ext uri="{FF2B5EF4-FFF2-40B4-BE49-F238E27FC236}">
                  <a16:creationId xmlns:a16="http://schemas.microsoft.com/office/drawing/2014/main" id="{1DFAFF77-5BFC-F8A1-29A4-C0E2F01EF9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8" name="Connecteur droit 3767">
              <a:extLst>
                <a:ext uri="{FF2B5EF4-FFF2-40B4-BE49-F238E27FC236}">
                  <a16:creationId xmlns:a16="http://schemas.microsoft.com/office/drawing/2014/main" id="{8D5FE62A-87B9-2AAF-37C4-92EED770A1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9" name="Connecteur droit 3768">
              <a:extLst>
                <a:ext uri="{FF2B5EF4-FFF2-40B4-BE49-F238E27FC236}">
                  <a16:creationId xmlns:a16="http://schemas.microsoft.com/office/drawing/2014/main" id="{C79BB3ED-39F1-FA83-DAB4-E8635CC05A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0" name="Connecteur droit 3769">
              <a:extLst>
                <a:ext uri="{FF2B5EF4-FFF2-40B4-BE49-F238E27FC236}">
                  <a16:creationId xmlns:a16="http://schemas.microsoft.com/office/drawing/2014/main" id="{94EFE157-0E66-FD9F-8F45-4BAC039B94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1" name="Groupe 3770">
            <a:extLst>
              <a:ext uri="{FF2B5EF4-FFF2-40B4-BE49-F238E27FC236}">
                <a16:creationId xmlns:a16="http://schemas.microsoft.com/office/drawing/2014/main" id="{5E83E18F-8BB3-4A75-128E-561D8273D4C6}"/>
              </a:ext>
            </a:extLst>
          </p:cNvPr>
          <p:cNvGrpSpPr/>
          <p:nvPr/>
        </p:nvGrpSpPr>
        <p:grpSpPr>
          <a:xfrm rot="12684004">
            <a:off x="1986236" y="4905788"/>
            <a:ext cx="2262175" cy="887050"/>
            <a:chOff x="592139" y="1136649"/>
            <a:chExt cx="2262175" cy="887050"/>
          </a:xfrm>
        </p:grpSpPr>
        <p:sp>
          <p:nvSpPr>
            <p:cNvPr id="3772" name="Rectangle 3771">
              <a:extLst>
                <a:ext uri="{FF2B5EF4-FFF2-40B4-BE49-F238E27FC236}">
                  <a16:creationId xmlns:a16="http://schemas.microsoft.com/office/drawing/2014/main" id="{52E5966A-0D56-502B-F9E7-EE190D2970AE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3" name="Connecteur droit 3772">
              <a:extLst>
                <a:ext uri="{FF2B5EF4-FFF2-40B4-BE49-F238E27FC236}">
                  <a16:creationId xmlns:a16="http://schemas.microsoft.com/office/drawing/2014/main" id="{D15CF709-BEB7-165E-ED9F-8039F8BF92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4" name="Connecteur droit 3773">
              <a:extLst>
                <a:ext uri="{FF2B5EF4-FFF2-40B4-BE49-F238E27FC236}">
                  <a16:creationId xmlns:a16="http://schemas.microsoft.com/office/drawing/2014/main" id="{9A27FEE2-4E93-DBF0-B36A-7509A8D7C3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5" name="Connecteur droit 3774">
              <a:extLst>
                <a:ext uri="{FF2B5EF4-FFF2-40B4-BE49-F238E27FC236}">
                  <a16:creationId xmlns:a16="http://schemas.microsoft.com/office/drawing/2014/main" id="{2781EEE2-34CE-9116-8D12-DE12B37E91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6" name="Connecteur droit 3775">
              <a:extLst>
                <a:ext uri="{FF2B5EF4-FFF2-40B4-BE49-F238E27FC236}">
                  <a16:creationId xmlns:a16="http://schemas.microsoft.com/office/drawing/2014/main" id="{ECEA1195-8613-CBAD-E335-784DB81D92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7" name="Connecteur droit 3776">
              <a:extLst>
                <a:ext uri="{FF2B5EF4-FFF2-40B4-BE49-F238E27FC236}">
                  <a16:creationId xmlns:a16="http://schemas.microsoft.com/office/drawing/2014/main" id="{BB7A5511-6DB1-0AB9-918A-34A1B0E7C9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8" name="Connecteur droit 3777">
              <a:extLst>
                <a:ext uri="{FF2B5EF4-FFF2-40B4-BE49-F238E27FC236}">
                  <a16:creationId xmlns:a16="http://schemas.microsoft.com/office/drawing/2014/main" id="{98DF5333-EA1D-9077-8181-C7BEC8F61D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9" name="Connecteur droit 3778">
              <a:extLst>
                <a:ext uri="{FF2B5EF4-FFF2-40B4-BE49-F238E27FC236}">
                  <a16:creationId xmlns:a16="http://schemas.microsoft.com/office/drawing/2014/main" id="{9EB1436B-2C74-5FB0-D908-C987D1B466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0" name="Connecteur droit 3779">
              <a:extLst>
                <a:ext uri="{FF2B5EF4-FFF2-40B4-BE49-F238E27FC236}">
                  <a16:creationId xmlns:a16="http://schemas.microsoft.com/office/drawing/2014/main" id="{F990BADD-8B43-22C5-754A-58E76EBCAD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1" name="Connecteur droit 3780">
              <a:extLst>
                <a:ext uri="{FF2B5EF4-FFF2-40B4-BE49-F238E27FC236}">
                  <a16:creationId xmlns:a16="http://schemas.microsoft.com/office/drawing/2014/main" id="{07F45D2D-754F-693B-0737-DD56B1816D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2" name="Connecteur droit 3781">
              <a:extLst>
                <a:ext uri="{FF2B5EF4-FFF2-40B4-BE49-F238E27FC236}">
                  <a16:creationId xmlns:a16="http://schemas.microsoft.com/office/drawing/2014/main" id="{3DCBE1D0-A5B7-F482-D6AA-61B75830CF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3" name="Connecteur droit 3782">
              <a:extLst>
                <a:ext uri="{FF2B5EF4-FFF2-40B4-BE49-F238E27FC236}">
                  <a16:creationId xmlns:a16="http://schemas.microsoft.com/office/drawing/2014/main" id="{0CA5D271-5048-95DE-2F1E-3BC2AF1BC8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4" name="Connecteur droit 3783">
              <a:extLst>
                <a:ext uri="{FF2B5EF4-FFF2-40B4-BE49-F238E27FC236}">
                  <a16:creationId xmlns:a16="http://schemas.microsoft.com/office/drawing/2014/main" id="{323B396F-9221-3753-AFA9-5B44AD5C04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5" name="Connecteur droit 3784">
              <a:extLst>
                <a:ext uri="{FF2B5EF4-FFF2-40B4-BE49-F238E27FC236}">
                  <a16:creationId xmlns:a16="http://schemas.microsoft.com/office/drawing/2014/main" id="{A8EB3CB6-B8D6-633A-1B00-2DD491B5A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6" name="Connecteur droit 3785">
              <a:extLst>
                <a:ext uri="{FF2B5EF4-FFF2-40B4-BE49-F238E27FC236}">
                  <a16:creationId xmlns:a16="http://schemas.microsoft.com/office/drawing/2014/main" id="{F1CC2DA0-45DE-0012-628B-831ED48D5F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7" name="Connecteur droit 3786">
              <a:extLst>
                <a:ext uri="{FF2B5EF4-FFF2-40B4-BE49-F238E27FC236}">
                  <a16:creationId xmlns:a16="http://schemas.microsoft.com/office/drawing/2014/main" id="{2BF10C5F-DC1F-888C-9529-E847068A97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8" name="Connecteur droit 3787">
              <a:extLst>
                <a:ext uri="{FF2B5EF4-FFF2-40B4-BE49-F238E27FC236}">
                  <a16:creationId xmlns:a16="http://schemas.microsoft.com/office/drawing/2014/main" id="{8B402320-5246-C427-3E6A-5E29F7B79E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9" name="Connecteur droit 3788">
              <a:extLst>
                <a:ext uri="{FF2B5EF4-FFF2-40B4-BE49-F238E27FC236}">
                  <a16:creationId xmlns:a16="http://schemas.microsoft.com/office/drawing/2014/main" id="{9AD6A638-B9CB-6E6D-FDDF-67B948A954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0" name="Connecteur droit 3789">
              <a:extLst>
                <a:ext uri="{FF2B5EF4-FFF2-40B4-BE49-F238E27FC236}">
                  <a16:creationId xmlns:a16="http://schemas.microsoft.com/office/drawing/2014/main" id="{A66991BC-C20D-4C8D-69C7-F8392E1C45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1" name="Connecteur droit 3790">
              <a:extLst>
                <a:ext uri="{FF2B5EF4-FFF2-40B4-BE49-F238E27FC236}">
                  <a16:creationId xmlns:a16="http://schemas.microsoft.com/office/drawing/2014/main" id="{A1054BB6-335F-A2D9-A060-6E710C30FE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2" name="Connecteur droit 3791">
              <a:extLst>
                <a:ext uri="{FF2B5EF4-FFF2-40B4-BE49-F238E27FC236}">
                  <a16:creationId xmlns:a16="http://schemas.microsoft.com/office/drawing/2014/main" id="{B91C0649-C8E6-A133-E997-F1C150E8B5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3" name="Connecteur droit 3792">
              <a:extLst>
                <a:ext uri="{FF2B5EF4-FFF2-40B4-BE49-F238E27FC236}">
                  <a16:creationId xmlns:a16="http://schemas.microsoft.com/office/drawing/2014/main" id="{3E8E0D6A-7D87-26A2-AB2D-220646DDC6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4" name="Connecteur droit 3793">
              <a:extLst>
                <a:ext uri="{FF2B5EF4-FFF2-40B4-BE49-F238E27FC236}">
                  <a16:creationId xmlns:a16="http://schemas.microsoft.com/office/drawing/2014/main" id="{DE9C6A60-B733-78D3-EC01-581918092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5" name="Connecteur droit 3794">
              <a:extLst>
                <a:ext uri="{FF2B5EF4-FFF2-40B4-BE49-F238E27FC236}">
                  <a16:creationId xmlns:a16="http://schemas.microsoft.com/office/drawing/2014/main" id="{F2440C20-99D8-9FE8-3851-4D09A32EAF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6" name="Connecteur droit 3795">
              <a:extLst>
                <a:ext uri="{FF2B5EF4-FFF2-40B4-BE49-F238E27FC236}">
                  <a16:creationId xmlns:a16="http://schemas.microsoft.com/office/drawing/2014/main" id="{4801E30B-DE54-C096-2DD1-6B158B3E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7" name="Connecteur droit 3796">
              <a:extLst>
                <a:ext uri="{FF2B5EF4-FFF2-40B4-BE49-F238E27FC236}">
                  <a16:creationId xmlns:a16="http://schemas.microsoft.com/office/drawing/2014/main" id="{82ABA3DB-1DE2-2F34-35D4-BE9383F50E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8" name="Connecteur droit 3797">
              <a:extLst>
                <a:ext uri="{FF2B5EF4-FFF2-40B4-BE49-F238E27FC236}">
                  <a16:creationId xmlns:a16="http://schemas.microsoft.com/office/drawing/2014/main" id="{C58F3383-07AB-273E-7B26-BD2C183C52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9" name="Connecteur droit 3798">
              <a:extLst>
                <a:ext uri="{FF2B5EF4-FFF2-40B4-BE49-F238E27FC236}">
                  <a16:creationId xmlns:a16="http://schemas.microsoft.com/office/drawing/2014/main" id="{D5B4F687-32CB-F674-381D-82268B8247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0" name="Connecteur droit 3799">
              <a:extLst>
                <a:ext uri="{FF2B5EF4-FFF2-40B4-BE49-F238E27FC236}">
                  <a16:creationId xmlns:a16="http://schemas.microsoft.com/office/drawing/2014/main" id="{535CACA6-C132-7A24-E90C-23D770C056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1" name="Connecteur droit 3800">
              <a:extLst>
                <a:ext uri="{FF2B5EF4-FFF2-40B4-BE49-F238E27FC236}">
                  <a16:creationId xmlns:a16="http://schemas.microsoft.com/office/drawing/2014/main" id="{857E5693-9E39-06F6-B0B8-7AABAF055F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2" name="Connecteur droit 3801">
              <a:extLst>
                <a:ext uri="{FF2B5EF4-FFF2-40B4-BE49-F238E27FC236}">
                  <a16:creationId xmlns:a16="http://schemas.microsoft.com/office/drawing/2014/main" id="{6F50DAAA-86B6-4FD2-52BB-023577FF17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3" name="Connecteur droit 3802">
              <a:extLst>
                <a:ext uri="{FF2B5EF4-FFF2-40B4-BE49-F238E27FC236}">
                  <a16:creationId xmlns:a16="http://schemas.microsoft.com/office/drawing/2014/main" id="{817F6C0E-271C-9B24-A45A-92C88C3161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4" name="Connecteur droit 3803">
              <a:extLst>
                <a:ext uri="{FF2B5EF4-FFF2-40B4-BE49-F238E27FC236}">
                  <a16:creationId xmlns:a16="http://schemas.microsoft.com/office/drawing/2014/main" id="{09D66A18-E3CA-FAED-2AFD-F41D4F4EED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5" name="Connecteur droit 3804">
              <a:extLst>
                <a:ext uri="{FF2B5EF4-FFF2-40B4-BE49-F238E27FC236}">
                  <a16:creationId xmlns:a16="http://schemas.microsoft.com/office/drawing/2014/main" id="{C3B6F7F9-9816-BCBB-6896-85F3DD6497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6" name="Connecteur droit 3805">
              <a:extLst>
                <a:ext uri="{FF2B5EF4-FFF2-40B4-BE49-F238E27FC236}">
                  <a16:creationId xmlns:a16="http://schemas.microsoft.com/office/drawing/2014/main" id="{973F7F8A-D352-9A91-423A-5DCCA893FF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7" name="Connecteur droit 3806">
              <a:extLst>
                <a:ext uri="{FF2B5EF4-FFF2-40B4-BE49-F238E27FC236}">
                  <a16:creationId xmlns:a16="http://schemas.microsoft.com/office/drawing/2014/main" id="{81D6ABB4-A79A-225E-7FA7-C6391BCE8B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8" name="Connecteur droit 3807">
              <a:extLst>
                <a:ext uri="{FF2B5EF4-FFF2-40B4-BE49-F238E27FC236}">
                  <a16:creationId xmlns:a16="http://schemas.microsoft.com/office/drawing/2014/main" id="{00614511-12BA-C890-60BB-5CD1CA0BE4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9" name="Connecteur droit 3808">
              <a:extLst>
                <a:ext uri="{FF2B5EF4-FFF2-40B4-BE49-F238E27FC236}">
                  <a16:creationId xmlns:a16="http://schemas.microsoft.com/office/drawing/2014/main" id="{259FD4CC-F2B1-3851-225E-96BA988E3B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0" name="Connecteur droit 3809">
              <a:extLst>
                <a:ext uri="{FF2B5EF4-FFF2-40B4-BE49-F238E27FC236}">
                  <a16:creationId xmlns:a16="http://schemas.microsoft.com/office/drawing/2014/main" id="{0C50883C-17D8-50BB-B601-4D630A2A0F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1" name="Connecteur droit 3810">
              <a:extLst>
                <a:ext uri="{FF2B5EF4-FFF2-40B4-BE49-F238E27FC236}">
                  <a16:creationId xmlns:a16="http://schemas.microsoft.com/office/drawing/2014/main" id="{4F506BA0-B967-22C8-120A-382E3C97C2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2" name="Connecteur droit 3811">
              <a:extLst>
                <a:ext uri="{FF2B5EF4-FFF2-40B4-BE49-F238E27FC236}">
                  <a16:creationId xmlns:a16="http://schemas.microsoft.com/office/drawing/2014/main" id="{D5034718-9DBE-AC4C-DDC9-B7090FC58F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3" name="Connecteur droit 3812">
              <a:extLst>
                <a:ext uri="{FF2B5EF4-FFF2-40B4-BE49-F238E27FC236}">
                  <a16:creationId xmlns:a16="http://schemas.microsoft.com/office/drawing/2014/main" id="{4E13ED85-F51D-B6AF-5CAB-40CE2B3A4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14" name="Groupe 3813">
            <a:extLst>
              <a:ext uri="{FF2B5EF4-FFF2-40B4-BE49-F238E27FC236}">
                <a16:creationId xmlns:a16="http://schemas.microsoft.com/office/drawing/2014/main" id="{A0F8F1CB-EC73-055E-5B7B-9E342443EA0F}"/>
              </a:ext>
            </a:extLst>
          </p:cNvPr>
          <p:cNvGrpSpPr/>
          <p:nvPr/>
        </p:nvGrpSpPr>
        <p:grpSpPr>
          <a:xfrm rot="16200000">
            <a:off x="1000203" y="3507988"/>
            <a:ext cx="2262175" cy="887050"/>
            <a:chOff x="592139" y="1136649"/>
            <a:chExt cx="2262175" cy="887050"/>
          </a:xfrm>
        </p:grpSpPr>
        <p:sp>
          <p:nvSpPr>
            <p:cNvPr id="3815" name="Rectangle 3814">
              <a:extLst>
                <a:ext uri="{FF2B5EF4-FFF2-40B4-BE49-F238E27FC236}">
                  <a16:creationId xmlns:a16="http://schemas.microsoft.com/office/drawing/2014/main" id="{366FE8D7-A521-3C70-6CF8-DF9089CF667F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16" name="Connecteur droit 3815">
              <a:extLst>
                <a:ext uri="{FF2B5EF4-FFF2-40B4-BE49-F238E27FC236}">
                  <a16:creationId xmlns:a16="http://schemas.microsoft.com/office/drawing/2014/main" id="{EB0F381C-9D4E-0EC4-B58B-BED320FE02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7" name="Connecteur droit 3816">
              <a:extLst>
                <a:ext uri="{FF2B5EF4-FFF2-40B4-BE49-F238E27FC236}">
                  <a16:creationId xmlns:a16="http://schemas.microsoft.com/office/drawing/2014/main" id="{FB029442-059A-B92A-1B2E-BF13DE3B2C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8" name="Connecteur droit 3817">
              <a:extLst>
                <a:ext uri="{FF2B5EF4-FFF2-40B4-BE49-F238E27FC236}">
                  <a16:creationId xmlns:a16="http://schemas.microsoft.com/office/drawing/2014/main" id="{1FD72E81-38C4-52A1-D5AA-2DCB7A4FC6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9" name="Connecteur droit 3818">
              <a:extLst>
                <a:ext uri="{FF2B5EF4-FFF2-40B4-BE49-F238E27FC236}">
                  <a16:creationId xmlns:a16="http://schemas.microsoft.com/office/drawing/2014/main" id="{51122150-7CA1-40D1-4D91-5F62C93DF0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0" name="Connecteur droit 3819">
              <a:extLst>
                <a:ext uri="{FF2B5EF4-FFF2-40B4-BE49-F238E27FC236}">
                  <a16:creationId xmlns:a16="http://schemas.microsoft.com/office/drawing/2014/main" id="{96A4899B-0E69-4BAB-D881-17ACAA874E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1" name="Connecteur droit 3820">
              <a:extLst>
                <a:ext uri="{FF2B5EF4-FFF2-40B4-BE49-F238E27FC236}">
                  <a16:creationId xmlns:a16="http://schemas.microsoft.com/office/drawing/2014/main" id="{5C2E4160-4FB0-7C88-BC5E-46C3685968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2" name="Connecteur droit 3821">
              <a:extLst>
                <a:ext uri="{FF2B5EF4-FFF2-40B4-BE49-F238E27FC236}">
                  <a16:creationId xmlns:a16="http://schemas.microsoft.com/office/drawing/2014/main" id="{95C84936-2097-E6F6-0D78-CB88F5BF80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3" name="Connecteur droit 3822">
              <a:extLst>
                <a:ext uri="{FF2B5EF4-FFF2-40B4-BE49-F238E27FC236}">
                  <a16:creationId xmlns:a16="http://schemas.microsoft.com/office/drawing/2014/main" id="{CBF055E2-3EE1-1998-EDED-9E131AA959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4" name="Connecteur droit 3823">
              <a:extLst>
                <a:ext uri="{FF2B5EF4-FFF2-40B4-BE49-F238E27FC236}">
                  <a16:creationId xmlns:a16="http://schemas.microsoft.com/office/drawing/2014/main" id="{3830A561-381C-E54E-4238-0811ACB0EC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5" name="Connecteur droit 3824">
              <a:extLst>
                <a:ext uri="{FF2B5EF4-FFF2-40B4-BE49-F238E27FC236}">
                  <a16:creationId xmlns:a16="http://schemas.microsoft.com/office/drawing/2014/main" id="{2085892F-E2FA-BE63-86C7-A77F882084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6" name="Connecteur droit 3825">
              <a:extLst>
                <a:ext uri="{FF2B5EF4-FFF2-40B4-BE49-F238E27FC236}">
                  <a16:creationId xmlns:a16="http://schemas.microsoft.com/office/drawing/2014/main" id="{949B64F5-4829-FF4A-15D8-2E9E6DF212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7" name="Connecteur droit 3826">
              <a:extLst>
                <a:ext uri="{FF2B5EF4-FFF2-40B4-BE49-F238E27FC236}">
                  <a16:creationId xmlns:a16="http://schemas.microsoft.com/office/drawing/2014/main" id="{D58C407F-2CF3-B428-2024-F01548330A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8" name="Connecteur droit 3827">
              <a:extLst>
                <a:ext uri="{FF2B5EF4-FFF2-40B4-BE49-F238E27FC236}">
                  <a16:creationId xmlns:a16="http://schemas.microsoft.com/office/drawing/2014/main" id="{D161768C-C28B-152A-5B94-89F06841E1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9" name="Connecteur droit 3828">
              <a:extLst>
                <a:ext uri="{FF2B5EF4-FFF2-40B4-BE49-F238E27FC236}">
                  <a16:creationId xmlns:a16="http://schemas.microsoft.com/office/drawing/2014/main" id="{C0AE1DF2-B2A5-4B51-1A6C-189D4C52F3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0" name="Connecteur droit 3829">
              <a:extLst>
                <a:ext uri="{FF2B5EF4-FFF2-40B4-BE49-F238E27FC236}">
                  <a16:creationId xmlns:a16="http://schemas.microsoft.com/office/drawing/2014/main" id="{8E8BE9A3-C56F-C14A-6F78-25E6EB159A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1" name="Connecteur droit 3830">
              <a:extLst>
                <a:ext uri="{FF2B5EF4-FFF2-40B4-BE49-F238E27FC236}">
                  <a16:creationId xmlns:a16="http://schemas.microsoft.com/office/drawing/2014/main" id="{9C090FF7-C87E-484B-9134-9CE33B4767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2" name="Connecteur droit 3831">
              <a:extLst>
                <a:ext uri="{FF2B5EF4-FFF2-40B4-BE49-F238E27FC236}">
                  <a16:creationId xmlns:a16="http://schemas.microsoft.com/office/drawing/2014/main" id="{BE9F5C85-5A17-CC93-2D1C-A050308145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3" name="Connecteur droit 3832">
              <a:extLst>
                <a:ext uri="{FF2B5EF4-FFF2-40B4-BE49-F238E27FC236}">
                  <a16:creationId xmlns:a16="http://schemas.microsoft.com/office/drawing/2014/main" id="{A7DD9B61-560B-0E59-AF97-4CCC8E4141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4" name="Connecteur droit 3833">
              <a:extLst>
                <a:ext uri="{FF2B5EF4-FFF2-40B4-BE49-F238E27FC236}">
                  <a16:creationId xmlns:a16="http://schemas.microsoft.com/office/drawing/2014/main" id="{36DB1900-978C-A76E-1BD2-E4E4FB4FFA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5" name="Connecteur droit 3834">
              <a:extLst>
                <a:ext uri="{FF2B5EF4-FFF2-40B4-BE49-F238E27FC236}">
                  <a16:creationId xmlns:a16="http://schemas.microsoft.com/office/drawing/2014/main" id="{4EF1D21B-B5CF-B36D-25DE-6272AFF051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6" name="Connecteur droit 3835">
              <a:extLst>
                <a:ext uri="{FF2B5EF4-FFF2-40B4-BE49-F238E27FC236}">
                  <a16:creationId xmlns:a16="http://schemas.microsoft.com/office/drawing/2014/main" id="{EF7497A5-24F1-7E6B-2DDB-825D3C411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7" name="Connecteur droit 3836">
              <a:extLst>
                <a:ext uri="{FF2B5EF4-FFF2-40B4-BE49-F238E27FC236}">
                  <a16:creationId xmlns:a16="http://schemas.microsoft.com/office/drawing/2014/main" id="{26CCF85E-737B-77C4-3A3D-CD7B38EA0C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8" name="Connecteur droit 3837">
              <a:extLst>
                <a:ext uri="{FF2B5EF4-FFF2-40B4-BE49-F238E27FC236}">
                  <a16:creationId xmlns:a16="http://schemas.microsoft.com/office/drawing/2014/main" id="{59E606DA-6B84-FAF6-907C-54F04E4F16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9" name="Connecteur droit 3838">
              <a:extLst>
                <a:ext uri="{FF2B5EF4-FFF2-40B4-BE49-F238E27FC236}">
                  <a16:creationId xmlns:a16="http://schemas.microsoft.com/office/drawing/2014/main" id="{9494E160-8C8D-C7A0-4244-52B97A8FF4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0" name="Connecteur droit 3839">
              <a:extLst>
                <a:ext uri="{FF2B5EF4-FFF2-40B4-BE49-F238E27FC236}">
                  <a16:creationId xmlns:a16="http://schemas.microsoft.com/office/drawing/2014/main" id="{1E044605-A429-1166-5926-15C9A54AF8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1" name="Connecteur droit 3840">
              <a:extLst>
                <a:ext uri="{FF2B5EF4-FFF2-40B4-BE49-F238E27FC236}">
                  <a16:creationId xmlns:a16="http://schemas.microsoft.com/office/drawing/2014/main" id="{18576BF2-6F79-0D55-0029-0751EA401D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2" name="Connecteur droit 3841">
              <a:extLst>
                <a:ext uri="{FF2B5EF4-FFF2-40B4-BE49-F238E27FC236}">
                  <a16:creationId xmlns:a16="http://schemas.microsoft.com/office/drawing/2014/main" id="{7CD5EE4C-35B8-5910-8AF2-9C75548C50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3" name="Connecteur droit 3842">
              <a:extLst>
                <a:ext uri="{FF2B5EF4-FFF2-40B4-BE49-F238E27FC236}">
                  <a16:creationId xmlns:a16="http://schemas.microsoft.com/office/drawing/2014/main" id="{56DD2B7D-8690-5EDC-E986-8BB988C430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4" name="Connecteur droit 3843">
              <a:extLst>
                <a:ext uri="{FF2B5EF4-FFF2-40B4-BE49-F238E27FC236}">
                  <a16:creationId xmlns:a16="http://schemas.microsoft.com/office/drawing/2014/main" id="{EDEA1BA0-523B-1D6C-99C3-99571451BF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5" name="Connecteur droit 3844">
              <a:extLst>
                <a:ext uri="{FF2B5EF4-FFF2-40B4-BE49-F238E27FC236}">
                  <a16:creationId xmlns:a16="http://schemas.microsoft.com/office/drawing/2014/main" id="{AA3438CC-B1C5-4391-B260-615B45BD86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6" name="Connecteur droit 3845">
              <a:extLst>
                <a:ext uri="{FF2B5EF4-FFF2-40B4-BE49-F238E27FC236}">
                  <a16:creationId xmlns:a16="http://schemas.microsoft.com/office/drawing/2014/main" id="{5BE583E4-ECF7-8295-468D-755D3AB393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7" name="Connecteur droit 3846">
              <a:extLst>
                <a:ext uri="{FF2B5EF4-FFF2-40B4-BE49-F238E27FC236}">
                  <a16:creationId xmlns:a16="http://schemas.microsoft.com/office/drawing/2014/main" id="{0152BEB9-5469-FA55-3D33-5E65FF5BF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8" name="Connecteur droit 3847">
              <a:extLst>
                <a:ext uri="{FF2B5EF4-FFF2-40B4-BE49-F238E27FC236}">
                  <a16:creationId xmlns:a16="http://schemas.microsoft.com/office/drawing/2014/main" id="{5BC298AE-CECC-EE41-B600-F15428CB26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9" name="Connecteur droit 3848">
              <a:extLst>
                <a:ext uri="{FF2B5EF4-FFF2-40B4-BE49-F238E27FC236}">
                  <a16:creationId xmlns:a16="http://schemas.microsoft.com/office/drawing/2014/main" id="{0420F4CF-FAD2-964F-2C45-D2014FE479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0" name="Connecteur droit 3849">
              <a:extLst>
                <a:ext uri="{FF2B5EF4-FFF2-40B4-BE49-F238E27FC236}">
                  <a16:creationId xmlns:a16="http://schemas.microsoft.com/office/drawing/2014/main" id="{7C62BBF9-81B7-202D-4664-4D46F8A20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1" name="Connecteur droit 3850">
              <a:extLst>
                <a:ext uri="{FF2B5EF4-FFF2-40B4-BE49-F238E27FC236}">
                  <a16:creationId xmlns:a16="http://schemas.microsoft.com/office/drawing/2014/main" id="{C4449766-19C7-EB44-C1ED-A163894214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2" name="Connecteur droit 3851">
              <a:extLst>
                <a:ext uri="{FF2B5EF4-FFF2-40B4-BE49-F238E27FC236}">
                  <a16:creationId xmlns:a16="http://schemas.microsoft.com/office/drawing/2014/main" id="{C275F612-32B9-48A0-A25D-85DCDEEF4E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3" name="Connecteur droit 3852">
              <a:extLst>
                <a:ext uri="{FF2B5EF4-FFF2-40B4-BE49-F238E27FC236}">
                  <a16:creationId xmlns:a16="http://schemas.microsoft.com/office/drawing/2014/main" id="{69B35D53-EC58-556A-0250-98CBF1AAF5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4" name="Connecteur droit 3853">
              <a:extLst>
                <a:ext uri="{FF2B5EF4-FFF2-40B4-BE49-F238E27FC236}">
                  <a16:creationId xmlns:a16="http://schemas.microsoft.com/office/drawing/2014/main" id="{85049D3A-4568-96B8-4F2C-F46FDEA0F9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5" name="Connecteur droit 3854">
              <a:extLst>
                <a:ext uri="{FF2B5EF4-FFF2-40B4-BE49-F238E27FC236}">
                  <a16:creationId xmlns:a16="http://schemas.microsoft.com/office/drawing/2014/main" id="{CE501989-E06C-AA21-2699-0EFA7258E6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6" name="Connecteur droit 3855">
              <a:extLst>
                <a:ext uri="{FF2B5EF4-FFF2-40B4-BE49-F238E27FC236}">
                  <a16:creationId xmlns:a16="http://schemas.microsoft.com/office/drawing/2014/main" id="{D3A6D36E-6D45-0100-EB01-36193798FD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7" name="Groupe 3856">
            <a:extLst>
              <a:ext uri="{FF2B5EF4-FFF2-40B4-BE49-F238E27FC236}">
                <a16:creationId xmlns:a16="http://schemas.microsoft.com/office/drawing/2014/main" id="{F86E718A-14A6-FFDC-A819-0A7AB10CF998}"/>
              </a:ext>
            </a:extLst>
          </p:cNvPr>
          <p:cNvGrpSpPr/>
          <p:nvPr/>
        </p:nvGrpSpPr>
        <p:grpSpPr>
          <a:xfrm rot="19631452">
            <a:off x="1877495" y="2181957"/>
            <a:ext cx="2262175" cy="887050"/>
            <a:chOff x="592139" y="1136649"/>
            <a:chExt cx="2262175" cy="887050"/>
          </a:xfrm>
        </p:grpSpPr>
        <p:sp>
          <p:nvSpPr>
            <p:cNvPr id="3858" name="Rectangle 3857">
              <a:extLst>
                <a:ext uri="{FF2B5EF4-FFF2-40B4-BE49-F238E27FC236}">
                  <a16:creationId xmlns:a16="http://schemas.microsoft.com/office/drawing/2014/main" id="{97D7FD80-0067-41F4-0483-4CD2120C19A7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59" name="Connecteur droit 3858">
              <a:extLst>
                <a:ext uri="{FF2B5EF4-FFF2-40B4-BE49-F238E27FC236}">
                  <a16:creationId xmlns:a16="http://schemas.microsoft.com/office/drawing/2014/main" id="{27D0CB69-2B43-BB1A-E7A1-4D15BDC702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0" name="Connecteur droit 3859">
              <a:extLst>
                <a:ext uri="{FF2B5EF4-FFF2-40B4-BE49-F238E27FC236}">
                  <a16:creationId xmlns:a16="http://schemas.microsoft.com/office/drawing/2014/main" id="{9177C8B3-6E4A-17DA-A892-E61286B6CD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1" name="Connecteur droit 3860">
              <a:extLst>
                <a:ext uri="{FF2B5EF4-FFF2-40B4-BE49-F238E27FC236}">
                  <a16:creationId xmlns:a16="http://schemas.microsoft.com/office/drawing/2014/main" id="{A1121F72-1C7E-1937-5ED8-7B839DCEC3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2" name="Connecteur droit 3861">
              <a:extLst>
                <a:ext uri="{FF2B5EF4-FFF2-40B4-BE49-F238E27FC236}">
                  <a16:creationId xmlns:a16="http://schemas.microsoft.com/office/drawing/2014/main" id="{073BDD42-F055-A739-B6E1-169CFB51E1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3" name="Connecteur droit 3862">
              <a:extLst>
                <a:ext uri="{FF2B5EF4-FFF2-40B4-BE49-F238E27FC236}">
                  <a16:creationId xmlns:a16="http://schemas.microsoft.com/office/drawing/2014/main" id="{D3FF4D7B-EB4A-A2A3-4939-6E9B6E0877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4" name="Connecteur droit 3863">
              <a:extLst>
                <a:ext uri="{FF2B5EF4-FFF2-40B4-BE49-F238E27FC236}">
                  <a16:creationId xmlns:a16="http://schemas.microsoft.com/office/drawing/2014/main" id="{32443B69-BA0E-C12E-CD53-0DA07BFD56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5" name="Connecteur droit 3864">
              <a:extLst>
                <a:ext uri="{FF2B5EF4-FFF2-40B4-BE49-F238E27FC236}">
                  <a16:creationId xmlns:a16="http://schemas.microsoft.com/office/drawing/2014/main" id="{55D0C9B8-31FF-AF7D-F13A-3FDAF8CE28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6" name="Connecteur droit 3865">
              <a:extLst>
                <a:ext uri="{FF2B5EF4-FFF2-40B4-BE49-F238E27FC236}">
                  <a16:creationId xmlns:a16="http://schemas.microsoft.com/office/drawing/2014/main" id="{087D96A8-19C0-ACFA-AAED-BCD91FBADA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7" name="Connecteur droit 3866">
              <a:extLst>
                <a:ext uri="{FF2B5EF4-FFF2-40B4-BE49-F238E27FC236}">
                  <a16:creationId xmlns:a16="http://schemas.microsoft.com/office/drawing/2014/main" id="{510C1AAB-54CD-7F9B-1B13-5C679D582E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8" name="Connecteur droit 3867">
              <a:extLst>
                <a:ext uri="{FF2B5EF4-FFF2-40B4-BE49-F238E27FC236}">
                  <a16:creationId xmlns:a16="http://schemas.microsoft.com/office/drawing/2014/main" id="{A6807C03-8502-319A-FB3D-92B2595A95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9" name="Connecteur droit 3868">
              <a:extLst>
                <a:ext uri="{FF2B5EF4-FFF2-40B4-BE49-F238E27FC236}">
                  <a16:creationId xmlns:a16="http://schemas.microsoft.com/office/drawing/2014/main" id="{EBFF140C-C2C8-922F-1E67-C8616459E1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0" name="Connecteur droit 3869">
              <a:extLst>
                <a:ext uri="{FF2B5EF4-FFF2-40B4-BE49-F238E27FC236}">
                  <a16:creationId xmlns:a16="http://schemas.microsoft.com/office/drawing/2014/main" id="{9A4A69D6-184D-67D4-6EC9-0FA1593BAE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1" name="Connecteur droit 3870">
              <a:extLst>
                <a:ext uri="{FF2B5EF4-FFF2-40B4-BE49-F238E27FC236}">
                  <a16:creationId xmlns:a16="http://schemas.microsoft.com/office/drawing/2014/main" id="{54213DF5-FF65-2304-E322-8FC0215A5D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2" name="Connecteur droit 3871">
              <a:extLst>
                <a:ext uri="{FF2B5EF4-FFF2-40B4-BE49-F238E27FC236}">
                  <a16:creationId xmlns:a16="http://schemas.microsoft.com/office/drawing/2014/main" id="{C665DD86-486A-BAD3-072F-47D0C7A2D5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3" name="Connecteur droit 3872">
              <a:extLst>
                <a:ext uri="{FF2B5EF4-FFF2-40B4-BE49-F238E27FC236}">
                  <a16:creationId xmlns:a16="http://schemas.microsoft.com/office/drawing/2014/main" id="{9143AD61-A72B-4055-64DA-A0826FA22A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4" name="Connecteur droit 3873">
              <a:extLst>
                <a:ext uri="{FF2B5EF4-FFF2-40B4-BE49-F238E27FC236}">
                  <a16:creationId xmlns:a16="http://schemas.microsoft.com/office/drawing/2014/main" id="{D9A58EB5-884A-5519-E98A-17617851D5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5" name="Connecteur droit 3874">
              <a:extLst>
                <a:ext uri="{FF2B5EF4-FFF2-40B4-BE49-F238E27FC236}">
                  <a16:creationId xmlns:a16="http://schemas.microsoft.com/office/drawing/2014/main" id="{64AB6324-43E6-E992-31F8-6E4C073F26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6" name="Connecteur droit 3875">
              <a:extLst>
                <a:ext uri="{FF2B5EF4-FFF2-40B4-BE49-F238E27FC236}">
                  <a16:creationId xmlns:a16="http://schemas.microsoft.com/office/drawing/2014/main" id="{7BCD16FC-E664-1766-8B96-5093E8B0FB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7" name="Connecteur droit 3876">
              <a:extLst>
                <a:ext uri="{FF2B5EF4-FFF2-40B4-BE49-F238E27FC236}">
                  <a16:creationId xmlns:a16="http://schemas.microsoft.com/office/drawing/2014/main" id="{4F7AF6C9-9495-A413-9E5E-4270637370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8" name="Connecteur droit 3877">
              <a:extLst>
                <a:ext uri="{FF2B5EF4-FFF2-40B4-BE49-F238E27FC236}">
                  <a16:creationId xmlns:a16="http://schemas.microsoft.com/office/drawing/2014/main" id="{DE37D17A-B7E8-876E-E172-9F8077274E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9" name="Connecteur droit 3878">
              <a:extLst>
                <a:ext uri="{FF2B5EF4-FFF2-40B4-BE49-F238E27FC236}">
                  <a16:creationId xmlns:a16="http://schemas.microsoft.com/office/drawing/2014/main" id="{3AED4B2B-AF44-0D37-759C-2F9FD0B712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0" name="Connecteur droit 3879">
              <a:extLst>
                <a:ext uri="{FF2B5EF4-FFF2-40B4-BE49-F238E27FC236}">
                  <a16:creationId xmlns:a16="http://schemas.microsoft.com/office/drawing/2014/main" id="{D3DFA956-9D6D-34FE-FFE0-62E19CE2B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1" name="Connecteur droit 3880">
              <a:extLst>
                <a:ext uri="{FF2B5EF4-FFF2-40B4-BE49-F238E27FC236}">
                  <a16:creationId xmlns:a16="http://schemas.microsoft.com/office/drawing/2014/main" id="{8EE826AE-E3DD-9AED-33B6-7F4E8D7B22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2" name="Connecteur droit 3881">
              <a:extLst>
                <a:ext uri="{FF2B5EF4-FFF2-40B4-BE49-F238E27FC236}">
                  <a16:creationId xmlns:a16="http://schemas.microsoft.com/office/drawing/2014/main" id="{22636309-7D66-69A2-453E-AE78F3439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3" name="Connecteur droit 3882">
              <a:extLst>
                <a:ext uri="{FF2B5EF4-FFF2-40B4-BE49-F238E27FC236}">
                  <a16:creationId xmlns:a16="http://schemas.microsoft.com/office/drawing/2014/main" id="{FA13279B-D8C7-3FFE-5780-4FB67C50C7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4" name="Connecteur droit 3883">
              <a:extLst>
                <a:ext uri="{FF2B5EF4-FFF2-40B4-BE49-F238E27FC236}">
                  <a16:creationId xmlns:a16="http://schemas.microsoft.com/office/drawing/2014/main" id="{71EF6478-ACD5-43C9-B5FB-DFB5AC5CF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5" name="Connecteur droit 3884">
              <a:extLst>
                <a:ext uri="{FF2B5EF4-FFF2-40B4-BE49-F238E27FC236}">
                  <a16:creationId xmlns:a16="http://schemas.microsoft.com/office/drawing/2014/main" id="{42F33BD8-9913-668D-F7BD-9603CDB6B9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6" name="Connecteur droit 3885">
              <a:extLst>
                <a:ext uri="{FF2B5EF4-FFF2-40B4-BE49-F238E27FC236}">
                  <a16:creationId xmlns:a16="http://schemas.microsoft.com/office/drawing/2014/main" id="{2532A43C-2A2A-F7C8-9B9E-5E6703B9CF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7" name="Connecteur droit 3886">
              <a:extLst>
                <a:ext uri="{FF2B5EF4-FFF2-40B4-BE49-F238E27FC236}">
                  <a16:creationId xmlns:a16="http://schemas.microsoft.com/office/drawing/2014/main" id="{55F75AB4-DE56-56AD-9939-2211A925FA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8" name="Connecteur droit 3887">
              <a:extLst>
                <a:ext uri="{FF2B5EF4-FFF2-40B4-BE49-F238E27FC236}">
                  <a16:creationId xmlns:a16="http://schemas.microsoft.com/office/drawing/2014/main" id="{0422524C-AE21-D05C-D89A-BA57D40916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9" name="Connecteur droit 3888">
              <a:extLst>
                <a:ext uri="{FF2B5EF4-FFF2-40B4-BE49-F238E27FC236}">
                  <a16:creationId xmlns:a16="http://schemas.microsoft.com/office/drawing/2014/main" id="{C9EB04CC-67C7-6FCE-9214-A5B8630EF8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0" name="Connecteur droit 3889">
              <a:extLst>
                <a:ext uri="{FF2B5EF4-FFF2-40B4-BE49-F238E27FC236}">
                  <a16:creationId xmlns:a16="http://schemas.microsoft.com/office/drawing/2014/main" id="{C5D1DBB5-2174-D6F8-B51D-EE8B014A74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1" name="Connecteur droit 3890">
              <a:extLst>
                <a:ext uri="{FF2B5EF4-FFF2-40B4-BE49-F238E27FC236}">
                  <a16:creationId xmlns:a16="http://schemas.microsoft.com/office/drawing/2014/main" id="{76C39DD5-1CB4-26EB-AB67-C7EA733FD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2" name="Connecteur droit 3891">
              <a:extLst>
                <a:ext uri="{FF2B5EF4-FFF2-40B4-BE49-F238E27FC236}">
                  <a16:creationId xmlns:a16="http://schemas.microsoft.com/office/drawing/2014/main" id="{EA939D8C-BF8D-26F3-3D24-821813FDEE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3" name="Connecteur droit 3892">
              <a:extLst>
                <a:ext uri="{FF2B5EF4-FFF2-40B4-BE49-F238E27FC236}">
                  <a16:creationId xmlns:a16="http://schemas.microsoft.com/office/drawing/2014/main" id="{F88CECA0-8673-DB92-2C00-1C5EB4244F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4" name="Connecteur droit 3893">
              <a:extLst>
                <a:ext uri="{FF2B5EF4-FFF2-40B4-BE49-F238E27FC236}">
                  <a16:creationId xmlns:a16="http://schemas.microsoft.com/office/drawing/2014/main" id="{28CEDE51-CAAB-B9D8-00F0-2643748122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5" name="Connecteur droit 3894">
              <a:extLst>
                <a:ext uri="{FF2B5EF4-FFF2-40B4-BE49-F238E27FC236}">
                  <a16:creationId xmlns:a16="http://schemas.microsoft.com/office/drawing/2014/main" id="{0DA151E1-B318-2288-29EA-EF3680218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6" name="Connecteur droit 3895">
              <a:extLst>
                <a:ext uri="{FF2B5EF4-FFF2-40B4-BE49-F238E27FC236}">
                  <a16:creationId xmlns:a16="http://schemas.microsoft.com/office/drawing/2014/main" id="{98A17E0F-EFFD-AB98-6E97-87DF4F697B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7" name="Connecteur droit 3896">
              <a:extLst>
                <a:ext uri="{FF2B5EF4-FFF2-40B4-BE49-F238E27FC236}">
                  <a16:creationId xmlns:a16="http://schemas.microsoft.com/office/drawing/2014/main" id="{932DA5EB-ED24-814D-798A-DA88E2158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8" name="Connecteur droit 3897">
              <a:extLst>
                <a:ext uri="{FF2B5EF4-FFF2-40B4-BE49-F238E27FC236}">
                  <a16:creationId xmlns:a16="http://schemas.microsoft.com/office/drawing/2014/main" id="{E3493670-1163-A185-4872-D035F51E85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9" name="Connecteur droit 3898">
              <a:extLst>
                <a:ext uri="{FF2B5EF4-FFF2-40B4-BE49-F238E27FC236}">
                  <a16:creationId xmlns:a16="http://schemas.microsoft.com/office/drawing/2014/main" id="{20BE2233-E6F0-84B4-F10D-1B2FC468A3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18" name="Groupe 3917">
            <a:extLst>
              <a:ext uri="{FF2B5EF4-FFF2-40B4-BE49-F238E27FC236}">
                <a16:creationId xmlns:a16="http://schemas.microsoft.com/office/drawing/2014/main" id="{1AB7F16A-A397-ACF7-4964-04DC86593060}"/>
              </a:ext>
            </a:extLst>
          </p:cNvPr>
          <p:cNvGrpSpPr/>
          <p:nvPr/>
        </p:nvGrpSpPr>
        <p:grpSpPr>
          <a:xfrm rot="772005">
            <a:off x="4489496" y="1787413"/>
            <a:ext cx="2262175" cy="887050"/>
            <a:chOff x="592139" y="1136649"/>
            <a:chExt cx="2262175" cy="887050"/>
          </a:xfrm>
        </p:grpSpPr>
        <p:sp>
          <p:nvSpPr>
            <p:cNvPr id="3919" name="Rectangle 3918">
              <a:extLst>
                <a:ext uri="{FF2B5EF4-FFF2-40B4-BE49-F238E27FC236}">
                  <a16:creationId xmlns:a16="http://schemas.microsoft.com/office/drawing/2014/main" id="{682616CE-BECF-CAC9-698D-D727E98F9A0F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20" name="Connecteur droit 3919">
              <a:extLst>
                <a:ext uri="{FF2B5EF4-FFF2-40B4-BE49-F238E27FC236}">
                  <a16:creationId xmlns:a16="http://schemas.microsoft.com/office/drawing/2014/main" id="{AD5D39B6-8F21-ECC7-E79C-6638734030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1" name="Connecteur droit 3920">
              <a:extLst>
                <a:ext uri="{FF2B5EF4-FFF2-40B4-BE49-F238E27FC236}">
                  <a16:creationId xmlns:a16="http://schemas.microsoft.com/office/drawing/2014/main" id="{9D9AAE5E-6231-625F-A20B-6B98D804CA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2" name="Connecteur droit 3921">
              <a:extLst>
                <a:ext uri="{FF2B5EF4-FFF2-40B4-BE49-F238E27FC236}">
                  <a16:creationId xmlns:a16="http://schemas.microsoft.com/office/drawing/2014/main" id="{E350EEF8-0832-2B5D-1714-E1ABE8238E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3" name="Connecteur droit 3922">
              <a:extLst>
                <a:ext uri="{FF2B5EF4-FFF2-40B4-BE49-F238E27FC236}">
                  <a16:creationId xmlns:a16="http://schemas.microsoft.com/office/drawing/2014/main" id="{59173B64-7B49-1842-9525-6B82559E09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4" name="Connecteur droit 3923">
              <a:extLst>
                <a:ext uri="{FF2B5EF4-FFF2-40B4-BE49-F238E27FC236}">
                  <a16:creationId xmlns:a16="http://schemas.microsoft.com/office/drawing/2014/main" id="{674432A4-F219-CD15-D3CF-8BFBA96522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5" name="Connecteur droit 3924">
              <a:extLst>
                <a:ext uri="{FF2B5EF4-FFF2-40B4-BE49-F238E27FC236}">
                  <a16:creationId xmlns:a16="http://schemas.microsoft.com/office/drawing/2014/main" id="{3F89A963-40D2-65C0-1BE8-5A1926A2E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6" name="Connecteur droit 3925">
              <a:extLst>
                <a:ext uri="{FF2B5EF4-FFF2-40B4-BE49-F238E27FC236}">
                  <a16:creationId xmlns:a16="http://schemas.microsoft.com/office/drawing/2014/main" id="{92811581-937F-577F-2B0F-5AD40A768B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7" name="Connecteur droit 3926">
              <a:extLst>
                <a:ext uri="{FF2B5EF4-FFF2-40B4-BE49-F238E27FC236}">
                  <a16:creationId xmlns:a16="http://schemas.microsoft.com/office/drawing/2014/main" id="{19954ED8-E27F-58E4-1E4C-16CDEE4529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8" name="Connecteur droit 3927">
              <a:extLst>
                <a:ext uri="{FF2B5EF4-FFF2-40B4-BE49-F238E27FC236}">
                  <a16:creationId xmlns:a16="http://schemas.microsoft.com/office/drawing/2014/main" id="{88478D7D-34C0-78E0-3E91-641D4CE47C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9" name="Connecteur droit 3928">
              <a:extLst>
                <a:ext uri="{FF2B5EF4-FFF2-40B4-BE49-F238E27FC236}">
                  <a16:creationId xmlns:a16="http://schemas.microsoft.com/office/drawing/2014/main" id="{71886622-00B1-B867-4E4B-FA41FC2399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0" name="Connecteur droit 3929">
              <a:extLst>
                <a:ext uri="{FF2B5EF4-FFF2-40B4-BE49-F238E27FC236}">
                  <a16:creationId xmlns:a16="http://schemas.microsoft.com/office/drawing/2014/main" id="{B927B720-E181-74DE-E29B-3E815F6341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1" name="Connecteur droit 3930">
              <a:extLst>
                <a:ext uri="{FF2B5EF4-FFF2-40B4-BE49-F238E27FC236}">
                  <a16:creationId xmlns:a16="http://schemas.microsoft.com/office/drawing/2014/main" id="{747A90AC-76A0-8AE8-DF33-4C6FB4C899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2" name="Connecteur droit 3931">
              <a:extLst>
                <a:ext uri="{FF2B5EF4-FFF2-40B4-BE49-F238E27FC236}">
                  <a16:creationId xmlns:a16="http://schemas.microsoft.com/office/drawing/2014/main" id="{75C7DC5C-C421-E693-5588-5C9DA1110A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3" name="Connecteur droit 3932">
              <a:extLst>
                <a:ext uri="{FF2B5EF4-FFF2-40B4-BE49-F238E27FC236}">
                  <a16:creationId xmlns:a16="http://schemas.microsoft.com/office/drawing/2014/main" id="{BCBABA54-9798-3322-B8B3-A837E779B0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4" name="Connecteur droit 3933">
              <a:extLst>
                <a:ext uri="{FF2B5EF4-FFF2-40B4-BE49-F238E27FC236}">
                  <a16:creationId xmlns:a16="http://schemas.microsoft.com/office/drawing/2014/main" id="{EE629C0D-B982-D990-47F9-70A9DD26AB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5" name="Connecteur droit 3934">
              <a:extLst>
                <a:ext uri="{FF2B5EF4-FFF2-40B4-BE49-F238E27FC236}">
                  <a16:creationId xmlns:a16="http://schemas.microsoft.com/office/drawing/2014/main" id="{E66FFBA5-4026-E935-A784-0FA3717D7B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6" name="Connecteur droit 3935">
              <a:extLst>
                <a:ext uri="{FF2B5EF4-FFF2-40B4-BE49-F238E27FC236}">
                  <a16:creationId xmlns:a16="http://schemas.microsoft.com/office/drawing/2014/main" id="{85C2F829-0266-9E48-C616-7BB7269FE6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7" name="Connecteur droit 3936">
              <a:extLst>
                <a:ext uri="{FF2B5EF4-FFF2-40B4-BE49-F238E27FC236}">
                  <a16:creationId xmlns:a16="http://schemas.microsoft.com/office/drawing/2014/main" id="{53D2B3EE-B27E-D71D-AF49-AD8511E193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8" name="Connecteur droit 3937">
              <a:extLst>
                <a:ext uri="{FF2B5EF4-FFF2-40B4-BE49-F238E27FC236}">
                  <a16:creationId xmlns:a16="http://schemas.microsoft.com/office/drawing/2014/main" id="{D0D89170-D446-C9F2-8B1A-E344C67B15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9" name="Connecteur droit 3938">
              <a:extLst>
                <a:ext uri="{FF2B5EF4-FFF2-40B4-BE49-F238E27FC236}">
                  <a16:creationId xmlns:a16="http://schemas.microsoft.com/office/drawing/2014/main" id="{04ED3726-3A40-FC2E-9CD0-C7D954F1E4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0" name="Connecteur droit 3939">
              <a:extLst>
                <a:ext uri="{FF2B5EF4-FFF2-40B4-BE49-F238E27FC236}">
                  <a16:creationId xmlns:a16="http://schemas.microsoft.com/office/drawing/2014/main" id="{083716DA-98FC-863F-FF9B-1716A59A50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1" name="Connecteur droit 3940">
              <a:extLst>
                <a:ext uri="{FF2B5EF4-FFF2-40B4-BE49-F238E27FC236}">
                  <a16:creationId xmlns:a16="http://schemas.microsoft.com/office/drawing/2014/main" id="{BBFB7EA2-42A5-D7C1-56FA-BF49A6BE9D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2" name="Connecteur droit 3941">
              <a:extLst>
                <a:ext uri="{FF2B5EF4-FFF2-40B4-BE49-F238E27FC236}">
                  <a16:creationId xmlns:a16="http://schemas.microsoft.com/office/drawing/2014/main" id="{EA4E7CCB-93F4-A107-976E-1CB4E79E1A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3" name="Connecteur droit 3942">
              <a:extLst>
                <a:ext uri="{FF2B5EF4-FFF2-40B4-BE49-F238E27FC236}">
                  <a16:creationId xmlns:a16="http://schemas.microsoft.com/office/drawing/2014/main" id="{9E2F1585-B332-F281-8DB4-99112217BA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4" name="Connecteur droit 3943">
              <a:extLst>
                <a:ext uri="{FF2B5EF4-FFF2-40B4-BE49-F238E27FC236}">
                  <a16:creationId xmlns:a16="http://schemas.microsoft.com/office/drawing/2014/main" id="{DE5C0614-682D-54F7-E2B5-761C9AF049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5" name="Connecteur droit 3944">
              <a:extLst>
                <a:ext uri="{FF2B5EF4-FFF2-40B4-BE49-F238E27FC236}">
                  <a16:creationId xmlns:a16="http://schemas.microsoft.com/office/drawing/2014/main" id="{18D21871-1BCD-E746-BF92-EAD0ED09F9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6" name="Connecteur droit 3945">
              <a:extLst>
                <a:ext uri="{FF2B5EF4-FFF2-40B4-BE49-F238E27FC236}">
                  <a16:creationId xmlns:a16="http://schemas.microsoft.com/office/drawing/2014/main" id="{C2E7EBBC-DA36-A404-C754-E585529D7B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7" name="Connecteur droit 3946">
              <a:extLst>
                <a:ext uri="{FF2B5EF4-FFF2-40B4-BE49-F238E27FC236}">
                  <a16:creationId xmlns:a16="http://schemas.microsoft.com/office/drawing/2014/main" id="{77741D85-4863-BE23-5DCD-0664AAE2D3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8" name="Connecteur droit 3947">
              <a:extLst>
                <a:ext uri="{FF2B5EF4-FFF2-40B4-BE49-F238E27FC236}">
                  <a16:creationId xmlns:a16="http://schemas.microsoft.com/office/drawing/2014/main" id="{839384FC-E5E7-C663-3F11-DD0241AA33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9" name="Connecteur droit 3948">
              <a:extLst>
                <a:ext uri="{FF2B5EF4-FFF2-40B4-BE49-F238E27FC236}">
                  <a16:creationId xmlns:a16="http://schemas.microsoft.com/office/drawing/2014/main" id="{C040C93B-204B-C505-BBC1-ABA47452B9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0" name="Connecteur droit 3949">
              <a:extLst>
                <a:ext uri="{FF2B5EF4-FFF2-40B4-BE49-F238E27FC236}">
                  <a16:creationId xmlns:a16="http://schemas.microsoft.com/office/drawing/2014/main" id="{E5102BC8-8098-180C-558B-5A2A2F807B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1" name="Connecteur droit 3950">
              <a:extLst>
                <a:ext uri="{FF2B5EF4-FFF2-40B4-BE49-F238E27FC236}">
                  <a16:creationId xmlns:a16="http://schemas.microsoft.com/office/drawing/2014/main" id="{76FA2F9A-2D78-F9E3-0AD2-73D41D90D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2" name="Connecteur droit 3951">
              <a:extLst>
                <a:ext uri="{FF2B5EF4-FFF2-40B4-BE49-F238E27FC236}">
                  <a16:creationId xmlns:a16="http://schemas.microsoft.com/office/drawing/2014/main" id="{80EFEB7A-8FBA-C66A-400E-720F70D9BB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3" name="Connecteur droit 3952">
              <a:extLst>
                <a:ext uri="{FF2B5EF4-FFF2-40B4-BE49-F238E27FC236}">
                  <a16:creationId xmlns:a16="http://schemas.microsoft.com/office/drawing/2014/main" id="{A9494DD9-EB36-D8B7-7554-9C5115D516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4" name="Connecteur droit 3953">
              <a:extLst>
                <a:ext uri="{FF2B5EF4-FFF2-40B4-BE49-F238E27FC236}">
                  <a16:creationId xmlns:a16="http://schemas.microsoft.com/office/drawing/2014/main" id="{C762C112-A9FA-3C97-78F4-F95038E34D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5" name="Connecteur droit 3954">
              <a:extLst>
                <a:ext uri="{FF2B5EF4-FFF2-40B4-BE49-F238E27FC236}">
                  <a16:creationId xmlns:a16="http://schemas.microsoft.com/office/drawing/2014/main" id="{30ED40CC-5168-ADD2-E3E3-F646EECDA8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6" name="Connecteur droit 3955">
              <a:extLst>
                <a:ext uri="{FF2B5EF4-FFF2-40B4-BE49-F238E27FC236}">
                  <a16:creationId xmlns:a16="http://schemas.microsoft.com/office/drawing/2014/main" id="{60E077B0-29EA-53F2-9087-0EC2E47216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7" name="Connecteur droit 3956">
              <a:extLst>
                <a:ext uri="{FF2B5EF4-FFF2-40B4-BE49-F238E27FC236}">
                  <a16:creationId xmlns:a16="http://schemas.microsoft.com/office/drawing/2014/main" id="{B799CF2B-CA93-3F15-3606-BD140DB96A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8" name="Connecteur droit 3957">
              <a:extLst>
                <a:ext uri="{FF2B5EF4-FFF2-40B4-BE49-F238E27FC236}">
                  <a16:creationId xmlns:a16="http://schemas.microsoft.com/office/drawing/2014/main" id="{90F3A042-DAC2-8B10-6358-0EF630B68C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9" name="Connecteur droit 3958">
              <a:extLst>
                <a:ext uri="{FF2B5EF4-FFF2-40B4-BE49-F238E27FC236}">
                  <a16:creationId xmlns:a16="http://schemas.microsoft.com/office/drawing/2014/main" id="{25B3074E-FAE0-C858-3850-C733C1DE3C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0" name="Connecteur droit 3959">
              <a:extLst>
                <a:ext uri="{FF2B5EF4-FFF2-40B4-BE49-F238E27FC236}">
                  <a16:creationId xmlns:a16="http://schemas.microsoft.com/office/drawing/2014/main" id="{C13B1BF1-7E16-0888-3C8C-F1ACF1C157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1" name="Groupe 3960">
            <a:extLst>
              <a:ext uri="{FF2B5EF4-FFF2-40B4-BE49-F238E27FC236}">
                <a16:creationId xmlns:a16="http://schemas.microsoft.com/office/drawing/2014/main" id="{955D8EE8-54FB-86BE-AED7-1CC07C1EF1B9}"/>
              </a:ext>
            </a:extLst>
          </p:cNvPr>
          <p:cNvGrpSpPr/>
          <p:nvPr/>
        </p:nvGrpSpPr>
        <p:grpSpPr>
          <a:xfrm rot="3304382">
            <a:off x="6175365" y="2798236"/>
            <a:ext cx="2262175" cy="887050"/>
            <a:chOff x="592139" y="1136649"/>
            <a:chExt cx="2262175" cy="887050"/>
          </a:xfrm>
        </p:grpSpPr>
        <p:sp>
          <p:nvSpPr>
            <p:cNvPr id="3962" name="Rectangle 3961">
              <a:extLst>
                <a:ext uri="{FF2B5EF4-FFF2-40B4-BE49-F238E27FC236}">
                  <a16:creationId xmlns:a16="http://schemas.microsoft.com/office/drawing/2014/main" id="{22935417-C0B1-D510-4692-67B5580DF564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63" name="Connecteur droit 3962">
              <a:extLst>
                <a:ext uri="{FF2B5EF4-FFF2-40B4-BE49-F238E27FC236}">
                  <a16:creationId xmlns:a16="http://schemas.microsoft.com/office/drawing/2014/main" id="{CD86581A-AABE-5BF9-97FA-CFDDC3DB24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4" name="Connecteur droit 3963">
              <a:extLst>
                <a:ext uri="{FF2B5EF4-FFF2-40B4-BE49-F238E27FC236}">
                  <a16:creationId xmlns:a16="http://schemas.microsoft.com/office/drawing/2014/main" id="{9909DDCD-1174-2528-0356-D9AED22B4D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5" name="Connecteur droit 3964">
              <a:extLst>
                <a:ext uri="{FF2B5EF4-FFF2-40B4-BE49-F238E27FC236}">
                  <a16:creationId xmlns:a16="http://schemas.microsoft.com/office/drawing/2014/main" id="{91634B0E-6849-19EC-8173-235E8BA27D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6" name="Connecteur droit 3965">
              <a:extLst>
                <a:ext uri="{FF2B5EF4-FFF2-40B4-BE49-F238E27FC236}">
                  <a16:creationId xmlns:a16="http://schemas.microsoft.com/office/drawing/2014/main" id="{0E292F91-207C-C3B5-F1C2-499525F383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7" name="Connecteur droit 3966">
              <a:extLst>
                <a:ext uri="{FF2B5EF4-FFF2-40B4-BE49-F238E27FC236}">
                  <a16:creationId xmlns:a16="http://schemas.microsoft.com/office/drawing/2014/main" id="{81321483-F455-CAD9-D66E-F26AA406CA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8" name="Connecteur droit 3967">
              <a:extLst>
                <a:ext uri="{FF2B5EF4-FFF2-40B4-BE49-F238E27FC236}">
                  <a16:creationId xmlns:a16="http://schemas.microsoft.com/office/drawing/2014/main" id="{1B6905E6-2BE2-5C2B-1564-44E4B0582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9" name="Connecteur droit 3968">
              <a:extLst>
                <a:ext uri="{FF2B5EF4-FFF2-40B4-BE49-F238E27FC236}">
                  <a16:creationId xmlns:a16="http://schemas.microsoft.com/office/drawing/2014/main" id="{7578384F-61AA-8DB3-7974-518CEBC5D1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0" name="Connecteur droit 3969">
              <a:extLst>
                <a:ext uri="{FF2B5EF4-FFF2-40B4-BE49-F238E27FC236}">
                  <a16:creationId xmlns:a16="http://schemas.microsoft.com/office/drawing/2014/main" id="{72B75DBB-B237-63BB-6CC8-A927FDB479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1" name="Connecteur droit 3970">
              <a:extLst>
                <a:ext uri="{FF2B5EF4-FFF2-40B4-BE49-F238E27FC236}">
                  <a16:creationId xmlns:a16="http://schemas.microsoft.com/office/drawing/2014/main" id="{F53C8A17-C220-8F24-BEFC-595B4B8199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2" name="Connecteur droit 3971">
              <a:extLst>
                <a:ext uri="{FF2B5EF4-FFF2-40B4-BE49-F238E27FC236}">
                  <a16:creationId xmlns:a16="http://schemas.microsoft.com/office/drawing/2014/main" id="{AB440DDA-9E92-342A-F9C7-71E8D62E4F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3" name="Connecteur droit 3972">
              <a:extLst>
                <a:ext uri="{FF2B5EF4-FFF2-40B4-BE49-F238E27FC236}">
                  <a16:creationId xmlns:a16="http://schemas.microsoft.com/office/drawing/2014/main" id="{4C64ABFC-AF80-E6A4-98FB-AD764D33BC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4" name="Connecteur droit 3973">
              <a:extLst>
                <a:ext uri="{FF2B5EF4-FFF2-40B4-BE49-F238E27FC236}">
                  <a16:creationId xmlns:a16="http://schemas.microsoft.com/office/drawing/2014/main" id="{60A28834-5F3A-B701-4E98-6EA812859B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5" name="Connecteur droit 3974">
              <a:extLst>
                <a:ext uri="{FF2B5EF4-FFF2-40B4-BE49-F238E27FC236}">
                  <a16:creationId xmlns:a16="http://schemas.microsoft.com/office/drawing/2014/main" id="{D3F847B6-A457-8077-31B6-AE2883B1AD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6" name="Connecteur droit 3975">
              <a:extLst>
                <a:ext uri="{FF2B5EF4-FFF2-40B4-BE49-F238E27FC236}">
                  <a16:creationId xmlns:a16="http://schemas.microsoft.com/office/drawing/2014/main" id="{5FCA9DED-C993-070D-5C11-893951AC00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7" name="Connecteur droit 3976">
              <a:extLst>
                <a:ext uri="{FF2B5EF4-FFF2-40B4-BE49-F238E27FC236}">
                  <a16:creationId xmlns:a16="http://schemas.microsoft.com/office/drawing/2014/main" id="{3B0AF98F-6EE3-ED72-2577-7DDE7C9156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8" name="Connecteur droit 3977">
              <a:extLst>
                <a:ext uri="{FF2B5EF4-FFF2-40B4-BE49-F238E27FC236}">
                  <a16:creationId xmlns:a16="http://schemas.microsoft.com/office/drawing/2014/main" id="{B4D356EA-C239-EEE4-D328-BB4F53C04F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9" name="Connecteur droit 3978">
              <a:extLst>
                <a:ext uri="{FF2B5EF4-FFF2-40B4-BE49-F238E27FC236}">
                  <a16:creationId xmlns:a16="http://schemas.microsoft.com/office/drawing/2014/main" id="{24BB8C66-0494-C494-2EBA-49F0D6FCA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0" name="Connecteur droit 3979">
              <a:extLst>
                <a:ext uri="{FF2B5EF4-FFF2-40B4-BE49-F238E27FC236}">
                  <a16:creationId xmlns:a16="http://schemas.microsoft.com/office/drawing/2014/main" id="{1477E218-94EC-761A-CB07-E2BA8915E0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1" name="Connecteur droit 3980">
              <a:extLst>
                <a:ext uri="{FF2B5EF4-FFF2-40B4-BE49-F238E27FC236}">
                  <a16:creationId xmlns:a16="http://schemas.microsoft.com/office/drawing/2014/main" id="{6EA1F83A-3E01-C29A-E201-E851FCA95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2" name="Connecteur droit 3981">
              <a:extLst>
                <a:ext uri="{FF2B5EF4-FFF2-40B4-BE49-F238E27FC236}">
                  <a16:creationId xmlns:a16="http://schemas.microsoft.com/office/drawing/2014/main" id="{311F16A3-1893-6CB9-CDC7-95C6C70D4C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3" name="Connecteur droit 3982">
              <a:extLst>
                <a:ext uri="{FF2B5EF4-FFF2-40B4-BE49-F238E27FC236}">
                  <a16:creationId xmlns:a16="http://schemas.microsoft.com/office/drawing/2014/main" id="{CFF0B3A9-A996-3969-AE5C-0E841E89D8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4" name="Connecteur droit 3983">
              <a:extLst>
                <a:ext uri="{FF2B5EF4-FFF2-40B4-BE49-F238E27FC236}">
                  <a16:creationId xmlns:a16="http://schemas.microsoft.com/office/drawing/2014/main" id="{8BC6F44E-5744-2605-799C-3E6DA57F54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5" name="Connecteur droit 3984">
              <a:extLst>
                <a:ext uri="{FF2B5EF4-FFF2-40B4-BE49-F238E27FC236}">
                  <a16:creationId xmlns:a16="http://schemas.microsoft.com/office/drawing/2014/main" id="{F3810226-42C8-8B5B-4484-9F397FDEEE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6" name="Connecteur droit 3985">
              <a:extLst>
                <a:ext uri="{FF2B5EF4-FFF2-40B4-BE49-F238E27FC236}">
                  <a16:creationId xmlns:a16="http://schemas.microsoft.com/office/drawing/2014/main" id="{468CC555-3CAF-78DC-E070-6DE4A981AA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7" name="Connecteur droit 3986">
              <a:extLst>
                <a:ext uri="{FF2B5EF4-FFF2-40B4-BE49-F238E27FC236}">
                  <a16:creationId xmlns:a16="http://schemas.microsoft.com/office/drawing/2014/main" id="{303AB1F4-E40E-BC23-FFE9-AFA13A7580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8" name="Connecteur droit 3987">
              <a:extLst>
                <a:ext uri="{FF2B5EF4-FFF2-40B4-BE49-F238E27FC236}">
                  <a16:creationId xmlns:a16="http://schemas.microsoft.com/office/drawing/2014/main" id="{CD58FADB-51A8-0BB3-1DE9-CBF86319C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9" name="Connecteur droit 3988">
              <a:extLst>
                <a:ext uri="{FF2B5EF4-FFF2-40B4-BE49-F238E27FC236}">
                  <a16:creationId xmlns:a16="http://schemas.microsoft.com/office/drawing/2014/main" id="{7C67B1E3-EDCA-7643-FCDD-4760A95CE7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0" name="Connecteur droit 3989">
              <a:extLst>
                <a:ext uri="{FF2B5EF4-FFF2-40B4-BE49-F238E27FC236}">
                  <a16:creationId xmlns:a16="http://schemas.microsoft.com/office/drawing/2014/main" id="{37CA47C2-569A-5C23-8B91-566DA6371C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1" name="Connecteur droit 3990">
              <a:extLst>
                <a:ext uri="{FF2B5EF4-FFF2-40B4-BE49-F238E27FC236}">
                  <a16:creationId xmlns:a16="http://schemas.microsoft.com/office/drawing/2014/main" id="{8A728401-1562-0E05-4A82-241FB70849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2" name="Connecteur droit 3991">
              <a:extLst>
                <a:ext uri="{FF2B5EF4-FFF2-40B4-BE49-F238E27FC236}">
                  <a16:creationId xmlns:a16="http://schemas.microsoft.com/office/drawing/2014/main" id="{2E7F7E2F-7EC0-8747-D574-6A949CC328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3" name="Connecteur droit 3992">
              <a:extLst>
                <a:ext uri="{FF2B5EF4-FFF2-40B4-BE49-F238E27FC236}">
                  <a16:creationId xmlns:a16="http://schemas.microsoft.com/office/drawing/2014/main" id="{D3BCBBE9-6B55-0549-6A71-E54C07BF2C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4" name="Connecteur droit 3993">
              <a:extLst>
                <a:ext uri="{FF2B5EF4-FFF2-40B4-BE49-F238E27FC236}">
                  <a16:creationId xmlns:a16="http://schemas.microsoft.com/office/drawing/2014/main" id="{959436AE-55B6-1DC9-510F-08EF7BBDB4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5" name="Connecteur droit 3994">
              <a:extLst>
                <a:ext uri="{FF2B5EF4-FFF2-40B4-BE49-F238E27FC236}">
                  <a16:creationId xmlns:a16="http://schemas.microsoft.com/office/drawing/2014/main" id="{DF8E838A-1695-CAE3-3F36-3D360C83B3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6" name="Connecteur droit 3995">
              <a:extLst>
                <a:ext uri="{FF2B5EF4-FFF2-40B4-BE49-F238E27FC236}">
                  <a16:creationId xmlns:a16="http://schemas.microsoft.com/office/drawing/2014/main" id="{72C222B8-ED63-2D95-E5A6-4753E2DF2F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7" name="Connecteur droit 3996">
              <a:extLst>
                <a:ext uri="{FF2B5EF4-FFF2-40B4-BE49-F238E27FC236}">
                  <a16:creationId xmlns:a16="http://schemas.microsoft.com/office/drawing/2014/main" id="{5616AF05-7072-E223-7E11-555F02E532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8" name="Connecteur droit 3997">
              <a:extLst>
                <a:ext uri="{FF2B5EF4-FFF2-40B4-BE49-F238E27FC236}">
                  <a16:creationId xmlns:a16="http://schemas.microsoft.com/office/drawing/2014/main" id="{B114DDDF-1072-D62A-BC62-A980F933EC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9" name="Connecteur droit 3998">
              <a:extLst>
                <a:ext uri="{FF2B5EF4-FFF2-40B4-BE49-F238E27FC236}">
                  <a16:creationId xmlns:a16="http://schemas.microsoft.com/office/drawing/2014/main" id="{64FBFE3B-1796-C01D-45B9-DD19910B92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0" name="Connecteur droit 3999">
              <a:extLst>
                <a:ext uri="{FF2B5EF4-FFF2-40B4-BE49-F238E27FC236}">
                  <a16:creationId xmlns:a16="http://schemas.microsoft.com/office/drawing/2014/main" id="{E45E9B7E-56A9-5BFA-7DC2-218BB272C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1" name="Connecteur droit 4000">
              <a:extLst>
                <a:ext uri="{FF2B5EF4-FFF2-40B4-BE49-F238E27FC236}">
                  <a16:creationId xmlns:a16="http://schemas.microsoft.com/office/drawing/2014/main" id="{EC27EFDD-A926-E593-4551-43FA373756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2" name="Connecteur droit 4001">
              <a:extLst>
                <a:ext uri="{FF2B5EF4-FFF2-40B4-BE49-F238E27FC236}">
                  <a16:creationId xmlns:a16="http://schemas.microsoft.com/office/drawing/2014/main" id="{BB8CDB6A-DF7E-5095-1B1C-9D18678572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3" name="Connecteur droit 4002">
              <a:extLst>
                <a:ext uri="{FF2B5EF4-FFF2-40B4-BE49-F238E27FC236}">
                  <a16:creationId xmlns:a16="http://schemas.microsoft.com/office/drawing/2014/main" id="{283BC792-5EA1-1731-2CB0-1017D5BE62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04" name="Groupe 4003">
            <a:extLst>
              <a:ext uri="{FF2B5EF4-FFF2-40B4-BE49-F238E27FC236}">
                <a16:creationId xmlns:a16="http://schemas.microsoft.com/office/drawing/2014/main" id="{8EDEB360-C099-1902-4FAE-DF0FACB6A306}"/>
              </a:ext>
            </a:extLst>
          </p:cNvPr>
          <p:cNvGrpSpPr/>
          <p:nvPr/>
        </p:nvGrpSpPr>
        <p:grpSpPr>
          <a:xfrm rot="7936177">
            <a:off x="5965976" y="4468885"/>
            <a:ext cx="2262175" cy="887050"/>
            <a:chOff x="592139" y="1136649"/>
            <a:chExt cx="2262175" cy="887050"/>
          </a:xfrm>
        </p:grpSpPr>
        <p:cxnSp>
          <p:nvCxnSpPr>
            <p:cNvPr id="4030" name="Connecteur droit 4029">
              <a:extLst>
                <a:ext uri="{FF2B5EF4-FFF2-40B4-BE49-F238E27FC236}">
                  <a16:creationId xmlns:a16="http://schemas.microsoft.com/office/drawing/2014/main" id="{5A56DDAE-028D-7DD3-2951-A0090F4D81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5" name="Rectangle 4004">
              <a:extLst>
                <a:ext uri="{FF2B5EF4-FFF2-40B4-BE49-F238E27FC236}">
                  <a16:creationId xmlns:a16="http://schemas.microsoft.com/office/drawing/2014/main" id="{07605AE4-F492-C20C-2B7C-A4D4F0D41E89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06" name="Connecteur droit 4005">
              <a:extLst>
                <a:ext uri="{FF2B5EF4-FFF2-40B4-BE49-F238E27FC236}">
                  <a16:creationId xmlns:a16="http://schemas.microsoft.com/office/drawing/2014/main" id="{505308D0-1FCB-AED6-3ABC-91418FEF21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7" name="Connecteur droit 4006">
              <a:extLst>
                <a:ext uri="{FF2B5EF4-FFF2-40B4-BE49-F238E27FC236}">
                  <a16:creationId xmlns:a16="http://schemas.microsoft.com/office/drawing/2014/main" id="{B6A146CE-E32B-9610-0BE9-DEAC018225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8" name="Connecteur droit 4007">
              <a:extLst>
                <a:ext uri="{FF2B5EF4-FFF2-40B4-BE49-F238E27FC236}">
                  <a16:creationId xmlns:a16="http://schemas.microsoft.com/office/drawing/2014/main" id="{0D9A666B-F531-5FA3-A5D6-F4DB6D7E0A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9" name="Connecteur droit 4008">
              <a:extLst>
                <a:ext uri="{FF2B5EF4-FFF2-40B4-BE49-F238E27FC236}">
                  <a16:creationId xmlns:a16="http://schemas.microsoft.com/office/drawing/2014/main" id="{B8BB20E9-5704-E0DB-E0C1-EECA309A3E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0" name="Connecteur droit 4009">
              <a:extLst>
                <a:ext uri="{FF2B5EF4-FFF2-40B4-BE49-F238E27FC236}">
                  <a16:creationId xmlns:a16="http://schemas.microsoft.com/office/drawing/2014/main" id="{6DCED8C3-38DC-A61D-4142-4FB524E2E8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1" name="Connecteur droit 4010">
              <a:extLst>
                <a:ext uri="{FF2B5EF4-FFF2-40B4-BE49-F238E27FC236}">
                  <a16:creationId xmlns:a16="http://schemas.microsoft.com/office/drawing/2014/main" id="{61DF8E93-D6C6-AAE7-2984-F81ACEE19E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2" name="Connecteur droit 4011">
              <a:extLst>
                <a:ext uri="{FF2B5EF4-FFF2-40B4-BE49-F238E27FC236}">
                  <a16:creationId xmlns:a16="http://schemas.microsoft.com/office/drawing/2014/main" id="{D2F7E63D-6644-7C9E-8C93-E7B7552BBC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3" name="Connecteur droit 4012">
              <a:extLst>
                <a:ext uri="{FF2B5EF4-FFF2-40B4-BE49-F238E27FC236}">
                  <a16:creationId xmlns:a16="http://schemas.microsoft.com/office/drawing/2014/main" id="{B593CD73-4A12-14FA-E06B-BFA11128E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4" name="Connecteur droit 4013">
              <a:extLst>
                <a:ext uri="{FF2B5EF4-FFF2-40B4-BE49-F238E27FC236}">
                  <a16:creationId xmlns:a16="http://schemas.microsoft.com/office/drawing/2014/main" id="{ADCB2E93-872F-CB08-56B1-40B90E5B8A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5" name="Connecteur droit 4014">
              <a:extLst>
                <a:ext uri="{FF2B5EF4-FFF2-40B4-BE49-F238E27FC236}">
                  <a16:creationId xmlns:a16="http://schemas.microsoft.com/office/drawing/2014/main" id="{938412C5-B009-EC44-A404-47B4BC8272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6" name="Connecteur droit 4015">
              <a:extLst>
                <a:ext uri="{FF2B5EF4-FFF2-40B4-BE49-F238E27FC236}">
                  <a16:creationId xmlns:a16="http://schemas.microsoft.com/office/drawing/2014/main" id="{88BCBDE5-09A3-63C4-1A43-6FBF09A7B1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7" name="Connecteur droit 4016">
              <a:extLst>
                <a:ext uri="{FF2B5EF4-FFF2-40B4-BE49-F238E27FC236}">
                  <a16:creationId xmlns:a16="http://schemas.microsoft.com/office/drawing/2014/main" id="{D1244CE0-A6CD-7550-258E-C4E4577D9C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8" name="Connecteur droit 4017">
              <a:extLst>
                <a:ext uri="{FF2B5EF4-FFF2-40B4-BE49-F238E27FC236}">
                  <a16:creationId xmlns:a16="http://schemas.microsoft.com/office/drawing/2014/main" id="{545EA093-54F4-59F7-F2A6-5EC2A5A149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9" name="Connecteur droit 4018">
              <a:extLst>
                <a:ext uri="{FF2B5EF4-FFF2-40B4-BE49-F238E27FC236}">
                  <a16:creationId xmlns:a16="http://schemas.microsoft.com/office/drawing/2014/main" id="{E1C73D53-48AF-4DBF-A13E-5A09E666D7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0" name="Connecteur droit 4019">
              <a:extLst>
                <a:ext uri="{FF2B5EF4-FFF2-40B4-BE49-F238E27FC236}">
                  <a16:creationId xmlns:a16="http://schemas.microsoft.com/office/drawing/2014/main" id="{0022AAD0-9E93-9272-D271-23FAF0CCB2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1" name="Connecteur droit 4020">
              <a:extLst>
                <a:ext uri="{FF2B5EF4-FFF2-40B4-BE49-F238E27FC236}">
                  <a16:creationId xmlns:a16="http://schemas.microsoft.com/office/drawing/2014/main" id="{D023424C-E3A4-1920-735A-C2E904A026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2" name="Connecteur droit 4021">
              <a:extLst>
                <a:ext uri="{FF2B5EF4-FFF2-40B4-BE49-F238E27FC236}">
                  <a16:creationId xmlns:a16="http://schemas.microsoft.com/office/drawing/2014/main" id="{5A3345F5-6AB2-284F-C5F6-BDAA31B945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3" name="Connecteur droit 4022">
              <a:extLst>
                <a:ext uri="{FF2B5EF4-FFF2-40B4-BE49-F238E27FC236}">
                  <a16:creationId xmlns:a16="http://schemas.microsoft.com/office/drawing/2014/main" id="{EAF3FDA4-E12B-6697-EAEF-C465445720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4" name="Connecteur droit 4023">
              <a:extLst>
                <a:ext uri="{FF2B5EF4-FFF2-40B4-BE49-F238E27FC236}">
                  <a16:creationId xmlns:a16="http://schemas.microsoft.com/office/drawing/2014/main" id="{944A9C57-ADC5-F0C9-E911-0D5FCF0E4B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5" name="Connecteur droit 4024">
              <a:extLst>
                <a:ext uri="{FF2B5EF4-FFF2-40B4-BE49-F238E27FC236}">
                  <a16:creationId xmlns:a16="http://schemas.microsoft.com/office/drawing/2014/main" id="{33E56A77-4075-6244-E205-86F21326A8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6" name="Connecteur droit 4025">
              <a:extLst>
                <a:ext uri="{FF2B5EF4-FFF2-40B4-BE49-F238E27FC236}">
                  <a16:creationId xmlns:a16="http://schemas.microsoft.com/office/drawing/2014/main" id="{FD168655-6A10-E470-3227-CE23DCBD6A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7" name="Connecteur droit 4026">
              <a:extLst>
                <a:ext uri="{FF2B5EF4-FFF2-40B4-BE49-F238E27FC236}">
                  <a16:creationId xmlns:a16="http://schemas.microsoft.com/office/drawing/2014/main" id="{EC760464-827E-63E0-5C0D-F89FB55D15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8" name="Connecteur droit 4027">
              <a:extLst>
                <a:ext uri="{FF2B5EF4-FFF2-40B4-BE49-F238E27FC236}">
                  <a16:creationId xmlns:a16="http://schemas.microsoft.com/office/drawing/2014/main" id="{B21199FC-DD7E-0104-862D-5B00C511E4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9" name="Connecteur droit 4028">
              <a:extLst>
                <a:ext uri="{FF2B5EF4-FFF2-40B4-BE49-F238E27FC236}">
                  <a16:creationId xmlns:a16="http://schemas.microsoft.com/office/drawing/2014/main" id="{B2E98A80-E02F-A3B7-8866-41728D891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1" name="Connecteur droit 4030">
              <a:extLst>
                <a:ext uri="{FF2B5EF4-FFF2-40B4-BE49-F238E27FC236}">
                  <a16:creationId xmlns:a16="http://schemas.microsoft.com/office/drawing/2014/main" id="{EDA9AA05-A728-350E-8967-A3012CE4E5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2" name="Connecteur droit 4031">
              <a:extLst>
                <a:ext uri="{FF2B5EF4-FFF2-40B4-BE49-F238E27FC236}">
                  <a16:creationId xmlns:a16="http://schemas.microsoft.com/office/drawing/2014/main" id="{F33E4180-1A00-5D67-E532-D76798A89D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3" name="Connecteur droit 4032">
              <a:extLst>
                <a:ext uri="{FF2B5EF4-FFF2-40B4-BE49-F238E27FC236}">
                  <a16:creationId xmlns:a16="http://schemas.microsoft.com/office/drawing/2014/main" id="{BC45F78C-804C-99BD-76D9-0C2C5DCC80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4" name="Connecteur droit 4033">
              <a:extLst>
                <a:ext uri="{FF2B5EF4-FFF2-40B4-BE49-F238E27FC236}">
                  <a16:creationId xmlns:a16="http://schemas.microsoft.com/office/drawing/2014/main" id="{3351150F-227E-D6C9-1B85-CD95515CB0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5" name="Connecteur droit 4034">
              <a:extLst>
                <a:ext uri="{FF2B5EF4-FFF2-40B4-BE49-F238E27FC236}">
                  <a16:creationId xmlns:a16="http://schemas.microsoft.com/office/drawing/2014/main" id="{ABB174AB-840A-9F42-7F57-334E02E75A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6" name="Connecteur droit 4035">
              <a:extLst>
                <a:ext uri="{FF2B5EF4-FFF2-40B4-BE49-F238E27FC236}">
                  <a16:creationId xmlns:a16="http://schemas.microsoft.com/office/drawing/2014/main" id="{56C76369-947B-D194-A6AD-763A840E12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7" name="Connecteur droit 4036">
              <a:extLst>
                <a:ext uri="{FF2B5EF4-FFF2-40B4-BE49-F238E27FC236}">
                  <a16:creationId xmlns:a16="http://schemas.microsoft.com/office/drawing/2014/main" id="{4332F609-A35E-284C-A25F-FC5C638486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8" name="Connecteur droit 4037">
              <a:extLst>
                <a:ext uri="{FF2B5EF4-FFF2-40B4-BE49-F238E27FC236}">
                  <a16:creationId xmlns:a16="http://schemas.microsoft.com/office/drawing/2014/main" id="{09D2398E-8EDF-2BE4-08D2-33B679FDD0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9" name="Connecteur droit 4038">
              <a:extLst>
                <a:ext uri="{FF2B5EF4-FFF2-40B4-BE49-F238E27FC236}">
                  <a16:creationId xmlns:a16="http://schemas.microsoft.com/office/drawing/2014/main" id="{5D781A2A-B0EC-E18B-5A75-74F7EC5BB6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0" name="Connecteur droit 4039">
              <a:extLst>
                <a:ext uri="{FF2B5EF4-FFF2-40B4-BE49-F238E27FC236}">
                  <a16:creationId xmlns:a16="http://schemas.microsoft.com/office/drawing/2014/main" id="{33A295B5-CD71-223A-1E00-209E1CE65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1" name="Connecteur droit 4040">
              <a:extLst>
                <a:ext uri="{FF2B5EF4-FFF2-40B4-BE49-F238E27FC236}">
                  <a16:creationId xmlns:a16="http://schemas.microsoft.com/office/drawing/2014/main" id="{21FB3977-5411-54D3-B18B-59B9E30742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2" name="Connecteur droit 4041">
              <a:extLst>
                <a:ext uri="{FF2B5EF4-FFF2-40B4-BE49-F238E27FC236}">
                  <a16:creationId xmlns:a16="http://schemas.microsoft.com/office/drawing/2014/main" id="{0EAC83DF-723E-1CF3-AA07-F20627050C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3" name="Connecteur droit 4042">
              <a:extLst>
                <a:ext uri="{FF2B5EF4-FFF2-40B4-BE49-F238E27FC236}">
                  <a16:creationId xmlns:a16="http://schemas.microsoft.com/office/drawing/2014/main" id="{60971F6A-E9BD-1D41-C368-42FBFD5ED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4" name="Connecteur droit 4043">
              <a:extLst>
                <a:ext uri="{FF2B5EF4-FFF2-40B4-BE49-F238E27FC236}">
                  <a16:creationId xmlns:a16="http://schemas.microsoft.com/office/drawing/2014/main" id="{74C5ED83-B441-DD34-A81D-D8E26259E7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5" name="Connecteur droit 4044">
              <a:extLst>
                <a:ext uri="{FF2B5EF4-FFF2-40B4-BE49-F238E27FC236}">
                  <a16:creationId xmlns:a16="http://schemas.microsoft.com/office/drawing/2014/main" id="{DF5447E2-11B9-BB2A-61CC-DC53520278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6" name="Connecteur droit 4045">
              <a:extLst>
                <a:ext uri="{FF2B5EF4-FFF2-40B4-BE49-F238E27FC236}">
                  <a16:creationId xmlns:a16="http://schemas.microsoft.com/office/drawing/2014/main" id="{F9E05081-B0F5-F517-1A61-02DEFE2529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48" name="Groupe 4047">
            <a:extLst>
              <a:ext uri="{FF2B5EF4-FFF2-40B4-BE49-F238E27FC236}">
                <a16:creationId xmlns:a16="http://schemas.microsoft.com/office/drawing/2014/main" id="{B7678B01-9250-7912-93B8-BE9B5300CF35}"/>
              </a:ext>
            </a:extLst>
          </p:cNvPr>
          <p:cNvGrpSpPr/>
          <p:nvPr/>
        </p:nvGrpSpPr>
        <p:grpSpPr>
          <a:xfrm rot="10143272">
            <a:off x="4417998" y="5286812"/>
            <a:ext cx="2262175" cy="887050"/>
            <a:chOff x="592139" y="1136649"/>
            <a:chExt cx="2262175" cy="887050"/>
          </a:xfrm>
        </p:grpSpPr>
        <p:sp>
          <p:nvSpPr>
            <p:cNvPr id="4049" name="Rectangle 4048">
              <a:extLst>
                <a:ext uri="{FF2B5EF4-FFF2-40B4-BE49-F238E27FC236}">
                  <a16:creationId xmlns:a16="http://schemas.microsoft.com/office/drawing/2014/main" id="{179D30E0-ABD5-FF6C-9BDA-DC0F4264758B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50" name="Connecteur droit 4049">
              <a:extLst>
                <a:ext uri="{FF2B5EF4-FFF2-40B4-BE49-F238E27FC236}">
                  <a16:creationId xmlns:a16="http://schemas.microsoft.com/office/drawing/2014/main" id="{BC17D4FC-9B4F-2586-86FD-6341711D5B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1" name="Connecteur droit 4050">
              <a:extLst>
                <a:ext uri="{FF2B5EF4-FFF2-40B4-BE49-F238E27FC236}">
                  <a16:creationId xmlns:a16="http://schemas.microsoft.com/office/drawing/2014/main" id="{EBE418A2-EE27-C184-CDE7-0B108521E6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2" name="Connecteur droit 4051">
              <a:extLst>
                <a:ext uri="{FF2B5EF4-FFF2-40B4-BE49-F238E27FC236}">
                  <a16:creationId xmlns:a16="http://schemas.microsoft.com/office/drawing/2014/main" id="{BD09A614-0117-6C96-846D-7A6B744990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3" name="Connecteur droit 4052">
              <a:extLst>
                <a:ext uri="{FF2B5EF4-FFF2-40B4-BE49-F238E27FC236}">
                  <a16:creationId xmlns:a16="http://schemas.microsoft.com/office/drawing/2014/main" id="{561AAA48-F4DA-0D27-67CF-B42D15874D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4" name="Connecteur droit 4053">
              <a:extLst>
                <a:ext uri="{FF2B5EF4-FFF2-40B4-BE49-F238E27FC236}">
                  <a16:creationId xmlns:a16="http://schemas.microsoft.com/office/drawing/2014/main" id="{B0831B66-1D0B-0AC9-6DD1-1252574A08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5" name="Connecteur droit 4054">
              <a:extLst>
                <a:ext uri="{FF2B5EF4-FFF2-40B4-BE49-F238E27FC236}">
                  <a16:creationId xmlns:a16="http://schemas.microsoft.com/office/drawing/2014/main" id="{D1BB2875-898F-6BD7-730F-260F0E44C0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6" name="Connecteur droit 4055">
              <a:extLst>
                <a:ext uri="{FF2B5EF4-FFF2-40B4-BE49-F238E27FC236}">
                  <a16:creationId xmlns:a16="http://schemas.microsoft.com/office/drawing/2014/main" id="{147CCBB6-9365-D080-1C20-80339C5028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7" name="Connecteur droit 4056">
              <a:extLst>
                <a:ext uri="{FF2B5EF4-FFF2-40B4-BE49-F238E27FC236}">
                  <a16:creationId xmlns:a16="http://schemas.microsoft.com/office/drawing/2014/main" id="{D0DF1430-17E4-695D-DBAB-84D159F69C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8" name="Connecteur droit 4057">
              <a:extLst>
                <a:ext uri="{FF2B5EF4-FFF2-40B4-BE49-F238E27FC236}">
                  <a16:creationId xmlns:a16="http://schemas.microsoft.com/office/drawing/2014/main" id="{1FBA83CE-FB22-803F-3B37-B02DFD3365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9" name="Connecteur droit 4058">
              <a:extLst>
                <a:ext uri="{FF2B5EF4-FFF2-40B4-BE49-F238E27FC236}">
                  <a16:creationId xmlns:a16="http://schemas.microsoft.com/office/drawing/2014/main" id="{EDAAF606-F821-37F7-03C1-6254BBE373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0" name="Connecteur droit 4059">
              <a:extLst>
                <a:ext uri="{FF2B5EF4-FFF2-40B4-BE49-F238E27FC236}">
                  <a16:creationId xmlns:a16="http://schemas.microsoft.com/office/drawing/2014/main" id="{ED349560-6A39-CD0C-E5B1-80EF07CA8E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1" name="Connecteur droit 4060">
              <a:extLst>
                <a:ext uri="{FF2B5EF4-FFF2-40B4-BE49-F238E27FC236}">
                  <a16:creationId xmlns:a16="http://schemas.microsoft.com/office/drawing/2014/main" id="{5FD9038C-5D82-0383-DBAD-172CB401A1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2" name="Connecteur droit 4061">
              <a:extLst>
                <a:ext uri="{FF2B5EF4-FFF2-40B4-BE49-F238E27FC236}">
                  <a16:creationId xmlns:a16="http://schemas.microsoft.com/office/drawing/2014/main" id="{A66F0AEB-707C-4F9C-13D7-00F22A8BED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3" name="Connecteur droit 4062">
              <a:extLst>
                <a:ext uri="{FF2B5EF4-FFF2-40B4-BE49-F238E27FC236}">
                  <a16:creationId xmlns:a16="http://schemas.microsoft.com/office/drawing/2014/main" id="{3E7E1441-DB52-9365-D423-60CA4361F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4" name="Connecteur droit 4063">
              <a:extLst>
                <a:ext uri="{FF2B5EF4-FFF2-40B4-BE49-F238E27FC236}">
                  <a16:creationId xmlns:a16="http://schemas.microsoft.com/office/drawing/2014/main" id="{E36F0C7C-CF0B-6F6B-1E35-ABD03E48D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5" name="Connecteur droit 4064">
              <a:extLst>
                <a:ext uri="{FF2B5EF4-FFF2-40B4-BE49-F238E27FC236}">
                  <a16:creationId xmlns:a16="http://schemas.microsoft.com/office/drawing/2014/main" id="{C28F741C-E8D4-F55F-8B8E-DCB5156554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6" name="Connecteur droit 4065">
              <a:extLst>
                <a:ext uri="{FF2B5EF4-FFF2-40B4-BE49-F238E27FC236}">
                  <a16:creationId xmlns:a16="http://schemas.microsoft.com/office/drawing/2014/main" id="{1863FF86-F351-8390-1D6E-22860C9AC4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7" name="Connecteur droit 4066">
              <a:extLst>
                <a:ext uri="{FF2B5EF4-FFF2-40B4-BE49-F238E27FC236}">
                  <a16:creationId xmlns:a16="http://schemas.microsoft.com/office/drawing/2014/main" id="{842A7F18-9111-CADF-19B7-BDB74178E1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8" name="Connecteur droit 4067">
              <a:extLst>
                <a:ext uri="{FF2B5EF4-FFF2-40B4-BE49-F238E27FC236}">
                  <a16:creationId xmlns:a16="http://schemas.microsoft.com/office/drawing/2014/main" id="{268E5C77-2FF3-FEB7-73A1-5B5F9FFC53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9" name="Connecteur droit 4068">
              <a:extLst>
                <a:ext uri="{FF2B5EF4-FFF2-40B4-BE49-F238E27FC236}">
                  <a16:creationId xmlns:a16="http://schemas.microsoft.com/office/drawing/2014/main" id="{BCA7D7C5-E1FA-D4BA-A39B-D9C43171DE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0" name="Connecteur droit 4069">
              <a:extLst>
                <a:ext uri="{FF2B5EF4-FFF2-40B4-BE49-F238E27FC236}">
                  <a16:creationId xmlns:a16="http://schemas.microsoft.com/office/drawing/2014/main" id="{78608724-7677-9297-6B40-CE0D979F64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1" name="Connecteur droit 4070">
              <a:extLst>
                <a:ext uri="{FF2B5EF4-FFF2-40B4-BE49-F238E27FC236}">
                  <a16:creationId xmlns:a16="http://schemas.microsoft.com/office/drawing/2014/main" id="{5F0EB025-F469-DC73-0D31-375F0D07EA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2" name="Connecteur droit 4071">
              <a:extLst>
                <a:ext uri="{FF2B5EF4-FFF2-40B4-BE49-F238E27FC236}">
                  <a16:creationId xmlns:a16="http://schemas.microsoft.com/office/drawing/2014/main" id="{3ED5B0AD-C9E0-869F-8732-31418DAE63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3" name="Connecteur droit 4072">
              <a:extLst>
                <a:ext uri="{FF2B5EF4-FFF2-40B4-BE49-F238E27FC236}">
                  <a16:creationId xmlns:a16="http://schemas.microsoft.com/office/drawing/2014/main" id="{CD27EF3B-4E27-8AFD-1A37-58DB53316B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4" name="Connecteur droit 4073">
              <a:extLst>
                <a:ext uri="{FF2B5EF4-FFF2-40B4-BE49-F238E27FC236}">
                  <a16:creationId xmlns:a16="http://schemas.microsoft.com/office/drawing/2014/main" id="{20A7B64C-5484-DA1B-FA7F-EEC4EACF86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5" name="Connecteur droit 4074">
              <a:extLst>
                <a:ext uri="{FF2B5EF4-FFF2-40B4-BE49-F238E27FC236}">
                  <a16:creationId xmlns:a16="http://schemas.microsoft.com/office/drawing/2014/main" id="{1856D706-0862-84B4-DC55-A53FE3CF56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6" name="Connecteur droit 4075">
              <a:extLst>
                <a:ext uri="{FF2B5EF4-FFF2-40B4-BE49-F238E27FC236}">
                  <a16:creationId xmlns:a16="http://schemas.microsoft.com/office/drawing/2014/main" id="{E4E54E5C-4FBF-EF81-2C93-72AEA0328F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7" name="Connecteur droit 4076">
              <a:extLst>
                <a:ext uri="{FF2B5EF4-FFF2-40B4-BE49-F238E27FC236}">
                  <a16:creationId xmlns:a16="http://schemas.microsoft.com/office/drawing/2014/main" id="{0788A9B9-5440-3B16-823D-99EE8DEEF0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8" name="Connecteur droit 4077">
              <a:extLst>
                <a:ext uri="{FF2B5EF4-FFF2-40B4-BE49-F238E27FC236}">
                  <a16:creationId xmlns:a16="http://schemas.microsoft.com/office/drawing/2014/main" id="{3BCDE98C-74F4-926B-2724-2A914071DF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9" name="Connecteur droit 4078">
              <a:extLst>
                <a:ext uri="{FF2B5EF4-FFF2-40B4-BE49-F238E27FC236}">
                  <a16:creationId xmlns:a16="http://schemas.microsoft.com/office/drawing/2014/main" id="{161E7836-569D-8039-E396-6B80FBBFF3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0" name="Connecteur droit 4079">
              <a:extLst>
                <a:ext uri="{FF2B5EF4-FFF2-40B4-BE49-F238E27FC236}">
                  <a16:creationId xmlns:a16="http://schemas.microsoft.com/office/drawing/2014/main" id="{BCB24579-838C-13B8-15E3-F4E3EDC1D8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1" name="Connecteur droit 4080">
              <a:extLst>
                <a:ext uri="{FF2B5EF4-FFF2-40B4-BE49-F238E27FC236}">
                  <a16:creationId xmlns:a16="http://schemas.microsoft.com/office/drawing/2014/main" id="{8B429688-F3C5-4BA7-98D1-97129F98B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2" name="Connecteur droit 4081">
              <a:extLst>
                <a:ext uri="{FF2B5EF4-FFF2-40B4-BE49-F238E27FC236}">
                  <a16:creationId xmlns:a16="http://schemas.microsoft.com/office/drawing/2014/main" id="{21BB2390-FA6B-3BA8-4BD9-565288F3E6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3" name="Connecteur droit 4082">
              <a:extLst>
                <a:ext uri="{FF2B5EF4-FFF2-40B4-BE49-F238E27FC236}">
                  <a16:creationId xmlns:a16="http://schemas.microsoft.com/office/drawing/2014/main" id="{71CBFA88-3704-3526-FEEA-56BEE979EB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4" name="Connecteur droit 4083">
              <a:extLst>
                <a:ext uri="{FF2B5EF4-FFF2-40B4-BE49-F238E27FC236}">
                  <a16:creationId xmlns:a16="http://schemas.microsoft.com/office/drawing/2014/main" id="{2A05F058-4A83-2286-6EFA-CA7E623D7C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5" name="Connecteur droit 4084">
              <a:extLst>
                <a:ext uri="{FF2B5EF4-FFF2-40B4-BE49-F238E27FC236}">
                  <a16:creationId xmlns:a16="http://schemas.microsoft.com/office/drawing/2014/main" id="{ABADBD6F-5AEA-A777-E7C2-5C396942F0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6" name="Connecteur droit 4085">
              <a:extLst>
                <a:ext uri="{FF2B5EF4-FFF2-40B4-BE49-F238E27FC236}">
                  <a16:creationId xmlns:a16="http://schemas.microsoft.com/office/drawing/2014/main" id="{B384EB25-E6AD-28E0-3D70-BD15278D0F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7" name="Connecteur droit 4086">
              <a:extLst>
                <a:ext uri="{FF2B5EF4-FFF2-40B4-BE49-F238E27FC236}">
                  <a16:creationId xmlns:a16="http://schemas.microsoft.com/office/drawing/2014/main" id="{9ECAA07E-9909-5A23-E491-C7D51429E5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8" name="Connecteur droit 4087">
              <a:extLst>
                <a:ext uri="{FF2B5EF4-FFF2-40B4-BE49-F238E27FC236}">
                  <a16:creationId xmlns:a16="http://schemas.microsoft.com/office/drawing/2014/main" id="{01033D8A-DBED-3480-F99E-D4E4998BD8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9" name="Connecteur droit 4088">
              <a:extLst>
                <a:ext uri="{FF2B5EF4-FFF2-40B4-BE49-F238E27FC236}">
                  <a16:creationId xmlns:a16="http://schemas.microsoft.com/office/drawing/2014/main" id="{A6AC08A1-C21A-3975-F802-FBD0129BAB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0" name="Connecteur droit 4089">
              <a:extLst>
                <a:ext uri="{FF2B5EF4-FFF2-40B4-BE49-F238E27FC236}">
                  <a16:creationId xmlns:a16="http://schemas.microsoft.com/office/drawing/2014/main" id="{D02A1200-9919-C243-9203-C96BD1195E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1" name="Groupe 4090">
            <a:extLst>
              <a:ext uri="{FF2B5EF4-FFF2-40B4-BE49-F238E27FC236}">
                <a16:creationId xmlns:a16="http://schemas.microsoft.com/office/drawing/2014/main" id="{4EE243BF-C49D-2D8E-8E28-DB4BD2A4D092}"/>
              </a:ext>
            </a:extLst>
          </p:cNvPr>
          <p:cNvGrpSpPr/>
          <p:nvPr/>
        </p:nvGrpSpPr>
        <p:grpSpPr>
          <a:xfrm rot="11561278">
            <a:off x="2811337" y="5254592"/>
            <a:ext cx="2262175" cy="887050"/>
            <a:chOff x="592139" y="1136649"/>
            <a:chExt cx="2262175" cy="887050"/>
          </a:xfrm>
        </p:grpSpPr>
        <p:sp>
          <p:nvSpPr>
            <p:cNvPr id="4092" name="Rectangle 4091">
              <a:extLst>
                <a:ext uri="{FF2B5EF4-FFF2-40B4-BE49-F238E27FC236}">
                  <a16:creationId xmlns:a16="http://schemas.microsoft.com/office/drawing/2014/main" id="{E274ADCB-F7B8-76C4-A00F-40741936CAF8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3" name="Connecteur droit 4092">
              <a:extLst>
                <a:ext uri="{FF2B5EF4-FFF2-40B4-BE49-F238E27FC236}">
                  <a16:creationId xmlns:a16="http://schemas.microsoft.com/office/drawing/2014/main" id="{38389087-F6ED-0324-FC9A-4459007AAA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4" name="Connecteur droit 4093">
              <a:extLst>
                <a:ext uri="{FF2B5EF4-FFF2-40B4-BE49-F238E27FC236}">
                  <a16:creationId xmlns:a16="http://schemas.microsoft.com/office/drawing/2014/main" id="{91DBE5FE-9EE1-9ECD-A9F9-EE4CCABE91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5" name="Connecteur droit 4094">
              <a:extLst>
                <a:ext uri="{FF2B5EF4-FFF2-40B4-BE49-F238E27FC236}">
                  <a16:creationId xmlns:a16="http://schemas.microsoft.com/office/drawing/2014/main" id="{59174CE9-E0F0-8A33-1184-AC65CE0376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6" name="Connecteur droit 4095">
              <a:extLst>
                <a:ext uri="{FF2B5EF4-FFF2-40B4-BE49-F238E27FC236}">
                  <a16:creationId xmlns:a16="http://schemas.microsoft.com/office/drawing/2014/main" id="{E3211F67-553E-5308-6F66-5D29F9BAFC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7" name="Connecteur droit 4096">
              <a:extLst>
                <a:ext uri="{FF2B5EF4-FFF2-40B4-BE49-F238E27FC236}">
                  <a16:creationId xmlns:a16="http://schemas.microsoft.com/office/drawing/2014/main" id="{127C6718-8451-E8A9-0917-087785E193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8" name="Connecteur droit 4097">
              <a:extLst>
                <a:ext uri="{FF2B5EF4-FFF2-40B4-BE49-F238E27FC236}">
                  <a16:creationId xmlns:a16="http://schemas.microsoft.com/office/drawing/2014/main" id="{F5F06F43-CA59-C06F-9818-0DD7065F63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9" name="Connecteur droit 4098">
              <a:extLst>
                <a:ext uri="{FF2B5EF4-FFF2-40B4-BE49-F238E27FC236}">
                  <a16:creationId xmlns:a16="http://schemas.microsoft.com/office/drawing/2014/main" id="{B36F0EAA-C6EB-4969-61B4-5B9A2C84FD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0" name="Connecteur droit 4099">
              <a:extLst>
                <a:ext uri="{FF2B5EF4-FFF2-40B4-BE49-F238E27FC236}">
                  <a16:creationId xmlns:a16="http://schemas.microsoft.com/office/drawing/2014/main" id="{98FADB7D-2C78-5347-B3D8-47D2357CE7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1" name="Connecteur droit 4100">
              <a:extLst>
                <a:ext uri="{FF2B5EF4-FFF2-40B4-BE49-F238E27FC236}">
                  <a16:creationId xmlns:a16="http://schemas.microsoft.com/office/drawing/2014/main" id="{D6691AB4-E9EE-5142-ABF6-DE17972F57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2" name="Connecteur droit 4101">
              <a:extLst>
                <a:ext uri="{FF2B5EF4-FFF2-40B4-BE49-F238E27FC236}">
                  <a16:creationId xmlns:a16="http://schemas.microsoft.com/office/drawing/2014/main" id="{B8E21A46-A637-EBF1-3973-E3E53DF0C7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3" name="Connecteur droit 4102">
              <a:extLst>
                <a:ext uri="{FF2B5EF4-FFF2-40B4-BE49-F238E27FC236}">
                  <a16:creationId xmlns:a16="http://schemas.microsoft.com/office/drawing/2014/main" id="{449226B4-08FD-4BE8-5C5E-96C0C689EA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4" name="Connecteur droit 4103">
              <a:extLst>
                <a:ext uri="{FF2B5EF4-FFF2-40B4-BE49-F238E27FC236}">
                  <a16:creationId xmlns:a16="http://schemas.microsoft.com/office/drawing/2014/main" id="{4A5A0421-A40B-782E-42B7-159240AFED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5" name="Connecteur droit 4104">
              <a:extLst>
                <a:ext uri="{FF2B5EF4-FFF2-40B4-BE49-F238E27FC236}">
                  <a16:creationId xmlns:a16="http://schemas.microsoft.com/office/drawing/2014/main" id="{0D196CEE-EC4C-1A2D-D9FD-6C273DF36A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6" name="Connecteur droit 4105">
              <a:extLst>
                <a:ext uri="{FF2B5EF4-FFF2-40B4-BE49-F238E27FC236}">
                  <a16:creationId xmlns:a16="http://schemas.microsoft.com/office/drawing/2014/main" id="{36563262-A6E1-6087-446D-9DE1A2EF62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7" name="Connecteur droit 4106">
              <a:extLst>
                <a:ext uri="{FF2B5EF4-FFF2-40B4-BE49-F238E27FC236}">
                  <a16:creationId xmlns:a16="http://schemas.microsoft.com/office/drawing/2014/main" id="{CA1DDFE5-52BF-C994-9040-AB126D9B73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8" name="Connecteur droit 4107">
              <a:extLst>
                <a:ext uri="{FF2B5EF4-FFF2-40B4-BE49-F238E27FC236}">
                  <a16:creationId xmlns:a16="http://schemas.microsoft.com/office/drawing/2014/main" id="{C3F5FAB0-F06C-BC28-CCC0-153C4A20B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9" name="Connecteur droit 4108">
              <a:extLst>
                <a:ext uri="{FF2B5EF4-FFF2-40B4-BE49-F238E27FC236}">
                  <a16:creationId xmlns:a16="http://schemas.microsoft.com/office/drawing/2014/main" id="{A712CD74-D761-E78F-4D6F-22A4F8989C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0" name="Connecteur droit 4109">
              <a:extLst>
                <a:ext uri="{FF2B5EF4-FFF2-40B4-BE49-F238E27FC236}">
                  <a16:creationId xmlns:a16="http://schemas.microsoft.com/office/drawing/2014/main" id="{B8ADD5C0-27F0-FA97-E678-C63563E7CF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1" name="Connecteur droit 4110">
              <a:extLst>
                <a:ext uri="{FF2B5EF4-FFF2-40B4-BE49-F238E27FC236}">
                  <a16:creationId xmlns:a16="http://schemas.microsoft.com/office/drawing/2014/main" id="{461F7468-408C-B30D-8651-556E298DD9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2" name="Connecteur droit 4111">
              <a:extLst>
                <a:ext uri="{FF2B5EF4-FFF2-40B4-BE49-F238E27FC236}">
                  <a16:creationId xmlns:a16="http://schemas.microsoft.com/office/drawing/2014/main" id="{5D38178E-B316-8E11-3DD6-B75F9EBD33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3" name="Connecteur droit 4112">
              <a:extLst>
                <a:ext uri="{FF2B5EF4-FFF2-40B4-BE49-F238E27FC236}">
                  <a16:creationId xmlns:a16="http://schemas.microsoft.com/office/drawing/2014/main" id="{E11EB0D8-BD33-8BF5-CDFD-A65967BA96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4" name="Connecteur droit 4113">
              <a:extLst>
                <a:ext uri="{FF2B5EF4-FFF2-40B4-BE49-F238E27FC236}">
                  <a16:creationId xmlns:a16="http://schemas.microsoft.com/office/drawing/2014/main" id="{058FF9BE-3BAE-1EA3-17BF-604947176A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5" name="Connecteur droit 4114">
              <a:extLst>
                <a:ext uri="{FF2B5EF4-FFF2-40B4-BE49-F238E27FC236}">
                  <a16:creationId xmlns:a16="http://schemas.microsoft.com/office/drawing/2014/main" id="{401FC4D3-9D46-DED6-501F-D015C30D16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6" name="Connecteur droit 4115">
              <a:extLst>
                <a:ext uri="{FF2B5EF4-FFF2-40B4-BE49-F238E27FC236}">
                  <a16:creationId xmlns:a16="http://schemas.microsoft.com/office/drawing/2014/main" id="{A121F5BB-AE89-B3DC-E37B-6834CA5A4F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7" name="Connecteur droit 4116">
              <a:extLst>
                <a:ext uri="{FF2B5EF4-FFF2-40B4-BE49-F238E27FC236}">
                  <a16:creationId xmlns:a16="http://schemas.microsoft.com/office/drawing/2014/main" id="{F09C1003-67C3-0091-89D1-7F42E6FF81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8" name="Connecteur droit 4117">
              <a:extLst>
                <a:ext uri="{FF2B5EF4-FFF2-40B4-BE49-F238E27FC236}">
                  <a16:creationId xmlns:a16="http://schemas.microsoft.com/office/drawing/2014/main" id="{5C49E7CD-9BC5-FC8D-A094-F42740D794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9" name="Connecteur droit 4118">
              <a:extLst>
                <a:ext uri="{FF2B5EF4-FFF2-40B4-BE49-F238E27FC236}">
                  <a16:creationId xmlns:a16="http://schemas.microsoft.com/office/drawing/2014/main" id="{67C47835-FED4-F170-DD97-110EB0EA79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0" name="Connecteur droit 4119">
              <a:extLst>
                <a:ext uri="{FF2B5EF4-FFF2-40B4-BE49-F238E27FC236}">
                  <a16:creationId xmlns:a16="http://schemas.microsoft.com/office/drawing/2014/main" id="{B7988ABB-833F-9CB1-330E-C393AD7F52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1" name="Connecteur droit 4120">
              <a:extLst>
                <a:ext uri="{FF2B5EF4-FFF2-40B4-BE49-F238E27FC236}">
                  <a16:creationId xmlns:a16="http://schemas.microsoft.com/office/drawing/2014/main" id="{897A26BB-106F-D022-790C-604955079E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2" name="Connecteur droit 4121">
              <a:extLst>
                <a:ext uri="{FF2B5EF4-FFF2-40B4-BE49-F238E27FC236}">
                  <a16:creationId xmlns:a16="http://schemas.microsoft.com/office/drawing/2014/main" id="{992B391F-A7F2-9F24-48AD-9A0DF712F5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3" name="Connecteur droit 4122">
              <a:extLst>
                <a:ext uri="{FF2B5EF4-FFF2-40B4-BE49-F238E27FC236}">
                  <a16:creationId xmlns:a16="http://schemas.microsoft.com/office/drawing/2014/main" id="{7B0D4C95-7CF5-EF2A-1A8A-B6843EA3EA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4" name="Connecteur droit 4123">
              <a:extLst>
                <a:ext uri="{FF2B5EF4-FFF2-40B4-BE49-F238E27FC236}">
                  <a16:creationId xmlns:a16="http://schemas.microsoft.com/office/drawing/2014/main" id="{CDDEBC1E-12F9-22A1-0D4F-4928FE4108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5" name="Connecteur droit 4124">
              <a:extLst>
                <a:ext uri="{FF2B5EF4-FFF2-40B4-BE49-F238E27FC236}">
                  <a16:creationId xmlns:a16="http://schemas.microsoft.com/office/drawing/2014/main" id="{6E148308-1670-9735-1F96-5E1E48E1C7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6" name="Connecteur droit 4125">
              <a:extLst>
                <a:ext uri="{FF2B5EF4-FFF2-40B4-BE49-F238E27FC236}">
                  <a16:creationId xmlns:a16="http://schemas.microsoft.com/office/drawing/2014/main" id="{BCE77DDE-5198-E6FB-0E37-3D786D6A56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7" name="Connecteur droit 4126">
              <a:extLst>
                <a:ext uri="{FF2B5EF4-FFF2-40B4-BE49-F238E27FC236}">
                  <a16:creationId xmlns:a16="http://schemas.microsoft.com/office/drawing/2014/main" id="{22EA294C-D417-6125-FF51-3730C14471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8" name="Connecteur droit 4127">
              <a:extLst>
                <a:ext uri="{FF2B5EF4-FFF2-40B4-BE49-F238E27FC236}">
                  <a16:creationId xmlns:a16="http://schemas.microsoft.com/office/drawing/2014/main" id="{19A7FBF9-1296-E5D1-8AFA-EC9E1AA6C6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9" name="Connecteur droit 4128">
              <a:extLst>
                <a:ext uri="{FF2B5EF4-FFF2-40B4-BE49-F238E27FC236}">
                  <a16:creationId xmlns:a16="http://schemas.microsoft.com/office/drawing/2014/main" id="{33C8421D-6F05-873F-E130-73EDC18DE2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0" name="Connecteur droit 4129">
              <a:extLst>
                <a:ext uri="{FF2B5EF4-FFF2-40B4-BE49-F238E27FC236}">
                  <a16:creationId xmlns:a16="http://schemas.microsoft.com/office/drawing/2014/main" id="{B70293FC-7FD9-DE8F-E00D-C9F40E7466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1" name="Connecteur droit 4130">
              <a:extLst>
                <a:ext uri="{FF2B5EF4-FFF2-40B4-BE49-F238E27FC236}">
                  <a16:creationId xmlns:a16="http://schemas.microsoft.com/office/drawing/2014/main" id="{B0A932DA-43C1-3432-9B33-00FDD85A88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2" name="Connecteur droit 4131">
              <a:extLst>
                <a:ext uri="{FF2B5EF4-FFF2-40B4-BE49-F238E27FC236}">
                  <a16:creationId xmlns:a16="http://schemas.microsoft.com/office/drawing/2014/main" id="{9600CD1C-22EF-AD47-47D8-6136FE6E17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3" name="Connecteur droit 4132">
              <a:extLst>
                <a:ext uri="{FF2B5EF4-FFF2-40B4-BE49-F238E27FC236}">
                  <a16:creationId xmlns:a16="http://schemas.microsoft.com/office/drawing/2014/main" id="{1BE8D7D4-A505-D806-6E00-5402999489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34" name="Groupe 4133">
            <a:extLst>
              <a:ext uri="{FF2B5EF4-FFF2-40B4-BE49-F238E27FC236}">
                <a16:creationId xmlns:a16="http://schemas.microsoft.com/office/drawing/2014/main" id="{7FCF7808-FA73-5E44-F527-017A9497EA52}"/>
              </a:ext>
            </a:extLst>
          </p:cNvPr>
          <p:cNvGrpSpPr/>
          <p:nvPr/>
        </p:nvGrpSpPr>
        <p:grpSpPr>
          <a:xfrm rot="14150792">
            <a:off x="1264865" y="4391737"/>
            <a:ext cx="2262175" cy="887050"/>
            <a:chOff x="592139" y="1136649"/>
            <a:chExt cx="2262175" cy="887050"/>
          </a:xfrm>
        </p:grpSpPr>
        <p:sp>
          <p:nvSpPr>
            <p:cNvPr id="4135" name="Rectangle 4134">
              <a:extLst>
                <a:ext uri="{FF2B5EF4-FFF2-40B4-BE49-F238E27FC236}">
                  <a16:creationId xmlns:a16="http://schemas.microsoft.com/office/drawing/2014/main" id="{7881B811-D11F-5E31-86D1-B99F6D833EAC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36" name="Connecteur droit 4135">
              <a:extLst>
                <a:ext uri="{FF2B5EF4-FFF2-40B4-BE49-F238E27FC236}">
                  <a16:creationId xmlns:a16="http://schemas.microsoft.com/office/drawing/2014/main" id="{82E4F272-3090-8CA8-0A7F-99DAEAACE7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7" name="Connecteur droit 4136">
              <a:extLst>
                <a:ext uri="{FF2B5EF4-FFF2-40B4-BE49-F238E27FC236}">
                  <a16:creationId xmlns:a16="http://schemas.microsoft.com/office/drawing/2014/main" id="{0E525F53-4B6E-D2BB-04E5-7015BD8CD4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8" name="Connecteur droit 4137">
              <a:extLst>
                <a:ext uri="{FF2B5EF4-FFF2-40B4-BE49-F238E27FC236}">
                  <a16:creationId xmlns:a16="http://schemas.microsoft.com/office/drawing/2014/main" id="{BA8682D1-90A4-9655-6CE7-21B579D64C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9" name="Connecteur droit 4138">
              <a:extLst>
                <a:ext uri="{FF2B5EF4-FFF2-40B4-BE49-F238E27FC236}">
                  <a16:creationId xmlns:a16="http://schemas.microsoft.com/office/drawing/2014/main" id="{F6BED6C6-1181-D488-FD13-5BD2B6E3F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0" name="Connecteur droit 4139">
              <a:extLst>
                <a:ext uri="{FF2B5EF4-FFF2-40B4-BE49-F238E27FC236}">
                  <a16:creationId xmlns:a16="http://schemas.microsoft.com/office/drawing/2014/main" id="{46673B8F-9B8F-FA4B-B0B3-1545CAD801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1" name="Connecteur droit 4140">
              <a:extLst>
                <a:ext uri="{FF2B5EF4-FFF2-40B4-BE49-F238E27FC236}">
                  <a16:creationId xmlns:a16="http://schemas.microsoft.com/office/drawing/2014/main" id="{7802653C-E084-FFE7-EDBC-33C6481C79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2" name="Connecteur droit 4141">
              <a:extLst>
                <a:ext uri="{FF2B5EF4-FFF2-40B4-BE49-F238E27FC236}">
                  <a16:creationId xmlns:a16="http://schemas.microsoft.com/office/drawing/2014/main" id="{04943F65-2664-4303-D17B-C9DEBDC441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3" name="Connecteur droit 4142">
              <a:extLst>
                <a:ext uri="{FF2B5EF4-FFF2-40B4-BE49-F238E27FC236}">
                  <a16:creationId xmlns:a16="http://schemas.microsoft.com/office/drawing/2014/main" id="{26B704DF-F0D2-CF00-1CCF-3B0D6EE8BD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4" name="Connecteur droit 4143">
              <a:extLst>
                <a:ext uri="{FF2B5EF4-FFF2-40B4-BE49-F238E27FC236}">
                  <a16:creationId xmlns:a16="http://schemas.microsoft.com/office/drawing/2014/main" id="{5220AF88-1B3D-1188-7DE6-57239CB3B2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5" name="Connecteur droit 4144">
              <a:extLst>
                <a:ext uri="{FF2B5EF4-FFF2-40B4-BE49-F238E27FC236}">
                  <a16:creationId xmlns:a16="http://schemas.microsoft.com/office/drawing/2014/main" id="{58B9018D-3762-F8CA-CA97-853C6656CF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6" name="Connecteur droit 4145">
              <a:extLst>
                <a:ext uri="{FF2B5EF4-FFF2-40B4-BE49-F238E27FC236}">
                  <a16:creationId xmlns:a16="http://schemas.microsoft.com/office/drawing/2014/main" id="{68951830-6473-A5B5-6D93-EC223E4844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7" name="Connecteur droit 4146">
              <a:extLst>
                <a:ext uri="{FF2B5EF4-FFF2-40B4-BE49-F238E27FC236}">
                  <a16:creationId xmlns:a16="http://schemas.microsoft.com/office/drawing/2014/main" id="{17BC7396-E8D6-3BD1-1A00-E122D3ACB3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8" name="Connecteur droit 4147">
              <a:extLst>
                <a:ext uri="{FF2B5EF4-FFF2-40B4-BE49-F238E27FC236}">
                  <a16:creationId xmlns:a16="http://schemas.microsoft.com/office/drawing/2014/main" id="{E7BB6C8B-DFFF-BF0F-CA30-591855BC2F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9" name="Connecteur droit 4148">
              <a:extLst>
                <a:ext uri="{FF2B5EF4-FFF2-40B4-BE49-F238E27FC236}">
                  <a16:creationId xmlns:a16="http://schemas.microsoft.com/office/drawing/2014/main" id="{5EDEC279-6036-88A8-D283-2D6D2985F4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0" name="Connecteur droit 4149">
              <a:extLst>
                <a:ext uri="{FF2B5EF4-FFF2-40B4-BE49-F238E27FC236}">
                  <a16:creationId xmlns:a16="http://schemas.microsoft.com/office/drawing/2014/main" id="{5DD426F8-7F55-B71C-A9EF-8F945A9376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1" name="Connecteur droit 4150">
              <a:extLst>
                <a:ext uri="{FF2B5EF4-FFF2-40B4-BE49-F238E27FC236}">
                  <a16:creationId xmlns:a16="http://schemas.microsoft.com/office/drawing/2014/main" id="{96C87995-ABFE-B9D5-E17D-CF1F3F455E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2" name="Connecteur droit 4151">
              <a:extLst>
                <a:ext uri="{FF2B5EF4-FFF2-40B4-BE49-F238E27FC236}">
                  <a16:creationId xmlns:a16="http://schemas.microsoft.com/office/drawing/2014/main" id="{5B0CF70B-E467-179A-6381-A8B9E95C94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3" name="Connecteur droit 4152">
              <a:extLst>
                <a:ext uri="{FF2B5EF4-FFF2-40B4-BE49-F238E27FC236}">
                  <a16:creationId xmlns:a16="http://schemas.microsoft.com/office/drawing/2014/main" id="{7CA909C5-499E-64BA-333B-E6E320D66D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4" name="Connecteur droit 4153">
              <a:extLst>
                <a:ext uri="{FF2B5EF4-FFF2-40B4-BE49-F238E27FC236}">
                  <a16:creationId xmlns:a16="http://schemas.microsoft.com/office/drawing/2014/main" id="{4C804689-3067-9427-4972-BB3742CE4C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5" name="Connecteur droit 4154">
              <a:extLst>
                <a:ext uri="{FF2B5EF4-FFF2-40B4-BE49-F238E27FC236}">
                  <a16:creationId xmlns:a16="http://schemas.microsoft.com/office/drawing/2014/main" id="{6562215E-7FB6-371A-C4F0-CBE54A4707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6" name="Connecteur droit 4155">
              <a:extLst>
                <a:ext uri="{FF2B5EF4-FFF2-40B4-BE49-F238E27FC236}">
                  <a16:creationId xmlns:a16="http://schemas.microsoft.com/office/drawing/2014/main" id="{36CC93E9-3643-7C29-8253-98FD674015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7" name="Connecteur droit 4156">
              <a:extLst>
                <a:ext uri="{FF2B5EF4-FFF2-40B4-BE49-F238E27FC236}">
                  <a16:creationId xmlns:a16="http://schemas.microsoft.com/office/drawing/2014/main" id="{424C158F-6057-6950-A7EE-BC115DE9DD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8" name="Connecteur droit 4157">
              <a:extLst>
                <a:ext uri="{FF2B5EF4-FFF2-40B4-BE49-F238E27FC236}">
                  <a16:creationId xmlns:a16="http://schemas.microsoft.com/office/drawing/2014/main" id="{D4DD387C-5D18-CA33-0AFD-31F1592A7B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9" name="Connecteur droit 4158">
              <a:extLst>
                <a:ext uri="{FF2B5EF4-FFF2-40B4-BE49-F238E27FC236}">
                  <a16:creationId xmlns:a16="http://schemas.microsoft.com/office/drawing/2014/main" id="{5135E55F-4D60-F9FB-5B61-F3A26F642E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0" name="Connecteur droit 4159">
              <a:extLst>
                <a:ext uri="{FF2B5EF4-FFF2-40B4-BE49-F238E27FC236}">
                  <a16:creationId xmlns:a16="http://schemas.microsoft.com/office/drawing/2014/main" id="{08E20CEC-4D8B-781A-8B17-08BA88056D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1" name="Connecteur droit 4160">
              <a:extLst>
                <a:ext uri="{FF2B5EF4-FFF2-40B4-BE49-F238E27FC236}">
                  <a16:creationId xmlns:a16="http://schemas.microsoft.com/office/drawing/2014/main" id="{1062346C-AD31-5417-7B96-31F46084F7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2" name="Connecteur droit 4161">
              <a:extLst>
                <a:ext uri="{FF2B5EF4-FFF2-40B4-BE49-F238E27FC236}">
                  <a16:creationId xmlns:a16="http://schemas.microsoft.com/office/drawing/2014/main" id="{037210B7-4FCF-9A36-89B4-FA06EE8E84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3" name="Connecteur droit 4162">
              <a:extLst>
                <a:ext uri="{FF2B5EF4-FFF2-40B4-BE49-F238E27FC236}">
                  <a16:creationId xmlns:a16="http://schemas.microsoft.com/office/drawing/2014/main" id="{B23D4F2C-1538-E07A-1677-310A1C156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4" name="Connecteur droit 4163">
              <a:extLst>
                <a:ext uri="{FF2B5EF4-FFF2-40B4-BE49-F238E27FC236}">
                  <a16:creationId xmlns:a16="http://schemas.microsoft.com/office/drawing/2014/main" id="{EBEAB355-EB22-1B2F-AA5A-B4DD9CAC74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5" name="Connecteur droit 4164">
              <a:extLst>
                <a:ext uri="{FF2B5EF4-FFF2-40B4-BE49-F238E27FC236}">
                  <a16:creationId xmlns:a16="http://schemas.microsoft.com/office/drawing/2014/main" id="{8D4EDE9F-EDE9-43D7-495E-FF7F5D54CB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6" name="Connecteur droit 4165">
              <a:extLst>
                <a:ext uri="{FF2B5EF4-FFF2-40B4-BE49-F238E27FC236}">
                  <a16:creationId xmlns:a16="http://schemas.microsoft.com/office/drawing/2014/main" id="{AFCDCC98-BE8D-1219-BED0-1BD768F089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7" name="Connecteur droit 4166">
              <a:extLst>
                <a:ext uri="{FF2B5EF4-FFF2-40B4-BE49-F238E27FC236}">
                  <a16:creationId xmlns:a16="http://schemas.microsoft.com/office/drawing/2014/main" id="{695F912B-3215-F447-6595-D6D49752D9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8" name="Connecteur droit 4167">
              <a:extLst>
                <a:ext uri="{FF2B5EF4-FFF2-40B4-BE49-F238E27FC236}">
                  <a16:creationId xmlns:a16="http://schemas.microsoft.com/office/drawing/2014/main" id="{5E1C3029-C959-CB1C-C941-1BE9364638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9" name="Connecteur droit 4168">
              <a:extLst>
                <a:ext uri="{FF2B5EF4-FFF2-40B4-BE49-F238E27FC236}">
                  <a16:creationId xmlns:a16="http://schemas.microsoft.com/office/drawing/2014/main" id="{008D0313-C4D4-D50D-E10D-42267DAF99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0" name="Connecteur droit 4169">
              <a:extLst>
                <a:ext uri="{FF2B5EF4-FFF2-40B4-BE49-F238E27FC236}">
                  <a16:creationId xmlns:a16="http://schemas.microsoft.com/office/drawing/2014/main" id="{39CD0B5B-2980-F73B-E3EE-7D8F907942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1" name="Connecteur droit 4170">
              <a:extLst>
                <a:ext uri="{FF2B5EF4-FFF2-40B4-BE49-F238E27FC236}">
                  <a16:creationId xmlns:a16="http://schemas.microsoft.com/office/drawing/2014/main" id="{A9ADFFB0-6B92-5E40-DA8E-C77C57D47E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2" name="Connecteur droit 4171">
              <a:extLst>
                <a:ext uri="{FF2B5EF4-FFF2-40B4-BE49-F238E27FC236}">
                  <a16:creationId xmlns:a16="http://schemas.microsoft.com/office/drawing/2014/main" id="{3204051D-63D8-0C1F-C718-6479F384EA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3" name="Connecteur droit 4172">
              <a:extLst>
                <a:ext uri="{FF2B5EF4-FFF2-40B4-BE49-F238E27FC236}">
                  <a16:creationId xmlns:a16="http://schemas.microsoft.com/office/drawing/2014/main" id="{D5EA9B2C-1FA6-1B0A-CF69-80D98988C2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4" name="Connecteur droit 4173">
              <a:extLst>
                <a:ext uri="{FF2B5EF4-FFF2-40B4-BE49-F238E27FC236}">
                  <a16:creationId xmlns:a16="http://schemas.microsoft.com/office/drawing/2014/main" id="{7C54840D-38FE-E5BB-7141-8C05EDEE66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5" name="Connecteur droit 4174">
              <a:extLst>
                <a:ext uri="{FF2B5EF4-FFF2-40B4-BE49-F238E27FC236}">
                  <a16:creationId xmlns:a16="http://schemas.microsoft.com/office/drawing/2014/main" id="{9EDFD44F-4FC4-5F22-8E88-894CEABA18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6" name="Connecteur droit 4175">
              <a:extLst>
                <a:ext uri="{FF2B5EF4-FFF2-40B4-BE49-F238E27FC236}">
                  <a16:creationId xmlns:a16="http://schemas.microsoft.com/office/drawing/2014/main" id="{CFC6FF08-EF89-5CE0-4E09-2324E2AD93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0" name="Groupe 4219">
            <a:extLst>
              <a:ext uri="{FF2B5EF4-FFF2-40B4-BE49-F238E27FC236}">
                <a16:creationId xmlns:a16="http://schemas.microsoft.com/office/drawing/2014/main" id="{1F16372F-9891-091F-D281-6A8D35322298}"/>
              </a:ext>
            </a:extLst>
          </p:cNvPr>
          <p:cNvGrpSpPr/>
          <p:nvPr/>
        </p:nvGrpSpPr>
        <p:grpSpPr>
          <a:xfrm rot="18229394">
            <a:off x="1273873" y="2656567"/>
            <a:ext cx="2262175" cy="887050"/>
            <a:chOff x="592139" y="1136649"/>
            <a:chExt cx="2262175" cy="887050"/>
          </a:xfrm>
        </p:grpSpPr>
        <p:sp>
          <p:nvSpPr>
            <p:cNvPr id="4221" name="Rectangle 4220">
              <a:extLst>
                <a:ext uri="{FF2B5EF4-FFF2-40B4-BE49-F238E27FC236}">
                  <a16:creationId xmlns:a16="http://schemas.microsoft.com/office/drawing/2014/main" id="{36D474BF-2D7F-CBCD-D464-E0C961CF81B7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22" name="Connecteur droit 4221">
              <a:extLst>
                <a:ext uri="{FF2B5EF4-FFF2-40B4-BE49-F238E27FC236}">
                  <a16:creationId xmlns:a16="http://schemas.microsoft.com/office/drawing/2014/main" id="{9B3274CB-AEAF-BA7E-7FCB-0EE1F55514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3" name="Connecteur droit 4222">
              <a:extLst>
                <a:ext uri="{FF2B5EF4-FFF2-40B4-BE49-F238E27FC236}">
                  <a16:creationId xmlns:a16="http://schemas.microsoft.com/office/drawing/2014/main" id="{0790E86F-1B11-CF61-7767-C9AA26D848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4" name="Connecteur droit 4223">
              <a:extLst>
                <a:ext uri="{FF2B5EF4-FFF2-40B4-BE49-F238E27FC236}">
                  <a16:creationId xmlns:a16="http://schemas.microsoft.com/office/drawing/2014/main" id="{1E678AF3-25C3-F234-1822-B04CCB1A5B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5" name="Connecteur droit 4224">
              <a:extLst>
                <a:ext uri="{FF2B5EF4-FFF2-40B4-BE49-F238E27FC236}">
                  <a16:creationId xmlns:a16="http://schemas.microsoft.com/office/drawing/2014/main" id="{235567ED-0191-2A25-04A0-DC2787EDB4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6" name="Connecteur droit 4225">
              <a:extLst>
                <a:ext uri="{FF2B5EF4-FFF2-40B4-BE49-F238E27FC236}">
                  <a16:creationId xmlns:a16="http://schemas.microsoft.com/office/drawing/2014/main" id="{ADD80526-A069-5542-BBD3-45863EA178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7" name="Connecteur droit 4226">
              <a:extLst>
                <a:ext uri="{FF2B5EF4-FFF2-40B4-BE49-F238E27FC236}">
                  <a16:creationId xmlns:a16="http://schemas.microsoft.com/office/drawing/2014/main" id="{950E9659-0504-6985-9D44-65F807A10F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8" name="Connecteur droit 4227">
              <a:extLst>
                <a:ext uri="{FF2B5EF4-FFF2-40B4-BE49-F238E27FC236}">
                  <a16:creationId xmlns:a16="http://schemas.microsoft.com/office/drawing/2014/main" id="{CAD394D0-5C62-BDFC-EAD2-BBFC62D7E0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9" name="Connecteur droit 4228">
              <a:extLst>
                <a:ext uri="{FF2B5EF4-FFF2-40B4-BE49-F238E27FC236}">
                  <a16:creationId xmlns:a16="http://schemas.microsoft.com/office/drawing/2014/main" id="{BE26384E-7D17-9DE9-5BA3-BC6B132037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0" name="Connecteur droit 4229">
              <a:extLst>
                <a:ext uri="{FF2B5EF4-FFF2-40B4-BE49-F238E27FC236}">
                  <a16:creationId xmlns:a16="http://schemas.microsoft.com/office/drawing/2014/main" id="{92DBE6D1-C407-2E1E-28AA-12080AA524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1" name="Connecteur droit 4230">
              <a:extLst>
                <a:ext uri="{FF2B5EF4-FFF2-40B4-BE49-F238E27FC236}">
                  <a16:creationId xmlns:a16="http://schemas.microsoft.com/office/drawing/2014/main" id="{ECD7818A-532C-A034-C73E-590E7DCB0B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2" name="Connecteur droit 4231">
              <a:extLst>
                <a:ext uri="{FF2B5EF4-FFF2-40B4-BE49-F238E27FC236}">
                  <a16:creationId xmlns:a16="http://schemas.microsoft.com/office/drawing/2014/main" id="{FF2F633B-4BA1-332C-18A3-C5FE7CC9FD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3" name="Connecteur droit 4232">
              <a:extLst>
                <a:ext uri="{FF2B5EF4-FFF2-40B4-BE49-F238E27FC236}">
                  <a16:creationId xmlns:a16="http://schemas.microsoft.com/office/drawing/2014/main" id="{02877D2C-C43A-4C8C-A80F-8A04369A29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4" name="Connecteur droit 4233">
              <a:extLst>
                <a:ext uri="{FF2B5EF4-FFF2-40B4-BE49-F238E27FC236}">
                  <a16:creationId xmlns:a16="http://schemas.microsoft.com/office/drawing/2014/main" id="{5EB05CCC-4A93-5DAD-2F0A-F8E5226C27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5" name="Connecteur droit 4234">
              <a:extLst>
                <a:ext uri="{FF2B5EF4-FFF2-40B4-BE49-F238E27FC236}">
                  <a16:creationId xmlns:a16="http://schemas.microsoft.com/office/drawing/2014/main" id="{FDECA8F6-C7DE-5503-3ADE-E120D62FE9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6" name="Connecteur droit 4235">
              <a:extLst>
                <a:ext uri="{FF2B5EF4-FFF2-40B4-BE49-F238E27FC236}">
                  <a16:creationId xmlns:a16="http://schemas.microsoft.com/office/drawing/2014/main" id="{B84B67B6-A901-7A41-E501-0E9C7329E1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7" name="Connecteur droit 4236">
              <a:extLst>
                <a:ext uri="{FF2B5EF4-FFF2-40B4-BE49-F238E27FC236}">
                  <a16:creationId xmlns:a16="http://schemas.microsoft.com/office/drawing/2014/main" id="{D6EC5DF1-5615-509E-147B-374721C372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8" name="Connecteur droit 4237">
              <a:extLst>
                <a:ext uri="{FF2B5EF4-FFF2-40B4-BE49-F238E27FC236}">
                  <a16:creationId xmlns:a16="http://schemas.microsoft.com/office/drawing/2014/main" id="{05F1B68E-D320-CC17-502F-D305D22453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9" name="Connecteur droit 4238">
              <a:extLst>
                <a:ext uri="{FF2B5EF4-FFF2-40B4-BE49-F238E27FC236}">
                  <a16:creationId xmlns:a16="http://schemas.microsoft.com/office/drawing/2014/main" id="{07DBEC35-8BCF-7C5C-4C24-FED4835127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0" name="Connecteur droit 4239">
              <a:extLst>
                <a:ext uri="{FF2B5EF4-FFF2-40B4-BE49-F238E27FC236}">
                  <a16:creationId xmlns:a16="http://schemas.microsoft.com/office/drawing/2014/main" id="{B67ED08B-A32C-6374-9230-B8D493D5FB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1" name="Connecteur droit 4240">
              <a:extLst>
                <a:ext uri="{FF2B5EF4-FFF2-40B4-BE49-F238E27FC236}">
                  <a16:creationId xmlns:a16="http://schemas.microsoft.com/office/drawing/2014/main" id="{81610C34-0413-F4B7-CC5C-323F1FAD9F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2" name="Connecteur droit 4241">
              <a:extLst>
                <a:ext uri="{FF2B5EF4-FFF2-40B4-BE49-F238E27FC236}">
                  <a16:creationId xmlns:a16="http://schemas.microsoft.com/office/drawing/2014/main" id="{FC8BB1A8-A9D1-BCC0-8C23-04AAFC8CA8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3" name="Connecteur droit 4242">
              <a:extLst>
                <a:ext uri="{FF2B5EF4-FFF2-40B4-BE49-F238E27FC236}">
                  <a16:creationId xmlns:a16="http://schemas.microsoft.com/office/drawing/2014/main" id="{6082D780-6977-E2D2-C41A-50170CC9C0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4" name="Connecteur droit 4243">
              <a:extLst>
                <a:ext uri="{FF2B5EF4-FFF2-40B4-BE49-F238E27FC236}">
                  <a16:creationId xmlns:a16="http://schemas.microsoft.com/office/drawing/2014/main" id="{0EF93ADC-9A6E-DD93-2394-AC8018F6AF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5" name="Connecteur droit 4244">
              <a:extLst>
                <a:ext uri="{FF2B5EF4-FFF2-40B4-BE49-F238E27FC236}">
                  <a16:creationId xmlns:a16="http://schemas.microsoft.com/office/drawing/2014/main" id="{8DF05C6A-0922-9ABF-51DF-BD449EE9B8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6" name="Connecteur droit 4245">
              <a:extLst>
                <a:ext uri="{FF2B5EF4-FFF2-40B4-BE49-F238E27FC236}">
                  <a16:creationId xmlns:a16="http://schemas.microsoft.com/office/drawing/2014/main" id="{456F6B6F-5C2B-302C-4D93-866D564546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7" name="Connecteur droit 4246">
              <a:extLst>
                <a:ext uri="{FF2B5EF4-FFF2-40B4-BE49-F238E27FC236}">
                  <a16:creationId xmlns:a16="http://schemas.microsoft.com/office/drawing/2014/main" id="{37E54F7F-E323-BD25-C099-DBD25BF28D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8" name="Connecteur droit 4247">
              <a:extLst>
                <a:ext uri="{FF2B5EF4-FFF2-40B4-BE49-F238E27FC236}">
                  <a16:creationId xmlns:a16="http://schemas.microsoft.com/office/drawing/2014/main" id="{64C45772-248C-F797-B7C2-924FD22C66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9" name="Connecteur droit 4248">
              <a:extLst>
                <a:ext uri="{FF2B5EF4-FFF2-40B4-BE49-F238E27FC236}">
                  <a16:creationId xmlns:a16="http://schemas.microsoft.com/office/drawing/2014/main" id="{349CFBC3-4630-D38B-50B5-2AEDAE682B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0" name="Connecteur droit 4249">
              <a:extLst>
                <a:ext uri="{FF2B5EF4-FFF2-40B4-BE49-F238E27FC236}">
                  <a16:creationId xmlns:a16="http://schemas.microsoft.com/office/drawing/2014/main" id="{6B352296-F87B-D3A2-451B-32E5E15E60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1" name="Connecteur droit 4250">
              <a:extLst>
                <a:ext uri="{FF2B5EF4-FFF2-40B4-BE49-F238E27FC236}">
                  <a16:creationId xmlns:a16="http://schemas.microsoft.com/office/drawing/2014/main" id="{372AA206-F784-C170-0B88-9042E0F371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2" name="Connecteur droit 4251">
              <a:extLst>
                <a:ext uri="{FF2B5EF4-FFF2-40B4-BE49-F238E27FC236}">
                  <a16:creationId xmlns:a16="http://schemas.microsoft.com/office/drawing/2014/main" id="{698EBFB0-4D4C-31F8-CC46-567D0B1595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3" name="Connecteur droit 4252">
              <a:extLst>
                <a:ext uri="{FF2B5EF4-FFF2-40B4-BE49-F238E27FC236}">
                  <a16:creationId xmlns:a16="http://schemas.microsoft.com/office/drawing/2014/main" id="{13DA5FBB-4AF0-037D-5001-A6E573B8E6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4" name="Connecteur droit 4253">
              <a:extLst>
                <a:ext uri="{FF2B5EF4-FFF2-40B4-BE49-F238E27FC236}">
                  <a16:creationId xmlns:a16="http://schemas.microsoft.com/office/drawing/2014/main" id="{4061C2D1-18D1-2B98-74F8-B6B6CC3401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5" name="Connecteur droit 4254">
              <a:extLst>
                <a:ext uri="{FF2B5EF4-FFF2-40B4-BE49-F238E27FC236}">
                  <a16:creationId xmlns:a16="http://schemas.microsoft.com/office/drawing/2014/main" id="{95C54D1D-11E6-CA78-9D3C-30255CFFDA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6" name="Connecteur droit 4255">
              <a:extLst>
                <a:ext uri="{FF2B5EF4-FFF2-40B4-BE49-F238E27FC236}">
                  <a16:creationId xmlns:a16="http://schemas.microsoft.com/office/drawing/2014/main" id="{60AAB4CA-A06A-4C92-EB9E-9B1E018DFC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7" name="Connecteur droit 4256">
              <a:extLst>
                <a:ext uri="{FF2B5EF4-FFF2-40B4-BE49-F238E27FC236}">
                  <a16:creationId xmlns:a16="http://schemas.microsoft.com/office/drawing/2014/main" id="{0492A77D-DC64-897C-200C-0014DD12E1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8" name="Connecteur droit 4257">
              <a:extLst>
                <a:ext uri="{FF2B5EF4-FFF2-40B4-BE49-F238E27FC236}">
                  <a16:creationId xmlns:a16="http://schemas.microsoft.com/office/drawing/2014/main" id="{5F59915E-4D03-6FDD-0049-5EE03895BC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9" name="Connecteur droit 4258">
              <a:extLst>
                <a:ext uri="{FF2B5EF4-FFF2-40B4-BE49-F238E27FC236}">
                  <a16:creationId xmlns:a16="http://schemas.microsoft.com/office/drawing/2014/main" id="{D15E7DBB-3576-B6FC-EF10-CA9A2DC66D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0" name="Connecteur droit 4259">
              <a:extLst>
                <a:ext uri="{FF2B5EF4-FFF2-40B4-BE49-F238E27FC236}">
                  <a16:creationId xmlns:a16="http://schemas.microsoft.com/office/drawing/2014/main" id="{DA338832-2199-0E6D-3104-F856695612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1" name="Connecteur droit 4260">
              <a:extLst>
                <a:ext uri="{FF2B5EF4-FFF2-40B4-BE49-F238E27FC236}">
                  <a16:creationId xmlns:a16="http://schemas.microsoft.com/office/drawing/2014/main" id="{76709D48-2A9F-8490-4DEF-E1859A35DF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2" name="Connecteur droit 4261">
              <a:extLst>
                <a:ext uri="{FF2B5EF4-FFF2-40B4-BE49-F238E27FC236}">
                  <a16:creationId xmlns:a16="http://schemas.microsoft.com/office/drawing/2014/main" id="{965B1CA3-70A7-2246-379A-887316AA7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63" name="Groupe 4262">
            <a:extLst>
              <a:ext uri="{FF2B5EF4-FFF2-40B4-BE49-F238E27FC236}">
                <a16:creationId xmlns:a16="http://schemas.microsoft.com/office/drawing/2014/main" id="{AFEF8EE0-3D11-A09B-C01D-05D6F0EF68A8}"/>
              </a:ext>
            </a:extLst>
          </p:cNvPr>
          <p:cNvGrpSpPr/>
          <p:nvPr/>
        </p:nvGrpSpPr>
        <p:grpSpPr>
          <a:xfrm rot="20544896">
            <a:off x="2656916" y="1844848"/>
            <a:ext cx="2262175" cy="887050"/>
            <a:chOff x="592139" y="1136649"/>
            <a:chExt cx="2262175" cy="887050"/>
          </a:xfrm>
        </p:grpSpPr>
        <p:sp>
          <p:nvSpPr>
            <p:cNvPr id="4264" name="Rectangle 4263">
              <a:extLst>
                <a:ext uri="{FF2B5EF4-FFF2-40B4-BE49-F238E27FC236}">
                  <a16:creationId xmlns:a16="http://schemas.microsoft.com/office/drawing/2014/main" id="{19B62687-116D-AEB9-0610-482631AE2FBB}"/>
                </a:ext>
              </a:extLst>
            </p:cNvPr>
            <p:cNvSpPr/>
            <p:nvPr/>
          </p:nvSpPr>
          <p:spPr>
            <a:xfrm>
              <a:off x="592139" y="1136649"/>
              <a:ext cx="2262175" cy="5270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65" name="Connecteur droit 4264">
              <a:extLst>
                <a:ext uri="{FF2B5EF4-FFF2-40B4-BE49-F238E27FC236}">
                  <a16:creationId xmlns:a16="http://schemas.microsoft.com/office/drawing/2014/main" id="{135A9C4D-0AFC-146A-7F3D-486704A901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53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6" name="Connecteur droit 4265">
              <a:extLst>
                <a:ext uri="{FF2B5EF4-FFF2-40B4-BE49-F238E27FC236}">
                  <a16:creationId xmlns:a16="http://schemas.microsoft.com/office/drawing/2014/main" id="{E0E45CEA-4550-5984-C961-5D67105A80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36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7" name="Connecteur droit 4266">
              <a:extLst>
                <a:ext uri="{FF2B5EF4-FFF2-40B4-BE49-F238E27FC236}">
                  <a16:creationId xmlns:a16="http://schemas.microsoft.com/office/drawing/2014/main" id="{8B87C91D-ED8B-CBD1-5608-FB62E8AA44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9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8" name="Connecteur droit 4267">
              <a:extLst>
                <a:ext uri="{FF2B5EF4-FFF2-40B4-BE49-F238E27FC236}">
                  <a16:creationId xmlns:a16="http://schemas.microsoft.com/office/drawing/2014/main" id="{A0A85A60-FF14-D0B9-97FA-241DDA260A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6403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9" name="Connecteur droit 4268">
              <a:extLst>
                <a:ext uri="{FF2B5EF4-FFF2-40B4-BE49-F238E27FC236}">
                  <a16:creationId xmlns:a16="http://schemas.microsoft.com/office/drawing/2014/main" id="{1FDDF09D-AA84-EE7C-5EBE-74982D6DB0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586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0" name="Connecteur droit 4269">
              <a:extLst>
                <a:ext uri="{FF2B5EF4-FFF2-40B4-BE49-F238E27FC236}">
                  <a16:creationId xmlns:a16="http://schemas.microsoft.com/office/drawing/2014/main" id="{5F0D6E6E-651C-5C6F-1E5E-4277576658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8770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1" name="Connecteur droit 4270">
              <a:extLst>
                <a:ext uri="{FF2B5EF4-FFF2-40B4-BE49-F238E27FC236}">
                  <a16:creationId xmlns:a16="http://schemas.microsoft.com/office/drawing/2014/main" id="{24F91D5C-7DCD-B48C-762A-5E0C9FB665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953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2" name="Connecteur droit 4271">
              <a:extLst>
                <a:ext uri="{FF2B5EF4-FFF2-40B4-BE49-F238E27FC236}">
                  <a16:creationId xmlns:a16="http://schemas.microsoft.com/office/drawing/2014/main" id="{7D604C31-2269-265D-2442-6E469C27FD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136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3" name="Connecteur droit 4272">
              <a:extLst>
                <a:ext uri="{FF2B5EF4-FFF2-40B4-BE49-F238E27FC236}">
                  <a16:creationId xmlns:a16="http://schemas.microsoft.com/office/drawing/2014/main" id="{601EB43E-6696-CA2C-FB08-DB96738D6E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4687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4" name="Connecteur droit 4273">
              <a:extLst>
                <a:ext uri="{FF2B5EF4-FFF2-40B4-BE49-F238E27FC236}">
                  <a16:creationId xmlns:a16="http://schemas.microsoft.com/office/drawing/2014/main" id="{4315702C-7094-B17D-94CF-81493A83CA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5870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5" name="Connecteur droit 4274">
              <a:extLst>
                <a:ext uri="{FF2B5EF4-FFF2-40B4-BE49-F238E27FC236}">
                  <a16:creationId xmlns:a16="http://schemas.microsoft.com/office/drawing/2014/main" id="{FC9CC47F-C158-F80C-C3B2-FDE38F7FB9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237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6" name="Connecteur droit 4275">
              <a:extLst>
                <a:ext uri="{FF2B5EF4-FFF2-40B4-BE49-F238E27FC236}">
                  <a16:creationId xmlns:a16="http://schemas.microsoft.com/office/drawing/2014/main" id="{5FB8CB25-B845-7FB8-4BC6-CDE7A07F3E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420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7" name="Connecteur droit 4276">
              <a:extLst>
                <a:ext uri="{FF2B5EF4-FFF2-40B4-BE49-F238E27FC236}">
                  <a16:creationId xmlns:a16="http://schemas.microsoft.com/office/drawing/2014/main" id="{AC0A4D5B-A62F-DD53-6936-2282E9056C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320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8" name="Connecteur droit 4277">
              <a:extLst>
                <a:ext uri="{FF2B5EF4-FFF2-40B4-BE49-F238E27FC236}">
                  <a16:creationId xmlns:a16="http://schemas.microsoft.com/office/drawing/2014/main" id="{661503F9-A97F-5B51-AEAD-6FB8DAD104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503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9" name="Connecteur droit 4278">
              <a:extLst>
                <a:ext uri="{FF2B5EF4-FFF2-40B4-BE49-F238E27FC236}">
                  <a16:creationId xmlns:a16="http://schemas.microsoft.com/office/drawing/2014/main" id="{D2E36E31-6B7C-F73A-209E-CEA0B1CC17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7053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0" name="Connecteur droit 4279">
              <a:extLst>
                <a:ext uri="{FF2B5EF4-FFF2-40B4-BE49-F238E27FC236}">
                  <a16:creationId xmlns:a16="http://schemas.microsoft.com/office/drawing/2014/main" id="{EE194F0E-FE46-3443-73CF-01CD6E7F62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6041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1" name="Connecteur droit 4280">
              <a:extLst>
                <a:ext uri="{FF2B5EF4-FFF2-40B4-BE49-F238E27FC236}">
                  <a16:creationId xmlns:a16="http://schemas.microsoft.com/office/drawing/2014/main" id="{A87EEB8C-5266-A3CB-074E-347D5D2B79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7875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2" name="Connecteur droit 4281">
              <a:extLst>
                <a:ext uri="{FF2B5EF4-FFF2-40B4-BE49-F238E27FC236}">
                  <a16:creationId xmlns:a16="http://schemas.microsoft.com/office/drawing/2014/main" id="{028646B5-FDA0-E13F-8533-B735B37ABF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29709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3" name="Connecteur droit 4282">
              <a:extLst>
                <a:ext uri="{FF2B5EF4-FFF2-40B4-BE49-F238E27FC236}">
                  <a16:creationId xmlns:a16="http://schemas.microsoft.com/office/drawing/2014/main" id="{19DCE487-B8F8-738A-B773-3426F2D080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863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4" name="Connecteur droit 4283">
              <a:extLst>
                <a:ext uri="{FF2B5EF4-FFF2-40B4-BE49-F238E27FC236}">
                  <a16:creationId xmlns:a16="http://schemas.microsoft.com/office/drawing/2014/main" id="{C6997FA9-2479-0983-FCB7-B006578770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697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5" name="Connecteur droit 4284">
              <a:extLst>
                <a:ext uri="{FF2B5EF4-FFF2-40B4-BE49-F238E27FC236}">
                  <a16:creationId xmlns:a16="http://schemas.microsoft.com/office/drawing/2014/main" id="{FC1F7D93-D800-57A7-4A59-0EA2A88549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4155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6" name="Connecteur droit 4285">
              <a:extLst>
                <a:ext uri="{FF2B5EF4-FFF2-40B4-BE49-F238E27FC236}">
                  <a16:creationId xmlns:a16="http://schemas.microsoft.com/office/drawing/2014/main" id="{711A6290-513C-4E57-A500-701DE6702B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89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7" name="Connecteur droit 4286">
              <a:extLst>
                <a:ext uri="{FF2B5EF4-FFF2-40B4-BE49-F238E27FC236}">
                  <a16:creationId xmlns:a16="http://schemas.microsoft.com/office/drawing/2014/main" id="{E3698B62-D1B6-3D01-36DF-5542725E05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672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8" name="Connecteur droit 4287">
              <a:extLst>
                <a:ext uri="{FF2B5EF4-FFF2-40B4-BE49-F238E27FC236}">
                  <a16:creationId xmlns:a16="http://schemas.microsoft.com/office/drawing/2014/main" id="{720B386E-A7E5-0EEC-F58F-DF84D4452C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55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9" name="Connecteur droit 4288">
              <a:extLst>
                <a:ext uri="{FF2B5EF4-FFF2-40B4-BE49-F238E27FC236}">
                  <a16:creationId xmlns:a16="http://schemas.microsoft.com/office/drawing/2014/main" id="{9CB7CC16-9617-62A9-96EA-9C44B97508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039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0" name="Connecteur droit 4289">
              <a:extLst>
                <a:ext uri="{FF2B5EF4-FFF2-40B4-BE49-F238E27FC236}">
                  <a16:creationId xmlns:a16="http://schemas.microsoft.com/office/drawing/2014/main" id="{48A7F646-E5C6-BB34-E8E0-152987FDAE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222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1" name="Connecteur droit 4290">
              <a:extLst>
                <a:ext uri="{FF2B5EF4-FFF2-40B4-BE49-F238E27FC236}">
                  <a16:creationId xmlns:a16="http://schemas.microsoft.com/office/drawing/2014/main" id="{EE80B60F-2933-EFA9-314F-E06F9EDBB0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4406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2" name="Connecteur droit 4291">
              <a:extLst>
                <a:ext uri="{FF2B5EF4-FFF2-40B4-BE49-F238E27FC236}">
                  <a16:creationId xmlns:a16="http://schemas.microsoft.com/office/drawing/2014/main" id="{07164057-345B-FA75-EB71-B48E04CD77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589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3" name="Connecteur droit 4292">
              <a:extLst>
                <a:ext uri="{FF2B5EF4-FFF2-40B4-BE49-F238E27FC236}">
                  <a16:creationId xmlns:a16="http://schemas.microsoft.com/office/drawing/2014/main" id="{688B4F38-902F-C601-E5E8-04D966FCE0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772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4" name="Connecteur droit 4293">
              <a:extLst>
                <a:ext uri="{FF2B5EF4-FFF2-40B4-BE49-F238E27FC236}">
                  <a16:creationId xmlns:a16="http://schemas.microsoft.com/office/drawing/2014/main" id="{D70E6DCC-8F87-0827-ED9F-A28379F0D6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323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5" name="Connecteur droit 4294">
              <a:extLst>
                <a:ext uri="{FF2B5EF4-FFF2-40B4-BE49-F238E27FC236}">
                  <a16:creationId xmlns:a16="http://schemas.microsoft.com/office/drawing/2014/main" id="{1F57F6F9-5223-3138-C981-DECC5FF0B9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06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6" name="Connecteur droit 4295">
              <a:extLst>
                <a:ext uri="{FF2B5EF4-FFF2-40B4-BE49-F238E27FC236}">
                  <a16:creationId xmlns:a16="http://schemas.microsoft.com/office/drawing/2014/main" id="{BBEDE78B-7DC3-6DA2-89E6-F073CB9433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873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7" name="Connecteur droit 4296">
              <a:extLst>
                <a:ext uri="{FF2B5EF4-FFF2-40B4-BE49-F238E27FC236}">
                  <a16:creationId xmlns:a16="http://schemas.microsoft.com/office/drawing/2014/main" id="{D0FFC26E-CBE8-040E-8732-67564C06F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5056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8" name="Connecteur droit 4297">
              <a:extLst>
                <a:ext uri="{FF2B5EF4-FFF2-40B4-BE49-F238E27FC236}">
                  <a16:creationId xmlns:a16="http://schemas.microsoft.com/office/drawing/2014/main" id="{8AEA12B3-A561-4474-DDFB-F6074B1CD7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7956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9" name="Connecteur droit 4298">
              <a:extLst>
                <a:ext uri="{FF2B5EF4-FFF2-40B4-BE49-F238E27FC236}">
                  <a16:creationId xmlns:a16="http://schemas.microsoft.com/office/drawing/2014/main" id="{67914FFD-76E6-DDDB-1A85-98C1499F06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9139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0" name="Connecteur droit 4299">
              <a:extLst>
                <a:ext uri="{FF2B5EF4-FFF2-40B4-BE49-F238E27FC236}">
                  <a16:creationId xmlns:a16="http://schemas.microsoft.com/office/drawing/2014/main" id="{CE8F71C6-CDBE-2336-16AB-62E3AE13A0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2689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1" name="Connecteur droit 4300">
              <a:extLst>
                <a:ext uri="{FF2B5EF4-FFF2-40B4-BE49-F238E27FC236}">
                  <a16:creationId xmlns:a16="http://schemas.microsoft.com/office/drawing/2014/main" id="{E186C866-3F60-9A0F-FDA2-384A1D644D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2400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2" name="Connecteur droit 4301">
              <a:extLst>
                <a:ext uri="{FF2B5EF4-FFF2-40B4-BE49-F238E27FC236}">
                  <a16:creationId xmlns:a16="http://schemas.microsoft.com/office/drawing/2014/main" id="{7CCFAD81-F63B-E881-A76B-FB46599FF2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4234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" name="Connecteur droit 4302">
              <a:extLst>
                <a:ext uri="{FF2B5EF4-FFF2-40B4-BE49-F238E27FC236}">
                  <a16:creationId xmlns:a16="http://schemas.microsoft.com/office/drawing/2014/main" id="{28472818-13D7-27C6-7043-8AB97802E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86068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" name="Connecteur droit 4303">
              <a:extLst>
                <a:ext uri="{FF2B5EF4-FFF2-40B4-BE49-F238E27FC236}">
                  <a16:creationId xmlns:a16="http://schemas.microsoft.com/office/drawing/2014/main" id="{8F998C9F-DD34-8816-EE58-8563322DF6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222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5" name="Connecteur droit 4304">
              <a:extLst>
                <a:ext uri="{FF2B5EF4-FFF2-40B4-BE49-F238E27FC236}">
                  <a16:creationId xmlns:a16="http://schemas.microsoft.com/office/drawing/2014/main" id="{1BDE70E6-E06A-3748-F101-FE96791363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056" y="1663699"/>
              <a:ext cx="0" cy="36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0">
            <a:extLst>
              <a:ext uri="{FF2B5EF4-FFF2-40B4-BE49-F238E27FC236}">
                <a16:creationId xmlns:a16="http://schemas.microsoft.com/office/drawing/2014/main" id="{A76014F4-7284-C724-C907-1163462790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11" name="1">
            <a:extLst>
              <a:ext uri="{FF2B5EF4-FFF2-40B4-BE49-F238E27FC236}">
                <a16:creationId xmlns:a16="http://schemas.microsoft.com/office/drawing/2014/main" id="{86F319AA-F0C1-F973-F111-50A5257958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12" name="2">
            <a:extLst>
              <a:ext uri="{FF2B5EF4-FFF2-40B4-BE49-F238E27FC236}">
                <a16:creationId xmlns:a16="http://schemas.microsoft.com/office/drawing/2014/main" id="{D3523E80-DD10-2526-CC1A-7F543AD65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14" name="3">
            <a:extLst>
              <a:ext uri="{FF2B5EF4-FFF2-40B4-BE49-F238E27FC236}">
                <a16:creationId xmlns:a16="http://schemas.microsoft.com/office/drawing/2014/main" id="{326FAFE0-7C6F-D85F-0ECD-9E2378943F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16" name="4">
            <a:extLst>
              <a:ext uri="{FF2B5EF4-FFF2-40B4-BE49-F238E27FC236}">
                <a16:creationId xmlns:a16="http://schemas.microsoft.com/office/drawing/2014/main" id="{23B16A6D-B0FA-A528-12C8-5E53C9EDCD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18" name="5">
            <a:extLst>
              <a:ext uri="{FF2B5EF4-FFF2-40B4-BE49-F238E27FC236}">
                <a16:creationId xmlns:a16="http://schemas.microsoft.com/office/drawing/2014/main" id="{3807B078-4F10-5E1E-4602-9B999D1BD2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20" name="6">
            <a:extLst>
              <a:ext uri="{FF2B5EF4-FFF2-40B4-BE49-F238E27FC236}">
                <a16:creationId xmlns:a16="http://schemas.microsoft.com/office/drawing/2014/main" id="{DAA26D3A-FCC8-C430-B8BF-77ED82100A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22" name="7">
            <a:extLst>
              <a:ext uri="{FF2B5EF4-FFF2-40B4-BE49-F238E27FC236}">
                <a16:creationId xmlns:a16="http://schemas.microsoft.com/office/drawing/2014/main" id="{C4586A2D-AF99-091F-0AA6-E9A5B22475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24" name="8">
            <a:extLst>
              <a:ext uri="{FF2B5EF4-FFF2-40B4-BE49-F238E27FC236}">
                <a16:creationId xmlns:a16="http://schemas.microsoft.com/office/drawing/2014/main" id="{CD9AF2F3-0B1A-74C0-69B3-6450783DB5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26" name="9">
            <a:extLst>
              <a:ext uri="{FF2B5EF4-FFF2-40B4-BE49-F238E27FC236}">
                <a16:creationId xmlns:a16="http://schemas.microsoft.com/office/drawing/2014/main" id="{E985F765-2392-F91B-D4D1-F0547B87FA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28" name="10">
            <a:extLst>
              <a:ext uri="{FF2B5EF4-FFF2-40B4-BE49-F238E27FC236}">
                <a16:creationId xmlns:a16="http://schemas.microsoft.com/office/drawing/2014/main" id="{D42028FD-BC98-A9AC-83BC-6AF367C293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30" name="11">
            <a:extLst>
              <a:ext uri="{FF2B5EF4-FFF2-40B4-BE49-F238E27FC236}">
                <a16:creationId xmlns:a16="http://schemas.microsoft.com/office/drawing/2014/main" id="{230EFF85-663E-8A61-9640-F7EE89A7C83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32" name="12">
            <a:extLst>
              <a:ext uri="{FF2B5EF4-FFF2-40B4-BE49-F238E27FC236}">
                <a16:creationId xmlns:a16="http://schemas.microsoft.com/office/drawing/2014/main" id="{40EFC89E-8D32-637F-63D3-071E5FF203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34" name="13">
            <a:extLst>
              <a:ext uri="{FF2B5EF4-FFF2-40B4-BE49-F238E27FC236}">
                <a16:creationId xmlns:a16="http://schemas.microsoft.com/office/drawing/2014/main" id="{722C12C1-5117-6395-D93D-0B800116B5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36" name="14">
            <a:extLst>
              <a:ext uri="{FF2B5EF4-FFF2-40B4-BE49-F238E27FC236}">
                <a16:creationId xmlns:a16="http://schemas.microsoft.com/office/drawing/2014/main" id="{95D7699E-0BFF-540E-728E-906ADB58879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pic>
        <p:nvPicPr>
          <p:cNvPr id="38" name="15">
            <a:extLst>
              <a:ext uri="{FF2B5EF4-FFF2-40B4-BE49-F238E27FC236}">
                <a16:creationId xmlns:a16="http://schemas.microsoft.com/office/drawing/2014/main" id="{DB85DE27-9C17-6B27-F449-122F83FE7F2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5336" y="2477729"/>
            <a:ext cx="2918875" cy="264953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6A2E7BF-D99D-C7D4-F3F1-9EF12300DA75}"/>
              </a:ext>
            </a:extLst>
          </p:cNvPr>
          <p:cNvSpPr txBox="1"/>
          <p:nvPr/>
        </p:nvSpPr>
        <p:spPr>
          <a:xfrm>
            <a:off x="113784" y="4194200"/>
            <a:ext cx="83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Vector</a:t>
            </a:r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F2B510-3160-2948-8A86-C77177805378}"/>
              </a:ext>
            </a:extLst>
          </p:cNvPr>
          <p:cNvSpPr txBox="1"/>
          <p:nvPr/>
        </p:nvSpPr>
        <p:spPr>
          <a:xfrm>
            <a:off x="762912" y="4650818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Radionuclide</a:t>
            </a:r>
            <a:endParaRPr lang="en-US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F4A60D5-8964-42B2-A096-52C4A540CC60}"/>
              </a:ext>
            </a:extLst>
          </p:cNvPr>
          <p:cNvCxnSpPr>
            <a:stCxn id="1035" idx="1"/>
            <a:endCxn id="13" idx="0"/>
          </p:cNvCxnSpPr>
          <p:nvPr/>
        </p:nvCxnSpPr>
        <p:spPr>
          <a:xfrm flipH="1">
            <a:off x="533162" y="3862062"/>
            <a:ext cx="1" cy="33213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8FF3B99-E49F-BF03-D10D-E976C7FE91C3}"/>
              </a:ext>
            </a:extLst>
          </p:cNvPr>
          <p:cNvCxnSpPr>
            <a:cxnSpLocks/>
          </p:cNvCxnSpPr>
          <p:nvPr/>
        </p:nvCxnSpPr>
        <p:spPr>
          <a:xfrm>
            <a:off x="1465940" y="3951514"/>
            <a:ext cx="0" cy="6554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99F04DD9-4A23-E3E0-CA4D-1FDFCB238233}"/>
              </a:ext>
            </a:extLst>
          </p:cNvPr>
          <p:cNvSpPr txBox="1"/>
          <p:nvPr/>
        </p:nvSpPr>
        <p:spPr>
          <a:xfrm>
            <a:off x="685597" y="4995651"/>
            <a:ext cx="1981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Ex: </a:t>
            </a:r>
            <a:r>
              <a:rPr lang="fr-FR" baseline="30000"/>
              <a:t>177</a:t>
            </a:r>
            <a:r>
              <a:rPr lang="fr-FR"/>
              <a:t>Lu, </a:t>
            </a:r>
            <a:r>
              <a:rPr lang="fr-FR" baseline="30000"/>
              <a:t>99m</a:t>
            </a:r>
            <a:r>
              <a:rPr lang="fr-FR"/>
              <a:t>Tc…</a:t>
            </a:r>
            <a:endParaRPr lang="en-US"/>
          </a:p>
        </p:txBody>
      </p:sp>
      <p:graphicFrame>
        <p:nvGraphicFramePr>
          <p:cNvPr id="54" name="Diagramme 53">
            <a:extLst>
              <a:ext uri="{FF2B5EF4-FFF2-40B4-BE49-F238E27FC236}">
                <a16:creationId xmlns:a16="http://schemas.microsoft.com/office/drawing/2014/main" id="{C74D23D9-8795-3998-90C3-FD8AB3A0E7DF}"/>
              </a:ext>
            </a:extLst>
          </p:cNvPr>
          <p:cNvGraphicFramePr/>
          <p:nvPr/>
        </p:nvGraphicFramePr>
        <p:xfrm>
          <a:off x="1809849" y="2824540"/>
          <a:ext cx="4528167" cy="290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graphicFrame>
        <p:nvGraphicFramePr>
          <p:cNvPr id="17" name="Diagramme 16">
            <a:extLst>
              <a:ext uri="{FF2B5EF4-FFF2-40B4-BE49-F238E27FC236}">
                <a16:creationId xmlns:a16="http://schemas.microsoft.com/office/drawing/2014/main" id="{103E7215-0737-37E0-4C8B-6DBA1DF489AF}"/>
              </a:ext>
            </a:extLst>
          </p:cNvPr>
          <p:cNvGraphicFramePr/>
          <p:nvPr/>
        </p:nvGraphicFramePr>
        <p:xfrm>
          <a:off x="3787685" y="2210351"/>
          <a:ext cx="4528167" cy="290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6" r:lo="rId27" r:qs="rId28" r:cs="rId29"/>
          </a:graphicData>
        </a:graphic>
      </p:graphicFrame>
      <p:graphicFrame>
        <p:nvGraphicFramePr>
          <p:cNvPr id="23" name="Diagramme 22">
            <a:extLst>
              <a:ext uri="{FF2B5EF4-FFF2-40B4-BE49-F238E27FC236}">
                <a16:creationId xmlns:a16="http://schemas.microsoft.com/office/drawing/2014/main" id="{5B0CC46E-60F9-EDF3-C110-E641C22F86D9}"/>
              </a:ext>
            </a:extLst>
          </p:cNvPr>
          <p:cNvGraphicFramePr/>
          <p:nvPr/>
        </p:nvGraphicFramePr>
        <p:xfrm>
          <a:off x="3445488" y="2739521"/>
          <a:ext cx="4528167" cy="290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1" r:lo="rId32" r:qs="rId33" r:cs="rId34"/>
          </a:graphicData>
        </a:graphic>
      </p:graphicFrame>
      <p:pic>
        <p:nvPicPr>
          <p:cNvPr id="8" name="Picture 6" descr="Free Radioactive Vector Art - Download 109+ Radioactive Icons &amp; Graphics -  Pixabay">
            <a:extLst>
              <a:ext uri="{FF2B5EF4-FFF2-40B4-BE49-F238E27FC236}">
                <a16:creationId xmlns:a16="http://schemas.microsoft.com/office/drawing/2014/main" id="{0F3FE2F9-0F56-76D9-28B1-B03AFFE62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049" y="4014471"/>
            <a:ext cx="138636" cy="1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Free Radioactive Vector Art - Download 109+ Radioactive Icons &amp; Graphics -  Pixabay">
            <a:extLst>
              <a:ext uri="{FF2B5EF4-FFF2-40B4-BE49-F238E27FC236}">
                <a16:creationId xmlns:a16="http://schemas.microsoft.com/office/drawing/2014/main" id="{A1B44B5A-C407-F992-79C0-4ACC103BE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049" y="3826541"/>
            <a:ext cx="138636" cy="1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Free Radioactive Vector Art - Download 109+ Radioactive Icons &amp; Graphics -  Pixabay">
            <a:extLst>
              <a:ext uri="{FF2B5EF4-FFF2-40B4-BE49-F238E27FC236}">
                <a16:creationId xmlns:a16="http://schemas.microsoft.com/office/drawing/2014/main" id="{EF3B397C-AE3A-D65F-BF93-8DF9AAAD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4190" y="3885625"/>
            <a:ext cx="138636" cy="13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C262A0DE-8E87-A149-6914-0FAEC6180C4E}"/>
              </a:ext>
            </a:extLst>
          </p:cNvPr>
          <p:cNvSpPr txBox="1"/>
          <p:nvPr/>
        </p:nvSpPr>
        <p:spPr>
          <a:xfrm>
            <a:off x="9053760" y="5195206"/>
            <a:ext cx="2462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120 x 2D projections</a:t>
            </a:r>
          </a:p>
          <a:p>
            <a:pPr algn="ctr"/>
            <a:r>
              <a:rPr lang="fr-FR" b="1" dirty="0"/>
              <a:t>= </a:t>
            </a:r>
          </a:p>
          <a:p>
            <a:pPr algn="ctr"/>
            <a:r>
              <a:rPr lang="fr-FR" b="1" dirty="0" err="1"/>
              <a:t>sinogram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3C66976-74F4-A563-55CB-6C2DDCA76D24}"/>
                  </a:ext>
                </a:extLst>
              </p:cNvPr>
              <p:cNvSpPr txBox="1"/>
              <p:nvPr/>
            </p:nvSpPr>
            <p:spPr>
              <a:xfrm>
                <a:off x="6473157" y="3590820"/>
                <a:ext cx="9268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fr-FR" b="1">
                    <a:solidFill>
                      <a:srgbClr val="C00000"/>
                    </a:solidFill>
                  </a:rPr>
                  <a:t> rays </a:t>
                </a:r>
                <a:endParaRPr lang="en-US" b="1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3C66976-74F4-A563-55CB-6C2DDCA76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157" y="3590820"/>
                <a:ext cx="926857" cy="369332"/>
              </a:xfrm>
              <a:prstGeom prst="rect">
                <a:avLst/>
              </a:prstGeom>
              <a:blipFill>
                <a:blip r:embed="rId40"/>
                <a:stretch>
                  <a:fillRect t="-8197" r="-46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itre 1">
            <a:extLst>
              <a:ext uri="{FF2B5EF4-FFF2-40B4-BE49-F238E27FC236}">
                <a16:creationId xmlns:a16="http://schemas.microsoft.com/office/drawing/2014/main" id="{566CFD8A-3BDF-832B-4881-31766EBA87DA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33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/>
              <a:t>Single Photon Emission Computed Tomography (SPECT)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628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59259E-6 L 0.26315 -0.03032 " pathEditMode="relative" rAng="0" ptsTypes="AA">
                                          <p:cBhvr>
                                            <p:cTn id="3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151" y="-152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111E-6 L 0.22278 0.04097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133" y="203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1.11111E-6 L 0.09974 0.03611 " pathEditMode="relative" rAng="0" ptsTypes="AA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87" y="18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1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9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0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115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9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2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5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13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0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43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9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15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6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5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1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3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6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0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7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5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7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7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2" presetID="1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29" grpId="0" animBg="1"/>
          <p:bldP spid="1029" grpId="1" animBg="1"/>
          <p:bldP spid="1035" grpId="0" animBg="1"/>
          <p:bldP spid="1035" grpId="1" animBg="1"/>
          <p:bldP spid="1037" grpId="0" animBg="1"/>
          <p:bldP spid="1037" grpId="1" animBg="1"/>
          <p:bldP spid="13" grpId="0"/>
          <p:bldP spid="13" grpId="1"/>
          <p:bldP spid="15" grpId="0"/>
          <p:bldP spid="15" grpId="1"/>
          <p:bldP spid="25" grpId="0"/>
          <p:bldP spid="25" grpId="1"/>
          <p:bldGraphic spid="54" grpId="0">
            <p:bldAsOne/>
          </p:bldGraphic>
          <p:bldGraphic spid="17" grpId="0">
            <p:bldAsOne/>
          </p:bldGraphic>
          <p:bldGraphic spid="23" grpId="0">
            <p:bldAsOne/>
          </p:bldGraphic>
          <p:bldP spid="27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59259E-6 L 0.26315 -0.03032 " pathEditMode="relative" rAng="0" ptsTypes="AA">
                                          <p:cBhvr>
                                            <p:cTn id="3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151" y="-152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111E-6 L 0.22278 0.04097 " pathEditMode="relative" rAng="0" ptsTypes="AA">
                                          <p:cBhvr>
                                            <p:cTn id="3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133" y="203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1.11111E-6 L 0.09974 0.03611 " pathEditMode="relative" rAng="0" ptsTypes="AA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87" y="18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2" dur="820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5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029" grpId="0" animBg="1"/>
          <p:bldP spid="1035" grpId="0" animBg="1"/>
          <p:bldP spid="1037" grpId="0" animBg="1"/>
          <p:bldP spid="13" grpId="1"/>
          <p:bldP spid="15" grpId="1"/>
          <p:bldP spid="25" grpId="0"/>
          <p:bldGraphic spid="54" grpId="0">
            <p:bldAsOne/>
          </p:bldGraphic>
          <p:bldGraphic spid="17" grpId="0">
            <p:bldAsOne/>
          </p:bldGraphic>
          <p:bldGraphic spid="23" grpId="0">
            <p:bldAsOne/>
          </p:bldGraphic>
          <p:bldP spid="29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5284C-2BED-B793-991D-5A65717BD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SPECT image reconstruction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CEE2F-1DF8-4198-C513-4E0F05769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From sinogram (or list mode) to 3D image</a:t>
            </a:r>
          </a:p>
          <a:p>
            <a:r>
              <a:rPr lang="en-GB" dirty="0"/>
              <a:t>Log Likelihood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[Shepp and Vardi 1982]</a:t>
            </a:r>
          </a:p>
          <a:p>
            <a:r>
              <a:rPr lang="en-GB" dirty="0"/>
              <a:t>MLEM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[Lange and Carson 1984] </a:t>
            </a:r>
            <a:endParaRPr lang="en-FR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FR" dirty="0"/>
          </a:p>
          <a:p>
            <a:r>
              <a:rPr lang="en-FR" dirty="0"/>
              <a:t>Correct for physical effects</a:t>
            </a:r>
          </a:p>
          <a:p>
            <a:pPr lvl="1"/>
            <a:r>
              <a:rPr lang="en-FR" dirty="0"/>
              <a:t>Resolution correction (RM)</a:t>
            </a:r>
          </a:p>
          <a:p>
            <a:pPr lvl="1"/>
            <a:r>
              <a:rPr lang="en-FR" dirty="0"/>
              <a:t>Attenuation correction (AC)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catter correction (SC)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D8BBE7-6E7F-B73B-39F7-38E8B7E42D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1247" y="2549180"/>
            <a:ext cx="2944954" cy="49120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D3E7FC9-283D-57D8-C13D-52F9FFB13D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034" y="3516559"/>
            <a:ext cx="4155984" cy="6021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D403E5-CBBA-8062-1830-A921486BD3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894" y="4594860"/>
            <a:ext cx="4737731" cy="7945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48CC206-0DB5-968B-3E41-753B3EEC5D1E}"/>
              </a:ext>
            </a:extLst>
          </p:cNvPr>
          <p:cNvSpPr txBox="1"/>
          <p:nvPr/>
        </p:nvSpPr>
        <p:spPr>
          <a:xfrm>
            <a:off x="9711570" y="1360325"/>
            <a:ext cx="238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accent1"/>
                </a:solidFill>
              </a:rPr>
              <a:t>3D activity image (goal)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F91A24-336B-4D10-0197-FB89D1D1BBAF}"/>
              </a:ext>
            </a:extLst>
          </p:cNvPr>
          <p:cNvSpPr txBox="1"/>
          <p:nvPr/>
        </p:nvSpPr>
        <p:spPr>
          <a:xfrm>
            <a:off x="7872450" y="1737900"/>
            <a:ext cx="267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accent6">
                    <a:lumMod val="75000"/>
                  </a:schemeClr>
                </a:solidFill>
              </a:rPr>
              <a:t>2D projections (measured)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3458AA3-67A2-3E97-EE9F-06593A6F0A8D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10693033" y="1729657"/>
            <a:ext cx="210947" cy="739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491F642-3BB0-FB0A-A72D-3794DAD6FD3F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9211759" y="2107232"/>
            <a:ext cx="1254449" cy="44194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46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D0E9E-A286-C21E-C8B2-301357AE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Resolution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20AE5-C682-B338-FD13-2234BA814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FR" dirty="0"/>
              <a:t>Gaussian distance-dependent modeling</a:t>
            </a:r>
          </a:p>
        </p:txBody>
      </p:sp>
      <p:pic>
        <p:nvPicPr>
          <p:cNvPr id="4" name="Image 13">
            <a:extLst>
              <a:ext uri="{FF2B5EF4-FFF2-40B4-BE49-F238E27FC236}">
                <a16:creationId xmlns:a16="http://schemas.microsoft.com/office/drawing/2014/main" id="{7C5E7C2F-8E4E-E4C2-303B-5F61FF547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64" y="4417367"/>
            <a:ext cx="7161215" cy="1694508"/>
          </a:xfrm>
          <a:prstGeom prst="rect">
            <a:avLst/>
          </a:prstGeom>
        </p:spPr>
      </p:pic>
      <p:pic>
        <p:nvPicPr>
          <p:cNvPr id="5" name="Image 14">
            <a:extLst>
              <a:ext uri="{FF2B5EF4-FFF2-40B4-BE49-F238E27FC236}">
                <a16:creationId xmlns:a16="http://schemas.microsoft.com/office/drawing/2014/main" id="{52089E63-A34D-D99F-84D3-554106A38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25" y="2823113"/>
            <a:ext cx="7161216" cy="1557378"/>
          </a:xfrm>
          <a:prstGeom prst="rect">
            <a:avLst/>
          </a:prstGeom>
        </p:spPr>
      </p:pic>
      <p:pic>
        <p:nvPicPr>
          <p:cNvPr id="7" name="Image 12">
            <a:extLst>
              <a:ext uri="{FF2B5EF4-FFF2-40B4-BE49-F238E27FC236}">
                <a16:creationId xmlns:a16="http://schemas.microsoft.com/office/drawing/2014/main" id="{DD679B59-61B5-6C78-0FAE-5C0049CE9D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57" r="5701"/>
          <a:stretch/>
        </p:blipFill>
        <p:spPr>
          <a:xfrm>
            <a:off x="7545258" y="2823113"/>
            <a:ext cx="4419217" cy="315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7326A9-0334-CF88-43AB-5D30099FD0EF}"/>
              </a:ext>
            </a:extLst>
          </p:cNvPr>
          <p:cNvSpPr txBox="1"/>
          <p:nvPr/>
        </p:nvSpPr>
        <p:spPr>
          <a:xfrm>
            <a:off x="10138494" y="6402795"/>
            <a:ext cx="1895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FR" sz="1100" dirty="0"/>
              <a:t>Cleveland Clinic @2026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285C1AD-A3B1-9489-3792-DA002D16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Radiation therapy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2DBF4D-03AE-8D0B-3CE2-8BC97E51B558}"/>
              </a:ext>
            </a:extLst>
          </p:cNvPr>
          <p:cNvSpPr txBox="1"/>
          <p:nvPr/>
        </p:nvSpPr>
        <p:spPr>
          <a:xfrm>
            <a:off x="872965" y="1935420"/>
            <a:ext cx="4486549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1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FR" sz="2000" b="1" dirty="0"/>
              <a:t>External Beam Radiation Therapy (EBRT)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FAB83D-9F47-98CF-FD33-8587E5B35B5E}"/>
              </a:ext>
            </a:extLst>
          </p:cNvPr>
          <p:cNvSpPr txBox="1"/>
          <p:nvPr/>
        </p:nvSpPr>
        <p:spPr>
          <a:xfrm>
            <a:off x="7203096" y="1861236"/>
            <a:ext cx="4046685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1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FR" sz="2000" b="1" dirty="0"/>
              <a:t>Radio Pharmaceutical Therapy (RPT)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9EB143-6464-FAF6-DED4-566C5834D239}"/>
              </a:ext>
            </a:extLst>
          </p:cNvPr>
          <p:cNvGrpSpPr/>
          <p:nvPr/>
        </p:nvGrpSpPr>
        <p:grpSpPr>
          <a:xfrm>
            <a:off x="6418736" y="2512679"/>
            <a:ext cx="5615405" cy="3890116"/>
            <a:chOff x="6096000" y="839006"/>
            <a:chExt cx="6096000" cy="4223052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7F65DD7-CCA4-B719-F2EA-C0C32C34E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096000" y="1194390"/>
              <a:ext cx="2582965" cy="386766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CBF2D66-D672-129D-32E3-41BE7AB40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388403" y="839006"/>
              <a:ext cx="3803597" cy="4038293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624CF2A8-10C1-69FA-2ACC-75209DF887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349" y="2512679"/>
            <a:ext cx="4917781" cy="39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4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F305-8E39-3C37-21ED-B14CC2818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Sinogram</a:t>
            </a:r>
          </a:p>
        </p:txBody>
      </p:sp>
      <p:pic>
        <p:nvPicPr>
          <p:cNvPr id="4" name="Image 17">
            <a:extLst>
              <a:ext uri="{FF2B5EF4-FFF2-40B4-BE49-F238E27FC236}">
                <a16:creationId xmlns:a16="http://schemas.microsoft.com/office/drawing/2014/main" id="{55A2FE7F-B59D-61A9-8825-B4311CBCF9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0608" y="2085897"/>
            <a:ext cx="3969471" cy="2806700"/>
          </a:xfrm>
          <a:prstGeom prst="rect">
            <a:avLst/>
          </a:prstGeom>
        </p:spPr>
      </p:pic>
      <p:pic>
        <p:nvPicPr>
          <p:cNvPr id="5" name="Image 19">
            <a:extLst>
              <a:ext uri="{FF2B5EF4-FFF2-40B4-BE49-F238E27FC236}">
                <a16:creationId xmlns:a16="http://schemas.microsoft.com/office/drawing/2014/main" id="{CAC6F31B-7FF5-F456-068A-0B322659BA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27" b="16989"/>
          <a:stretch/>
        </p:blipFill>
        <p:spPr>
          <a:xfrm>
            <a:off x="8170416" y="2085896"/>
            <a:ext cx="3969471" cy="2806701"/>
          </a:xfrm>
          <a:prstGeom prst="rect">
            <a:avLst/>
          </a:prstGeom>
        </p:spPr>
      </p:pic>
      <p:pic>
        <p:nvPicPr>
          <p:cNvPr id="6" name="Image 21">
            <a:extLst>
              <a:ext uri="{FF2B5EF4-FFF2-40B4-BE49-F238E27FC236}">
                <a16:creationId xmlns:a16="http://schemas.microsoft.com/office/drawing/2014/main" id="{C514F508-7FCA-E2EA-CAF4-14CA782D5C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35" b="16413"/>
          <a:stretch/>
        </p:blipFill>
        <p:spPr>
          <a:xfrm>
            <a:off x="50800" y="2085897"/>
            <a:ext cx="3969471" cy="2806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15426">
                <a:extLst>
                  <a:ext uri="{FF2B5EF4-FFF2-40B4-BE49-F238E27FC236}">
                    <a16:creationId xmlns:a16="http://schemas.microsoft.com/office/drawing/2014/main" id="{08CBEF8B-7F7A-3448-F561-3DEBDB92E2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54278" y="1624230"/>
                <a:ext cx="1482131" cy="4947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i="1" kern="1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𝐫𝐞𝐜𝟏𝟎</m:t>
                          </m:r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𝐟𝐩</m:t>
                          </m:r>
                        </m:sub>
                      </m:sSub>
                    </m:oMath>
                  </m:oMathPara>
                </a14:m>
                <a:endParaRPr lang="en-US" altLang="en-US" sz="2400" baseline="-25000">
                  <a:latin typeface="+mn-lt"/>
                </a:endParaRPr>
              </a:p>
            </p:txBody>
          </p:sp>
        </mc:Choice>
        <mc:Fallback xmlns="">
          <p:sp>
            <p:nvSpPr>
              <p:cNvPr id="7" name="ZoneTexte 15426">
                <a:extLst>
                  <a:ext uri="{FF2B5EF4-FFF2-40B4-BE49-F238E27FC236}">
                    <a16:creationId xmlns:a16="http://schemas.microsoft.com/office/drawing/2014/main" id="{08CBEF8B-7F7A-3448-F561-3DEBDB92E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54278" y="1624230"/>
                <a:ext cx="1482131" cy="494751"/>
              </a:xfrm>
              <a:prstGeom prst="rect">
                <a:avLst/>
              </a:prstGeom>
              <a:blipFill>
                <a:blip r:embed="rId5"/>
                <a:stretch>
                  <a:fillRect b="-97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13">
                <a:extLst>
                  <a:ext uri="{FF2B5EF4-FFF2-40B4-BE49-F238E27FC236}">
                    <a16:creationId xmlns:a16="http://schemas.microsoft.com/office/drawing/2014/main" id="{AB3EAB9C-E7AA-EC9C-D18F-04DEEFDA0047}"/>
                  </a:ext>
                </a:extLst>
              </p:cNvPr>
              <p:cNvSpPr txBox="1"/>
              <p:nvPr/>
            </p:nvSpPr>
            <p:spPr>
              <a:xfrm>
                <a:off x="9871578" y="1680303"/>
                <a:ext cx="567146" cy="3792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kern="1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fr-FR" sz="2400" b="1" i="1" kern="1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𝑷</m:t>
                              </m:r>
                            </m:e>
                          </m:acc>
                        </m:e>
                        <m:sub>
                          <m:r>
                            <a:rPr lang="fr-FR" sz="2400" b="1" i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𝐧𝐨</m:t>
                          </m:r>
                          <m:r>
                            <a:rPr lang="fr-FR" sz="2400" b="1" i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𝑷𝑽𝑬</m:t>
                          </m:r>
                        </m:sub>
                      </m:sSub>
                    </m:oMath>
                  </m:oMathPara>
                </a14:m>
                <a:endParaRPr lang="en-US" sz="24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ZoneTexte 13">
                <a:extLst>
                  <a:ext uri="{FF2B5EF4-FFF2-40B4-BE49-F238E27FC236}">
                    <a16:creationId xmlns:a16="http://schemas.microsoft.com/office/drawing/2014/main" id="{AB3EAB9C-E7AA-EC9C-D18F-04DEEFDA0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1578" y="1680303"/>
                <a:ext cx="567146" cy="379206"/>
              </a:xfrm>
              <a:prstGeom prst="rect">
                <a:avLst/>
              </a:prstGeom>
              <a:blipFill>
                <a:blip r:embed="rId6"/>
                <a:stretch>
                  <a:fillRect l="-20000" t="-25806" r="-75556" b="-12903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15426">
                <a:extLst>
                  <a:ext uri="{FF2B5EF4-FFF2-40B4-BE49-F238E27FC236}">
                    <a16:creationId xmlns:a16="http://schemas.microsoft.com/office/drawing/2014/main" id="{7437787C-2FF4-0D21-0BF2-23D343A5AF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2167" y="1624230"/>
                <a:ext cx="1706737" cy="4955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b="1" i="1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𝐏𝐕𝐄</m:t>
                          </m:r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fr-FR" sz="2400" b="1" i="0" kern="100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𝐧𝐨𝐢𝐬𝐲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ZoneTexte 15426">
                <a:extLst>
                  <a:ext uri="{FF2B5EF4-FFF2-40B4-BE49-F238E27FC236}">
                    <a16:creationId xmlns:a16="http://schemas.microsoft.com/office/drawing/2014/main" id="{7437787C-2FF4-0D21-0BF2-23D343A5A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2167" y="1624230"/>
                <a:ext cx="1706737" cy="495585"/>
              </a:xfrm>
              <a:prstGeom prst="rect">
                <a:avLst/>
              </a:prstGeom>
              <a:blipFill>
                <a:blip r:embed="rId7"/>
                <a:stretch>
                  <a:fillRect b="-97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Up Arrow 2">
            <a:extLst>
              <a:ext uri="{FF2B5EF4-FFF2-40B4-BE49-F238E27FC236}">
                <a16:creationId xmlns:a16="http://schemas.microsoft.com/office/drawing/2014/main" id="{81B4C1BE-135F-4CF7-AD95-CA7DF9AED744}"/>
              </a:ext>
            </a:extLst>
          </p:cNvPr>
          <p:cNvSpPr/>
          <p:nvPr/>
        </p:nvSpPr>
        <p:spPr>
          <a:xfrm rot="21193666">
            <a:off x="6705245" y="5182002"/>
            <a:ext cx="3771900" cy="723900"/>
          </a:xfrm>
          <a:prstGeom prst="curvedUpArrow">
            <a:avLst>
              <a:gd name="adj1" fmla="val 25000"/>
              <a:gd name="adj2" fmla="val 54244"/>
              <a:gd name="adj3" fmla="val 25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7427A8-5024-89F5-58AD-5B1CCA749A7A}"/>
              </a:ext>
            </a:extLst>
          </p:cNvPr>
          <p:cNvSpPr txBox="1"/>
          <p:nvPr/>
        </p:nvSpPr>
        <p:spPr>
          <a:xfrm>
            <a:off x="7330558" y="6010641"/>
            <a:ext cx="2292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Train a neural network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7BF94C-496D-C114-642D-B7B43FDA6EC3}"/>
              </a:ext>
            </a:extLst>
          </p:cNvPr>
          <p:cNvSpPr txBox="1"/>
          <p:nvPr/>
        </p:nvSpPr>
        <p:spPr>
          <a:xfrm>
            <a:off x="725335" y="4962130"/>
            <a:ext cx="261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</a:t>
            </a:r>
            <a:r>
              <a:rPr lang="en-FR" dirty="0"/>
              <a:t>riginal, scatter corrected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8991B6-0D7D-E5B4-ED82-FE540DD2CD4F}"/>
              </a:ext>
            </a:extLst>
          </p:cNvPr>
          <p:cNvSpPr txBox="1"/>
          <p:nvPr/>
        </p:nvSpPr>
        <p:spPr>
          <a:xfrm>
            <a:off x="4256121" y="4962130"/>
            <a:ext cx="367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Reprojected</a:t>
            </a:r>
            <a:r>
              <a:rPr lang="en-FR" dirty="0"/>
              <a:t>, after RM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176292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8AB77-7807-964A-AEA7-5C72F8DE3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Supervised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7D97F-5C76-B8BE-F439-95628098B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69980" cy="4351338"/>
          </a:xfrm>
        </p:spPr>
        <p:txBody>
          <a:bodyPr/>
          <a:lstStyle/>
          <a:p>
            <a:r>
              <a:rPr lang="en-FR" dirty="0"/>
              <a:t>Need pairs of true / noisy images = </a:t>
            </a:r>
            <a:r>
              <a:rPr lang="en-FR" b="1" dirty="0"/>
              <a:t>simulated database of sinograms</a:t>
            </a:r>
          </a:p>
          <a:p>
            <a:pPr marL="0" indent="0">
              <a:buNone/>
            </a:pPr>
            <a:endParaRPr lang="en-FR" dirty="0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7BDC958-BF9E-9346-579B-5D434F9DC7F5}"/>
              </a:ext>
            </a:extLst>
          </p:cNvPr>
          <p:cNvGrpSpPr/>
          <p:nvPr/>
        </p:nvGrpSpPr>
        <p:grpSpPr>
          <a:xfrm>
            <a:off x="7418619" y="4350892"/>
            <a:ext cx="4178464" cy="2076505"/>
            <a:chOff x="58572" y="1042627"/>
            <a:chExt cx="11951661" cy="593942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FE3336F-9B60-2949-B15D-060036520136}"/>
                </a:ext>
              </a:extLst>
            </p:cNvPr>
            <p:cNvSpPr/>
            <p:nvPr/>
          </p:nvSpPr>
          <p:spPr>
            <a:xfrm>
              <a:off x="10179666" y="1524836"/>
              <a:ext cx="11392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F8CE2E-7745-10B9-FEED-FD0530D35970}"/>
                </a:ext>
              </a:extLst>
            </p:cNvPr>
            <p:cNvSpPr/>
            <p:nvPr/>
          </p:nvSpPr>
          <p:spPr>
            <a:xfrm>
              <a:off x="1417768" y="1524836"/>
              <a:ext cx="5696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38FD93-E5E5-684B-5974-FA768869F9BC}"/>
                </a:ext>
              </a:extLst>
            </p:cNvPr>
            <p:cNvSpPr/>
            <p:nvPr/>
          </p:nvSpPr>
          <p:spPr>
            <a:xfrm>
              <a:off x="1834328" y="1524836"/>
              <a:ext cx="11392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3F0AB4-D9DC-9538-7C9F-1B7244B89FEC}"/>
                </a:ext>
              </a:extLst>
            </p:cNvPr>
            <p:cNvSpPr/>
            <p:nvPr/>
          </p:nvSpPr>
          <p:spPr>
            <a:xfrm>
              <a:off x="1834328" y="3986707"/>
              <a:ext cx="144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139F29-2D35-E1D6-628A-2A7AF0D4AC7A}"/>
                </a:ext>
              </a:extLst>
            </p:cNvPr>
            <p:cNvSpPr/>
            <p:nvPr/>
          </p:nvSpPr>
          <p:spPr>
            <a:xfrm>
              <a:off x="2253428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3983ED-FA47-374D-DB5E-F0F5521233FC}"/>
                </a:ext>
              </a:extLst>
            </p:cNvPr>
            <p:cNvSpPr/>
            <p:nvPr/>
          </p:nvSpPr>
          <p:spPr>
            <a:xfrm>
              <a:off x="2816528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A1F229-9062-3D0C-FD3C-966067DF389B}"/>
                </a:ext>
              </a:extLst>
            </p:cNvPr>
            <p:cNvSpPr/>
            <p:nvPr/>
          </p:nvSpPr>
          <p:spPr>
            <a:xfrm>
              <a:off x="2816528" y="5604751"/>
              <a:ext cx="288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3B550C-3420-AEB2-D530-623E1DB8B969}"/>
                </a:ext>
              </a:extLst>
            </p:cNvPr>
            <p:cNvSpPr/>
            <p:nvPr/>
          </p:nvSpPr>
          <p:spPr>
            <a:xfrm>
              <a:off x="3367707" y="5596882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450DBC-A8AC-7E93-15D8-D6EA771AC3A1}"/>
                </a:ext>
              </a:extLst>
            </p:cNvPr>
            <p:cNvSpPr/>
            <p:nvPr/>
          </p:nvSpPr>
          <p:spPr>
            <a:xfrm>
              <a:off x="4237147" y="5604751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4DD7F6-0C61-A192-5038-54918280771B}"/>
                </a:ext>
              </a:extLst>
            </p:cNvPr>
            <p:cNvSpPr/>
            <p:nvPr/>
          </p:nvSpPr>
          <p:spPr>
            <a:xfrm>
              <a:off x="4237147" y="6575126"/>
              <a:ext cx="576000" cy="195427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88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241CABC-D5B1-6BC9-4563-5C3955D28770}"/>
                </a:ext>
              </a:extLst>
            </p:cNvPr>
            <p:cNvSpPr/>
            <p:nvPr/>
          </p:nvSpPr>
          <p:spPr>
            <a:xfrm>
              <a:off x="5097833" y="6580466"/>
              <a:ext cx="1152000" cy="190087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88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53F915-2F28-989D-73F8-ED22B76488AB}"/>
                </a:ext>
              </a:extLst>
            </p:cNvPr>
            <p:cNvSpPr/>
            <p:nvPr/>
          </p:nvSpPr>
          <p:spPr>
            <a:xfrm>
              <a:off x="6531424" y="6575126"/>
              <a:ext cx="1152000" cy="195427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88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08CBB83-9F53-F9B8-56CE-46E3A34A156B}"/>
                </a:ext>
              </a:extLst>
            </p:cNvPr>
            <p:cNvSpPr/>
            <p:nvPr/>
          </p:nvSpPr>
          <p:spPr>
            <a:xfrm>
              <a:off x="6540065" y="5596882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5F6DD06-3CFD-E20B-4275-7E9C885D986C}"/>
                </a:ext>
              </a:extLst>
            </p:cNvPr>
            <p:cNvSpPr/>
            <p:nvPr/>
          </p:nvSpPr>
          <p:spPr>
            <a:xfrm>
              <a:off x="7989825" y="5596882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0E91882-CEC1-3C82-1A12-ACADB9433870}"/>
                </a:ext>
              </a:extLst>
            </p:cNvPr>
            <p:cNvSpPr/>
            <p:nvPr/>
          </p:nvSpPr>
          <p:spPr>
            <a:xfrm>
              <a:off x="8783602" y="5596882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00C681F-BF68-6667-862C-81F785516BD3}"/>
                </a:ext>
              </a:extLst>
            </p:cNvPr>
            <p:cNvSpPr/>
            <p:nvPr/>
          </p:nvSpPr>
          <p:spPr>
            <a:xfrm>
              <a:off x="7150646" y="5596882"/>
              <a:ext cx="576000" cy="54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54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3758B80-6C53-542B-2902-DAE4D45ABB9F}"/>
                </a:ext>
              </a:extLst>
            </p:cNvPr>
            <p:cNvSpPr/>
            <p:nvPr/>
          </p:nvSpPr>
          <p:spPr>
            <a:xfrm>
              <a:off x="8816653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BB4403-8870-ED8C-813E-8E140064ECE0}"/>
                </a:ext>
              </a:extLst>
            </p:cNvPr>
            <p:cNvSpPr/>
            <p:nvPr/>
          </p:nvSpPr>
          <p:spPr>
            <a:xfrm>
              <a:off x="9137356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66E16D-3E8C-D245-4D9B-2DD22AAF65E4}"/>
                </a:ext>
              </a:extLst>
            </p:cNvPr>
            <p:cNvSpPr/>
            <p:nvPr/>
          </p:nvSpPr>
          <p:spPr>
            <a:xfrm>
              <a:off x="9703642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4A86EB1-2F86-F35C-9ED1-EF72E68833F8}"/>
                </a:ext>
              </a:extLst>
            </p:cNvPr>
            <p:cNvSpPr/>
            <p:nvPr/>
          </p:nvSpPr>
          <p:spPr>
            <a:xfrm>
              <a:off x="10269928" y="3986707"/>
              <a:ext cx="288000" cy="1080000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108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56DCF6-1B29-9BBE-3E6F-CAD6044A424E}"/>
                </a:ext>
              </a:extLst>
            </p:cNvPr>
            <p:cNvSpPr/>
            <p:nvPr/>
          </p:nvSpPr>
          <p:spPr>
            <a:xfrm>
              <a:off x="10380877" y="1524836"/>
              <a:ext cx="11392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5" name="Flèche : droite 101">
              <a:extLst>
                <a:ext uri="{FF2B5EF4-FFF2-40B4-BE49-F238E27FC236}">
                  <a16:creationId xmlns:a16="http://schemas.microsoft.com/office/drawing/2014/main" id="{350FF9CF-43A8-313A-1434-D45E27AEBB85}"/>
                </a:ext>
              </a:extLst>
            </p:cNvPr>
            <p:cNvSpPr/>
            <p:nvPr/>
          </p:nvSpPr>
          <p:spPr>
            <a:xfrm>
              <a:off x="2253427" y="2065790"/>
              <a:ext cx="7920000" cy="288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6" name="Flèche : droite 102">
              <a:extLst>
                <a:ext uri="{FF2B5EF4-FFF2-40B4-BE49-F238E27FC236}">
                  <a16:creationId xmlns:a16="http://schemas.microsoft.com/office/drawing/2014/main" id="{B59D7186-CD4B-7B33-19DE-3E17BE4B78BB}"/>
                </a:ext>
              </a:extLst>
            </p:cNvPr>
            <p:cNvSpPr/>
            <p:nvPr/>
          </p:nvSpPr>
          <p:spPr>
            <a:xfrm>
              <a:off x="3254953" y="4314180"/>
              <a:ext cx="5544000" cy="288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7" name="Flèche : droite 103">
              <a:extLst>
                <a:ext uri="{FF2B5EF4-FFF2-40B4-BE49-F238E27FC236}">
                  <a16:creationId xmlns:a16="http://schemas.microsoft.com/office/drawing/2014/main" id="{D9FEF145-7843-CB65-042D-371883693AF2}"/>
                </a:ext>
              </a:extLst>
            </p:cNvPr>
            <p:cNvSpPr/>
            <p:nvPr/>
          </p:nvSpPr>
          <p:spPr>
            <a:xfrm>
              <a:off x="4924227" y="5668331"/>
              <a:ext cx="1620000" cy="288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8" name="Flèche : droite 104">
              <a:extLst>
                <a:ext uri="{FF2B5EF4-FFF2-40B4-BE49-F238E27FC236}">
                  <a16:creationId xmlns:a16="http://schemas.microsoft.com/office/drawing/2014/main" id="{68B211FD-8D3E-2940-D2CD-C0D26F8E567E}"/>
                </a:ext>
              </a:extLst>
            </p:cNvPr>
            <p:cNvSpPr/>
            <p:nvPr/>
          </p:nvSpPr>
          <p:spPr>
            <a:xfrm>
              <a:off x="58572" y="5082945"/>
              <a:ext cx="360000" cy="288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29" name="Flèche : droite 105">
              <a:extLst>
                <a:ext uri="{FF2B5EF4-FFF2-40B4-BE49-F238E27FC236}">
                  <a16:creationId xmlns:a16="http://schemas.microsoft.com/office/drawing/2014/main" id="{3874BE67-D028-5E67-3663-37823DBB097D}"/>
                </a:ext>
              </a:extLst>
            </p:cNvPr>
            <p:cNvSpPr/>
            <p:nvPr/>
          </p:nvSpPr>
          <p:spPr>
            <a:xfrm rot="5400000">
              <a:off x="1682494" y="3566614"/>
              <a:ext cx="445354" cy="269578"/>
            </a:xfrm>
            <a:prstGeom prst="rightArrow">
              <a:avLst/>
            </a:prstGeom>
            <a:solidFill>
              <a:srgbClr val="C22D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0" name="Flèche : droite 106">
              <a:extLst>
                <a:ext uri="{FF2B5EF4-FFF2-40B4-BE49-F238E27FC236}">
                  <a16:creationId xmlns:a16="http://schemas.microsoft.com/office/drawing/2014/main" id="{111AB110-6A99-4024-50F6-3AA967CBBBB5}"/>
                </a:ext>
              </a:extLst>
            </p:cNvPr>
            <p:cNvSpPr/>
            <p:nvPr/>
          </p:nvSpPr>
          <p:spPr>
            <a:xfrm rot="5400000">
              <a:off x="2753389" y="5200940"/>
              <a:ext cx="445354" cy="269578"/>
            </a:xfrm>
            <a:prstGeom prst="rightArrow">
              <a:avLst/>
            </a:prstGeom>
            <a:solidFill>
              <a:srgbClr val="C22D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1" name="Flèche : droite 107">
              <a:extLst>
                <a:ext uri="{FF2B5EF4-FFF2-40B4-BE49-F238E27FC236}">
                  <a16:creationId xmlns:a16="http://schemas.microsoft.com/office/drawing/2014/main" id="{F5979394-621A-1A90-DED9-099FCF6D2010}"/>
                </a:ext>
              </a:extLst>
            </p:cNvPr>
            <p:cNvSpPr/>
            <p:nvPr/>
          </p:nvSpPr>
          <p:spPr>
            <a:xfrm rot="5400000">
              <a:off x="4371529" y="6201406"/>
              <a:ext cx="307236" cy="269578"/>
            </a:xfrm>
            <a:prstGeom prst="rightArrow">
              <a:avLst/>
            </a:prstGeom>
            <a:solidFill>
              <a:srgbClr val="C22D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2" name="Flèche : droite 108">
              <a:extLst>
                <a:ext uri="{FF2B5EF4-FFF2-40B4-BE49-F238E27FC236}">
                  <a16:creationId xmlns:a16="http://schemas.microsoft.com/office/drawing/2014/main" id="{2C9325E3-65F0-6CFC-B7E4-77DE150B46DD}"/>
                </a:ext>
              </a:extLst>
            </p:cNvPr>
            <p:cNvSpPr/>
            <p:nvPr/>
          </p:nvSpPr>
          <p:spPr>
            <a:xfrm rot="16200000">
              <a:off x="7258778" y="6185451"/>
              <a:ext cx="276999" cy="269578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3" name="Flèche : droite 109">
              <a:extLst>
                <a:ext uri="{FF2B5EF4-FFF2-40B4-BE49-F238E27FC236}">
                  <a16:creationId xmlns:a16="http://schemas.microsoft.com/office/drawing/2014/main" id="{A5C9490D-2503-7A78-FE12-DEEFB515C6EE}"/>
                </a:ext>
              </a:extLst>
            </p:cNvPr>
            <p:cNvSpPr/>
            <p:nvPr/>
          </p:nvSpPr>
          <p:spPr>
            <a:xfrm rot="16200000">
              <a:off x="9040353" y="5154595"/>
              <a:ext cx="445354" cy="269578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4" name="Flèche : droite 110">
              <a:extLst>
                <a:ext uri="{FF2B5EF4-FFF2-40B4-BE49-F238E27FC236}">
                  <a16:creationId xmlns:a16="http://schemas.microsoft.com/office/drawing/2014/main" id="{FDDF9780-CE28-6889-DF9A-80A12EB8FA2F}"/>
                </a:ext>
              </a:extLst>
            </p:cNvPr>
            <p:cNvSpPr/>
            <p:nvPr/>
          </p:nvSpPr>
          <p:spPr>
            <a:xfrm rot="16200000">
              <a:off x="10269144" y="3521678"/>
              <a:ext cx="445354" cy="269578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5" name="Flèche : droite 111">
              <a:extLst>
                <a:ext uri="{FF2B5EF4-FFF2-40B4-BE49-F238E27FC236}">
                  <a16:creationId xmlns:a16="http://schemas.microsoft.com/office/drawing/2014/main" id="{4B14034D-A51F-ACB1-7E92-6609461AB586}"/>
                </a:ext>
              </a:extLst>
            </p:cNvPr>
            <p:cNvSpPr/>
            <p:nvPr/>
          </p:nvSpPr>
          <p:spPr>
            <a:xfrm>
              <a:off x="1538252" y="2091087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6" name="Flèche : droite 112">
              <a:extLst>
                <a:ext uri="{FF2B5EF4-FFF2-40B4-BE49-F238E27FC236}">
                  <a16:creationId xmlns:a16="http://schemas.microsoft.com/office/drawing/2014/main" id="{59980F97-0DC4-F1EF-56A6-FC8A38B96EAA}"/>
                </a:ext>
              </a:extLst>
            </p:cNvPr>
            <p:cNvSpPr/>
            <p:nvPr/>
          </p:nvSpPr>
          <p:spPr>
            <a:xfrm>
              <a:off x="1975142" y="4328675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7" name="Flèche : droite 113">
              <a:extLst>
                <a:ext uri="{FF2B5EF4-FFF2-40B4-BE49-F238E27FC236}">
                  <a16:creationId xmlns:a16="http://schemas.microsoft.com/office/drawing/2014/main" id="{AC6AF37C-B396-87EB-AF92-57B6D4AB9F29}"/>
                </a:ext>
              </a:extLst>
            </p:cNvPr>
            <p:cNvSpPr/>
            <p:nvPr/>
          </p:nvSpPr>
          <p:spPr>
            <a:xfrm>
              <a:off x="2543291" y="4328675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8" name="Flèche : droite 114">
              <a:extLst>
                <a:ext uri="{FF2B5EF4-FFF2-40B4-BE49-F238E27FC236}">
                  <a16:creationId xmlns:a16="http://schemas.microsoft.com/office/drawing/2014/main" id="{F8119D7A-0FB3-50A5-43AE-1290912ED67A}"/>
                </a:ext>
              </a:extLst>
            </p:cNvPr>
            <p:cNvSpPr/>
            <p:nvPr/>
          </p:nvSpPr>
          <p:spPr>
            <a:xfrm>
              <a:off x="3102364" y="5731818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39" name="Flèche : droite 115">
              <a:extLst>
                <a:ext uri="{FF2B5EF4-FFF2-40B4-BE49-F238E27FC236}">
                  <a16:creationId xmlns:a16="http://schemas.microsoft.com/office/drawing/2014/main" id="{F47C3766-0DA2-9BA3-B517-8048911424A9}"/>
                </a:ext>
              </a:extLst>
            </p:cNvPr>
            <p:cNvSpPr/>
            <p:nvPr/>
          </p:nvSpPr>
          <p:spPr>
            <a:xfrm>
              <a:off x="3959681" y="5737998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0" name="Flèche : droite 116">
              <a:extLst>
                <a:ext uri="{FF2B5EF4-FFF2-40B4-BE49-F238E27FC236}">
                  <a16:creationId xmlns:a16="http://schemas.microsoft.com/office/drawing/2014/main" id="{8FB136E8-1E79-C7FB-E9EC-17BB300EE39E}"/>
                </a:ext>
              </a:extLst>
            </p:cNvPr>
            <p:cNvSpPr/>
            <p:nvPr/>
          </p:nvSpPr>
          <p:spPr>
            <a:xfrm>
              <a:off x="4818220" y="6536086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1" name="Flèche : droite 117">
              <a:extLst>
                <a:ext uri="{FF2B5EF4-FFF2-40B4-BE49-F238E27FC236}">
                  <a16:creationId xmlns:a16="http://schemas.microsoft.com/office/drawing/2014/main" id="{92F2B21B-74E4-A3B1-C340-4B13ACE0AB7D}"/>
                </a:ext>
              </a:extLst>
            </p:cNvPr>
            <p:cNvSpPr/>
            <p:nvPr/>
          </p:nvSpPr>
          <p:spPr>
            <a:xfrm>
              <a:off x="6282149" y="6536132"/>
              <a:ext cx="269578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2" name="Flèche : droite 118">
              <a:extLst>
                <a:ext uri="{FF2B5EF4-FFF2-40B4-BE49-F238E27FC236}">
                  <a16:creationId xmlns:a16="http://schemas.microsoft.com/office/drawing/2014/main" id="{48FA5D83-A8A5-93B8-6796-390AEDB4D9FC}"/>
                </a:ext>
              </a:extLst>
            </p:cNvPr>
            <p:cNvSpPr/>
            <p:nvPr/>
          </p:nvSpPr>
          <p:spPr>
            <a:xfrm>
              <a:off x="7732039" y="5746926"/>
              <a:ext cx="257786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3" name="Flèche : droite 119">
              <a:extLst>
                <a:ext uri="{FF2B5EF4-FFF2-40B4-BE49-F238E27FC236}">
                  <a16:creationId xmlns:a16="http://schemas.microsoft.com/office/drawing/2014/main" id="{64DF9F9F-9471-5892-56A0-273102643FDD}"/>
                </a:ext>
              </a:extLst>
            </p:cNvPr>
            <p:cNvSpPr/>
            <p:nvPr/>
          </p:nvSpPr>
          <p:spPr>
            <a:xfrm>
              <a:off x="8565824" y="5746927"/>
              <a:ext cx="250481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4" name="Flèche : droite 120">
              <a:extLst>
                <a:ext uri="{FF2B5EF4-FFF2-40B4-BE49-F238E27FC236}">
                  <a16:creationId xmlns:a16="http://schemas.microsoft.com/office/drawing/2014/main" id="{2AED1A80-E660-B547-2271-45721868BD3B}"/>
                </a:ext>
              </a:extLst>
            </p:cNvPr>
            <p:cNvSpPr/>
            <p:nvPr/>
          </p:nvSpPr>
          <p:spPr>
            <a:xfrm>
              <a:off x="9436133" y="4328675"/>
              <a:ext cx="267509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5" name="Flèche : droite 121">
              <a:extLst>
                <a:ext uri="{FF2B5EF4-FFF2-40B4-BE49-F238E27FC236}">
                  <a16:creationId xmlns:a16="http://schemas.microsoft.com/office/drawing/2014/main" id="{5E7ACEDD-7F0E-7B14-7D07-0745803BF84E}"/>
                </a:ext>
              </a:extLst>
            </p:cNvPr>
            <p:cNvSpPr/>
            <p:nvPr/>
          </p:nvSpPr>
          <p:spPr>
            <a:xfrm>
              <a:off x="9991642" y="4339294"/>
              <a:ext cx="267509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6" name="Flèche : droite 122">
              <a:extLst>
                <a:ext uri="{FF2B5EF4-FFF2-40B4-BE49-F238E27FC236}">
                  <a16:creationId xmlns:a16="http://schemas.microsoft.com/office/drawing/2014/main" id="{F2ACB5E2-676C-36EC-04E6-446BEFCFA71D}"/>
                </a:ext>
              </a:extLst>
            </p:cNvPr>
            <p:cNvSpPr/>
            <p:nvPr/>
          </p:nvSpPr>
          <p:spPr>
            <a:xfrm>
              <a:off x="10545415" y="2073037"/>
              <a:ext cx="318062" cy="27350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7" name="Flèche : droite 123">
              <a:extLst>
                <a:ext uri="{FF2B5EF4-FFF2-40B4-BE49-F238E27FC236}">
                  <a16:creationId xmlns:a16="http://schemas.microsoft.com/office/drawing/2014/main" id="{B32F94C6-9D79-0382-CDBF-69281374B872}"/>
                </a:ext>
              </a:extLst>
            </p:cNvPr>
            <p:cNvSpPr/>
            <p:nvPr/>
          </p:nvSpPr>
          <p:spPr>
            <a:xfrm>
              <a:off x="58572" y="5407544"/>
              <a:ext cx="360000" cy="288000"/>
            </a:xfrm>
            <a:prstGeom prst="rightArrow">
              <a:avLst/>
            </a:prstGeom>
            <a:solidFill>
              <a:srgbClr val="C22D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8" name="Flèche : droite 124">
              <a:extLst>
                <a:ext uri="{FF2B5EF4-FFF2-40B4-BE49-F238E27FC236}">
                  <a16:creationId xmlns:a16="http://schemas.microsoft.com/office/drawing/2014/main" id="{A0B28D8E-30C3-4D56-F38F-3F2088960E3C}"/>
                </a:ext>
              </a:extLst>
            </p:cNvPr>
            <p:cNvSpPr/>
            <p:nvPr/>
          </p:nvSpPr>
          <p:spPr>
            <a:xfrm>
              <a:off x="58572" y="6186273"/>
              <a:ext cx="360000" cy="288000"/>
            </a:xfrm>
            <a:prstGeom prst="rightArrow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9" name="Flèche : droite 125">
              <a:extLst>
                <a:ext uri="{FF2B5EF4-FFF2-40B4-BE49-F238E27FC236}">
                  <a16:creationId xmlns:a16="http://schemas.microsoft.com/office/drawing/2014/main" id="{9FA6B166-D970-B882-CCF4-AFCAD1E0216A}"/>
                </a:ext>
              </a:extLst>
            </p:cNvPr>
            <p:cNvSpPr/>
            <p:nvPr/>
          </p:nvSpPr>
          <p:spPr>
            <a:xfrm>
              <a:off x="58572" y="5869693"/>
              <a:ext cx="360000" cy="288000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0" name="ZoneTexte 126">
              <a:extLst>
                <a:ext uri="{FF2B5EF4-FFF2-40B4-BE49-F238E27FC236}">
                  <a16:creationId xmlns:a16="http://schemas.microsoft.com/office/drawing/2014/main" id="{70547BD7-A8D2-0973-30A8-D6DC75042FA1}"/>
                </a:ext>
              </a:extLst>
            </p:cNvPr>
            <p:cNvSpPr txBox="1"/>
            <p:nvPr/>
          </p:nvSpPr>
          <p:spPr>
            <a:xfrm>
              <a:off x="1340172" y="1042627"/>
              <a:ext cx="638242" cy="528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/>
                <a:t>3</a:t>
              </a:r>
              <a:endParaRPr lang="en-US" sz="600"/>
            </a:p>
          </p:txBody>
        </p:sp>
        <p:sp>
          <p:nvSpPr>
            <p:cNvPr id="51" name="Accolade ouvrante 127">
              <a:extLst>
                <a:ext uri="{FF2B5EF4-FFF2-40B4-BE49-F238E27FC236}">
                  <a16:creationId xmlns:a16="http://schemas.microsoft.com/office/drawing/2014/main" id="{5CD6840E-E432-D12A-EF2E-8B69CD5DDCF3}"/>
                </a:ext>
              </a:extLst>
            </p:cNvPr>
            <p:cNvSpPr/>
            <p:nvPr/>
          </p:nvSpPr>
          <p:spPr>
            <a:xfrm rot="5400000">
              <a:off x="7158116" y="4792540"/>
              <a:ext cx="144000" cy="1198841"/>
            </a:xfrm>
            <a:prstGeom prst="leftBrace">
              <a:avLst>
                <a:gd name="adj1" fmla="val 103142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2" name="Accolade ouvrante 128">
              <a:extLst>
                <a:ext uri="{FF2B5EF4-FFF2-40B4-BE49-F238E27FC236}">
                  <a16:creationId xmlns:a16="http://schemas.microsoft.com/office/drawing/2014/main" id="{7FECBE0F-0C5F-C754-C6C1-5C4BAC4248E0}"/>
                </a:ext>
              </a:extLst>
            </p:cNvPr>
            <p:cNvSpPr/>
            <p:nvPr/>
          </p:nvSpPr>
          <p:spPr>
            <a:xfrm rot="5400000">
              <a:off x="9279208" y="3354160"/>
              <a:ext cx="119743" cy="650083"/>
            </a:xfrm>
            <a:prstGeom prst="leftBrace">
              <a:avLst>
                <a:gd name="adj1" fmla="val 103142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3" name="Accolade ouvrante 129">
              <a:extLst>
                <a:ext uri="{FF2B5EF4-FFF2-40B4-BE49-F238E27FC236}">
                  <a16:creationId xmlns:a16="http://schemas.microsoft.com/office/drawing/2014/main" id="{483D6F33-88A3-3EE1-5C83-0CDFACEC06ED}"/>
                </a:ext>
              </a:extLst>
            </p:cNvPr>
            <p:cNvSpPr/>
            <p:nvPr/>
          </p:nvSpPr>
          <p:spPr>
            <a:xfrm rot="5400000">
              <a:off x="10285273" y="1194973"/>
              <a:ext cx="141816" cy="433973"/>
            </a:xfrm>
            <a:prstGeom prst="leftBrace">
              <a:avLst>
                <a:gd name="adj1" fmla="val 103142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B3C13E8-B849-DABE-AB28-61FF9497BEF5}"/>
                </a:ext>
              </a:extLst>
            </p:cNvPr>
            <p:cNvSpPr/>
            <p:nvPr/>
          </p:nvSpPr>
          <p:spPr>
            <a:xfrm>
              <a:off x="10873470" y="1524836"/>
              <a:ext cx="11392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22BC004-E674-BD3F-0093-A09BE98B940E}"/>
                </a:ext>
              </a:extLst>
            </p:cNvPr>
            <p:cNvSpPr/>
            <p:nvPr/>
          </p:nvSpPr>
          <p:spPr>
            <a:xfrm>
              <a:off x="11366063" y="1524836"/>
              <a:ext cx="56961" cy="1908953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bliqueTopRight">
                <a:rot lat="0" lon="0" rev="0"/>
              </a:camera>
              <a:lightRig rig="threePt" dir="t">
                <a:rot lat="0" lon="0" rev="8400000"/>
              </a:lightRig>
            </a:scene3d>
            <a:sp3d extrusionH="2160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6" name="Flèche : droite 133">
              <a:extLst>
                <a:ext uri="{FF2B5EF4-FFF2-40B4-BE49-F238E27FC236}">
                  <a16:creationId xmlns:a16="http://schemas.microsoft.com/office/drawing/2014/main" id="{17F763EA-A27B-7316-2C73-B21EBC7085D9}"/>
                </a:ext>
              </a:extLst>
            </p:cNvPr>
            <p:cNvSpPr/>
            <p:nvPr/>
          </p:nvSpPr>
          <p:spPr>
            <a:xfrm>
              <a:off x="11048001" y="2080284"/>
              <a:ext cx="318062" cy="273505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57" name="ZoneTexte 134">
              <a:extLst>
                <a:ext uri="{FF2B5EF4-FFF2-40B4-BE49-F238E27FC236}">
                  <a16:creationId xmlns:a16="http://schemas.microsoft.com/office/drawing/2014/main" id="{BAA13249-6783-D78C-698C-52B000D4FA9B}"/>
                </a:ext>
              </a:extLst>
            </p:cNvPr>
            <p:cNvSpPr txBox="1"/>
            <p:nvPr/>
          </p:nvSpPr>
          <p:spPr>
            <a:xfrm>
              <a:off x="410109" y="5103306"/>
              <a:ext cx="1862456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Copy and concatenate</a:t>
              </a:r>
              <a:endParaRPr lang="en-US" sz="400"/>
            </a:p>
          </p:txBody>
        </p:sp>
        <p:sp>
          <p:nvSpPr>
            <p:cNvPr id="58" name="ZoneTexte 135">
              <a:extLst>
                <a:ext uri="{FF2B5EF4-FFF2-40B4-BE49-F238E27FC236}">
                  <a16:creationId xmlns:a16="http://schemas.microsoft.com/office/drawing/2014/main" id="{BF936970-3208-B505-C398-1F350E8F9E42}"/>
                </a:ext>
              </a:extLst>
            </p:cNvPr>
            <p:cNvSpPr txBox="1"/>
            <p:nvPr/>
          </p:nvSpPr>
          <p:spPr>
            <a:xfrm>
              <a:off x="410109" y="5444712"/>
              <a:ext cx="1463555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 dirty="0"/>
                <a:t>Max Pool 3x3x3</a:t>
              </a:r>
              <a:endParaRPr lang="en-US" sz="400" dirty="0"/>
            </a:p>
          </p:txBody>
        </p:sp>
        <p:sp>
          <p:nvSpPr>
            <p:cNvPr id="59" name="ZoneTexte 136">
              <a:extLst>
                <a:ext uri="{FF2B5EF4-FFF2-40B4-BE49-F238E27FC236}">
                  <a16:creationId xmlns:a16="http://schemas.microsoft.com/office/drawing/2014/main" id="{3A3AEF86-5856-4B46-45FE-628535E536A0}"/>
                </a:ext>
              </a:extLst>
            </p:cNvPr>
            <p:cNvSpPr txBox="1"/>
            <p:nvPr/>
          </p:nvSpPr>
          <p:spPr>
            <a:xfrm>
              <a:off x="410109" y="5867633"/>
              <a:ext cx="2371398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Conv 3x3x3 + InstNorm+PReLU</a:t>
              </a:r>
              <a:endParaRPr lang="en-US" sz="400"/>
            </a:p>
          </p:txBody>
        </p:sp>
        <p:sp>
          <p:nvSpPr>
            <p:cNvPr id="60" name="ZoneTexte 137">
              <a:extLst>
                <a:ext uri="{FF2B5EF4-FFF2-40B4-BE49-F238E27FC236}">
                  <a16:creationId xmlns:a16="http://schemas.microsoft.com/office/drawing/2014/main" id="{ACAF9942-B57C-9813-A8CC-E6D823C35282}"/>
                </a:ext>
              </a:extLst>
            </p:cNvPr>
            <p:cNvSpPr txBox="1"/>
            <p:nvPr/>
          </p:nvSpPr>
          <p:spPr>
            <a:xfrm>
              <a:off x="410109" y="6241159"/>
              <a:ext cx="2747373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UpSample+Conv 3x3x3+Dropout(0.2)</a:t>
              </a:r>
              <a:endParaRPr lang="en-US" sz="400"/>
            </a:p>
          </p:txBody>
        </p:sp>
        <p:sp>
          <p:nvSpPr>
            <p:cNvPr id="61" name="ZoneTexte 138">
              <a:extLst>
                <a:ext uri="{FF2B5EF4-FFF2-40B4-BE49-F238E27FC236}">
                  <a16:creationId xmlns:a16="http://schemas.microsoft.com/office/drawing/2014/main" id="{A9AB579C-7FD4-DF5E-2BD8-231BD1D147BB}"/>
                </a:ext>
              </a:extLst>
            </p:cNvPr>
            <p:cNvSpPr txBox="1"/>
            <p:nvPr/>
          </p:nvSpPr>
          <p:spPr>
            <a:xfrm rot="16200000">
              <a:off x="612512" y="2126452"/>
              <a:ext cx="1316831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128x128x128</a:t>
              </a:r>
              <a:endParaRPr lang="en-US" sz="400"/>
            </a:p>
          </p:txBody>
        </p:sp>
        <p:sp>
          <p:nvSpPr>
            <p:cNvPr id="62" name="ZoneTexte 139">
              <a:extLst>
                <a:ext uri="{FF2B5EF4-FFF2-40B4-BE49-F238E27FC236}">
                  <a16:creationId xmlns:a16="http://schemas.microsoft.com/office/drawing/2014/main" id="{A88F7F4C-62E4-F93C-09F0-3B88501A498E}"/>
                </a:ext>
              </a:extLst>
            </p:cNvPr>
            <p:cNvSpPr txBox="1"/>
            <p:nvPr/>
          </p:nvSpPr>
          <p:spPr>
            <a:xfrm rot="16200000">
              <a:off x="1164561" y="4310626"/>
              <a:ext cx="1096748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64x64x64</a:t>
              </a:r>
              <a:endParaRPr lang="en-US" sz="400"/>
            </a:p>
          </p:txBody>
        </p:sp>
        <p:sp>
          <p:nvSpPr>
            <p:cNvPr id="63" name="ZoneTexte 140">
              <a:extLst>
                <a:ext uri="{FF2B5EF4-FFF2-40B4-BE49-F238E27FC236}">
                  <a16:creationId xmlns:a16="http://schemas.microsoft.com/office/drawing/2014/main" id="{0F104A5D-07C7-B578-C727-3D0D0A9F4C49}"/>
                </a:ext>
              </a:extLst>
            </p:cNvPr>
            <p:cNvSpPr txBox="1"/>
            <p:nvPr/>
          </p:nvSpPr>
          <p:spPr>
            <a:xfrm rot="16200000">
              <a:off x="2155535" y="5673310"/>
              <a:ext cx="1096748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32x32x32</a:t>
              </a:r>
              <a:endParaRPr lang="en-US" sz="400"/>
            </a:p>
          </p:txBody>
        </p:sp>
        <p:sp>
          <p:nvSpPr>
            <p:cNvPr id="64" name="ZoneTexte 141">
              <a:extLst>
                <a:ext uri="{FF2B5EF4-FFF2-40B4-BE49-F238E27FC236}">
                  <a16:creationId xmlns:a16="http://schemas.microsoft.com/office/drawing/2014/main" id="{F0AE17DC-879C-4AD2-519A-F6849ABA74F5}"/>
                </a:ext>
              </a:extLst>
            </p:cNvPr>
            <p:cNvSpPr txBox="1"/>
            <p:nvPr/>
          </p:nvSpPr>
          <p:spPr>
            <a:xfrm rot="19331445">
              <a:off x="3424424" y="6309841"/>
              <a:ext cx="1096748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/>
                <a:t>16x16x16</a:t>
              </a:r>
              <a:endParaRPr lang="en-US" sz="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ZoneTexte 142">
                  <a:extLst>
                    <a:ext uri="{FF2B5EF4-FFF2-40B4-BE49-F238E27FC236}">
                      <a16:creationId xmlns:a16="http://schemas.microsoft.com/office/drawing/2014/main" id="{0E29EC36-1027-1AC7-B17A-D1B8C89DEEFC}"/>
                    </a:ext>
                  </a:extLst>
                </p:cNvPr>
                <p:cNvSpPr txBox="1"/>
                <p:nvPr/>
              </p:nvSpPr>
              <p:spPr>
                <a:xfrm>
                  <a:off x="1878961" y="1070975"/>
                  <a:ext cx="1742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65" name="ZoneTexte 142">
                  <a:extLst>
                    <a:ext uri="{FF2B5EF4-FFF2-40B4-BE49-F238E27FC236}">
                      <a16:creationId xmlns:a16="http://schemas.microsoft.com/office/drawing/2014/main" id="{0E29EC36-1027-1AC7-B17A-D1B8C89DEE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8961" y="1070975"/>
                  <a:ext cx="174232" cy="264100"/>
                </a:xfrm>
                <a:prstGeom prst="rect">
                  <a:avLst/>
                </a:prstGeom>
                <a:blipFill>
                  <a:blip r:embed="rId3"/>
                  <a:stretch>
                    <a:fillRect l="-40000" r="-40000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ZoneTexte 143">
                  <a:extLst>
                    <a:ext uri="{FF2B5EF4-FFF2-40B4-BE49-F238E27FC236}">
                      <a16:creationId xmlns:a16="http://schemas.microsoft.com/office/drawing/2014/main" id="{9326FB88-DF40-16BA-B658-64BBF13DCE41}"/>
                    </a:ext>
                  </a:extLst>
                </p:cNvPr>
                <p:cNvSpPr txBox="1"/>
                <p:nvPr/>
              </p:nvSpPr>
              <p:spPr>
                <a:xfrm>
                  <a:off x="2368402" y="3454195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66" name="ZoneTexte 143">
                  <a:extLst>
                    <a:ext uri="{FF2B5EF4-FFF2-40B4-BE49-F238E27FC236}">
                      <a16:creationId xmlns:a16="http://schemas.microsoft.com/office/drawing/2014/main" id="{9326FB88-DF40-16BA-B658-64BBF13DCE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8402" y="3454195"/>
                  <a:ext cx="298032" cy="264100"/>
                </a:xfrm>
                <a:prstGeom prst="rect">
                  <a:avLst/>
                </a:prstGeom>
                <a:blipFill>
                  <a:blip r:embed="rId4"/>
                  <a:stretch>
                    <a:fillRect l="-22222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ZoneTexte 144">
                  <a:extLst>
                    <a:ext uri="{FF2B5EF4-FFF2-40B4-BE49-F238E27FC236}">
                      <a16:creationId xmlns:a16="http://schemas.microsoft.com/office/drawing/2014/main" id="{1F85C342-4EB2-8219-3671-2F9FE38B8425}"/>
                    </a:ext>
                  </a:extLst>
                </p:cNvPr>
                <p:cNvSpPr txBox="1"/>
                <p:nvPr/>
              </p:nvSpPr>
              <p:spPr>
                <a:xfrm>
                  <a:off x="2963487" y="3443451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67" name="ZoneTexte 144">
                  <a:extLst>
                    <a:ext uri="{FF2B5EF4-FFF2-40B4-BE49-F238E27FC236}">
                      <a16:creationId xmlns:a16="http://schemas.microsoft.com/office/drawing/2014/main" id="{1F85C342-4EB2-8219-3671-2F9FE38B84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3487" y="3443451"/>
                  <a:ext cx="298032" cy="264100"/>
                </a:xfrm>
                <a:prstGeom prst="rect">
                  <a:avLst/>
                </a:prstGeom>
                <a:blipFill>
                  <a:blip r:embed="rId5"/>
                  <a:stretch>
                    <a:fillRect l="-11111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ZoneTexte 145">
                  <a:extLst>
                    <a:ext uri="{FF2B5EF4-FFF2-40B4-BE49-F238E27FC236}">
                      <a16:creationId xmlns:a16="http://schemas.microsoft.com/office/drawing/2014/main" id="{161E2C68-8535-A4A4-5CD9-A5CB4332B47F}"/>
                    </a:ext>
                  </a:extLst>
                </p:cNvPr>
                <p:cNvSpPr txBox="1"/>
                <p:nvPr/>
              </p:nvSpPr>
              <p:spPr>
                <a:xfrm>
                  <a:off x="3496776" y="5157409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68" name="ZoneTexte 145">
                  <a:extLst>
                    <a:ext uri="{FF2B5EF4-FFF2-40B4-BE49-F238E27FC236}">
                      <a16:creationId xmlns:a16="http://schemas.microsoft.com/office/drawing/2014/main" id="{161E2C68-8535-A4A4-5CD9-A5CB4332B4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6776" y="5157409"/>
                  <a:ext cx="298032" cy="264100"/>
                </a:xfrm>
                <a:prstGeom prst="rect">
                  <a:avLst/>
                </a:prstGeom>
                <a:blipFill>
                  <a:blip r:embed="rId6"/>
                  <a:stretch>
                    <a:fillRect l="-22222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ZoneTexte 146">
                  <a:extLst>
                    <a:ext uri="{FF2B5EF4-FFF2-40B4-BE49-F238E27FC236}">
                      <a16:creationId xmlns:a16="http://schemas.microsoft.com/office/drawing/2014/main" id="{0D1D41F1-6674-3573-258E-18E28D11C0F5}"/>
                    </a:ext>
                  </a:extLst>
                </p:cNvPr>
                <p:cNvSpPr txBox="1"/>
                <p:nvPr/>
              </p:nvSpPr>
              <p:spPr>
                <a:xfrm>
                  <a:off x="4371235" y="5157409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69" name="ZoneTexte 146">
                  <a:extLst>
                    <a:ext uri="{FF2B5EF4-FFF2-40B4-BE49-F238E27FC236}">
                      <a16:creationId xmlns:a16="http://schemas.microsoft.com/office/drawing/2014/main" id="{0D1D41F1-6674-3573-258E-18E28D11C0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235" y="5157409"/>
                  <a:ext cx="298032" cy="264100"/>
                </a:xfrm>
                <a:prstGeom prst="rect">
                  <a:avLst/>
                </a:prstGeom>
                <a:blipFill>
                  <a:blip r:embed="rId6"/>
                  <a:stretch>
                    <a:fillRect l="-22222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ZoneTexte 147">
                  <a:extLst>
                    <a:ext uri="{FF2B5EF4-FFF2-40B4-BE49-F238E27FC236}">
                      <a16:creationId xmlns:a16="http://schemas.microsoft.com/office/drawing/2014/main" id="{0B48FD62-742E-EB63-1D06-96B0F76CFB03}"/>
                    </a:ext>
                  </a:extLst>
                </p:cNvPr>
                <p:cNvSpPr txBox="1"/>
                <p:nvPr/>
              </p:nvSpPr>
              <p:spPr>
                <a:xfrm>
                  <a:off x="5542039" y="6212814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0" name="ZoneTexte 147">
                  <a:extLst>
                    <a:ext uri="{FF2B5EF4-FFF2-40B4-BE49-F238E27FC236}">
                      <a16:creationId xmlns:a16="http://schemas.microsoft.com/office/drawing/2014/main" id="{0B48FD62-742E-EB63-1D06-96B0F76CFB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2039" y="6212814"/>
                  <a:ext cx="298032" cy="264100"/>
                </a:xfrm>
                <a:prstGeom prst="rect">
                  <a:avLst/>
                </a:prstGeom>
                <a:blipFill>
                  <a:blip r:embed="rId7"/>
                  <a:stretch>
                    <a:fillRect l="-22222" r="-22222" b="-11111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ZoneTexte 148">
                  <a:extLst>
                    <a:ext uri="{FF2B5EF4-FFF2-40B4-BE49-F238E27FC236}">
                      <a16:creationId xmlns:a16="http://schemas.microsoft.com/office/drawing/2014/main" id="{0DCC2D12-6811-824E-A650-A20F53A1FAAF}"/>
                    </a:ext>
                  </a:extLst>
                </p:cNvPr>
                <p:cNvSpPr txBox="1"/>
                <p:nvPr/>
              </p:nvSpPr>
              <p:spPr>
                <a:xfrm>
                  <a:off x="6780563" y="6212814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1" name="ZoneTexte 148">
                  <a:extLst>
                    <a:ext uri="{FF2B5EF4-FFF2-40B4-BE49-F238E27FC236}">
                      <a16:creationId xmlns:a16="http://schemas.microsoft.com/office/drawing/2014/main" id="{0DCC2D12-6811-824E-A650-A20F53A1FA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0563" y="6212814"/>
                  <a:ext cx="298032" cy="264100"/>
                </a:xfrm>
                <a:prstGeom prst="rect">
                  <a:avLst/>
                </a:prstGeom>
                <a:blipFill>
                  <a:blip r:embed="rId8"/>
                  <a:stretch>
                    <a:fillRect l="-10000" r="-10000" b="-11111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ZoneTexte 149">
                  <a:extLst>
                    <a:ext uri="{FF2B5EF4-FFF2-40B4-BE49-F238E27FC236}">
                      <a16:creationId xmlns:a16="http://schemas.microsoft.com/office/drawing/2014/main" id="{54D86F6A-0FF4-49B6-E217-9381299A7C5F}"/>
                    </a:ext>
                  </a:extLst>
                </p:cNvPr>
                <p:cNvSpPr txBox="1"/>
                <p:nvPr/>
              </p:nvSpPr>
              <p:spPr>
                <a:xfrm>
                  <a:off x="7069814" y="5000307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2" name="ZoneTexte 149">
                  <a:extLst>
                    <a:ext uri="{FF2B5EF4-FFF2-40B4-BE49-F238E27FC236}">
                      <a16:creationId xmlns:a16="http://schemas.microsoft.com/office/drawing/2014/main" id="{54D86F6A-0FF4-49B6-E217-9381299A7C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9814" y="5000307"/>
                  <a:ext cx="298032" cy="264100"/>
                </a:xfrm>
                <a:prstGeom prst="rect">
                  <a:avLst/>
                </a:prstGeom>
                <a:blipFill>
                  <a:blip r:embed="rId9"/>
                  <a:stretch>
                    <a:fillRect l="-11111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ZoneTexte 150">
                  <a:extLst>
                    <a:ext uri="{FF2B5EF4-FFF2-40B4-BE49-F238E27FC236}">
                      <a16:creationId xmlns:a16="http://schemas.microsoft.com/office/drawing/2014/main" id="{0AE3175A-10E3-7ABC-6B8A-BAD903842D05}"/>
                    </a:ext>
                  </a:extLst>
                </p:cNvPr>
                <p:cNvSpPr txBox="1"/>
                <p:nvPr/>
              </p:nvSpPr>
              <p:spPr>
                <a:xfrm>
                  <a:off x="9086935" y="3358789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3" name="ZoneTexte 150">
                  <a:extLst>
                    <a:ext uri="{FF2B5EF4-FFF2-40B4-BE49-F238E27FC236}">
                      <a16:creationId xmlns:a16="http://schemas.microsoft.com/office/drawing/2014/main" id="{0AE3175A-10E3-7ABC-6B8A-BAD903842D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6935" y="3358789"/>
                  <a:ext cx="298032" cy="264100"/>
                </a:xfrm>
                <a:prstGeom prst="rect">
                  <a:avLst/>
                </a:prstGeom>
                <a:blipFill>
                  <a:blip r:embed="rId10"/>
                  <a:stretch>
                    <a:fillRect l="-22222" r="-11111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ZoneTexte 151">
                  <a:extLst>
                    <a:ext uri="{FF2B5EF4-FFF2-40B4-BE49-F238E27FC236}">
                      <a16:creationId xmlns:a16="http://schemas.microsoft.com/office/drawing/2014/main" id="{D358F2E4-F41B-FCD7-DB33-B393EBE9D2B1}"/>
                    </a:ext>
                  </a:extLst>
                </p:cNvPr>
                <p:cNvSpPr txBox="1"/>
                <p:nvPr/>
              </p:nvSpPr>
              <p:spPr>
                <a:xfrm>
                  <a:off x="10160337" y="1082766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4" name="ZoneTexte 151">
                  <a:extLst>
                    <a:ext uri="{FF2B5EF4-FFF2-40B4-BE49-F238E27FC236}">
                      <a16:creationId xmlns:a16="http://schemas.microsoft.com/office/drawing/2014/main" id="{D358F2E4-F41B-FCD7-DB33-B393EBE9D2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60337" y="1082766"/>
                  <a:ext cx="298032" cy="264100"/>
                </a:xfrm>
                <a:prstGeom prst="rect">
                  <a:avLst/>
                </a:prstGeom>
                <a:blipFill>
                  <a:blip r:embed="rId11"/>
                  <a:stretch>
                    <a:fillRect l="-22222" r="-11111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ZoneTexte 152">
                  <a:extLst>
                    <a:ext uri="{FF2B5EF4-FFF2-40B4-BE49-F238E27FC236}">
                      <a16:creationId xmlns:a16="http://schemas.microsoft.com/office/drawing/2014/main" id="{6E3BC218-01CB-D5FB-8C12-DD9F5B62DEDF}"/>
                    </a:ext>
                  </a:extLst>
                </p:cNvPr>
                <p:cNvSpPr txBox="1"/>
                <p:nvPr/>
              </p:nvSpPr>
              <p:spPr>
                <a:xfrm>
                  <a:off x="9783655" y="3358789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5" name="ZoneTexte 152">
                  <a:extLst>
                    <a:ext uri="{FF2B5EF4-FFF2-40B4-BE49-F238E27FC236}">
                      <a16:creationId xmlns:a16="http://schemas.microsoft.com/office/drawing/2014/main" id="{6E3BC218-01CB-D5FB-8C12-DD9F5B62DE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3655" y="3358789"/>
                  <a:ext cx="298032" cy="264100"/>
                </a:xfrm>
                <a:prstGeom prst="rect">
                  <a:avLst/>
                </a:prstGeom>
                <a:blipFill>
                  <a:blip r:embed="rId12"/>
                  <a:stretch>
                    <a:fillRect l="-11111" r="-22222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ZoneTexte 153">
                  <a:extLst>
                    <a:ext uri="{FF2B5EF4-FFF2-40B4-BE49-F238E27FC236}">
                      <a16:creationId xmlns:a16="http://schemas.microsoft.com/office/drawing/2014/main" id="{24328494-7081-E349-941F-9532A559A2C5}"/>
                    </a:ext>
                  </a:extLst>
                </p:cNvPr>
                <p:cNvSpPr txBox="1"/>
                <p:nvPr/>
              </p:nvSpPr>
              <p:spPr>
                <a:xfrm>
                  <a:off x="10845476" y="1085832"/>
                  <a:ext cx="1742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6" name="ZoneTexte 153">
                  <a:extLst>
                    <a:ext uri="{FF2B5EF4-FFF2-40B4-BE49-F238E27FC236}">
                      <a16:creationId xmlns:a16="http://schemas.microsoft.com/office/drawing/2014/main" id="{24328494-7081-E349-941F-9532A559A2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5476" y="1085832"/>
                  <a:ext cx="174232" cy="264100"/>
                </a:xfrm>
                <a:prstGeom prst="rect">
                  <a:avLst/>
                </a:prstGeom>
                <a:blipFill>
                  <a:blip r:embed="rId13"/>
                  <a:stretch>
                    <a:fillRect l="-16667" r="-33333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ZoneTexte 154">
                  <a:extLst>
                    <a:ext uri="{FF2B5EF4-FFF2-40B4-BE49-F238E27FC236}">
                      <a16:creationId xmlns:a16="http://schemas.microsoft.com/office/drawing/2014/main" id="{07258C84-DB48-2903-35AB-E11D23FDF9FC}"/>
                    </a:ext>
                  </a:extLst>
                </p:cNvPr>
                <p:cNvSpPr txBox="1"/>
                <p:nvPr/>
              </p:nvSpPr>
              <p:spPr>
                <a:xfrm>
                  <a:off x="8144223" y="5064295"/>
                  <a:ext cx="298032" cy="2641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6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oMath>
                    </m:oMathPara>
                  </a14:m>
                  <a:endParaRPr lang="en-US" sz="600"/>
                </a:p>
              </p:txBody>
            </p:sp>
          </mc:Choice>
          <mc:Fallback xmlns="">
            <p:sp>
              <p:nvSpPr>
                <p:cNvPr id="77" name="ZoneTexte 154">
                  <a:extLst>
                    <a:ext uri="{FF2B5EF4-FFF2-40B4-BE49-F238E27FC236}">
                      <a16:creationId xmlns:a16="http://schemas.microsoft.com/office/drawing/2014/main" id="{07258C84-DB48-2903-35AB-E11D23FDF9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4223" y="5064295"/>
                  <a:ext cx="298032" cy="264100"/>
                </a:xfrm>
                <a:prstGeom prst="rect">
                  <a:avLst/>
                </a:prstGeom>
                <a:blipFill>
                  <a:blip r:embed="rId10"/>
                  <a:stretch>
                    <a:fillRect l="-22222" r="-11111" b="-12500"/>
                  </a:stretch>
                </a:blipFill>
              </p:spPr>
              <p:txBody>
                <a:bodyPr/>
                <a:lstStyle/>
                <a:p>
                  <a:r>
                    <a:rPr lang="en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Flèche : droite 155">
              <a:extLst>
                <a:ext uri="{FF2B5EF4-FFF2-40B4-BE49-F238E27FC236}">
                  <a16:creationId xmlns:a16="http://schemas.microsoft.com/office/drawing/2014/main" id="{21A31DDA-54E0-E7D3-15BC-37C7156F3280}"/>
                </a:ext>
              </a:extLst>
            </p:cNvPr>
            <p:cNvSpPr/>
            <p:nvPr/>
          </p:nvSpPr>
          <p:spPr>
            <a:xfrm>
              <a:off x="58572" y="6518656"/>
              <a:ext cx="360000" cy="288000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79" name="ZoneTexte 156">
              <a:extLst>
                <a:ext uri="{FF2B5EF4-FFF2-40B4-BE49-F238E27FC236}">
                  <a16:creationId xmlns:a16="http://schemas.microsoft.com/office/drawing/2014/main" id="{ACFE14FD-8300-01DF-B21B-F2D5E14E0628}"/>
                </a:ext>
              </a:extLst>
            </p:cNvPr>
            <p:cNvSpPr txBox="1"/>
            <p:nvPr/>
          </p:nvSpPr>
          <p:spPr>
            <a:xfrm>
              <a:off x="410109" y="6541888"/>
              <a:ext cx="1206789" cy="440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400" dirty="0" err="1"/>
                <a:t>Conv</a:t>
              </a:r>
              <a:r>
                <a:rPr lang="fr-FR" sz="400" dirty="0"/>
                <a:t> 1x1x1</a:t>
              </a:r>
              <a:endParaRPr lang="en-US" sz="400" dirty="0"/>
            </a:p>
          </p:txBody>
        </p:sp>
        <p:sp>
          <p:nvSpPr>
            <p:cNvPr id="80" name="ZoneTexte 130">
              <a:extLst>
                <a:ext uri="{FF2B5EF4-FFF2-40B4-BE49-F238E27FC236}">
                  <a16:creationId xmlns:a16="http://schemas.microsoft.com/office/drawing/2014/main" id="{A6F59A46-982B-2ACF-1766-BF2143CF2E88}"/>
                </a:ext>
              </a:extLst>
            </p:cNvPr>
            <p:cNvSpPr txBox="1"/>
            <p:nvPr/>
          </p:nvSpPr>
          <p:spPr>
            <a:xfrm>
              <a:off x="11371991" y="1070973"/>
              <a:ext cx="638242" cy="528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/>
                <a:t>1</a:t>
              </a:r>
              <a:endParaRPr lang="en-US" sz="60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CACE322-E683-49D2-2F0A-40FB7BE631AA}"/>
              </a:ext>
            </a:extLst>
          </p:cNvPr>
          <p:cNvGrpSpPr/>
          <p:nvPr/>
        </p:nvGrpSpPr>
        <p:grpSpPr>
          <a:xfrm>
            <a:off x="524731" y="2634448"/>
            <a:ext cx="4646007" cy="2626520"/>
            <a:chOff x="668315" y="3866355"/>
            <a:chExt cx="3894472" cy="2201656"/>
          </a:xfrm>
        </p:grpSpPr>
        <p:grpSp>
          <p:nvGrpSpPr>
            <p:cNvPr id="83" name="Groupe 51">
              <a:extLst>
                <a:ext uri="{FF2B5EF4-FFF2-40B4-BE49-F238E27FC236}">
                  <a16:creationId xmlns:a16="http://schemas.microsoft.com/office/drawing/2014/main" id="{9259DCED-A614-7ACA-74C4-5A249DAA87D7}"/>
                </a:ext>
              </a:extLst>
            </p:cNvPr>
            <p:cNvGrpSpPr/>
            <p:nvPr/>
          </p:nvGrpSpPr>
          <p:grpSpPr>
            <a:xfrm>
              <a:off x="668315" y="4216212"/>
              <a:ext cx="2790808" cy="1851799"/>
              <a:chOff x="635726" y="-63597"/>
              <a:chExt cx="12497614" cy="8763175"/>
            </a:xfrm>
          </p:grpSpPr>
          <p:pic>
            <p:nvPicPr>
              <p:cNvPr id="84" name="Image4_ct">
                <a:extLst>
                  <a:ext uri="{FF2B5EF4-FFF2-40B4-BE49-F238E27FC236}">
                    <a16:creationId xmlns:a16="http://schemas.microsoft.com/office/drawing/2014/main" id="{1379544D-E4FE-9D9F-4458-4A2DDAA844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03990" y="4337128"/>
                <a:ext cx="6229350" cy="4362450"/>
              </a:xfrm>
              <a:prstGeom prst="rect">
                <a:avLst/>
              </a:prstGeom>
            </p:spPr>
          </p:pic>
          <p:pic>
            <p:nvPicPr>
              <p:cNvPr id="85" name="Image3_ct">
                <a:extLst>
                  <a:ext uri="{FF2B5EF4-FFF2-40B4-BE49-F238E27FC236}">
                    <a16:creationId xmlns:a16="http://schemas.microsoft.com/office/drawing/2014/main" id="{3EEA0D2B-94B9-2901-E630-F4DE3FD14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5726" y="4337128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86" name="Image2_ct">
                <a:extLst>
                  <a:ext uri="{FF2B5EF4-FFF2-40B4-BE49-F238E27FC236}">
                    <a16:creationId xmlns:a16="http://schemas.microsoft.com/office/drawing/2014/main" id="{7AB56524-EC1A-1ABF-66C4-7209AC099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13515" y="-63597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87" name="Image1_ct">
                <a:extLst>
                  <a:ext uri="{FF2B5EF4-FFF2-40B4-BE49-F238E27FC236}">
                    <a16:creationId xmlns:a16="http://schemas.microsoft.com/office/drawing/2014/main" id="{A32B9BE7-F725-A669-6956-60D6727067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35726" y="-63597"/>
                <a:ext cx="6219825" cy="4362450"/>
              </a:xfrm>
              <a:prstGeom prst="rect">
                <a:avLst/>
              </a:prstGeom>
            </p:spPr>
          </p:pic>
        </p:grpSp>
        <p:grpSp>
          <p:nvGrpSpPr>
            <p:cNvPr id="88" name="Groupe 50">
              <a:extLst>
                <a:ext uri="{FF2B5EF4-FFF2-40B4-BE49-F238E27FC236}">
                  <a16:creationId xmlns:a16="http://schemas.microsoft.com/office/drawing/2014/main" id="{DCFE8130-073C-6779-4A0A-4C2D8DCBCEC6}"/>
                </a:ext>
              </a:extLst>
            </p:cNvPr>
            <p:cNvGrpSpPr/>
            <p:nvPr/>
          </p:nvGrpSpPr>
          <p:grpSpPr>
            <a:xfrm>
              <a:off x="668315" y="4216212"/>
              <a:ext cx="2790808" cy="1851799"/>
              <a:chOff x="635726" y="-63597"/>
              <a:chExt cx="12497614" cy="8763175"/>
            </a:xfrm>
          </p:grpSpPr>
          <p:pic>
            <p:nvPicPr>
              <p:cNvPr id="89" name="Image4_seg">
                <a:extLst>
                  <a:ext uri="{FF2B5EF4-FFF2-40B4-BE49-F238E27FC236}">
                    <a16:creationId xmlns:a16="http://schemas.microsoft.com/office/drawing/2014/main" id="{514CBD5B-E27A-EA7F-C696-0D1B37FAF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03990" y="4337128"/>
                <a:ext cx="6229350" cy="4362450"/>
              </a:xfrm>
              <a:prstGeom prst="rect">
                <a:avLst/>
              </a:prstGeom>
            </p:spPr>
          </p:pic>
          <p:pic>
            <p:nvPicPr>
              <p:cNvPr id="90" name="Image3_seg">
                <a:extLst>
                  <a:ext uri="{FF2B5EF4-FFF2-40B4-BE49-F238E27FC236}">
                    <a16:creationId xmlns:a16="http://schemas.microsoft.com/office/drawing/2014/main" id="{CB01C3B0-168F-38BC-2C19-0598B4033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5726" y="4337128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91" name="Image2_seg">
                <a:extLst>
                  <a:ext uri="{FF2B5EF4-FFF2-40B4-BE49-F238E27FC236}">
                    <a16:creationId xmlns:a16="http://schemas.microsoft.com/office/drawing/2014/main" id="{6CD950F1-EDF2-6D93-0FF9-A94C9B2C2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13515" y="-63597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92" name="Image1_seg">
                <a:extLst>
                  <a:ext uri="{FF2B5EF4-FFF2-40B4-BE49-F238E27FC236}">
                    <a16:creationId xmlns:a16="http://schemas.microsoft.com/office/drawing/2014/main" id="{08C78094-9BE1-2545-62BF-C978D82136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35726" y="-63597"/>
                <a:ext cx="6219583" cy="4362450"/>
              </a:xfrm>
              <a:prstGeom prst="rect">
                <a:avLst/>
              </a:prstGeom>
            </p:spPr>
          </p:pic>
        </p:grpSp>
        <p:grpSp>
          <p:nvGrpSpPr>
            <p:cNvPr id="93" name="Groupe 49">
              <a:extLst>
                <a:ext uri="{FF2B5EF4-FFF2-40B4-BE49-F238E27FC236}">
                  <a16:creationId xmlns:a16="http://schemas.microsoft.com/office/drawing/2014/main" id="{284981FC-AA9A-101C-5232-239AA79AE5D5}"/>
                </a:ext>
              </a:extLst>
            </p:cNvPr>
            <p:cNvGrpSpPr/>
            <p:nvPr/>
          </p:nvGrpSpPr>
          <p:grpSpPr>
            <a:xfrm>
              <a:off x="668315" y="4216212"/>
              <a:ext cx="2790808" cy="1851799"/>
              <a:chOff x="635726" y="-63597"/>
              <a:chExt cx="12497614" cy="8763175"/>
            </a:xfrm>
          </p:grpSpPr>
          <p:pic>
            <p:nvPicPr>
              <p:cNvPr id="94" name="Image4_src">
                <a:extLst>
                  <a:ext uri="{FF2B5EF4-FFF2-40B4-BE49-F238E27FC236}">
                    <a16:creationId xmlns:a16="http://schemas.microsoft.com/office/drawing/2014/main" id="{2E474193-2A99-0A67-BDBD-11F48782A8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03990" y="4337128"/>
                <a:ext cx="6229350" cy="4362450"/>
              </a:xfrm>
              <a:prstGeom prst="rect">
                <a:avLst/>
              </a:prstGeom>
            </p:spPr>
          </p:pic>
          <p:pic>
            <p:nvPicPr>
              <p:cNvPr id="95" name="Image3_src">
                <a:extLst>
                  <a:ext uri="{FF2B5EF4-FFF2-40B4-BE49-F238E27FC236}">
                    <a16:creationId xmlns:a16="http://schemas.microsoft.com/office/drawing/2014/main" id="{5EE88261-18DB-1360-3B0D-3E36AC0D3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5726" y="4337128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96" name="Image2_src">
                <a:extLst>
                  <a:ext uri="{FF2B5EF4-FFF2-40B4-BE49-F238E27FC236}">
                    <a16:creationId xmlns:a16="http://schemas.microsoft.com/office/drawing/2014/main" id="{E3E46029-02E0-3C07-4B9D-D2867B844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13515" y="-63597"/>
                <a:ext cx="6219825" cy="4362450"/>
              </a:xfrm>
              <a:prstGeom prst="rect">
                <a:avLst/>
              </a:prstGeom>
            </p:spPr>
          </p:pic>
          <p:pic>
            <p:nvPicPr>
              <p:cNvPr id="97" name="Image1_src">
                <a:extLst>
                  <a:ext uri="{FF2B5EF4-FFF2-40B4-BE49-F238E27FC236}">
                    <a16:creationId xmlns:a16="http://schemas.microsoft.com/office/drawing/2014/main" id="{78022A7A-884D-41C9-0D68-417B9DE3EA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35726" y="-63597"/>
                <a:ext cx="6217817" cy="4362450"/>
              </a:xfrm>
              <a:prstGeom prst="rect">
                <a:avLst/>
              </a:prstGeom>
            </p:spPr>
          </p:pic>
        </p:grp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85AA5B9-137D-E060-D16D-E8558DA266A8}"/>
                </a:ext>
              </a:extLst>
            </p:cNvPr>
            <p:cNvSpPr/>
            <p:nvPr/>
          </p:nvSpPr>
          <p:spPr>
            <a:xfrm>
              <a:off x="3058848" y="4236345"/>
              <a:ext cx="189104" cy="152076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e 27">
              <a:extLst>
                <a:ext uri="{FF2B5EF4-FFF2-40B4-BE49-F238E27FC236}">
                  <a16:creationId xmlns:a16="http://schemas.microsoft.com/office/drawing/2014/main" id="{352AE4AE-B64F-4077-7B2C-C4282553860F}"/>
                </a:ext>
              </a:extLst>
            </p:cNvPr>
            <p:cNvGrpSpPr/>
            <p:nvPr/>
          </p:nvGrpSpPr>
          <p:grpSpPr>
            <a:xfrm>
              <a:off x="3367254" y="3866355"/>
              <a:ext cx="1195533" cy="841351"/>
              <a:chOff x="7010639" y="87456"/>
              <a:chExt cx="2802760" cy="1972430"/>
            </a:xfrm>
          </p:grpSpPr>
          <p:pic>
            <p:nvPicPr>
              <p:cNvPr id="107" name="Image 3">
                <a:extLst>
                  <a:ext uri="{FF2B5EF4-FFF2-40B4-BE49-F238E27FC236}">
                    <a16:creationId xmlns:a16="http://schemas.microsoft.com/office/drawing/2014/main" id="{1430D280-18CC-DF07-E81F-2FB782C075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28213" y="106417"/>
                <a:ext cx="2785186" cy="1953469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92069033-8527-C0C5-D227-10367F0988E7}"/>
                  </a:ext>
                </a:extLst>
              </p:cNvPr>
              <p:cNvSpPr/>
              <p:nvPr/>
            </p:nvSpPr>
            <p:spPr>
              <a:xfrm>
                <a:off x="7010639" y="87456"/>
                <a:ext cx="2789449" cy="1952878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9" name="Connecteur droit 58">
              <a:extLst>
                <a:ext uri="{FF2B5EF4-FFF2-40B4-BE49-F238E27FC236}">
                  <a16:creationId xmlns:a16="http://schemas.microsoft.com/office/drawing/2014/main" id="{03F49723-A801-7207-7883-0802B608C27E}"/>
                </a:ext>
              </a:extLst>
            </p:cNvPr>
            <p:cNvCxnSpPr>
              <a:cxnSpLocks/>
            </p:cNvCxnSpPr>
            <p:nvPr/>
          </p:nvCxnSpPr>
          <p:spPr>
            <a:xfrm>
              <a:off x="3247952" y="4373088"/>
              <a:ext cx="119302" cy="334618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cteur droit 61">
              <a:extLst>
                <a:ext uri="{FF2B5EF4-FFF2-40B4-BE49-F238E27FC236}">
                  <a16:creationId xmlns:a16="http://schemas.microsoft.com/office/drawing/2014/main" id="{0997F055-5DB9-B2EC-D0EF-4A80F8C8CD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7952" y="3866355"/>
              <a:ext cx="114572" cy="349857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A6BEF130-C59D-C1C3-F7C9-B83308741A29}"/>
              </a:ext>
            </a:extLst>
          </p:cNvPr>
          <p:cNvSpPr txBox="1"/>
          <p:nvPr/>
        </p:nvSpPr>
        <p:spPr>
          <a:xfrm>
            <a:off x="3885916" y="3905862"/>
            <a:ext cx="19732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20 patients</a:t>
            </a:r>
          </a:p>
          <a:p>
            <a:r>
              <a:rPr lang="en-FR" dirty="0"/>
              <a:t>10 000 sources</a:t>
            </a:r>
          </a:p>
          <a:p>
            <a:r>
              <a:rPr lang="en-FR" dirty="0"/>
              <a:t>OAR + Lesions</a:t>
            </a:r>
          </a:p>
          <a:p>
            <a:r>
              <a:rPr lang="en-GB" dirty="0"/>
              <a:t>N</a:t>
            </a:r>
            <a:r>
              <a:rPr lang="en-FR" dirty="0"/>
              <a:t>on homogeneous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CE8E097-4EC7-914F-321A-A21EE7342170}"/>
              </a:ext>
            </a:extLst>
          </p:cNvPr>
          <p:cNvSpPr txBox="1"/>
          <p:nvPr/>
        </p:nvSpPr>
        <p:spPr>
          <a:xfrm>
            <a:off x="680159" y="5389145"/>
            <a:ext cx="312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FR" dirty="0"/>
              <a:t>oise + scatter + resolution PSF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1878118-0CAF-6E2D-94CE-38BB95920A2D}"/>
              </a:ext>
            </a:extLst>
          </p:cNvPr>
          <p:cNvSpPr txBox="1"/>
          <p:nvPr/>
        </p:nvSpPr>
        <p:spPr>
          <a:xfrm>
            <a:off x="8771188" y="2850428"/>
            <a:ext cx="18967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Net1: denoising</a:t>
            </a:r>
          </a:p>
          <a:p>
            <a:r>
              <a:rPr lang="en-FR" dirty="0"/>
              <a:t>Net2: deblurring</a:t>
            </a:r>
          </a:p>
          <a:p>
            <a:r>
              <a:rPr lang="en-FR" dirty="0"/>
              <a:t>20h training 4GPU</a:t>
            </a:r>
          </a:p>
          <a:p>
            <a:r>
              <a:rPr lang="en-FR" dirty="0"/>
              <a:t>~10</a:t>
            </a:r>
            <a:r>
              <a:rPr lang="en-FR" baseline="30000" dirty="0"/>
              <a:t>6</a:t>
            </a:r>
            <a:r>
              <a:rPr lang="en-FR" dirty="0"/>
              <a:t> parameters</a:t>
            </a:r>
          </a:p>
          <a:p>
            <a:r>
              <a:rPr lang="en-FR" dirty="0"/>
              <a:t>OSEM</a:t>
            </a:r>
          </a:p>
        </p:txBody>
      </p:sp>
    </p:spTree>
    <p:extLst>
      <p:ext uri="{BB962C8B-B14F-4D97-AF65-F5344CB8AC3E}">
        <p14:creationId xmlns:p14="http://schemas.microsoft.com/office/powerpoint/2010/main" val="167170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651FD-95BF-2580-81B3-D48BA3D4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DECC07-6B83-B9D6-3305-7B49B4382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978" y="1832524"/>
            <a:ext cx="4546600" cy="4597400"/>
          </a:xfrm>
          <a:prstGeom prst="rect">
            <a:avLst/>
          </a:prstGeom>
        </p:spPr>
      </p:pic>
      <p:grpSp>
        <p:nvGrpSpPr>
          <p:cNvPr id="64" name="Groupe 59">
            <a:extLst>
              <a:ext uri="{FF2B5EF4-FFF2-40B4-BE49-F238E27FC236}">
                <a16:creationId xmlns:a16="http://schemas.microsoft.com/office/drawing/2014/main" id="{8652D11E-4955-364D-6E16-D2D3C6FD3D44}"/>
              </a:ext>
            </a:extLst>
          </p:cNvPr>
          <p:cNvGrpSpPr/>
          <p:nvPr/>
        </p:nvGrpSpPr>
        <p:grpSpPr>
          <a:xfrm>
            <a:off x="6746574" y="2851394"/>
            <a:ext cx="564685" cy="3153157"/>
            <a:chOff x="14568794" y="463071"/>
            <a:chExt cx="1645784" cy="4858272"/>
          </a:xfrm>
        </p:grpSpPr>
        <p:pic>
          <p:nvPicPr>
            <p:cNvPr id="65" name="Image 69">
              <a:extLst>
                <a:ext uri="{FF2B5EF4-FFF2-40B4-BE49-F238E27FC236}">
                  <a16:creationId xmlns:a16="http://schemas.microsoft.com/office/drawing/2014/main" id="{9FA70948-01CD-6493-7B15-BAA9167FE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13203" y="895393"/>
              <a:ext cx="755398" cy="4425950"/>
            </a:xfrm>
            <a:prstGeom prst="rect">
              <a:avLst/>
            </a:prstGeom>
            <a:ln>
              <a:noFill/>
            </a:ln>
          </p:spPr>
        </p:pic>
        <p:sp>
          <p:nvSpPr>
            <p:cNvPr id="66" name="ZoneTexte 70">
              <a:extLst>
                <a:ext uri="{FF2B5EF4-FFF2-40B4-BE49-F238E27FC236}">
                  <a16:creationId xmlns:a16="http://schemas.microsoft.com/office/drawing/2014/main" id="{97E2CC1B-B310-203D-29F2-C603E21FE08A}"/>
                </a:ext>
              </a:extLst>
            </p:cNvPr>
            <p:cNvSpPr txBox="1"/>
            <p:nvPr/>
          </p:nvSpPr>
          <p:spPr>
            <a:xfrm>
              <a:off x="14568794" y="463071"/>
              <a:ext cx="1241882" cy="3845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err="1"/>
                <a:t>kBq</a:t>
              </a:r>
              <a:r>
                <a:rPr lang="fr-FR" sz="1000" dirty="0"/>
                <a:t>/</a:t>
              </a:r>
              <a:r>
                <a:rPr lang="fr-FR" sz="1000" dirty="0" err="1"/>
                <a:t>mL</a:t>
              </a:r>
              <a:endParaRPr lang="en-US" sz="1000" dirty="0"/>
            </a:p>
          </p:txBody>
        </p:sp>
        <p:sp>
          <p:nvSpPr>
            <p:cNvPr id="67" name="ZoneTexte 71">
              <a:extLst>
                <a:ext uri="{FF2B5EF4-FFF2-40B4-BE49-F238E27FC236}">
                  <a16:creationId xmlns:a16="http://schemas.microsoft.com/office/drawing/2014/main" id="{CD1EF1AD-E48E-9F9B-2E82-83D4EFB00097}"/>
                </a:ext>
              </a:extLst>
            </p:cNvPr>
            <p:cNvSpPr txBox="1"/>
            <p:nvPr/>
          </p:nvSpPr>
          <p:spPr>
            <a:xfrm>
              <a:off x="15406777" y="754052"/>
              <a:ext cx="807801" cy="3845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260</a:t>
              </a:r>
              <a:endParaRPr lang="en-US" sz="1000" dirty="0"/>
            </a:p>
          </p:txBody>
        </p:sp>
        <p:sp>
          <p:nvSpPr>
            <p:cNvPr id="68" name="ZoneTexte 72">
              <a:extLst>
                <a:ext uri="{FF2B5EF4-FFF2-40B4-BE49-F238E27FC236}">
                  <a16:creationId xmlns:a16="http://schemas.microsoft.com/office/drawing/2014/main" id="{E0E19114-48EF-DFCE-C03D-EF0882F7A4B9}"/>
                </a:ext>
              </a:extLst>
            </p:cNvPr>
            <p:cNvSpPr txBox="1"/>
            <p:nvPr/>
          </p:nvSpPr>
          <p:spPr>
            <a:xfrm>
              <a:off x="15406775" y="2908314"/>
              <a:ext cx="807801" cy="3845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130</a:t>
              </a:r>
              <a:endParaRPr lang="en-US" sz="1000" dirty="0"/>
            </a:p>
          </p:txBody>
        </p:sp>
        <p:sp>
          <p:nvSpPr>
            <p:cNvPr id="69" name="ZoneTexte 73">
              <a:extLst>
                <a:ext uri="{FF2B5EF4-FFF2-40B4-BE49-F238E27FC236}">
                  <a16:creationId xmlns:a16="http://schemas.microsoft.com/office/drawing/2014/main" id="{91EB0970-EEC7-B8E3-27C9-77E4AF177696}"/>
                </a:ext>
              </a:extLst>
            </p:cNvPr>
            <p:cNvSpPr txBox="1"/>
            <p:nvPr/>
          </p:nvSpPr>
          <p:spPr>
            <a:xfrm>
              <a:off x="15545819" y="4921231"/>
              <a:ext cx="529719" cy="3845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/>
                <a:t>0</a:t>
              </a:r>
              <a:endParaRPr lang="en-US" sz="1000"/>
            </a:p>
          </p:txBody>
        </p:sp>
        <p:cxnSp>
          <p:nvCxnSpPr>
            <p:cNvPr id="70" name="Connecteur droit 74">
              <a:extLst>
                <a:ext uri="{FF2B5EF4-FFF2-40B4-BE49-F238E27FC236}">
                  <a16:creationId xmlns:a16="http://schemas.microsoft.com/office/drawing/2014/main" id="{C432323B-53A2-107C-AE65-258411DAB20A}"/>
                </a:ext>
              </a:extLst>
            </p:cNvPr>
            <p:cNvCxnSpPr/>
            <p:nvPr/>
          </p:nvCxnSpPr>
          <p:spPr>
            <a:xfrm>
              <a:off x="15467013" y="898568"/>
              <a:ext cx="3809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5">
              <a:extLst>
                <a:ext uri="{FF2B5EF4-FFF2-40B4-BE49-F238E27FC236}">
                  <a16:creationId xmlns:a16="http://schemas.microsoft.com/office/drawing/2014/main" id="{292D5CFE-5B9D-0E0C-C961-FE71BC995B68}"/>
                </a:ext>
              </a:extLst>
            </p:cNvPr>
            <p:cNvCxnSpPr/>
            <p:nvPr/>
          </p:nvCxnSpPr>
          <p:spPr>
            <a:xfrm>
              <a:off x="15466431" y="3125830"/>
              <a:ext cx="3809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6">
              <a:extLst>
                <a:ext uri="{FF2B5EF4-FFF2-40B4-BE49-F238E27FC236}">
                  <a16:creationId xmlns:a16="http://schemas.microsoft.com/office/drawing/2014/main" id="{D2C56E9F-06FD-B91A-413A-1CDE91D59018}"/>
                </a:ext>
              </a:extLst>
            </p:cNvPr>
            <p:cNvCxnSpPr/>
            <p:nvPr/>
          </p:nvCxnSpPr>
          <p:spPr>
            <a:xfrm>
              <a:off x="15466801" y="5296260"/>
              <a:ext cx="3809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170F8B1-9F78-5E97-0AE3-41281A92B593}"/>
              </a:ext>
            </a:extLst>
          </p:cNvPr>
          <p:cNvGrpSpPr/>
          <p:nvPr/>
        </p:nvGrpSpPr>
        <p:grpSpPr>
          <a:xfrm>
            <a:off x="224658" y="1663247"/>
            <a:ext cx="6383333" cy="4697281"/>
            <a:chOff x="224658" y="1663247"/>
            <a:chExt cx="6383333" cy="4697281"/>
          </a:xfrm>
        </p:grpSpPr>
        <p:grpSp>
          <p:nvGrpSpPr>
            <p:cNvPr id="74" name="Groupe 55">
              <a:extLst>
                <a:ext uri="{FF2B5EF4-FFF2-40B4-BE49-F238E27FC236}">
                  <a16:creationId xmlns:a16="http://schemas.microsoft.com/office/drawing/2014/main" id="{8E3DD13D-9652-D9C7-072D-7D6C652EDC07}"/>
                </a:ext>
              </a:extLst>
            </p:cNvPr>
            <p:cNvGrpSpPr/>
            <p:nvPr/>
          </p:nvGrpSpPr>
          <p:grpSpPr>
            <a:xfrm>
              <a:off x="224658" y="2113628"/>
              <a:ext cx="6364134" cy="1002583"/>
              <a:chOff x="441795" y="831848"/>
              <a:chExt cx="7924743" cy="1257851"/>
            </a:xfrm>
          </p:grpSpPr>
          <p:pic>
            <p:nvPicPr>
              <p:cNvPr id="94" name="Image 98">
                <a:extLst>
                  <a:ext uri="{FF2B5EF4-FFF2-40B4-BE49-F238E27FC236}">
                    <a16:creationId xmlns:a16="http://schemas.microsoft.com/office/drawing/2014/main" id="{9F01C056-1E4A-CDFF-0CF4-D711B27DC6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795" y="831848"/>
                <a:ext cx="1961210" cy="1243694"/>
              </a:xfrm>
              <a:prstGeom prst="rect">
                <a:avLst/>
              </a:prstGeom>
            </p:spPr>
          </p:pic>
          <p:pic>
            <p:nvPicPr>
              <p:cNvPr id="95" name="Image 99">
                <a:extLst>
                  <a:ext uri="{FF2B5EF4-FFF2-40B4-BE49-F238E27FC236}">
                    <a16:creationId xmlns:a16="http://schemas.microsoft.com/office/drawing/2014/main" id="{AF5768ED-8DFC-4991-3974-1605CED361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7239" y="831848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96" name="Image 100">
                <a:extLst>
                  <a:ext uri="{FF2B5EF4-FFF2-40B4-BE49-F238E27FC236}">
                    <a16:creationId xmlns:a16="http://schemas.microsoft.com/office/drawing/2014/main" id="{27BB61DE-5468-1D61-E5D5-FC9487C5EC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09869" y="831848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97" name="Image 104">
                <a:extLst>
                  <a:ext uri="{FF2B5EF4-FFF2-40B4-BE49-F238E27FC236}">
                    <a16:creationId xmlns:a16="http://schemas.microsoft.com/office/drawing/2014/main" id="{864A9CC9-AB9D-2615-65A2-1030C6F3F6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05329" y="846005"/>
                <a:ext cx="1961209" cy="1243694"/>
              </a:xfrm>
              <a:prstGeom prst="rect">
                <a:avLst/>
              </a:prstGeom>
            </p:spPr>
          </p:pic>
        </p:grpSp>
        <p:grpSp>
          <p:nvGrpSpPr>
            <p:cNvPr id="75" name="Groupe 56">
              <a:extLst>
                <a:ext uri="{FF2B5EF4-FFF2-40B4-BE49-F238E27FC236}">
                  <a16:creationId xmlns:a16="http://schemas.microsoft.com/office/drawing/2014/main" id="{17DFBE5F-FF60-49C4-AD7F-48BCAC3D3DD4}"/>
                </a:ext>
              </a:extLst>
            </p:cNvPr>
            <p:cNvGrpSpPr/>
            <p:nvPr/>
          </p:nvGrpSpPr>
          <p:grpSpPr>
            <a:xfrm>
              <a:off x="224658" y="3195067"/>
              <a:ext cx="6364134" cy="1002583"/>
              <a:chOff x="441795" y="2388506"/>
              <a:chExt cx="7924743" cy="1257851"/>
            </a:xfrm>
          </p:grpSpPr>
          <p:pic>
            <p:nvPicPr>
              <p:cNvPr id="90" name="Image 91">
                <a:extLst>
                  <a:ext uri="{FF2B5EF4-FFF2-40B4-BE49-F238E27FC236}">
                    <a16:creationId xmlns:a16="http://schemas.microsoft.com/office/drawing/2014/main" id="{C1A97075-6166-7756-9D03-80DFB5CDF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795" y="2388506"/>
                <a:ext cx="1961210" cy="1243694"/>
              </a:xfrm>
              <a:prstGeom prst="rect">
                <a:avLst/>
              </a:prstGeom>
            </p:spPr>
          </p:pic>
          <p:pic>
            <p:nvPicPr>
              <p:cNvPr id="91" name="Image 92">
                <a:extLst>
                  <a:ext uri="{FF2B5EF4-FFF2-40B4-BE49-F238E27FC236}">
                    <a16:creationId xmlns:a16="http://schemas.microsoft.com/office/drawing/2014/main" id="{0768F01E-A89F-401B-E751-D58FC336C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7239" y="2388506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92" name="Image 93">
                <a:extLst>
                  <a:ext uri="{FF2B5EF4-FFF2-40B4-BE49-F238E27FC236}">
                    <a16:creationId xmlns:a16="http://schemas.microsoft.com/office/drawing/2014/main" id="{CB8DE4E1-FF61-5866-74E2-D59B81355D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09869" y="2388506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93" name="Image 97">
                <a:extLst>
                  <a:ext uri="{FF2B5EF4-FFF2-40B4-BE49-F238E27FC236}">
                    <a16:creationId xmlns:a16="http://schemas.microsoft.com/office/drawing/2014/main" id="{293EFACB-D0F8-E968-6628-0AB734E67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05329" y="2402663"/>
                <a:ext cx="1961209" cy="1243694"/>
              </a:xfrm>
              <a:prstGeom prst="rect">
                <a:avLst/>
              </a:prstGeom>
            </p:spPr>
          </p:pic>
        </p:grpSp>
        <p:grpSp>
          <p:nvGrpSpPr>
            <p:cNvPr id="76" name="Groupe 57">
              <a:extLst>
                <a:ext uri="{FF2B5EF4-FFF2-40B4-BE49-F238E27FC236}">
                  <a16:creationId xmlns:a16="http://schemas.microsoft.com/office/drawing/2014/main" id="{78070D19-B4A0-E7D5-A549-79743F576190}"/>
                </a:ext>
              </a:extLst>
            </p:cNvPr>
            <p:cNvGrpSpPr/>
            <p:nvPr/>
          </p:nvGrpSpPr>
          <p:grpSpPr>
            <a:xfrm>
              <a:off x="224658" y="4276506"/>
              <a:ext cx="6364134" cy="1002583"/>
              <a:chOff x="441795" y="3730171"/>
              <a:chExt cx="7924743" cy="1257851"/>
            </a:xfrm>
          </p:grpSpPr>
          <p:pic>
            <p:nvPicPr>
              <p:cNvPr id="86" name="Image 84">
                <a:extLst>
                  <a:ext uri="{FF2B5EF4-FFF2-40B4-BE49-F238E27FC236}">
                    <a16:creationId xmlns:a16="http://schemas.microsoft.com/office/drawing/2014/main" id="{D042488F-9F1C-4DDA-AAD1-97F9161C28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795" y="3730171"/>
                <a:ext cx="1961210" cy="1243694"/>
              </a:xfrm>
              <a:prstGeom prst="rect">
                <a:avLst/>
              </a:prstGeom>
            </p:spPr>
          </p:pic>
          <p:pic>
            <p:nvPicPr>
              <p:cNvPr id="87" name="Image 85">
                <a:extLst>
                  <a:ext uri="{FF2B5EF4-FFF2-40B4-BE49-F238E27FC236}">
                    <a16:creationId xmlns:a16="http://schemas.microsoft.com/office/drawing/2014/main" id="{202288C5-4BB9-1577-AC77-15592B4F3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7239" y="3730171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88" name="Image 86">
                <a:extLst>
                  <a:ext uri="{FF2B5EF4-FFF2-40B4-BE49-F238E27FC236}">
                    <a16:creationId xmlns:a16="http://schemas.microsoft.com/office/drawing/2014/main" id="{2C4905D5-7518-00D2-DB01-568390E228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09869" y="3730171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89" name="Image 90">
                <a:extLst>
                  <a:ext uri="{FF2B5EF4-FFF2-40B4-BE49-F238E27FC236}">
                    <a16:creationId xmlns:a16="http://schemas.microsoft.com/office/drawing/2014/main" id="{C48A561C-A603-BB03-FFC2-8648E7E39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05329" y="3744328"/>
                <a:ext cx="1961209" cy="1243694"/>
              </a:xfrm>
              <a:prstGeom prst="rect">
                <a:avLst/>
              </a:prstGeom>
            </p:spPr>
          </p:pic>
        </p:grpSp>
        <p:grpSp>
          <p:nvGrpSpPr>
            <p:cNvPr id="77" name="Groupe 58">
              <a:extLst>
                <a:ext uri="{FF2B5EF4-FFF2-40B4-BE49-F238E27FC236}">
                  <a16:creationId xmlns:a16="http://schemas.microsoft.com/office/drawing/2014/main" id="{78DBEEEF-4274-480D-2EF6-F37637C949EC}"/>
                </a:ext>
              </a:extLst>
            </p:cNvPr>
            <p:cNvGrpSpPr/>
            <p:nvPr/>
          </p:nvGrpSpPr>
          <p:grpSpPr>
            <a:xfrm>
              <a:off x="224658" y="5357945"/>
              <a:ext cx="6364134" cy="1002583"/>
              <a:chOff x="441795" y="5071836"/>
              <a:chExt cx="7924743" cy="1257851"/>
            </a:xfrm>
          </p:grpSpPr>
          <p:pic>
            <p:nvPicPr>
              <p:cNvPr id="82" name="Image 77">
                <a:extLst>
                  <a:ext uri="{FF2B5EF4-FFF2-40B4-BE49-F238E27FC236}">
                    <a16:creationId xmlns:a16="http://schemas.microsoft.com/office/drawing/2014/main" id="{9BE2F289-5152-972B-2A1F-4AFCDF5DF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795" y="5071836"/>
                <a:ext cx="1961210" cy="1243694"/>
              </a:xfrm>
              <a:prstGeom prst="rect">
                <a:avLst/>
              </a:prstGeom>
            </p:spPr>
          </p:pic>
          <p:pic>
            <p:nvPicPr>
              <p:cNvPr id="83" name="Image 78">
                <a:extLst>
                  <a:ext uri="{FF2B5EF4-FFF2-40B4-BE49-F238E27FC236}">
                    <a16:creationId xmlns:a16="http://schemas.microsoft.com/office/drawing/2014/main" id="{B2CD9058-4E05-396B-C7C4-2512AF92F8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7239" y="5071836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84" name="Image 79">
                <a:extLst>
                  <a:ext uri="{FF2B5EF4-FFF2-40B4-BE49-F238E27FC236}">
                    <a16:creationId xmlns:a16="http://schemas.microsoft.com/office/drawing/2014/main" id="{951CCE35-81C2-FA7E-8EB9-E9183AAFEF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09869" y="5071836"/>
                <a:ext cx="1958396" cy="1243694"/>
              </a:xfrm>
              <a:prstGeom prst="rect">
                <a:avLst/>
              </a:prstGeom>
            </p:spPr>
          </p:pic>
          <p:pic>
            <p:nvPicPr>
              <p:cNvPr id="85" name="Image 83">
                <a:extLst>
                  <a:ext uri="{FF2B5EF4-FFF2-40B4-BE49-F238E27FC236}">
                    <a16:creationId xmlns:a16="http://schemas.microsoft.com/office/drawing/2014/main" id="{4342A354-6160-2CA1-44C0-8D9904B9F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05329" y="5085993"/>
                <a:ext cx="1961209" cy="1243694"/>
              </a:xfrm>
              <a:prstGeom prst="rect">
                <a:avLst/>
              </a:prstGeom>
            </p:spPr>
          </p:pic>
        </p:grpSp>
        <p:sp>
          <p:nvSpPr>
            <p:cNvPr id="78" name="ZoneTexte 60">
              <a:extLst>
                <a:ext uri="{FF2B5EF4-FFF2-40B4-BE49-F238E27FC236}">
                  <a16:creationId xmlns:a16="http://schemas.microsoft.com/office/drawing/2014/main" id="{C7D963EF-6ACF-F15F-5196-E6A199913EF1}"/>
                </a:ext>
              </a:extLst>
            </p:cNvPr>
            <p:cNvSpPr txBox="1"/>
            <p:nvPr/>
          </p:nvSpPr>
          <p:spPr>
            <a:xfrm>
              <a:off x="753356" y="1663247"/>
              <a:ext cx="3956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/>
                <a:t>CT</a:t>
              </a:r>
              <a:endParaRPr lang="en-US" sz="1600" b="1"/>
            </a:p>
          </p:txBody>
        </p:sp>
        <p:sp>
          <p:nvSpPr>
            <p:cNvPr id="79" name="ZoneTexte 61">
              <a:extLst>
                <a:ext uri="{FF2B5EF4-FFF2-40B4-BE49-F238E27FC236}">
                  <a16:creationId xmlns:a16="http://schemas.microsoft.com/office/drawing/2014/main" id="{358C559A-883C-5F44-F959-2E38656A5256}"/>
                </a:ext>
              </a:extLst>
            </p:cNvPr>
            <p:cNvSpPr txBox="1"/>
            <p:nvPr/>
          </p:nvSpPr>
          <p:spPr>
            <a:xfrm>
              <a:off x="1951938" y="1663247"/>
              <a:ext cx="13322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/>
                <a:t>Ground Truth</a:t>
              </a:r>
            </a:p>
          </p:txBody>
        </p:sp>
        <p:sp>
          <p:nvSpPr>
            <p:cNvPr id="80" name="ZoneTexte 62">
              <a:extLst>
                <a:ext uri="{FF2B5EF4-FFF2-40B4-BE49-F238E27FC236}">
                  <a16:creationId xmlns:a16="http://schemas.microsoft.com/office/drawing/2014/main" id="{C807B25B-A11D-3F6E-184B-E4810DDDC17C}"/>
                </a:ext>
              </a:extLst>
            </p:cNvPr>
            <p:cNvSpPr txBox="1"/>
            <p:nvPr/>
          </p:nvSpPr>
          <p:spPr>
            <a:xfrm>
              <a:off x="3957859" y="1663247"/>
              <a:ext cx="4796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/>
                <a:t>RM</a:t>
              </a:r>
              <a:endParaRPr lang="en-US" sz="1600" b="1"/>
            </a:p>
          </p:txBody>
        </p:sp>
        <p:sp>
          <p:nvSpPr>
            <p:cNvPr id="81" name="ZoneTexte 66">
              <a:extLst>
                <a:ext uri="{FF2B5EF4-FFF2-40B4-BE49-F238E27FC236}">
                  <a16:creationId xmlns:a16="http://schemas.microsoft.com/office/drawing/2014/main" id="{254942A9-83DA-1B08-B6F8-60C035B7C531}"/>
                </a:ext>
              </a:extLst>
            </p:cNvPr>
            <p:cNvSpPr txBox="1"/>
            <p:nvPr/>
          </p:nvSpPr>
          <p:spPr>
            <a:xfrm>
              <a:off x="4994600" y="1663247"/>
              <a:ext cx="16133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 err="1"/>
                <a:t>PVCNet</a:t>
              </a:r>
              <a:r>
                <a:rPr lang="fr-FR" sz="1600" b="1" dirty="0"/>
                <a:t>-sino-</a:t>
              </a:r>
              <a:r>
                <a:rPr lang="fr-FR" sz="1600" b="1" dirty="0" err="1"/>
                <a:t>img</a:t>
              </a:r>
              <a:endParaRPr lang="en-US" sz="1600" b="1" dirty="0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4DA6557C-89FA-DDF3-FCB4-6220D0FF25E4}"/>
              </a:ext>
            </a:extLst>
          </p:cNvPr>
          <p:cNvSpPr txBox="1"/>
          <p:nvPr/>
        </p:nvSpPr>
        <p:spPr>
          <a:xfrm>
            <a:off x="1951938" y="6360528"/>
            <a:ext cx="318593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sz="2400" dirty="0">
                <a:solidFill>
                  <a:schemeClr val="accent6">
                    <a:lumMod val="75000"/>
                  </a:schemeClr>
                </a:solidFill>
              </a:rPr>
              <a:t>[Kaprelian 2025 TRPMS]</a:t>
            </a:r>
          </a:p>
        </p:txBody>
      </p:sp>
    </p:spTree>
    <p:extLst>
      <p:ext uri="{BB962C8B-B14F-4D97-AF65-F5344CB8AC3E}">
        <p14:creationId xmlns:p14="http://schemas.microsoft.com/office/powerpoint/2010/main" val="395143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C5327-3ED2-C034-006E-257C42EF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AD93C-CF9F-8E64-673A-F9CB8DBB4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AI in reconstruction: lot of investigations</a:t>
            </a:r>
          </a:p>
          <a:p>
            <a:r>
              <a:rPr lang="en-FR" b="1" dirty="0"/>
              <a:t>Supervised</a:t>
            </a:r>
            <a:r>
              <a:rPr lang="en-FR" dirty="0"/>
              <a:t> with </a:t>
            </a:r>
            <a:r>
              <a:rPr lang="en-GB" b="1" dirty="0"/>
              <a:t>s</a:t>
            </a:r>
            <a:r>
              <a:rPr lang="en-FR" b="1" dirty="0"/>
              <a:t>imulated data</a:t>
            </a:r>
          </a:p>
          <a:p>
            <a:pPr lvl="1"/>
            <a:r>
              <a:rPr lang="en-FR" dirty="0"/>
              <a:t>Feasible</a:t>
            </a:r>
          </a:p>
          <a:p>
            <a:pPr lvl="1"/>
            <a:r>
              <a:rPr lang="en-FR" dirty="0"/>
              <a:t>Schema: sinogram ? </a:t>
            </a:r>
            <a:r>
              <a:rPr lang="en-GB" dirty="0"/>
              <a:t>i</a:t>
            </a:r>
            <a:r>
              <a:rPr lang="en-FR" dirty="0"/>
              <a:t>mage ? unrolling ? </a:t>
            </a:r>
          </a:p>
          <a:p>
            <a:pPr lvl="1"/>
            <a:r>
              <a:rPr lang="en-FR" dirty="0"/>
              <a:t>Unclear: needed data ? Bias ? Generalisability? </a:t>
            </a:r>
          </a:p>
          <a:p>
            <a:r>
              <a:rPr lang="en-FR" dirty="0"/>
              <a:t>Unsupervised approaches ?</a:t>
            </a:r>
          </a:p>
          <a:p>
            <a:endParaRPr lang="en-FR" dirty="0"/>
          </a:p>
          <a:p>
            <a:r>
              <a:rPr lang="en-FR" dirty="0"/>
              <a:t>Evaluation</a:t>
            </a:r>
          </a:p>
          <a:p>
            <a:pPr lvl="1"/>
            <a:r>
              <a:rPr lang="en-FR" dirty="0"/>
              <a:t>On phantom experimental data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n simulated data</a:t>
            </a:r>
          </a:p>
          <a:p>
            <a:pPr lvl="1"/>
            <a:r>
              <a:rPr lang="en-FR" dirty="0"/>
              <a:t>On real patient?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AA623-B85F-9C88-0C96-3B77A6EDA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254" y="3870960"/>
            <a:ext cx="5429746" cy="2987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8A2147-DC75-3825-0599-5208B822EB19}"/>
              </a:ext>
            </a:extLst>
          </p:cNvPr>
          <p:cNvSpPr txBox="1"/>
          <p:nvPr/>
        </p:nvSpPr>
        <p:spPr>
          <a:xfrm>
            <a:off x="8640135" y="3087986"/>
            <a:ext cx="34528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FR" sz="2000" dirty="0"/>
              <a:t>(unrolling) JFU-MAPEM</a:t>
            </a:r>
          </a:p>
          <a:p>
            <a:pPr algn="r"/>
            <a:r>
              <a:rPr lang="en-FR" sz="2000" dirty="0">
                <a:solidFill>
                  <a:schemeClr val="accent6">
                    <a:lumMod val="75000"/>
                  </a:schemeClr>
                </a:solidFill>
              </a:rPr>
              <a:t>[Constanza TRPMS 2026 </a:t>
            </a:r>
            <a:r>
              <a:rPr lang="en-FR" sz="1200" i="1" dirty="0">
                <a:solidFill>
                  <a:schemeClr val="accent6">
                    <a:lumMod val="75000"/>
                  </a:schemeClr>
                </a:solidFill>
              </a:rPr>
              <a:t>submitted</a:t>
            </a:r>
            <a:r>
              <a:rPr lang="en-FR" sz="2000" dirty="0">
                <a:solidFill>
                  <a:schemeClr val="accent6">
                    <a:lumMod val="75000"/>
                  </a:schemeClr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90074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530BB-36C4-8E92-EDF4-B09144B6A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4A346-2A32-EA20-9141-82332EFE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387A4-A173-C143-9500-62AD618DB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Outcome prediction from PET/SPECT imaging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SPECT AI-based reconstruction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b="1" dirty="0"/>
              <a:t>Monte Carlo simulations with GATE10</a:t>
            </a:r>
          </a:p>
          <a:p>
            <a:endParaRPr lang="en-FR" dirty="0"/>
          </a:p>
          <a:p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3520682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708C5-E478-14BF-23DE-E40F7F5E8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92EB-E4FC-577A-1D1A-0B694F83B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GATE, opengate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C3AA2-6577-1A7A-7460-32F8E8203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9136310" cy="47211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FR" dirty="0"/>
              <a:t>GATE is an open-source </a:t>
            </a:r>
            <a:r>
              <a:rPr lang="en-FR" dirty="0">
                <a:solidFill>
                  <a:schemeClr val="accent1"/>
                </a:solidFill>
              </a:rPr>
              <a:t>Monte Carlo </a:t>
            </a:r>
            <a:r>
              <a:rPr lang="en-FR" dirty="0"/>
              <a:t>simulations</a:t>
            </a:r>
          </a:p>
          <a:p>
            <a:pPr lvl="1"/>
            <a:r>
              <a:rPr lang="en-FR" dirty="0"/>
              <a:t>Dedicated to </a:t>
            </a:r>
            <a:r>
              <a:rPr lang="en-FR" dirty="0">
                <a:solidFill>
                  <a:schemeClr val="accent1"/>
                </a:solidFill>
              </a:rPr>
              <a:t>medical physics</a:t>
            </a:r>
            <a:endParaRPr lang="en-GB" dirty="0"/>
          </a:p>
          <a:p>
            <a:pPr lvl="1"/>
            <a:r>
              <a:rPr lang="en-GB" dirty="0"/>
              <a:t>Developed by the </a:t>
            </a:r>
            <a:r>
              <a:rPr lang="en-GB" b="1" dirty="0" err="1"/>
              <a:t>opengate</a:t>
            </a:r>
            <a:r>
              <a:rPr lang="en-GB" b="1" dirty="0"/>
              <a:t> collaboration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[Jan2004], [Jan2011], [Sarrut2014], [Sarrut2021], [Sarrut2022]</a:t>
            </a:r>
            <a:endParaRPr lang="en-GB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FR" dirty="0"/>
          </a:p>
          <a:p>
            <a:r>
              <a:rPr lang="en-FR" dirty="0"/>
              <a:t>New project </a:t>
            </a:r>
            <a:r>
              <a:rPr lang="en-FR" b="1" dirty="0"/>
              <a:t>GATE 10</a:t>
            </a:r>
          </a:p>
          <a:p>
            <a:pPr lvl="1"/>
            <a:r>
              <a:rPr lang="en-FR" dirty="0"/>
              <a:t>Create simulations via </a:t>
            </a:r>
            <a:r>
              <a:rPr lang="en-FR" dirty="0">
                <a:solidFill>
                  <a:schemeClr val="accent1"/>
                </a:solidFill>
              </a:rPr>
              <a:t>Python</a:t>
            </a:r>
            <a:r>
              <a:rPr lang="en-FR" dirty="0"/>
              <a:t> </a:t>
            </a:r>
          </a:p>
          <a:p>
            <a:pPr lvl="1"/>
            <a:r>
              <a:rPr lang="en-FR" dirty="0"/>
              <a:t>Easy installation</a:t>
            </a:r>
          </a:p>
          <a:p>
            <a:pPr lvl="1"/>
            <a:r>
              <a:rPr lang="en-FR" dirty="0"/>
              <a:t>Robust tests-based development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[Sarrut2026, PMB, Part I], [Krah2026, PMB, Part II]</a:t>
            </a:r>
            <a:endParaRPr lang="en-FR" sz="2400" dirty="0"/>
          </a:p>
          <a:p>
            <a:endParaRPr lang="en-FR" dirty="0"/>
          </a:p>
          <a:p>
            <a:pPr marL="457200" lvl="1" indent="0">
              <a:buNone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A6C345-D094-1CCD-ABD7-B89151F479AB}"/>
              </a:ext>
            </a:extLst>
          </p:cNvPr>
          <p:cNvGrpSpPr/>
          <p:nvPr/>
        </p:nvGrpSpPr>
        <p:grpSpPr>
          <a:xfrm>
            <a:off x="9224706" y="1523829"/>
            <a:ext cx="2699423" cy="2244827"/>
            <a:chOff x="7740138" y="1173226"/>
            <a:chExt cx="3744840" cy="311419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D31497-B206-894E-FBD8-FC110FF34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0138" y="3044130"/>
              <a:ext cx="3744840" cy="1243287"/>
            </a:xfrm>
            <a:prstGeom prst="rect">
              <a:avLst/>
            </a:prstGeom>
          </p:spPr>
        </p:pic>
        <p:pic>
          <p:nvPicPr>
            <p:cNvPr id="8" name="Picture 2" descr="1. Introduction — GATE documentation">
              <a:extLst>
                <a:ext uri="{FF2B5EF4-FFF2-40B4-BE49-F238E27FC236}">
                  <a16:creationId xmlns:a16="http://schemas.microsoft.com/office/drawing/2014/main" id="{086374F1-FB46-83C3-1012-864C0FC55C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8610" y="1173226"/>
              <a:ext cx="2687896" cy="1640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34B40D0-340D-49E5-CCF3-8A30B7ADDDB3}"/>
                </a:ext>
              </a:extLst>
            </p:cNvPr>
            <p:cNvSpPr txBox="1"/>
            <p:nvPr/>
          </p:nvSpPr>
          <p:spPr>
            <a:xfrm>
              <a:off x="8037880" y="2672533"/>
              <a:ext cx="3149353" cy="512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accent1"/>
                  </a:solidFill>
                </a:rPr>
                <a:t>… o</a:t>
              </a:r>
              <a:r>
                <a:rPr lang="en-FR" dirty="0">
                  <a:solidFill>
                    <a:schemeClr val="accent1"/>
                  </a:solidFill>
                </a:rPr>
                <a:t>n the shoulders of </a:t>
              </a:r>
            </a:p>
          </p:txBody>
        </p:sp>
      </p:grpSp>
      <p:pic>
        <p:nvPicPr>
          <p:cNvPr id="5" name="Picture 2" descr="Picture 2">
            <a:extLst>
              <a:ext uri="{FF2B5EF4-FFF2-40B4-BE49-F238E27FC236}">
                <a16:creationId xmlns:a16="http://schemas.microsoft.com/office/drawing/2014/main" id="{DECA7BC3-8043-30C3-18CA-77C05E0DC4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9115" y="4430589"/>
            <a:ext cx="1210605" cy="1088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4B84A66A-8FF0-5EAF-7ABE-EF27F5FF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3919" y="5840314"/>
            <a:ext cx="2200997" cy="6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491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D659EF-18B4-E59A-FA17-BEEDBF699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0" y="1415593"/>
            <a:ext cx="6026399" cy="49231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049DD7-F2F5-CEE2-7CB1-B80A0E05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95" y="519271"/>
            <a:ext cx="5257800" cy="54867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Monaco" pitchFamily="2" charset="77"/>
              </a:rPr>
              <a:t>p</a:t>
            </a:r>
            <a:r>
              <a:rPr lang="en-FR" sz="3600" dirty="0">
                <a:solidFill>
                  <a:schemeClr val="tx1"/>
                </a:solidFill>
                <a:latin typeface="Monaco" pitchFamily="2" charset="77"/>
              </a:rPr>
              <a:t>ip install opengate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276793-61F2-D988-CF25-7019A7067A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132" y="1415594"/>
            <a:ext cx="6025468" cy="51183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BB78BD3-363D-871D-14D4-E5F1B36AA218}"/>
              </a:ext>
            </a:extLst>
          </p:cNvPr>
          <p:cNvSpPr/>
          <p:nvPr/>
        </p:nvSpPr>
        <p:spPr>
          <a:xfrm>
            <a:off x="56670" y="6221414"/>
            <a:ext cx="6026399" cy="320303"/>
          </a:xfrm>
          <a:prstGeom prst="rect">
            <a:avLst/>
          </a:prstGeom>
          <a:solidFill>
            <a:srgbClr val="1D1F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07E081-C7C5-1DB9-FD96-F71F63114736}"/>
              </a:ext>
            </a:extLst>
          </p:cNvPr>
          <p:cNvGrpSpPr/>
          <p:nvPr/>
        </p:nvGrpSpPr>
        <p:grpSpPr>
          <a:xfrm>
            <a:off x="57600" y="2415619"/>
            <a:ext cx="6026399" cy="3860024"/>
            <a:chOff x="0" y="2861079"/>
            <a:chExt cx="6026399" cy="38600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87717A-B995-BEFE-4990-3ADE7C43AEFE}"/>
                </a:ext>
              </a:extLst>
            </p:cNvPr>
            <p:cNvSpPr/>
            <p:nvPr/>
          </p:nvSpPr>
          <p:spPr>
            <a:xfrm>
              <a:off x="0" y="2861079"/>
              <a:ext cx="6026399" cy="3860024"/>
            </a:xfrm>
            <a:prstGeom prst="rect">
              <a:avLst/>
            </a:prstGeom>
            <a:solidFill>
              <a:srgbClr val="1D1F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770F40F-BA21-8401-7331-31B127297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0" y="3148481"/>
              <a:ext cx="6025469" cy="3070829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9753698-3753-7F8B-BB25-BE9AD1BDA6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3088" y="1765809"/>
            <a:ext cx="4641156" cy="40080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68763D-86F0-C57A-11FC-C73EBDB5878B}"/>
              </a:ext>
            </a:extLst>
          </p:cNvPr>
          <p:cNvSpPr/>
          <p:nvPr/>
        </p:nvSpPr>
        <p:spPr>
          <a:xfrm>
            <a:off x="7945254" y="4209598"/>
            <a:ext cx="2691412" cy="2066045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6" name="Content Placeholder 6" descr="A comparison of a scan of a person's body&#10;&#10;Description automatically generated">
            <a:extLst>
              <a:ext uri="{FF2B5EF4-FFF2-40B4-BE49-F238E27FC236}">
                <a16:creationId xmlns:a16="http://schemas.microsoft.com/office/drawing/2014/main" id="{E4C60411-E338-A273-A31D-2E1824FB2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5254" y="4210558"/>
            <a:ext cx="2027568" cy="2065085"/>
          </a:xfrm>
        </p:spPr>
      </p:pic>
      <p:pic>
        <p:nvPicPr>
          <p:cNvPr id="8" name="Content Placeholder 6" descr="A comparison of a scan of a person's body&#10;&#10;Description automatically generated">
            <a:extLst>
              <a:ext uri="{FF2B5EF4-FFF2-40B4-BE49-F238E27FC236}">
                <a16:creationId xmlns:a16="http://schemas.microsoft.com/office/drawing/2014/main" id="{61F0C600-7DF0-191E-C87C-62958FD92C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0077" y="4210558"/>
            <a:ext cx="616589" cy="2065085"/>
          </a:xfrm>
          <a:prstGeom prst="rect">
            <a:avLst/>
          </a:prstGeom>
        </p:spPr>
      </p:pic>
      <p:pic>
        <p:nvPicPr>
          <p:cNvPr id="10" name="Picture 9" descr="A black and grey logo&#10;&#10;Description automatically generated">
            <a:extLst>
              <a:ext uri="{FF2B5EF4-FFF2-40B4-BE49-F238E27FC236}">
                <a16:creationId xmlns:a16="http://schemas.microsoft.com/office/drawing/2014/main" id="{4D501BB1-3FEA-956F-A883-88550E8B53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244" y="452268"/>
            <a:ext cx="2035078" cy="6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E4E5-1665-D9AE-8FFC-FBFAEA77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AIDER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81B8A-9A17-CFE5-A1D7-0BD850C5A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Advanced Imaging </a:t>
            </a:r>
            <a:r>
              <a:rPr lang="en-GB" b="1" dirty="0" err="1"/>
              <a:t>DEtector</a:t>
            </a:r>
            <a:r>
              <a:rPr lang="en-GB" b="1" dirty="0"/>
              <a:t> for targeted Radionuclide therapy</a:t>
            </a:r>
          </a:p>
          <a:p>
            <a:r>
              <a:rPr lang="en-GB" dirty="0"/>
              <a:t>HORIZON-EURATOM-2023-NRT-01-10</a:t>
            </a:r>
          </a:p>
          <a:p>
            <a:r>
              <a:rPr lang="en-GB" dirty="0"/>
              <a:t>Valencia – Lubeck – Milano – Lyon</a:t>
            </a:r>
          </a:p>
          <a:p>
            <a:r>
              <a:rPr lang="en-GB" dirty="0"/>
              <a:t>Lyon = CREATIS + IP2I + CLB</a:t>
            </a:r>
          </a:p>
          <a:p>
            <a:r>
              <a:rPr lang="en-GB" dirty="0"/>
              <a:t>WP2: simulation</a:t>
            </a:r>
          </a:p>
          <a:p>
            <a:r>
              <a:rPr lang="en-GB" dirty="0"/>
              <a:t>WP3: reconstruction</a:t>
            </a:r>
            <a:endParaRPr lang="en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D61787-60F7-8D6C-FD30-E31F0EBB7A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636" y="4987475"/>
            <a:ext cx="3711654" cy="1706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196CB6-86F6-D816-1B88-7E2307446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868" y="4848085"/>
            <a:ext cx="1983786" cy="432522"/>
          </a:xfrm>
          <a:prstGeom prst="rect">
            <a:avLst/>
          </a:prstGeom>
        </p:spPr>
      </p:pic>
      <p:pic>
        <p:nvPicPr>
          <p:cNvPr id="6" name="Picture 2" descr="Profil pour CNRS - Institut de Physique des 2 Infinis de Lyon">
            <a:extLst>
              <a:ext uri="{FF2B5EF4-FFF2-40B4-BE49-F238E27FC236}">
                <a16:creationId xmlns:a16="http://schemas.microsoft.com/office/drawing/2014/main" id="{3F264232-D768-A209-BD9F-DD23B102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2578" y="4455311"/>
            <a:ext cx="1227377" cy="122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C630D7D9-6AFC-145D-97F7-C08719E847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319976" y="2510202"/>
            <a:ext cx="866691" cy="866691"/>
          </a:xfrm>
          <a:prstGeom prst="rect">
            <a:avLst/>
          </a:prstGeom>
          <a:ln w="0">
            <a:noFill/>
          </a:ln>
        </p:spPr>
      </p:pic>
      <p:pic>
        <p:nvPicPr>
          <p:cNvPr id="8" name="Picture 2" descr="Ane Etxebeste Barrena - Assistant Professor (Maître de conférences) -  CREATIS, INSA Lyon | LinkedIn">
            <a:extLst>
              <a:ext uri="{FF2B5EF4-FFF2-40B4-BE49-F238E27FC236}">
                <a16:creationId xmlns:a16="http://schemas.microsoft.com/office/drawing/2014/main" id="{E6A9994F-4668-14A0-11AE-A3D94955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3731" y="2510202"/>
            <a:ext cx="862357" cy="8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tienne TESTA - Annuaire IN2P3">
            <a:extLst>
              <a:ext uri="{FF2B5EF4-FFF2-40B4-BE49-F238E27FC236}">
                <a16:creationId xmlns:a16="http://schemas.microsoft.com/office/drawing/2014/main" id="{49C1B2BE-F3F7-73A4-5413-8BA1CC23C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1287" y="3477810"/>
            <a:ext cx="866691" cy="8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erson wearing a black shirt and a badge&#10;&#10;AI-generated content may be incorrect.">
            <a:extLst>
              <a:ext uri="{FF2B5EF4-FFF2-40B4-BE49-F238E27FC236}">
                <a16:creationId xmlns:a16="http://schemas.microsoft.com/office/drawing/2014/main" id="{C426CE86-706C-67EE-D156-78101DCCF2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80555" y="2510202"/>
            <a:ext cx="705394" cy="866691"/>
          </a:xfrm>
          <a:prstGeom prst="rect">
            <a:avLst/>
          </a:prstGeom>
        </p:spPr>
      </p:pic>
      <p:pic>
        <p:nvPicPr>
          <p:cNvPr id="11" name="Picture 10" descr="A person with a beard and mustache&#10;&#10;AI-generated content may be incorrect.">
            <a:extLst>
              <a:ext uri="{FF2B5EF4-FFF2-40B4-BE49-F238E27FC236}">
                <a16:creationId xmlns:a16="http://schemas.microsoft.com/office/drawing/2014/main" id="{E6A59C35-5B83-346B-0E3F-2EA711BC83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14051" y="3477810"/>
            <a:ext cx="810705" cy="8666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4EBA28-9E9D-C11F-A299-35E381CFF7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>
          <a:xfrm rot="5400000">
            <a:off x="9044676" y="3586179"/>
            <a:ext cx="866691" cy="649953"/>
          </a:xfrm>
          <a:prstGeom prst="rect">
            <a:avLst/>
          </a:prstGeom>
          <a:ln w="0"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E8A42F-3A13-BEF5-CA1A-875AEEB208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6267" y="3477810"/>
            <a:ext cx="823785" cy="866691"/>
          </a:xfrm>
          <a:prstGeom prst="rect">
            <a:avLst/>
          </a:prstGeom>
        </p:spPr>
      </p:pic>
      <p:pic>
        <p:nvPicPr>
          <p:cNvPr id="15" name="Picture 14" descr="File:Horizon 2020 Logo.png - Wikimedia Commons">
            <a:extLst>
              <a:ext uri="{FF2B5EF4-FFF2-40B4-BE49-F238E27FC236}">
                <a16:creationId xmlns:a16="http://schemas.microsoft.com/office/drawing/2014/main" id="{7E08DA75-7628-842D-C206-012FD901DB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4978" y="5620893"/>
            <a:ext cx="3625958" cy="981534"/>
          </a:xfrm>
          <a:prstGeom prst="rect">
            <a:avLst/>
          </a:prstGeom>
        </p:spPr>
      </p:pic>
      <p:pic>
        <p:nvPicPr>
          <p:cNvPr id="16" name="Picture 4" descr="Jean-Noël BADEL">
            <a:extLst>
              <a:ext uri="{FF2B5EF4-FFF2-40B4-BE49-F238E27FC236}">
                <a16:creationId xmlns:a16="http://schemas.microsoft.com/office/drawing/2014/main" id="{CD072EFB-80CA-2B19-A0E0-91B7FEAD6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9836" y="2515771"/>
            <a:ext cx="606952" cy="85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57A5F3-EE41-EB50-EC37-44701570B608}"/>
              </a:ext>
            </a:extLst>
          </p:cNvPr>
          <p:cNvSpPr txBox="1"/>
          <p:nvPr/>
        </p:nvSpPr>
        <p:spPr>
          <a:xfrm>
            <a:off x="974128" y="6048008"/>
            <a:ext cx="1819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R" baseline="30000" dirty="0"/>
              <a:t>225</a:t>
            </a:r>
            <a:r>
              <a:rPr lang="en-FR" dirty="0"/>
              <a:t>Ac </a:t>
            </a:r>
          </a:p>
          <a:p>
            <a:r>
              <a:rPr lang="en-FR" dirty="0"/>
              <a:t>218 keV 440 keV</a:t>
            </a:r>
          </a:p>
        </p:txBody>
      </p:sp>
    </p:spTree>
    <p:extLst>
      <p:ext uri="{BB962C8B-B14F-4D97-AF65-F5344CB8AC3E}">
        <p14:creationId xmlns:p14="http://schemas.microsoft.com/office/powerpoint/2010/main" val="2000430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96EB8-05E3-C654-ED5D-4E4A9C00E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9A03-B567-F84A-910A-BD1E4B6E3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/>
              <a:t>Conclusion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BEF00-CAB0-C3BC-E4C0-BB15893D4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338060" cy="4849495"/>
          </a:xfrm>
        </p:spPr>
        <p:txBody>
          <a:bodyPr>
            <a:normAutofit/>
          </a:bodyPr>
          <a:lstStyle/>
          <a:p>
            <a:r>
              <a:rPr lang="en-FR" sz="2400" dirty="0"/>
              <a:t>(R)evolution in nuclear medicine: </a:t>
            </a:r>
            <a:r>
              <a:rPr lang="en-FR" sz="2400" b="1" dirty="0"/>
              <a:t>theranostic</a:t>
            </a:r>
          </a:p>
          <a:p>
            <a:r>
              <a:rPr lang="en-FR" sz="2400" b="1" dirty="0"/>
              <a:t>Image-based</a:t>
            </a:r>
            <a:r>
              <a:rPr lang="en-FR" sz="2400" dirty="0"/>
              <a:t> dosimetry/prediction in clinic</a:t>
            </a:r>
          </a:p>
          <a:p>
            <a:r>
              <a:rPr lang="en-FR" sz="2400" b="1" dirty="0"/>
              <a:t>AI</a:t>
            </a:r>
            <a:r>
              <a:rPr lang="en-FR" sz="2400" dirty="0"/>
              <a:t> methods: prediction, reconstruction</a:t>
            </a:r>
          </a:p>
          <a:p>
            <a:r>
              <a:rPr lang="en-FR" sz="2400" b="1" dirty="0"/>
              <a:t>Simulation</a:t>
            </a:r>
            <a:r>
              <a:rPr lang="en-FR" sz="2400" dirty="0"/>
              <a:t>: for training, validation, optimisation …</a:t>
            </a:r>
          </a:p>
          <a:p>
            <a:endParaRPr lang="en-FR" sz="2400" dirty="0"/>
          </a:p>
          <a:p>
            <a:r>
              <a:rPr lang="en-FR" sz="2400" dirty="0"/>
              <a:t>Image quality is important</a:t>
            </a:r>
          </a:p>
          <a:p>
            <a:r>
              <a:rPr lang="en-FR" sz="2400" dirty="0"/>
              <a:t>AI is a powerful hammer, not everything is a nail</a:t>
            </a:r>
          </a:p>
          <a:p>
            <a:r>
              <a:rPr lang="en-FR" sz="2400" b="1" dirty="0"/>
              <a:t>GATE10</a:t>
            </a:r>
            <a:r>
              <a:rPr lang="en-FR" sz="2400" dirty="0"/>
              <a:t> is fun</a:t>
            </a: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6B22D044-E0BB-B880-5133-467EE2A232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649" y="2096229"/>
            <a:ext cx="1255706" cy="112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1. Introduction — GATE documentation">
            <a:extLst>
              <a:ext uri="{FF2B5EF4-FFF2-40B4-BE49-F238E27FC236}">
                <a16:creationId xmlns:a16="http://schemas.microsoft.com/office/drawing/2014/main" id="{1DF9FDA5-0468-DE72-2831-01F333A3C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3543" y="2039179"/>
            <a:ext cx="2037731" cy="124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'm a strong believer in the value AI can bring. Though the current 'hype'  shows often we use AI resources where they are not necessary bringing most  value (eg to replace simple">
            <a:extLst>
              <a:ext uri="{FF2B5EF4-FFF2-40B4-BE49-F238E27FC236}">
                <a16:creationId xmlns:a16="http://schemas.microsoft.com/office/drawing/2014/main" id="{4A6B7279-18A3-B9BB-C137-D2151A4A6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323" y="3960914"/>
            <a:ext cx="4165047" cy="271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2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A3A41C-13A0-837F-55AA-A347900E9D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05513" y="3429000"/>
            <a:ext cx="8031829" cy="34408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CF8BAD-973A-4F5A-06BC-9E0FB3BCA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05513" y="51032"/>
            <a:ext cx="8043424" cy="33172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CF2660-8B51-83FC-082B-47794DA086D1}"/>
              </a:ext>
            </a:extLst>
          </p:cNvPr>
          <p:cNvSpPr txBox="1"/>
          <p:nvPr/>
        </p:nvSpPr>
        <p:spPr>
          <a:xfrm>
            <a:off x="10737201" y="2928508"/>
            <a:ext cx="14117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FR" sz="1800" b="1" dirty="0">
                <a:solidFill>
                  <a:schemeClr val="accent6">
                    <a:lumMod val="75000"/>
                  </a:schemeClr>
                </a:solidFill>
              </a:rPr>
              <a:t>[</a:t>
            </a:r>
            <a:r>
              <a:rPr lang="en-GB" sz="1800" b="1" dirty="0">
                <a:solidFill>
                  <a:schemeClr val="accent6">
                    <a:lumMod val="75000"/>
                  </a:schemeClr>
                </a:solidFill>
              </a:rPr>
              <a:t>Sartor2021</a:t>
            </a:r>
            <a:r>
              <a:rPr lang="en-FR" sz="1800" b="1" dirty="0">
                <a:solidFill>
                  <a:schemeClr val="accent6">
                    <a:lumMod val="75000"/>
                  </a:schemeClr>
                </a:solidFill>
              </a:rPr>
              <a:t>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73E16-2F27-FC74-49D5-EA16DDBED905}"/>
              </a:ext>
            </a:extLst>
          </p:cNvPr>
          <p:cNvSpPr txBox="1"/>
          <p:nvPr/>
        </p:nvSpPr>
        <p:spPr>
          <a:xfrm>
            <a:off x="510163" y="553001"/>
            <a:ext cx="3010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FR" sz="2800" b="1" dirty="0">
                <a:solidFill>
                  <a:schemeClr val="accent1"/>
                </a:solidFill>
              </a:rPr>
              <a:t>Une (r)évolution en médecine nucléaire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6ED0DF-D7CE-84CB-63C0-953A7DB087C3}"/>
              </a:ext>
            </a:extLst>
          </p:cNvPr>
          <p:cNvSpPr txBox="1"/>
          <p:nvPr/>
        </p:nvSpPr>
        <p:spPr>
          <a:xfrm>
            <a:off x="268941" y="2147438"/>
            <a:ext cx="378054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[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Ehrlich1907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] </a:t>
            </a:r>
            <a:r>
              <a:rPr lang="en-FR" sz="2000" b="1" dirty="0"/>
              <a:t>“magic bullet”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Change patients’s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High demand 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396 patients in 2021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1107 patients in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2500-3000 in 2025 (?)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France, </a:t>
            </a:r>
            <a:r>
              <a:rPr lang="en-GB" dirty="0"/>
              <a:t>mCRPC 62/100k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~ 7k new patients / 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[Barthelemy2023]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Change NM departments</a:t>
            </a:r>
          </a:p>
        </p:txBody>
      </p:sp>
    </p:spTree>
    <p:extLst>
      <p:ext uri="{BB962C8B-B14F-4D97-AF65-F5344CB8AC3E}">
        <p14:creationId xmlns:p14="http://schemas.microsoft.com/office/powerpoint/2010/main" val="377017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36661-7731-B2B5-67FE-30B14CD9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Image-based dosimetry and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07133-3F32-0D40-7760-35EB1F4EF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Images </a:t>
            </a:r>
            <a:r>
              <a:rPr lang="en-FR" b="1" dirty="0"/>
              <a:t>pre-treatment</a:t>
            </a:r>
            <a:r>
              <a:rPr lang="en-FR" dirty="0"/>
              <a:t>: PET/CT</a:t>
            </a:r>
          </a:p>
          <a:p>
            <a:pPr lvl="1"/>
            <a:r>
              <a:rPr lang="en-FR" dirty="0"/>
              <a:t>For selection/planning</a:t>
            </a:r>
          </a:p>
          <a:p>
            <a:pPr lvl="1"/>
            <a:r>
              <a:rPr lang="en-FR" dirty="0"/>
              <a:t>For outcome prediction</a:t>
            </a:r>
          </a:p>
          <a:p>
            <a:endParaRPr lang="en-FR" dirty="0"/>
          </a:p>
          <a:p>
            <a:r>
              <a:rPr lang="en-FR" dirty="0"/>
              <a:t>Images </a:t>
            </a:r>
            <a:r>
              <a:rPr lang="en-FR" b="1" dirty="0"/>
              <a:t>per-treatment</a:t>
            </a:r>
            <a:r>
              <a:rPr lang="en-FR" dirty="0"/>
              <a:t>: SPECT/CT</a:t>
            </a:r>
          </a:p>
          <a:p>
            <a:pPr lvl="1"/>
            <a:r>
              <a:rPr lang="en-FR" dirty="0"/>
              <a:t>For dosimetry follow-up</a:t>
            </a:r>
          </a:p>
          <a:p>
            <a:pPr lvl="1"/>
            <a:r>
              <a:rPr lang="en-GB" dirty="0"/>
              <a:t>Cycles: “s</a:t>
            </a:r>
            <a:r>
              <a:rPr lang="en-FR" dirty="0"/>
              <a:t>top or continue”</a:t>
            </a:r>
          </a:p>
          <a:p>
            <a:endParaRPr lang="en-FR" dirty="0"/>
          </a:p>
          <a:p>
            <a:r>
              <a:rPr lang="en-FR" dirty="0"/>
              <a:t>Image quality is paramount: </a:t>
            </a:r>
          </a:p>
          <a:p>
            <a:pPr lvl="1"/>
            <a:r>
              <a:rPr lang="en-FR" dirty="0"/>
              <a:t>How to increase sensitivity? Resolution ?</a:t>
            </a:r>
          </a:p>
          <a:p>
            <a:pPr lvl="1"/>
            <a:r>
              <a:rPr lang="en-FR" dirty="0"/>
              <a:t>How to reduce physical artifacts? Noise, </a:t>
            </a:r>
            <a:r>
              <a:rPr lang="en-GB" dirty="0"/>
              <a:t>s</a:t>
            </a:r>
            <a:r>
              <a:rPr lang="en-FR" dirty="0"/>
              <a:t>catter, partial volume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976E23FD-6E9F-FB47-134B-997F52B2D1B8}"/>
              </a:ext>
            </a:extLst>
          </p:cNvPr>
          <p:cNvSpPr/>
          <p:nvPr/>
        </p:nvSpPr>
        <p:spPr>
          <a:xfrm>
            <a:off x="9801275" y="3429000"/>
            <a:ext cx="551663" cy="3325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BF287D-D3A2-719A-04F9-7D7277EDD576}"/>
              </a:ext>
            </a:extLst>
          </p:cNvPr>
          <p:cNvSpPr txBox="1"/>
          <p:nvPr/>
        </p:nvSpPr>
        <p:spPr>
          <a:xfrm>
            <a:off x="10367718" y="3170297"/>
            <a:ext cx="16337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FR" sz="2400" dirty="0"/>
              <a:t>Dose</a:t>
            </a:r>
          </a:p>
          <a:p>
            <a:pPr algn="ctr"/>
            <a:r>
              <a:rPr lang="en-FR" sz="2400" dirty="0"/>
              <a:t>distribution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80198B-29DB-F81D-2212-FCA4081FB253}"/>
              </a:ext>
            </a:extLst>
          </p:cNvPr>
          <p:cNvGrpSpPr/>
          <p:nvPr/>
        </p:nvGrpSpPr>
        <p:grpSpPr>
          <a:xfrm>
            <a:off x="6614390" y="1920956"/>
            <a:ext cx="3029682" cy="3348596"/>
            <a:chOff x="4877189" y="0"/>
            <a:chExt cx="6204857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6C49D3C-BD2F-C728-C54A-4FB16399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7189" y="0"/>
              <a:ext cx="2437622" cy="685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1835815-C9AB-168E-B32C-D04872EF4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14811" y="0"/>
              <a:ext cx="3767235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86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E653CB-F1FC-3053-2E33-5ECD718CA231}"/>
              </a:ext>
            </a:extLst>
          </p:cNvPr>
          <p:cNvSpPr txBox="1"/>
          <p:nvPr/>
        </p:nvSpPr>
        <p:spPr>
          <a:xfrm>
            <a:off x="1043748" y="2432234"/>
            <a:ext cx="10363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3600" dirty="0">
                <a:solidFill>
                  <a:schemeClr val="accent1"/>
                </a:solidFill>
              </a:rPr>
              <a:t>IGRT		</a:t>
            </a:r>
            <a:r>
              <a:rPr lang="en-FR" sz="3600" dirty="0"/>
              <a:t>Image-Guided Radiation Therapy</a:t>
            </a:r>
          </a:p>
          <a:p>
            <a:r>
              <a:rPr lang="en-FR" sz="3600" dirty="0">
                <a:solidFill>
                  <a:schemeClr val="accent1"/>
                </a:solidFill>
              </a:rPr>
              <a:t>IGR</a:t>
            </a:r>
            <a:r>
              <a:rPr lang="en-FR" sz="3600" dirty="0">
                <a:solidFill>
                  <a:srgbClr val="C00000"/>
                </a:solidFill>
              </a:rPr>
              <a:t>P</a:t>
            </a:r>
            <a:r>
              <a:rPr lang="en-FR" sz="3600" dirty="0">
                <a:solidFill>
                  <a:schemeClr val="accent1"/>
                </a:solidFill>
              </a:rPr>
              <a:t>T	</a:t>
            </a:r>
            <a:r>
              <a:rPr lang="en-FR" sz="3600" dirty="0"/>
              <a:t>Image-Guided Radio</a:t>
            </a:r>
            <a:r>
              <a:rPr lang="en-FR" sz="3600" dirty="0">
                <a:solidFill>
                  <a:srgbClr val="C00000"/>
                </a:solidFill>
              </a:rPr>
              <a:t>Pharmaceutical</a:t>
            </a:r>
            <a:r>
              <a:rPr lang="en-FR" sz="3600" dirty="0"/>
              <a:t> Therapy</a:t>
            </a:r>
          </a:p>
        </p:txBody>
      </p:sp>
    </p:spTree>
    <p:extLst>
      <p:ext uri="{BB962C8B-B14F-4D97-AF65-F5344CB8AC3E}">
        <p14:creationId xmlns:p14="http://schemas.microsoft.com/office/powerpoint/2010/main" val="176454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1F74D-BB18-77D7-C4E9-4D7E6DEA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656D-4A8E-674D-0D6A-54E1A4F88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Outcome prediction from PET/SPECT imaging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SPECT AI-based reconstruction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Monte Carlo simulations with GATE10</a:t>
            </a:r>
          </a:p>
          <a:p>
            <a:endParaRPr lang="en-FR" dirty="0"/>
          </a:p>
          <a:p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570292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1E8BD-A264-A223-7C83-4C383A761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49FD9-4C1E-4C60-5308-AEDCA3094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1BD68-9B63-B527-E166-3458B0C8D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b="1" dirty="0"/>
              <a:t>Outcome prediction from PET/SPECT imaging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SPECT AI-based reconstruction</a:t>
            </a:r>
          </a:p>
          <a:p>
            <a:pPr marL="514350" indent="-514350">
              <a:buFont typeface="+mj-lt"/>
              <a:buAutoNum type="arabicPeriod"/>
            </a:pPr>
            <a:endParaRPr lang="en-FR" dirty="0"/>
          </a:p>
          <a:p>
            <a:pPr marL="514350" indent="-514350">
              <a:buFont typeface="+mj-lt"/>
              <a:buAutoNum type="arabicPeriod"/>
            </a:pPr>
            <a:r>
              <a:rPr lang="en-FR" dirty="0"/>
              <a:t>Monte Carlo simulations with GATE10</a:t>
            </a:r>
          </a:p>
          <a:p>
            <a:endParaRPr lang="en-FR" dirty="0"/>
          </a:p>
          <a:p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3747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1307-1547-5181-E11F-E9193F54D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Prediction – 177Lu PSMA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79C72-601D-BC3B-1915-F70A82BA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4289"/>
          </a:xfrm>
        </p:spPr>
        <p:txBody>
          <a:bodyPr>
            <a:normAutofit/>
          </a:bodyPr>
          <a:lstStyle/>
          <a:p>
            <a:r>
              <a:rPr lang="en-US" dirty="0">
                <a:sym typeface="Calibri"/>
              </a:rPr>
              <a:t>Metastatic Castration-Resistant Prostate Cancer (mCRPC) </a:t>
            </a:r>
          </a:p>
          <a:p>
            <a:pPr lvl="1"/>
            <a:r>
              <a:rPr lang="en-FR" dirty="0"/>
              <a:t>Several cycles (=injections)</a:t>
            </a:r>
          </a:p>
          <a:p>
            <a:pPr lvl="1"/>
            <a:r>
              <a:rPr lang="en-FR" dirty="0"/>
              <a:t>7.4 GBq</a:t>
            </a:r>
          </a:p>
          <a:p>
            <a:pPr lvl="1"/>
            <a:r>
              <a:rPr lang="en-FR" dirty="0"/>
              <a:t>50% biological response</a:t>
            </a:r>
          </a:p>
          <a:p>
            <a:endParaRPr lang="en-FR" dirty="0"/>
          </a:p>
          <a:p>
            <a:r>
              <a:rPr lang="en-FR" dirty="0"/>
              <a:t>Goal: </a:t>
            </a:r>
          </a:p>
          <a:p>
            <a:pPr lvl="1"/>
            <a:r>
              <a:rPr lang="en-FR" dirty="0"/>
              <a:t>Detect early = </a:t>
            </a:r>
            <a:br>
              <a:rPr lang="en-FR" dirty="0"/>
            </a:br>
            <a:r>
              <a:rPr lang="en-FR" dirty="0"/>
              <a:t>switch or adjust treatment</a:t>
            </a:r>
          </a:p>
          <a:p>
            <a:pPr lvl="1"/>
            <a:r>
              <a:rPr lang="en-FR" dirty="0"/>
              <a:t>Image-based prediction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723B9E-1C9C-33C3-6A0F-BE8626B51F25}"/>
              </a:ext>
            </a:extLst>
          </p:cNvPr>
          <p:cNvGrpSpPr/>
          <p:nvPr/>
        </p:nvGrpSpPr>
        <p:grpSpPr>
          <a:xfrm>
            <a:off x="5442570" y="2820354"/>
            <a:ext cx="975051" cy="3704495"/>
            <a:chOff x="5442570" y="2820354"/>
            <a:chExt cx="975051" cy="3704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8EB556-6830-DF97-1B71-B086F16EF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85326"/>
            <a:stretch>
              <a:fillRect/>
            </a:stretch>
          </p:blipFill>
          <p:spPr>
            <a:xfrm>
              <a:off x="5442570" y="2820354"/>
              <a:ext cx="975051" cy="370449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F1B7FF-BD74-D854-A160-17B64580062E}"/>
                </a:ext>
              </a:extLst>
            </p:cNvPr>
            <p:cNvSpPr txBox="1"/>
            <p:nvPr/>
          </p:nvSpPr>
          <p:spPr>
            <a:xfrm>
              <a:off x="5463974" y="6149340"/>
              <a:ext cx="932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/>
                <a:t>511 keV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0980630-1C58-7664-F939-46F3B84B48C2}"/>
              </a:ext>
            </a:extLst>
          </p:cNvPr>
          <p:cNvGrpSpPr/>
          <p:nvPr/>
        </p:nvGrpSpPr>
        <p:grpSpPr>
          <a:xfrm>
            <a:off x="7261859" y="2788380"/>
            <a:ext cx="4827343" cy="3730292"/>
            <a:chOff x="7261859" y="2788380"/>
            <a:chExt cx="4827343" cy="37302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A86F9DF-083A-297A-292C-496F028C1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350"/>
            <a:stretch>
              <a:fillRect/>
            </a:stretch>
          </p:blipFill>
          <p:spPr>
            <a:xfrm>
              <a:off x="7261859" y="2788380"/>
              <a:ext cx="4827343" cy="370449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BEBADA-F3F6-6F5E-44C8-A8F2BDEA9EB0}"/>
                </a:ext>
              </a:extLst>
            </p:cNvPr>
            <p:cNvSpPr txBox="1"/>
            <p:nvPr/>
          </p:nvSpPr>
          <p:spPr>
            <a:xfrm>
              <a:off x="8233410" y="6149340"/>
              <a:ext cx="3013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/>
                <a:t>113 keV (6%)     208 keV (10%)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462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F7D54-EE0A-F404-5C96-D1CA4645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177Lu-PSMA 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42EB3E-173C-AC98-C698-82B04DD14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7176"/>
            <a:ext cx="7772400" cy="40308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BDA1C-D37A-34D8-030E-5610B8C275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912" y="1823913"/>
            <a:ext cx="5239965" cy="3018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806B50-D311-FD32-C49A-2F21D6E177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049" y="2422858"/>
            <a:ext cx="1597452" cy="523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E378DF-6B0B-E397-212B-D9E380F08B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4877" y="2129510"/>
            <a:ext cx="4416864" cy="2183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17AF78-831F-C414-65E8-7943B49F3B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4877" y="4378339"/>
            <a:ext cx="4416864" cy="218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6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217"/>
  <p:tag name="ORIGINALWIDTH" val=" 1301"/>
  <p:tag name="OUTPUTTYPE" val="PNG"/>
  <p:tag name="IGUANATEXVERSION" val="162"/>
  <p:tag name="LATEXADDIN" val="\documentclass{article}&#10;\usepackage{amsmath}&#10;\usepackage{xcolor}&#10;\pagestyle{empty}&#10;\begin{document}&#10;&#10;$$&#10;f_{\text{MLEM}} = \underset{f \ge 0}{\text{argmax}} \, L(\textcolor{green}{p}|\textcolor{blue}{f})&#10;$$&#10;&#10;\end{document}"/>
  <p:tag name="IGUANATEXSIZE" val="20"/>
  <p:tag name="IGUANATEXCURSOR" val="177"/>
  <p:tag name="TRANSPARENCY" val="True"/>
  <p:tag name="CHOOSECOLOR" val="False"/>
  <p:tag name="COLORHEX" val="000000"/>
  <p:tag name="LATEXENGINEID" val="0"/>
  <p:tag name="TEMPFOLDER" val="/Users/dsarrut/Library/Containers/com.microsoft.Powerpoint/Data/tmp/TemporaryItems/"/>
  <p:tag name="LATEXFORMHEIGHT" val=" 426.65"/>
  <p:tag name="LATEXFORMWIDTH" val=" 513.3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266"/>
  <p:tag name="ORIGINALWIDTH" val=" 1836"/>
  <p:tag name="OUTPUTTYPE" val="PNG"/>
  <p:tag name="IGUANATEXVERSION" val="162"/>
  <p:tag name="LATEXADDIN" val="\documentclass{article}&#10;\usepackage{amsmath}&#10;\pagestyle{empty}&#10;\begin{document}&#10;&#10;$$&#10;L(p|f) = \sum_{i}  p_i \log([Hf]_i) - [Hf]_i &#10;$$&#10;&#10;\end{document}"/>
  <p:tag name="IGUANATEXSIZE" val="20"/>
  <p:tag name="IGUANATEXCURSOR" val="129"/>
  <p:tag name="TRANSPARENCY" val="True"/>
  <p:tag name="CHOOSECOLOR" val="False"/>
  <p:tag name="COLORHEX" val="000000"/>
  <p:tag name="LATEXENGINEID" val="0"/>
  <p:tag name="TEMPFOLDER" val="/Users/dsarrut/Library/Containers/com.microsoft.Powerpoint/Data/tmp/TemporaryItems/"/>
  <p:tag name="LATEXFORMHEIGHT" val=" 426.65"/>
  <p:tag name="LATEXFORMWIDTH" val=" 513.3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351"/>
  <p:tag name="ORIGINALWIDTH" val=" 2093"/>
  <p:tag name="OUTPUTTYPE" val="PNG"/>
  <p:tag name="IGUANATEXVERSION" val="162"/>
  <p:tag name="LATEXADDIN" val="\documentclass{article}&#10;\usepackage{amsmath}&#10;\pagestyle{empty}&#10;\begin{document}&#10;&#10;$$&#10;f_j^{k+1} = \frac{f_j^k}{\sum_{i} H_{ij}} \sum_{i} H_{ij} \left( \frac{p_i}{\sum_{m} H_{im} f_m^k} \right)&#10;$$&#10;&#10;\end{document}"/>
  <p:tag name="IGUANATEXSIZE" val="20"/>
  <p:tag name="IGUANATEXCURSOR" val="84"/>
  <p:tag name="TRANSPARENCY" val="True"/>
  <p:tag name="CHOOSECOLOR" val="False"/>
  <p:tag name="COLORHEX" val="000000"/>
  <p:tag name="LATEXENGINEID" val="0"/>
  <p:tag name="TEMPFOLDER" val="/Users/dsarrut/Library/Containers/com.microsoft.Powerpoint/Data/tmp/TemporaryItems/"/>
  <p:tag name="LATEXFORMHEIGHT" val=" 426.65"/>
  <p:tag name="LATEXFORMWIDTH" val=" 513.35"/>
  <p:tag name="LATEXFORMWRAP" val="True"/>
  <p:tag name="BITMAPVECTOR" val="0"/>
</p:tagLst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183025</TotalTime>
  <Words>1425</Words>
  <Application>Microsoft Macintosh PowerPoint</Application>
  <PresentationFormat>Widescreen</PresentationFormat>
  <Paragraphs>307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Monaco</vt:lpstr>
      <vt:lpstr>Office-Design</vt:lpstr>
      <vt:lpstr>PowerPoint Presentation</vt:lpstr>
      <vt:lpstr>Radiation therapy</vt:lpstr>
      <vt:lpstr>PowerPoint Presentation</vt:lpstr>
      <vt:lpstr>Image-based dosimetry and prediction</vt:lpstr>
      <vt:lpstr>PowerPoint Presentation</vt:lpstr>
      <vt:lpstr>Outline</vt:lpstr>
      <vt:lpstr>Outline</vt:lpstr>
      <vt:lpstr>Prediction – 177Lu PSMA therapy</vt:lpstr>
      <vt:lpstr>177Lu-PSMA database</vt:lpstr>
      <vt:lpstr>PET : extract TTV = Total Tumor Volume </vt:lpstr>
      <vt:lpstr>Machine Learning</vt:lpstr>
      <vt:lpstr>Results</vt:lpstr>
      <vt:lpstr>SPECT</vt:lpstr>
      <vt:lpstr>Discussion</vt:lpstr>
      <vt:lpstr>Outline</vt:lpstr>
      <vt:lpstr>Single Photon Emission Computed Tomography (SPECT)</vt:lpstr>
      <vt:lpstr>PowerPoint Presentation</vt:lpstr>
      <vt:lpstr>SPECT image reconstruction</vt:lpstr>
      <vt:lpstr>Resolution Modeling</vt:lpstr>
      <vt:lpstr>Sinogram</vt:lpstr>
      <vt:lpstr>Supervised training</vt:lpstr>
      <vt:lpstr>Results</vt:lpstr>
      <vt:lpstr>Discussion</vt:lpstr>
      <vt:lpstr>Outline</vt:lpstr>
      <vt:lpstr>GATE, opengate collaboration</vt:lpstr>
      <vt:lpstr>pip install opengate</vt:lpstr>
      <vt:lpstr>AIDER 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Office-Anwender</dc:creator>
  <cp:lastModifiedBy>SARRUT David</cp:lastModifiedBy>
  <cp:revision>1852</cp:revision>
  <cp:lastPrinted>2019-06-16T06:36:39Z</cp:lastPrinted>
  <dcterms:created xsi:type="dcterms:W3CDTF">2017-08-02T10:36:57Z</dcterms:created>
  <dcterms:modified xsi:type="dcterms:W3CDTF">2026-06-29T17:27:04Z</dcterms:modified>
</cp:coreProperties>
</file>