
<file path=[Content_Types].xml><?xml version="1.0" encoding="utf-8"?>
<Types xmlns="http://schemas.openxmlformats.org/package/2006/content-types">
  <Default Extension="jpeg" ContentType="image/jpeg"/>
  <Default Extension="php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7" r:id="rId2"/>
    <p:sldId id="258" r:id="rId3"/>
    <p:sldId id="259" r:id="rId4"/>
    <p:sldId id="261" r:id="rId5"/>
    <p:sldId id="260" r:id="rId6"/>
    <p:sldId id="262" r:id="rId7"/>
    <p:sldId id="263" r:id="rId8"/>
    <p:sldId id="265" r:id="rId9"/>
    <p:sldId id="277" r:id="rId10"/>
    <p:sldId id="264" r:id="rId11"/>
    <p:sldId id="272" r:id="rId12"/>
    <p:sldId id="267" r:id="rId13"/>
    <p:sldId id="268" r:id="rId14"/>
    <p:sldId id="269" r:id="rId15"/>
    <p:sldId id="270" r:id="rId16"/>
    <p:sldId id="271" r:id="rId17"/>
    <p:sldId id="285" r:id="rId18"/>
    <p:sldId id="273" r:id="rId19"/>
    <p:sldId id="279" r:id="rId20"/>
    <p:sldId id="281" r:id="rId21"/>
    <p:sldId id="280" r:id="rId22"/>
    <p:sldId id="282" r:id="rId23"/>
    <p:sldId id="284" r:id="rId24"/>
    <p:sldId id="275" r:id="rId25"/>
    <p:sldId id="274" r:id="rId26"/>
    <p:sldId id="278" r:id="rId27"/>
    <p:sldId id="276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96E"/>
    <a:srgbClr val="ADF2F5"/>
    <a:srgbClr val="FFFFFF"/>
    <a:srgbClr val="B3E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DANIEL CAMPOS MENDEZ" userId="19c50052-8738-49ce-99fc-091831f2c74b" providerId="ADAL" clId="{747CEC34-5BEF-407C-93E8-24D46E030D9A}"/>
    <pc:docChg chg="undo custSel addSld delSld modSld modMainMaster">
      <pc:chgData name="JOSE DANIEL CAMPOS MENDEZ" userId="19c50052-8738-49ce-99fc-091831f2c74b" providerId="ADAL" clId="{747CEC34-5BEF-407C-93E8-24D46E030D9A}" dt="2026-06-25T12:43:46.515" v="443"/>
      <pc:docMkLst>
        <pc:docMk/>
      </pc:docMkLst>
      <pc:sldChg chg="modSp mod">
        <pc:chgData name="JOSE DANIEL CAMPOS MENDEZ" userId="19c50052-8738-49ce-99fc-091831f2c74b" providerId="ADAL" clId="{747CEC34-5BEF-407C-93E8-24D46E030D9A}" dt="2026-06-16T15:56:32.260" v="281" actId="1076"/>
        <pc:sldMkLst>
          <pc:docMk/>
          <pc:sldMk cId="3429644987" sldId="257"/>
        </pc:sldMkLst>
        <pc:spChg chg="mod">
          <ac:chgData name="JOSE DANIEL CAMPOS MENDEZ" userId="19c50052-8738-49ce-99fc-091831f2c74b" providerId="ADAL" clId="{747CEC34-5BEF-407C-93E8-24D46E030D9A}" dt="2026-06-15T12:59:46.872" v="31" actId="122"/>
          <ac:spMkLst>
            <pc:docMk/>
            <pc:sldMk cId="3429644987" sldId="257"/>
            <ac:spMk id="2" creationId="{065B7E10-9466-42D0-AD94-4BA27140FBDA}"/>
          </ac:spMkLst>
        </pc:spChg>
        <pc:spChg chg="mod">
          <ac:chgData name="JOSE DANIEL CAMPOS MENDEZ" userId="19c50052-8738-49ce-99fc-091831f2c74b" providerId="ADAL" clId="{747CEC34-5BEF-407C-93E8-24D46E030D9A}" dt="2026-06-16T15:56:26" v="280" actId="1076"/>
          <ac:spMkLst>
            <pc:docMk/>
            <pc:sldMk cId="3429644987" sldId="257"/>
            <ac:spMk id="3" creationId="{80AECCAF-1858-49B9-85E5-ACD05E8EB9FB}"/>
          </ac:spMkLst>
        </pc:spChg>
        <pc:picChg chg="mod">
          <ac:chgData name="JOSE DANIEL CAMPOS MENDEZ" userId="19c50052-8738-49ce-99fc-091831f2c74b" providerId="ADAL" clId="{747CEC34-5BEF-407C-93E8-24D46E030D9A}" dt="2026-06-16T15:56:32.260" v="281" actId="1076"/>
          <ac:picMkLst>
            <pc:docMk/>
            <pc:sldMk cId="3429644987" sldId="257"/>
            <ac:picMk id="4" creationId="{D2590BCA-1473-4D0D-AB7C-4CFCCFFAA6BB}"/>
          </ac:picMkLst>
        </pc:picChg>
        <pc:picChg chg="mod">
          <ac:chgData name="JOSE DANIEL CAMPOS MENDEZ" userId="19c50052-8738-49ce-99fc-091831f2c74b" providerId="ADAL" clId="{747CEC34-5BEF-407C-93E8-24D46E030D9A}" dt="2026-06-16T15:56:05.610" v="277" actId="1076"/>
          <ac:picMkLst>
            <pc:docMk/>
            <pc:sldMk cId="3429644987" sldId="257"/>
            <ac:picMk id="7" creationId="{1E55BADD-83F7-4593-8EA4-0B5A2463B7DA}"/>
          </ac:picMkLst>
        </pc:picChg>
      </pc:sldChg>
      <pc:sldChg chg="modSp mod modTransition">
        <pc:chgData name="JOSE DANIEL CAMPOS MENDEZ" userId="19c50052-8738-49ce-99fc-091831f2c74b" providerId="ADAL" clId="{747CEC34-5BEF-407C-93E8-24D46E030D9A}" dt="2026-06-16T16:18:15.618" v="320"/>
        <pc:sldMkLst>
          <pc:docMk/>
          <pc:sldMk cId="612938581" sldId="259"/>
        </pc:sldMkLst>
        <pc:spChg chg="mod">
          <ac:chgData name="JOSE DANIEL CAMPOS MENDEZ" userId="19c50052-8738-49ce-99fc-091831f2c74b" providerId="ADAL" clId="{747CEC34-5BEF-407C-93E8-24D46E030D9A}" dt="2026-06-15T13:03:59.711" v="33" actId="20577"/>
          <ac:spMkLst>
            <pc:docMk/>
            <pc:sldMk cId="612938581" sldId="259"/>
            <ac:spMk id="2" creationId="{EA9320F1-C246-4A92-8604-B37A41C701A6}"/>
          </ac:spMkLst>
        </pc:spChg>
      </pc:sldChg>
      <pc:sldChg chg="modSp mod">
        <pc:chgData name="JOSE DANIEL CAMPOS MENDEZ" userId="19c50052-8738-49ce-99fc-091831f2c74b" providerId="ADAL" clId="{747CEC34-5BEF-407C-93E8-24D46E030D9A}" dt="2026-06-16T15:45:49.811" v="262" actId="20577"/>
        <pc:sldMkLst>
          <pc:docMk/>
          <pc:sldMk cId="2445015948" sldId="260"/>
        </pc:sldMkLst>
        <pc:spChg chg="mod">
          <ac:chgData name="JOSE DANIEL CAMPOS MENDEZ" userId="19c50052-8738-49ce-99fc-091831f2c74b" providerId="ADAL" clId="{747CEC34-5BEF-407C-93E8-24D46E030D9A}" dt="2026-06-16T15:45:49.811" v="262" actId="20577"/>
          <ac:spMkLst>
            <pc:docMk/>
            <pc:sldMk cId="2445015948" sldId="260"/>
            <ac:spMk id="8" creationId="{7942C40A-6016-4364-9942-8F1CBBF1950F}"/>
          </ac:spMkLst>
        </pc:spChg>
      </pc:sldChg>
      <pc:sldChg chg="modSp mod modTransition">
        <pc:chgData name="JOSE DANIEL CAMPOS MENDEZ" userId="19c50052-8738-49ce-99fc-091831f2c74b" providerId="ADAL" clId="{747CEC34-5BEF-407C-93E8-24D46E030D9A}" dt="2026-06-16T16:18:10.401" v="319"/>
        <pc:sldMkLst>
          <pc:docMk/>
          <pc:sldMk cId="2021305867" sldId="261"/>
        </pc:sldMkLst>
        <pc:spChg chg="mod">
          <ac:chgData name="JOSE DANIEL CAMPOS MENDEZ" userId="19c50052-8738-49ce-99fc-091831f2c74b" providerId="ADAL" clId="{747CEC34-5BEF-407C-93E8-24D46E030D9A}" dt="2026-06-15T13:04:06.902" v="35" actId="20577"/>
          <ac:spMkLst>
            <pc:docMk/>
            <pc:sldMk cId="2021305867" sldId="261"/>
            <ac:spMk id="3" creationId="{D6C28271-5592-46EA-B723-16E838918953}"/>
          </ac:spMkLst>
        </pc:spChg>
      </pc:sldChg>
      <pc:sldChg chg="modSp mod">
        <pc:chgData name="JOSE DANIEL CAMPOS MENDEZ" userId="19c50052-8738-49ce-99fc-091831f2c74b" providerId="ADAL" clId="{747CEC34-5BEF-407C-93E8-24D46E030D9A}" dt="2026-06-16T15:45:55.258" v="263" actId="20577"/>
        <pc:sldMkLst>
          <pc:docMk/>
          <pc:sldMk cId="497007071" sldId="262"/>
        </pc:sldMkLst>
        <pc:spChg chg="mod">
          <ac:chgData name="JOSE DANIEL CAMPOS MENDEZ" userId="19c50052-8738-49ce-99fc-091831f2c74b" providerId="ADAL" clId="{747CEC34-5BEF-407C-93E8-24D46E030D9A}" dt="2026-06-16T15:45:55.258" v="263" actId="20577"/>
          <ac:spMkLst>
            <pc:docMk/>
            <pc:sldMk cId="497007071" sldId="262"/>
            <ac:spMk id="5" creationId="{04DE827B-15FC-4605-83DE-023783DAEA9E}"/>
          </ac:spMkLst>
        </pc:spChg>
      </pc:sldChg>
      <pc:sldChg chg="modSp mod">
        <pc:chgData name="JOSE DANIEL CAMPOS MENDEZ" userId="19c50052-8738-49ce-99fc-091831f2c74b" providerId="ADAL" clId="{747CEC34-5BEF-407C-93E8-24D46E030D9A}" dt="2026-06-16T15:46:01.492" v="264" actId="20577"/>
        <pc:sldMkLst>
          <pc:docMk/>
          <pc:sldMk cId="3847785754" sldId="263"/>
        </pc:sldMkLst>
        <pc:spChg chg="mod">
          <ac:chgData name="JOSE DANIEL CAMPOS MENDEZ" userId="19c50052-8738-49ce-99fc-091831f2c74b" providerId="ADAL" clId="{747CEC34-5BEF-407C-93E8-24D46E030D9A}" dt="2026-06-16T15:46:01.492" v="264" actId="20577"/>
          <ac:spMkLst>
            <pc:docMk/>
            <pc:sldMk cId="3847785754" sldId="263"/>
            <ac:spMk id="8" creationId="{E4CEFA38-0387-4E42-9276-76B64DB88511}"/>
          </ac:spMkLst>
        </pc:spChg>
      </pc:sldChg>
      <pc:sldChg chg="addSp delSp modSp mod">
        <pc:chgData name="JOSE DANIEL CAMPOS MENDEZ" userId="19c50052-8738-49ce-99fc-091831f2c74b" providerId="ADAL" clId="{747CEC34-5BEF-407C-93E8-24D46E030D9A}" dt="2026-06-16T16:16:10.738" v="292"/>
        <pc:sldMkLst>
          <pc:docMk/>
          <pc:sldMk cId="3120614606" sldId="264"/>
        </pc:sldMkLst>
        <pc:spChg chg="mod">
          <ac:chgData name="JOSE DANIEL CAMPOS MENDEZ" userId="19c50052-8738-49ce-99fc-091831f2c74b" providerId="ADAL" clId="{747CEC34-5BEF-407C-93E8-24D46E030D9A}" dt="2026-06-16T15:46:24.116" v="267" actId="20577"/>
          <ac:spMkLst>
            <pc:docMk/>
            <pc:sldMk cId="3120614606" sldId="264"/>
            <ac:spMk id="3" creationId="{983DC148-A80F-4FA2-96F5-5CEBBC24C74F}"/>
          </ac:spMkLst>
        </pc:spChg>
        <pc:spChg chg="add del mod">
          <ac:chgData name="JOSE DANIEL CAMPOS MENDEZ" userId="19c50052-8738-49ce-99fc-091831f2c74b" providerId="ADAL" clId="{747CEC34-5BEF-407C-93E8-24D46E030D9A}" dt="2026-06-16T16:16:10.738" v="292"/>
          <ac:spMkLst>
            <pc:docMk/>
            <pc:sldMk cId="3120614606" sldId="264"/>
            <ac:spMk id="11" creationId="{EB8D5792-ABFE-49A8-9A6C-C8F48FDD2BAB}"/>
          </ac:spMkLst>
        </pc:spChg>
      </pc:sldChg>
      <pc:sldChg chg="modSp mod">
        <pc:chgData name="JOSE DANIEL CAMPOS MENDEZ" userId="19c50052-8738-49ce-99fc-091831f2c74b" providerId="ADAL" clId="{747CEC34-5BEF-407C-93E8-24D46E030D9A}" dt="2026-06-16T15:46:12.174" v="265" actId="20577"/>
        <pc:sldMkLst>
          <pc:docMk/>
          <pc:sldMk cId="2043097455" sldId="265"/>
        </pc:sldMkLst>
        <pc:spChg chg="mod">
          <ac:chgData name="JOSE DANIEL CAMPOS MENDEZ" userId="19c50052-8738-49ce-99fc-091831f2c74b" providerId="ADAL" clId="{747CEC34-5BEF-407C-93E8-24D46E030D9A}" dt="2026-06-16T15:46:12.174" v="265" actId="20577"/>
          <ac:spMkLst>
            <pc:docMk/>
            <pc:sldMk cId="2043097455" sldId="265"/>
            <ac:spMk id="3" creationId="{C71614DE-0E4F-4F14-B6C0-376568ED609F}"/>
          </ac:spMkLst>
        </pc:spChg>
      </pc:sldChg>
      <pc:sldChg chg="addSp modSp mod modTransition">
        <pc:chgData name="JOSE DANIEL CAMPOS MENDEZ" userId="19c50052-8738-49ce-99fc-091831f2c74b" providerId="ADAL" clId="{747CEC34-5BEF-407C-93E8-24D46E030D9A}" dt="2026-06-16T16:16:32.501" v="293" actId="20577"/>
        <pc:sldMkLst>
          <pc:docMk/>
          <pc:sldMk cId="3080995368" sldId="267"/>
        </pc:sldMkLst>
        <pc:spChg chg="mod">
          <ac:chgData name="JOSE DANIEL CAMPOS MENDEZ" userId="19c50052-8738-49ce-99fc-091831f2c74b" providerId="ADAL" clId="{747CEC34-5BEF-407C-93E8-24D46E030D9A}" dt="2026-06-16T16:16:32.501" v="293" actId="20577"/>
          <ac:spMkLst>
            <pc:docMk/>
            <pc:sldMk cId="3080995368" sldId="267"/>
            <ac:spMk id="2" creationId="{D48DF2DB-F4B2-4A82-932B-6855B5864805}"/>
          </ac:spMkLst>
        </pc:spChg>
        <pc:spChg chg="add mod">
          <ac:chgData name="JOSE DANIEL CAMPOS MENDEZ" userId="19c50052-8738-49ce-99fc-091831f2c74b" providerId="ADAL" clId="{747CEC34-5BEF-407C-93E8-24D46E030D9A}" dt="2026-06-16T16:16:06.763" v="289"/>
          <ac:spMkLst>
            <pc:docMk/>
            <pc:sldMk cId="3080995368" sldId="267"/>
            <ac:spMk id="68" creationId="{338D8EF7-9691-4A02-8575-60A6BD8D6911}"/>
          </ac:spMkLst>
        </pc:spChg>
      </pc:sldChg>
      <pc:sldChg chg="addSp modSp mod modTransition">
        <pc:chgData name="JOSE DANIEL CAMPOS MENDEZ" userId="19c50052-8738-49ce-99fc-091831f2c74b" providerId="ADAL" clId="{747CEC34-5BEF-407C-93E8-24D46E030D9A}" dt="2026-06-16T16:16:36.666" v="294" actId="20577"/>
        <pc:sldMkLst>
          <pc:docMk/>
          <pc:sldMk cId="2650900971" sldId="268"/>
        </pc:sldMkLst>
        <pc:spChg chg="mod">
          <ac:chgData name="JOSE DANIEL CAMPOS MENDEZ" userId="19c50052-8738-49ce-99fc-091831f2c74b" providerId="ADAL" clId="{747CEC34-5BEF-407C-93E8-24D46E030D9A}" dt="2026-06-16T16:16:36.666" v="294" actId="20577"/>
          <ac:spMkLst>
            <pc:docMk/>
            <pc:sldMk cId="2650900971" sldId="268"/>
            <ac:spMk id="2" creationId="{D48DF2DB-F4B2-4A82-932B-6855B5864805}"/>
          </ac:spMkLst>
        </pc:spChg>
        <pc:spChg chg="add mod">
          <ac:chgData name="JOSE DANIEL CAMPOS MENDEZ" userId="19c50052-8738-49ce-99fc-091831f2c74b" providerId="ADAL" clId="{747CEC34-5BEF-407C-93E8-24D46E030D9A}" dt="2026-06-16T16:16:05.957" v="288"/>
          <ac:spMkLst>
            <pc:docMk/>
            <pc:sldMk cId="2650900971" sldId="268"/>
            <ac:spMk id="72" creationId="{D73F746D-2BA0-4BEC-90C0-697834F532D0}"/>
          </ac:spMkLst>
        </pc:spChg>
      </pc:sldChg>
      <pc:sldChg chg="addSp modSp mod modTransition">
        <pc:chgData name="JOSE DANIEL CAMPOS MENDEZ" userId="19c50052-8738-49ce-99fc-091831f2c74b" providerId="ADAL" clId="{747CEC34-5BEF-407C-93E8-24D46E030D9A}" dt="2026-06-16T16:16:39.853" v="295" actId="20577"/>
        <pc:sldMkLst>
          <pc:docMk/>
          <pc:sldMk cId="599715189" sldId="269"/>
        </pc:sldMkLst>
        <pc:spChg chg="mod">
          <ac:chgData name="JOSE DANIEL CAMPOS MENDEZ" userId="19c50052-8738-49ce-99fc-091831f2c74b" providerId="ADAL" clId="{747CEC34-5BEF-407C-93E8-24D46E030D9A}" dt="2026-06-16T16:16:39.853" v="295" actId="20577"/>
          <ac:spMkLst>
            <pc:docMk/>
            <pc:sldMk cId="599715189" sldId="269"/>
            <ac:spMk id="2" creationId="{D48DF2DB-F4B2-4A82-932B-6855B5864805}"/>
          </ac:spMkLst>
        </pc:spChg>
        <pc:spChg chg="add mod">
          <ac:chgData name="JOSE DANIEL CAMPOS MENDEZ" userId="19c50052-8738-49ce-99fc-091831f2c74b" providerId="ADAL" clId="{747CEC34-5BEF-407C-93E8-24D46E030D9A}" dt="2026-06-16T16:16:05.052" v="287"/>
          <ac:spMkLst>
            <pc:docMk/>
            <pc:sldMk cId="599715189" sldId="269"/>
            <ac:spMk id="76" creationId="{C7A9C65C-058E-450D-84F9-E592C1E4E56C}"/>
          </ac:spMkLst>
        </pc:spChg>
      </pc:sldChg>
      <pc:sldChg chg="addSp modSp mod modTransition">
        <pc:chgData name="JOSE DANIEL CAMPOS MENDEZ" userId="19c50052-8738-49ce-99fc-091831f2c74b" providerId="ADAL" clId="{747CEC34-5BEF-407C-93E8-24D46E030D9A}" dt="2026-06-16T16:16:43.275" v="296" actId="20577"/>
        <pc:sldMkLst>
          <pc:docMk/>
          <pc:sldMk cId="3897337498" sldId="270"/>
        </pc:sldMkLst>
        <pc:spChg chg="mod">
          <ac:chgData name="JOSE DANIEL CAMPOS MENDEZ" userId="19c50052-8738-49ce-99fc-091831f2c74b" providerId="ADAL" clId="{747CEC34-5BEF-407C-93E8-24D46E030D9A}" dt="2026-06-16T16:16:43.275" v="296" actId="20577"/>
          <ac:spMkLst>
            <pc:docMk/>
            <pc:sldMk cId="3897337498" sldId="270"/>
            <ac:spMk id="2" creationId="{D48DF2DB-F4B2-4A82-932B-6855B5864805}"/>
          </ac:spMkLst>
        </pc:spChg>
        <pc:spChg chg="add mod">
          <ac:chgData name="JOSE DANIEL CAMPOS MENDEZ" userId="19c50052-8738-49ce-99fc-091831f2c74b" providerId="ADAL" clId="{747CEC34-5BEF-407C-93E8-24D46E030D9A}" dt="2026-06-16T16:16:03.249" v="286"/>
          <ac:spMkLst>
            <pc:docMk/>
            <pc:sldMk cId="3897337498" sldId="270"/>
            <ac:spMk id="74" creationId="{BCBA6CE2-AB1F-4C55-881D-FD2F9A3FE647}"/>
          </ac:spMkLst>
        </pc:spChg>
      </pc:sldChg>
      <pc:sldChg chg="addSp modSp mod modTransition">
        <pc:chgData name="JOSE DANIEL CAMPOS MENDEZ" userId="19c50052-8738-49ce-99fc-091831f2c74b" providerId="ADAL" clId="{747CEC34-5BEF-407C-93E8-24D46E030D9A}" dt="2026-06-16T16:16:46.697" v="297" actId="20577"/>
        <pc:sldMkLst>
          <pc:docMk/>
          <pc:sldMk cId="2609336082" sldId="271"/>
        </pc:sldMkLst>
        <pc:spChg chg="mod">
          <ac:chgData name="JOSE DANIEL CAMPOS MENDEZ" userId="19c50052-8738-49ce-99fc-091831f2c74b" providerId="ADAL" clId="{747CEC34-5BEF-407C-93E8-24D46E030D9A}" dt="2026-06-16T16:16:46.697" v="297" actId="20577"/>
          <ac:spMkLst>
            <pc:docMk/>
            <pc:sldMk cId="2609336082" sldId="271"/>
            <ac:spMk id="2" creationId="{D48DF2DB-F4B2-4A82-932B-6855B5864805}"/>
          </ac:spMkLst>
        </pc:spChg>
        <pc:spChg chg="add mod">
          <ac:chgData name="JOSE DANIEL CAMPOS MENDEZ" userId="19c50052-8738-49ce-99fc-091831f2c74b" providerId="ADAL" clId="{747CEC34-5BEF-407C-93E8-24D46E030D9A}" dt="2026-06-16T16:15:57.768" v="285" actId="14100"/>
          <ac:spMkLst>
            <pc:docMk/>
            <pc:sldMk cId="2609336082" sldId="271"/>
            <ac:spMk id="82" creationId="{A596AFC6-FB1E-45B6-A628-BE2674F088B5}"/>
          </ac:spMkLst>
        </pc:spChg>
      </pc:sldChg>
      <pc:sldChg chg="addSp modSp mod">
        <pc:chgData name="JOSE DANIEL CAMPOS MENDEZ" userId="19c50052-8738-49ce-99fc-091831f2c74b" providerId="ADAL" clId="{747CEC34-5BEF-407C-93E8-24D46E030D9A}" dt="2026-06-16T16:16:08.074" v="290"/>
        <pc:sldMkLst>
          <pc:docMk/>
          <pc:sldMk cId="2924996429" sldId="272"/>
        </pc:sldMkLst>
        <pc:spChg chg="mod">
          <ac:chgData name="JOSE DANIEL CAMPOS MENDEZ" userId="19c50052-8738-49ce-99fc-091831f2c74b" providerId="ADAL" clId="{747CEC34-5BEF-407C-93E8-24D46E030D9A}" dt="2026-06-16T15:46:31.397" v="268" actId="20577"/>
          <ac:spMkLst>
            <pc:docMk/>
            <pc:sldMk cId="2924996429" sldId="272"/>
            <ac:spMk id="2" creationId="{D48DF2DB-F4B2-4A82-932B-6855B5864805}"/>
          </ac:spMkLst>
        </pc:spChg>
        <pc:spChg chg="add mod">
          <ac:chgData name="JOSE DANIEL CAMPOS MENDEZ" userId="19c50052-8738-49ce-99fc-091831f2c74b" providerId="ADAL" clId="{747CEC34-5BEF-407C-93E8-24D46E030D9A}" dt="2026-06-16T16:16:08.074" v="290"/>
          <ac:spMkLst>
            <pc:docMk/>
            <pc:sldMk cId="2924996429" sldId="272"/>
            <ac:spMk id="63" creationId="{DE229D77-28C7-40AD-B032-FCAAC0E5DFCE}"/>
          </ac:spMkLst>
        </pc:spChg>
      </pc:sldChg>
      <pc:sldChg chg="addSp delSp modSp mod modTransition">
        <pc:chgData name="JOSE DANIEL CAMPOS MENDEZ" userId="19c50052-8738-49ce-99fc-091831f2c74b" providerId="ADAL" clId="{747CEC34-5BEF-407C-93E8-24D46E030D9A}" dt="2026-06-25T12:43:46.515" v="443"/>
        <pc:sldMkLst>
          <pc:docMk/>
          <pc:sldMk cId="1777482514" sldId="273"/>
        </pc:sldMkLst>
        <pc:spChg chg="mod">
          <ac:chgData name="JOSE DANIEL CAMPOS MENDEZ" userId="19c50052-8738-49ce-99fc-091831f2c74b" providerId="ADAL" clId="{747CEC34-5BEF-407C-93E8-24D46E030D9A}" dt="2026-06-16T16:16:59.790" v="298" actId="20577"/>
          <ac:spMkLst>
            <pc:docMk/>
            <pc:sldMk cId="1777482514" sldId="273"/>
            <ac:spMk id="2" creationId="{92F1F944-C452-4DC7-976D-B60B91B823DF}"/>
          </ac:spMkLst>
        </pc:spChg>
        <pc:grpChg chg="del">
          <ac:chgData name="JOSE DANIEL CAMPOS MENDEZ" userId="19c50052-8738-49ce-99fc-091831f2c74b" providerId="ADAL" clId="{747CEC34-5BEF-407C-93E8-24D46E030D9A}" dt="2026-06-25T12:43:18.210" v="438" actId="478"/>
          <ac:grpSpMkLst>
            <pc:docMk/>
            <pc:sldMk cId="1777482514" sldId="273"/>
            <ac:grpSpMk id="5" creationId="{1E47BADA-4871-4668-BE6A-093F8AC8FE03}"/>
          </ac:grpSpMkLst>
        </pc:grpChg>
        <pc:grpChg chg="del">
          <ac:chgData name="JOSE DANIEL CAMPOS MENDEZ" userId="19c50052-8738-49ce-99fc-091831f2c74b" providerId="ADAL" clId="{747CEC34-5BEF-407C-93E8-24D46E030D9A}" dt="2026-06-25T12:42:55.447" v="432" actId="478"/>
          <ac:grpSpMkLst>
            <pc:docMk/>
            <pc:sldMk cId="1777482514" sldId="273"/>
            <ac:grpSpMk id="12" creationId="{29B6BA53-646A-4E74-8506-5AE7E57A9C1F}"/>
          </ac:grpSpMkLst>
        </pc:grpChg>
        <pc:picChg chg="add mod ord">
          <ac:chgData name="JOSE DANIEL CAMPOS MENDEZ" userId="19c50052-8738-49ce-99fc-091831f2c74b" providerId="ADAL" clId="{747CEC34-5BEF-407C-93E8-24D46E030D9A}" dt="2026-06-25T12:43:40.432" v="442" actId="1076"/>
          <ac:picMkLst>
            <pc:docMk/>
            <pc:sldMk cId="1777482514" sldId="273"/>
            <ac:picMk id="23" creationId="{C2AC9C44-F160-4B7E-AB9F-7B84E75C80C4}"/>
          </ac:picMkLst>
        </pc:picChg>
        <pc:picChg chg="add mod ord">
          <ac:chgData name="JOSE DANIEL CAMPOS MENDEZ" userId="19c50052-8738-49ce-99fc-091831f2c74b" providerId="ADAL" clId="{747CEC34-5BEF-407C-93E8-24D46E030D9A}" dt="2026-06-25T12:43:27.059" v="440" actId="1076"/>
          <ac:picMkLst>
            <pc:docMk/>
            <pc:sldMk cId="1777482514" sldId="273"/>
            <ac:picMk id="24" creationId="{28FB2422-15F5-4901-AF11-1A11DAE95446}"/>
          </ac:picMkLst>
        </pc:picChg>
      </pc:sldChg>
      <pc:sldChg chg="addSp modSp mod">
        <pc:chgData name="JOSE DANIEL CAMPOS MENDEZ" userId="19c50052-8738-49ce-99fc-091831f2c74b" providerId="ADAL" clId="{747CEC34-5BEF-407C-93E8-24D46E030D9A}" dt="2026-06-25T12:13:25.946" v="428" actId="113"/>
        <pc:sldMkLst>
          <pc:docMk/>
          <pc:sldMk cId="287025952" sldId="274"/>
        </pc:sldMkLst>
        <pc:spChg chg="mod">
          <ac:chgData name="JOSE DANIEL CAMPOS MENDEZ" userId="19c50052-8738-49ce-99fc-091831f2c74b" providerId="ADAL" clId="{747CEC34-5BEF-407C-93E8-24D46E030D9A}" dt="2026-06-16T16:17:40.747" v="314" actId="20577"/>
          <ac:spMkLst>
            <pc:docMk/>
            <pc:sldMk cId="287025952" sldId="274"/>
            <ac:spMk id="4" creationId="{2DDE6DC6-9CB8-4CF6-B53F-D6A520A219C6}"/>
          </ac:spMkLst>
        </pc:spChg>
        <pc:spChg chg="add mod">
          <ac:chgData name="JOSE DANIEL CAMPOS MENDEZ" userId="19c50052-8738-49ce-99fc-091831f2c74b" providerId="ADAL" clId="{747CEC34-5BEF-407C-93E8-24D46E030D9A}" dt="2026-06-23T16:50:42.067" v="344" actId="207"/>
          <ac:spMkLst>
            <pc:docMk/>
            <pc:sldMk cId="287025952" sldId="274"/>
            <ac:spMk id="5" creationId="{8CC27F50-9AC9-49C6-AEB7-E17486DB2655}"/>
          </ac:spMkLst>
        </pc:spChg>
        <pc:spChg chg="add mod">
          <ac:chgData name="JOSE DANIEL CAMPOS MENDEZ" userId="19c50052-8738-49ce-99fc-091831f2c74b" providerId="ADAL" clId="{747CEC34-5BEF-407C-93E8-24D46E030D9A}" dt="2026-06-25T12:13:25.946" v="428" actId="113"/>
          <ac:spMkLst>
            <pc:docMk/>
            <pc:sldMk cId="287025952" sldId="274"/>
            <ac:spMk id="11" creationId="{E12EDD64-F0D3-43BE-83C3-F4C822880E66}"/>
          </ac:spMkLst>
        </pc:spChg>
      </pc:sldChg>
      <pc:sldChg chg="modSp mod">
        <pc:chgData name="JOSE DANIEL CAMPOS MENDEZ" userId="19c50052-8738-49ce-99fc-091831f2c74b" providerId="ADAL" clId="{747CEC34-5BEF-407C-93E8-24D46E030D9A}" dt="2026-06-16T16:17:35.705" v="312" actId="20577"/>
        <pc:sldMkLst>
          <pc:docMk/>
          <pc:sldMk cId="4094942522" sldId="275"/>
        </pc:sldMkLst>
        <pc:spChg chg="mod">
          <ac:chgData name="JOSE DANIEL CAMPOS MENDEZ" userId="19c50052-8738-49ce-99fc-091831f2c74b" providerId="ADAL" clId="{747CEC34-5BEF-407C-93E8-24D46E030D9A}" dt="2026-06-16T16:17:35.705" v="312" actId="20577"/>
          <ac:spMkLst>
            <pc:docMk/>
            <pc:sldMk cId="4094942522" sldId="275"/>
            <ac:spMk id="4" creationId="{91E56D9E-CEA1-4B88-BC50-F79CBB92B7CA}"/>
          </ac:spMkLst>
        </pc:spChg>
      </pc:sldChg>
      <pc:sldChg chg="modSp mod">
        <pc:chgData name="JOSE DANIEL CAMPOS MENDEZ" userId="19c50052-8738-49ce-99fc-091831f2c74b" providerId="ADAL" clId="{747CEC34-5BEF-407C-93E8-24D46E030D9A}" dt="2026-06-16T16:17:50.418" v="318" actId="20577"/>
        <pc:sldMkLst>
          <pc:docMk/>
          <pc:sldMk cId="3921179142" sldId="276"/>
        </pc:sldMkLst>
        <pc:spChg chg="mod">
          <ac:chgData name="JOSE DANIEL CAMPOS MENDEZ" userId="19c50052-8738-49ce-99fc-091831f2c74b" providerId="ADAL" clId="{747CEC34-5BEF-407C-93E8-24D46E030D9A}" dt="2026-06-16T16:17:50.418" v="318" actId="20577"/>
          <ac:spMkLst>
            <pc:docMk/>
            <pc:sldMk cId="3921179142" sldId="276"/>
            <ac:spMk id="2" creationId="{9807EA6D-ECFF-445B-A90D-F8A03D75A2EB}"/>
          </ac:spMkLst>
        </pc:spChg>
        <pc:spChg chg="mod">
          <ac:chgData name="JOSE DANIEL CAMPOS MENDEZ" userId="19c50052-8738-49ce-99fc-091831f2c74b" providerId="ADAL" clId="{747CEC34-5BEF-407C-93E8-24D46E030D9A}" dt="2026-06-16T13:06:56.575" v="257" actId="20577"/>
          <ac:spMkLst>
            <pc:docMk/>
            <pc:sldMk cId="3921179142" sldId="276"/>
            <ac:spMk id="3" creationId="{DF3D2BA6-4F39-456D-AFAB-2A1C37ABF10E}"/>
          </ac:spMkLst>
        </pc:spChg>
      </pc:sldChg>
      <pc:sldChg chg="modSp mod">
        <pc:chgData name="JOSE DANIEL CAMPOS MENDEZ" userId="19c50052-8738-49ce-99fc-091831f2c74b" providerId="ADAL" clId="{747CEC34-5BEF-407C-93E8-24D46E030D9A}" dt="2026-06-16T15:46:16.939" v="266" actId="20577"/>
        <pc:sldMkLst>
          <pc:docMk/>
          <pc:sldMk cId="474345113" sldId="277"/>
        </pc:sldMkLst>
        <pc:spChg chg="mod">
          <ac:chgData name="JOSE DANIEL CAMPOS MENDEZ" userId="19c50052-8738-49ce-99fc-091831f2c74b" providerId="ADAL" clId="{747CEC34-5BEF-407C-93E8-24D46E030D9A}" dt="2026-06-16T15:46:16.939" v="266" actId="20577"/>
          <ac:spMkLst>
            <pc:docMk/>
            <pc:sldMk cId="474345113" sldId="277"/>
            <ac:spMk id="3" creationId="{C71614DE-0E4F-4F14-B6C0-376568ED609F}"/>
          </ac:spMkLst>
        </pc:spChg>
      </pc:sldChg>
      <pc:sldChg chg="modSp mod">
        <pc:chgData name="JOSE DANIEL CAMPOS MENDEZ" userId="19c50052-8738-49ce-99fc-091831f2c74b" providerId="ADAL" clId="{747CEC34-5BEF-407C-93E8-24D46E030D9A}" dt="2026-06-16T16:17:45.600" v="316" actId="20577"/>
        <pc:sldMkLst>
          <pc:docMk/>
          <pc:sldMk cId="2579551737" sldId="278"/>
        </pc:sldMkLst>
        <pc:spChg chg="mod">
          <ac:chgData name="JOSE DANIEL CAMPOS MENDEZ" userId="19c50052-8738-49ce-99fc-091831f2c74b" providerId="ADAL" clId="{747CEC34-5BEF-407C-93E8-24D46E030D9A}" dt="2026-06-16T16:17:45.600" v="316" actId="20577"/>
          <ac:spMkLst>
            <pc:docMk/>
            <pc:sldMk cId="2579551737" sldId="278"/>
            <ac:spMk id="4" creationId="{4793A660-6C15-40D9-9840-9A1FD31DCC25}"/>
          </ac:spMkLst>
        </pc:spChg>
      </pc:sldChg>
      <pc:sldChg chg="addSp delSp modSp new mod">
        <pc:chgData name="JOSE DANIEL CAMPOS MENDEZ" userId="19c50052-8738-49ce-99fc-091831f2c74b" providerId="ADAL" clId="{747CEC34-5BEF-407C-93E8-24D46E030D9A}" dt="2026-06-25T12:08:20.829" v="412" actId="20577"/>
        <pc:sldMkLst>
          <pc:docMk/>
          <pc:sldMk cId="1780578593" sldId="279"/>
        </pc:sldMkLst>
        <pc:spChg chg="mod">
          <ac:chgData name="JOSE DANIEL CAMPOS MENDEZ" userId="19c50052-8738-49ce-99fc-091831f2c74b" providerId="ADAL" clId="{747CEC34-5BEF-407C-93E8-24D46E030D9A}" dt="2026-06-16T16:17:07.586" v="302" actId="20577"/>
          <ac:spMkLst>
            <pc:docMk/>
            <pc:sldMk cId="1780578593" sldId="279"/>
            <ac:spMk id="2" creationId="{93BB2ECD-B458-4318-B5E1-F28C06FDF578}"/>
          </ac:spMkLst>
        </pc:spChg>
        <pc:spChg chg="add del mod">
          <ac:chgData name="JOSE DANIEL CAMPOS MENDEZ" userId="19c50052-8738-49ce-99fc-091831f2c74b" providerId="ADAL" clId="{747CEC34-5BEF-407C-93E8-24D46E030D9A}" dt="2026-06-15T16:30:30.623" v="39" actId="478"/>
          <ac:spMkLst>
            <pc:docMk/>
            <pc:sldMk cId="1780578593" sldId="279"/>
            <ac:spMk id="3" creationId="{D11E46DF-2948-4856-A8A9-FC60CE36D71D}"/>
          </ac:spMkLst>
        </pc:spChg>
        <pc:spChg chg="add mod">
          <ac:chgData name="JOSE DANIEL CAMPOS MENDEZ" userId="19c50052-8738-49ce-99fc-091831f2c74b" providerId="ADAL" clId="{747CEC34-5BEF-407C-93E8-24D46E030D9A}" dt="2026-06-15T17:07:54.413" v="103" actId="14100"/>
          <ac:spMkLst>
            <pc:docMk/>
            <pc:sldMk cId="1780578593" sldId="279"/>
            <ac:spMk id="6" creationId="{B0C29B39-A2AE-4469-9745-E11FD8934C3E}"/>
          </ac:spMkLst>
        </pc:spChg>
        <pc:spChg chg="add mod">
          <ac:chgData name="JOSE DANIEL CAMPOS MENDEZ" userId="19c50052-8738-49ce-99fc-091831f2c74b" providerId="ADAL" clId="{747CEC34-5BEF-407C-93E8-24D46E030D9A}" dt="2026-06-15T17:08:36.255" v="113" actId="14100"/>
          <ac:spMkLst>
            <pc:docMk/>
            <pc:sldMk cId="1780578593" sldId="279"/>
            <ac:spMk id="7" creationId="{5B7C4FC9-DFC6-4551-81F1-261C3AD301B6}"/>
          </ac:spMkLst>
        </pc:spChg>
        <pc:spChg chg="add del mod">
          <ac:chgData name="JOSE DANIEL CAMPOS MENDEZ" userId="19c50052-8738-49ce-99fc-091831f2c74b" providerId="ADAL" clId="{747CEC34-5BEF-407C-93E8-24D46E030D9A}" dt="2026-06-15T16:33:29.458" v="44" actId="478"/>
          <ac:spMkLst>
            <pc:docMk/>
            <pc:sldMk cId="1780578593" sldId="279"/>
            <ac:spMk id="8" creationId="{F54F790F-283C-4C76-8B16-15CE5D253E09}"/>
          </ac:spMkLst>
        </pc:spChg>
        <pc:spChg chg="add del mod">
          <ac:chgData name="JOSE DANIEL CAMPOS MENDEZ" userId="19c50052-8738-49ce-99fc-091831f2c74b" providerId="ADAL" clId="{747CEC34-5BEF-407C-93E8-24D46E030D9A}" dt="2026-06-15T16:33:28.372" v="43" actId="478"/>
          <ac:spMkLst>
            <pc:docMk/>
            <pc:sldMk cId="1780578593" sldId="279"/>
            <ac:spMk id="9" creationId="{B90B08C8-DD80-4DB1-A5C7-49CFA988C249}"/>
          </ac:spMkLst>
        </pc:spChg>
        <pc:spChg chg="add mod">
          <ac:chgData name="JOSE DANIEL CAMPOS MENDEZ" userId="19c50052-8738-49ce-99fc-091831f2c74b" providerId="ADAL" clId="{747CEC34-5BEF-407C-93E8-24D46E030D9A}" dt="2026-06-25T12:08:20.829" v="412" actId="20577"/>
          <ac:spMkLst>
            <pc:docMk/>
            <pc:sldMk cId="1780578593" sldId="279"/>
            <ac:spMk id="12" creationId="{EF2E115A-77CF-43DF-8289-25AAF303429F}"/>
          </ac:spMkLst>
        </pc:spChg>
        <pc:spChg chg="add del mod">
          <ac:chgData name="JOSE DANIEL CAMPOS MENDEZ" userId="19c50052-8738-49ce-99fc-091831f2c74b" providerId="ADAL" clId="{747CEC34-5BEF-407C-93E8-24D46E030D9A}" dt="2026-06-15T16:55:29.213" v="76"/>
          <ac:spMkLst>
            <pc:docMk/>
            <pc:sldMk cId="1780578593" sldId="279"/>
            <ac:spMk id="16" creationId="{AA0AD3A1-E3E8-46A2-B110-D277B0A752FE}"/>
          </ac:spMkLst>
        </pc:spChg>
        <pc:picChg chg="add mod">
          <ac:chgData name="JOSE DANIEL CAMPOS MENDEZ" userId="19c50052-8738-49ce-99fc-091831f2c74b" providerId="ADAL" clId="{747CEC34-5BEF-407C-93E8-24D46E030D9A}" dt="2026-06-15T16:33:23.278" v="42" actId="1076"/>
          <ac:picMkLst>
            <pc:docMk/>
            <pc:sldMk cId="1780578593" sldId="279"/>
            <ac:picMk id="4" creationId="{2A7C14ED-DF60-4198-A3CD-94FBA4349A1A}"/>
          </ac:picMkLst>
        </pc:picChg>
        <pc:picChg chg="add mod">
          <ac:chgData name="JOSE DANIEL CAMPOS MENDEZ" userId="19c50052-8738-49ce-99fc-091831f2c74b" providerId="ADAL" clId="{747CEC34-5BEF-407C-93E8-24D46E030D9A}" dt="2026-06-15T17:08:22.355" v="109" actId="14100"/>
          <ac:picMkLst>
            <pc:docMk/>
            <pc:sldMk cId="1780578593" sldId="279"/>
            <ac:picMk id="5" creationId="{49E00FF0-65B7-4A3D-8A5A-5E83A8EC8770}"/>
          </ac:picMkLst>
        </pc:picChg>
        <pc:cxnChg chg="add mod">
          <ac:chgData name="JOSE DANIEL CAMPOS MENDEZ" userId="19c50052-8738-49ce-99fc-091831f2c74b" providerId="ADAL" clId="{747CEC34-5BEF-407C-93E8-24D46E030D9A}" dt="2026-06-15T17:07:57.811" v="104" actId="1076"/>
          <ac:cxnSpMkLst>
            <pc:docMk/>
            <pc:sldMk cId="1780578593" sldId="279"/>
            <ac:cxnSpMk id="11" creationId="{9A9310BB-39BD-4DBF-BDB3-AB75FCCC813E}"/>
          </ac:cxnSpMkLst>
        </pc:cxnChg>
        <pc:cxnChg chg="add mod">
          <ac:chgData name="JOSE DANIEL CAMPOS MENDEZ" userId="19c50052-8738-49ce-99fc-091831f2c74b" providerId="ADAL" clId="{747CEC34-5BEF-407C-93E8-24D46E030D9A}" dt="2026-06-23T16:46:44.418" v="324" actId="1076"/>
          <ac:cxnSpMkLst>
            <pc:docMk/>
            <pc:sldMk cId="1780578593" sldId="279"/>
            <ac:cxnSpMk id="13" creationId="{C191E5E6-4F1A-4BFA-AB84-F1E7C8B0C243}"/>
          </ac:cxnSpMkLst>
        </pc:cxnChg>
        <pc:cxnChg chg="add mod">
          <ac:chgData name="JOSE DANIEL CAMPOS MENDEZ" userId="19c50052-8738-49ce-99fc-091831f2c74b" providerId="ADAL" clId="{747CEC34-5BEF-407C-93E8-24D46E030D9A}" dt="2026-06-15T17:08:28.575" v="111" actId="1076"/>
          <ac:cxnSpMkLst>
            <pc:docMk/>
            <pc:sldMk cId="1780578593" sldId="279"/>
            <ac:cxnSpMk id="14" creationId="{29DE286B-DBB2-44DE-A424-B84D7B2CB377}"/>
          </ac:cxnSpMkLst>
        </pc:cxnChg>
        <pc:cxnChg chg="add mod">
          <ac:chgData name="JOSE DANIEL CAMPOS MENDEZ" userId="19c50052-8738-49ce-99fc-091831f2c74b" providerId="ADAL" clId="{747CEC34-5BEF-407C-93E8-24D46E030D9A}" dt="2026-06-15T17:08:40.566" v="114" actId="1076"/>
          <ac:cxnSpMkLst>
            <pc:docMk/>
            <pc:sldMk cId="1780578593" sldId="279"/>
            <ac:cxnSpMk id="15" creationId="{1D8F81C3-98D8-47A2-8573-9548A3BE0275}"/>
          </ac:cxnSpMkLst>
        </pc:cxnChg>
      </pc:sldChg>
      <pc:sldChg chg="addSp delSp modSp new mod">
        <pc:chgData name="JOSE DANIEL CAMPOS MENDEZ" userId="19c50052-8738-49ce-99fc-091831f2c74b" providerId="ADAL" clId="{747CEC34-5BEF-407C-93E8-24D46E030D9A}" dt="2026-06-19T14:22:34.973" v="323" actId="13822"/>
        <pc:sldMkLst>
          <pc:docMk/>
          <pc:sldMk cId="3770665441" sldId="280"/>
        </pc:sldMkLst>
        <pc:spChg chg="mod">
          <ac:chgData name="JOSE DANIEL CAMPOS MENDEZ" userId="19c50052-8738-49ce-99fc-091831f2c74b" providerId="ADAL" clId="{747CEC34-5BEF-407C-93E8-24D46E030D9A}" dt="2026-06-16T16:17:19.390" v="306" actId="20577"/>
          <ac:spMkLst>
            <pc:docMk/>
            <pc:sldMk cId="3770665441" sldId="280"/>
            <ac:spMk id="2" creationId="{C78AD2B6-3F1D-45DB-B9C9-740C6A78524A}"/>
          </ac:spMkLst>
        </pc:spChg>
        <pc:spChg chg="add mod">
          <ac:chgData name="JOSE DANIEL CAMPOS MENDEZ" userId="19c50052-8738-49ce-99fc-091831f2c74b" providerId="ADAL" clId="{747CEC34-5BEF-407C-93E8-24D46E030D9A}" dt="2026-06-15T16:56:20.668" v="79"/>
          <ac:spMkLst>
            <pc:docMk/>
            <pc:sldMk cId="3770665441" sldId="280"/>
            <ac:spMk id="6" creationId="{01A4B908-A613-4B73-B9D4-93EE226C57F9}"/>
          </ac:spMkLst>
        </pc:spChg>
        <pc:spChg chg="add del mod">
          <ac:chgData name="JOSE DANIEL CAMPOS MENDEZ" userId="19c50052-8738-49ce-99fc-091831f2c74b" providerId="ADAL" clId="{747CEC34-5BEF-407C-93E8-24D46E030D9A}" dt="2026-06-15T17:03:51.055" v="87" actId="478"/>
          <ac:spMkLst>
            <pc:docMk/>
            <pc:sldMk cId="3770665441" sldId="280"/>
            <ac:spMk id="7" creationId="{B32D3FD4-0478-42B4-A77F-77DEACF908D3}"/>
          </ac:spMkLst>
        </pc:spChg>
        <pc:spChg chg="add mod">
          <ac:chgData name="JOSE DANIEL CAMPOS MENDEZ" userId="19c50052-8738-49ce-99fc-091831f2c74b" providerId="ADAL" clId="{747CEC34-5BEF-407C-93E8-24D46E030D9A}" dt="2026-06-15T16:56:20.668" v="79"/>
          <ac:spMkLst>
            <pc:docMk/>
            <pc:sldMk cId="3770665441" sldId="280"/>
            <ac:spMk id="8" creationId="{1C4AA36A-FD06-4EAB-923E-34A64C169A2A}"/>
          </ac:spMkLst>
        </pc:spChg>
        <pc:spChg chg="add mod">
          <ac:chgData name="JOSE DANIEL CAMPOS MENDEZ" userId="19c50052-8738-49ce-99fc-091831f2c74b" providerId="ADAL" clId="{747CEC34-5BEF-407C-93E8-24D46E030D9A}" dt="2026-06-15T16:56:20.668" v="79"/>
          <ac:spMkLst>
            <pc:docMk/>
            <pc:sldMk cId="3770665441" sldId="280"/>
            <ac:spMk id="10" creationId="{8B85A181-9723-4894-B43B-DE6F1F783010}"/>
          </ac:spMkLst>
        </pc:spChg>
        <pc:spChg chg="add mod">
          <ac:chgData name="JOSE DANIEL CAMPOS MENDEZ" userId="19c50052-8738-49ce-99fc-091831f2c74b" providerId="ADAL" clId="{747CEC34-5BEF-407C-93E8-24D46E030D9A}" dt="2026-06-15T16:56:20.668" v="79"/>
          <ac:spMkLst>
            <pc:docMk/>
            <pc:sldMk cId="3770665441" sldId="280"/>
            <ac:spMk id="12" creationId="{A5383DCC-9313-45EA-AB14-7945327CE3DA}"/>
          </ac:spMkLst>
        </pc:spChg>
        <pc:spChg chg="add mod">
          <ac:chgData name="JOSE DANIEL CAMPOS MENDEZ" userId="19c50052-8738-49ce-99fc-091831f2c74b" providerId="ADAL" clId="{747CEC34-5BEF-407C-93E8-24D46E030D9A}" dt="2026-06-15T16:56:20.668" v="79"/>
          <ac:spMkLst>
            <pc:docMk/>
            <pc:sldMk cId="3770665441" sldId="280"/>
            <ac:spMk id="13" creationId="{77B7A17D-04FB-4133-BE40-9E0EF44D34F8}"/>
          </ac:spMkLst>
        </pc:spChg>
        <pc:spChg chg="add mod">
          <ac:chgData name="JOSE DANIEL CAMPOS MENDEZ" userId="19c50052-8738-49ce-99fc-091831f2c74b" providerId="ADAL" clId="{747CEC34-5BEF-407C-93E8-24D46E030D9A}" dt="2026-06-15T16:56:20.668" v="79"/>
          <ac:spMkLst>
            <pc:docMk/>
            <pc:sldMk cId="3770665441" sldId="280"/>
            <ac:spMk id="15" creationId="{83EA8F1F-BA56-414B-AE11-EEA0D529D6E3}"/>
          </ac:spMkLst>
        </pc:spChg>
        <pc:spChg chg="add mod">
          <ac:chgData name="JOSE DANIEL CAMPOS MENDEZ" userId="19c50052-8738-49ce-99fc-091831f2c74b" providerId="ADAL" clId="{747CEC34-5BEF-407C-93E8-24D46E030D9A}" dt="2026-06-15T16:59:24.525" v="83" actId="208"/>
          <ac:spMkLst>
            <pc:docMk/>
            <pc:sldMk cId="3770665441" sldId="280"/>
            <ac:spMk id="23" creationId="{1B300340-95B1-4115-A495-108C74472E01}"/>
          </ac:spMkLst>
        </pc:spChg>
        <pc:spChg chg="add mod">
          <ac:chgData name="JOSE DANIEL CAMPOS MENDEZ" userId="19c50052-8738-49ce-99fc-091831f2c74b" providerId="ADAL" clId="{747CEC34-5BEF-407C-93E8-24D46E030D9A}" dt="2026-06-15T16:56:20.668" v="79"/>
          <ac:spMkLst>
            <pc:docMk/>
            <pc:sldMk cId="3770665441" sldId="280"/>
            <ac:spMk id="24" creationId="{470B567F-4F0A-4E65-84ED-6C929440B957}"/>
          </ac:spMkLst>
        </pc:spChg>
        <pc:spChg chg="add mod">
          <ac:chgData name="JOSE DANIEL CAMPOS MENDEZ" userId="19c50052-8738-49ce-99fc-091831f2c74b" providerId="ADAL" clId="{747CEC34-5BEF-407C-93E8-24D46E030D9A}" dt="2026-06-15T17:05:29.769" v="100" actId="1076"/>
          <ac:spMkLst>
            <pc:docMk/>
            <pc:sldMk cId="3770665441" sldId="280"/>
            <ac:spMk id="25" creationId="{5C4A6FCD-2FB7-4B6A-9577-70717F94DD7F}"/>
          </ac:spMkLst>
        </pc:spChg>
        <pc:spChg chg="add mod">
          <ac:chgData name="JOSE DANIEL CAMPOS MENDEZ" userId="19c50052-8738-49ce-99fc-091831f2c74b" providerId="ADAL" clId="{747CEC34-5BEF-407C-93E8-24D46E030D9A}" dt="2026-06-15T16:56:20.668" v="79"/>
          <ac:spMkLst>
            <pc:docMk/>
            <pc:sldMk cId="3770665441" sldId="280"/>
            <ac:spMk id="26" creationId="{49F7AFE6-7B5A-42DB-A369-969A3004E1C3}"/>
          </ac:spMkLst>
        </pc:spChg>
        <pc:spChg chg="add mod">
          <ac:chgData name="JOSE DANIEL CAMPOS MENDEZ" userId="19c50052-8738-49ce-99fc-091831f2c74b" providerId="ADAL" clId="{747CEC34-5BEF-407C-93E8-24D46E030D9A}" dt="2026-06-15T16:56:20.668" v="79"/>
          <ac:spMkLst>
            <pc:docMk/>
            <pc:sldMk cId="3770665441" sldId="280"/>
            <ac:spMk id="29" creationId="{8D681B2A-746A-4D65-BFDA-456EBA1EF076}"/>
          </ac:spMkLst>
        </pc:spChg>
        <pc:spChg chg="add mod">
          <ac:chgData name="JOSE DANIEL CAMPOS MENDEZ" userId="19c50052-8738-49ce-99fc-091831f2c74b" providerId="ADAL" clId="{747CEC34-5BEF-407C-93E8-24D46E030D9A}" dt="2026-06-15T16:59:41.707" v="84"/>
          <ac:spMkLst>
            <pc:docMk/>
            <pc:sldMk cId="3770665441" sldId="280"/>
            <ac:spMk id="30" creationId="{B746A45F-46C8-4F8E-9021-5BD6A9BAD1AB}"/>
          </ac:spMkLst>
        </pc:spChg>
        <pc:graphicFrameChg chg="add mod modGraphic">
          <ac:chgData name="JOSE DANIEL CAMPOS MENDEZ" userId="19c50052-8738-49ce-99fc-091831f2c74b" providerId="ADAL" clId="{747CEC34-5BEF-407C-93E8-24D46E030D9A}" dt="2026-06-15T17:15:23.962" v="121" actId="20577"/>
          <ac:graphicFrameMkLst>
            <pc:docMk/>
            <pc:sldMk cId="3770665441" sldId="280"/>
            <ac:graphicFrameMk id="5" creationId="{41384A35-FF9B-42B3-A17F-4798EBD12B56}"/>
          </ac:graphicFrameMkLst>
        </pc:graphicFrameChg>
        <pc:picChg chg="add mod">
          <ac:chgData name="JOSE DANIEL CAMPOS MENDEZ" userId="19c50052-8738-49ce-99fc-091831f2c74b" providerId="ADAL" clId="{747CEC34-5BEF-407C-93E8-24D46E030D9A}" dt="2026-06-15T17:32:59.820" v="203" actId="1076"/>
          <ac:picMkLst>
            <pc:docMk/>
            <pc:sldMk cId="3770665441" sldId="280"/>
            <ac:picMk id="31" creationId="{2C0F5B0C-50F5-42CF-8D25-DDA013FDC412}"/>
          </ac:picMkLst>
        </pc:picChg>
        <pc:picChg chg="add mod">
          <ac:chgData name="JOSE DANIEL CAMPOS MENDEZ" userId="19c50052-8738-49ce-99fc-091831f2c74b" providerId="ADAL" clId="{747CEC34-5BEF-407C-93E8-24D46E030D9A}" dt="2026-06-15T17:34:09.258" v="228" actId="1076"/>
          <ac:picMkLst>
            <pc:docMk/>
            <pc:sldMk cId="3770665441" sldId="280"/>
            <ac:picMk id="32" creationId="{40688E81-4717-4AEC-A5CE-64C5557174FD}"/>
          </ac:picMkLst>
        </pc:picChg>
        <pc:picChg chg="add mod">
          <ac:chgData name="JOSE DANIEL CAMPOS MENDEZ" userId="19c50052-8738-49ce-99fc-091831f2c74b" providerId="ADAL" clId="{747CEC34-5BEF-407C-93E8-24D46E030D9A}" dt="2026-06-15T17:33:45.985" v="222" actId="1076"/>
          <ac:picMkLst>
            <pc:docMk/>
            <pc:sldMk cId="3770665441" sldId="280"/>
            <ac:picMk id="33" creationId="{EB296D60-2E33-4199-8CB7-68EE2CD849F8}"/>
          </ac:picMkLst>
        </pc:picChg>
        <pc:picChg chg="add mod">
          <ac:chgData name="JOSE DANIEL CAMPOS MENDEZ" userId="19c50052-8738-49ce-99fc-091831f2c74b" providerId="ADAL" clId="{747CEC34-5BEF-407C-93E8-24D46E030D9A}" dt="2026-06-15T17:33:55.336" v="224" actId="1076"/>
          <ac:picMkLst>
            <pc:docMk/>
            <pc:sldMk cId="3770665441" sldId="280"/>
            <ac:picMk id="34" creationId="{EC63F2B5-BF67-4E4C-9366-C54452F28563}"/>
          </ac:picMkLst>
        </pc:picChg>
        <pc:picChg chg="add mod">
          <ac:chgData name="JOSE DANIEL CAMPOS MENDEZ" userId="19c50052-8738-49ce-99fc-091831f2c74b" providerId="ADAL" clId="{747CEC34-5BEF-407C-93E8-24D46E030D9A}" dt="2026-06-15T17:33:04.625" v="205" actId="1076"/>
          <ac:picMkLst>
            <pc:docMk/>
            <pc:sldMk cId="3770665441" sldId="280"/>
            <ac:picMk id="35" creationId="{64AACAD7-6CC6-412A-B6E2-215C14CB6F74}"/>
          </ac:picMkLst>
        </pc:picChg>
        <pc:picChg chg="add mod">
          <ac:chgData name="JOSE DANIEL CAMPOS MENDEZ" userId="19c50052-8738-49ce-99fc-091831f2c74b" providerId="ADAL" clId="{747CEC34-5BEF-407C-93E8-24D46E030D9A}" dt="2026-06-15T17:34:01.685" v="226" actId="1076"/>
          <ac:picMkLst>
            <pc:docMk/>
            <pc:sldMk cId="3770665441" sldId="280"/>
            <ac:picMk id="36" creationId="{2C191F23-A6CB-4E53-A518-A53C7B24AA44}"/>
          </ac:picMkLst>
        </pc:picChg>
        <pc:picChg chg="add mod">
          <ac:chgData name="JOSE DANIEL CAMPOS MENDEZ" userId="19c50052-8738-49ce-99fc-091831f2c74b" providerId="ADAL" clId="{747CEC34-5BEF-407C-93E8-24D46E030D9A}" dt="2026-06-15T17:34:11.513" v="229" actId="1076"/>
          <ac:picMkLst>
            <pc:docMk/>
            <pc:sldMk cId="3770665441" sldId="280"/>
            <ac:picMk id="37" creationId="{3D8206F8-B112-4A61-A743-0B52AEFE9D73}"/>
          </ac:picMkLst>
        </pc:picChg>
        <pc:picChg chg="add mod">
          <ac:chgData name="JOSE DANIEL CAMPOS MENDEZ" userId="19c50052-8738-49ce-99fc-091831f2c74b" providerId="ADAL" clId="{747CEC34-5BEF-407C-93E8-24D46E030D9A}" dt="2026-06-15T17:33:30.456" v="216" actId="1076"/>
          <ac:picMkLst>
            <pc:docMk/>
            <pc:sldMk cId="3770665441" sldId="280"/>
            <ac:picMk id="38" creationId="{160FD022-CE7D-42D8-B57B-E9F9337DCFD3}"/>
          </ac:picMkLst>
        </pc:picChg>
        <pc:picChg chg="add mod">
          <ac:chgData name="JOSE DANIEL CAMPOS MENDEZ" userId="19c50052-8738-49ce-99fc-091831f2c74b" providerId="ADAL" clId="{747CEC34-5BEF-407C-93E8-24D46E030D9A}" dt="2026-06-15T17:33:24.508" v="214" actId="1076"/>
          <ac:picMkLst>
            <pc:docMk/>
            <pc:sldMk cId="3770665441" sldId="280"/>
            <ac:picMk id="39" creationId="{FE5B73BB-D8C1-46F3-AEFC-D57DD8BD159A}"/>
          </ac:picMkLst>
        </pc:picChg>
        <pc:picChg chg="add mod">
          <ac:chgData name="JOSE DANIEL CAMPOS MENDEZ" userId="19c50052-8738-49ce-99fc-091831f2c74b" providerId="ADAL" clId="{747CEC34-5BEF-407C-93E8-24D46E030D9A}" dt="2026-06-15T17:33:44.197" v="221" actId="1076"/>
          <ac:picMkLst>
            <pc:docMk/>
            <pc:sldMk cId="3770665441" sldId="280"/>
            <ac:picMk id="40" creationId="{FD4137B5-E9B3-4EA5-B04E-4A43A48871E8}"/>
          </ac:picMkLst>
        </pc:picChg>
        <pc:picChg chg="add mod">
          <ac:chgData name="JOSE DANIEL CAMPOS MENDEZ" userId="19c50052-8738-49ce-99fc-091831f2c74b" providerId="ADAL" clId="{747CEC34-5BEF-407C-93E8-24D46E030D9A}" dt="2026-06-15T17:33:58.884" v="225" actId="1076"/>
          <ac:picMkLst>
            <pc:docMk/>
            <pc:sldMk cId="3770665441" sldId="280"/>
            <ac:picMk id="41" creationId="{B74FB8A1-A61F-48A1-9008-E12A55E8A8EE}"/>
          </ac:picMkLst>
        </pc:picChg>
        <pc:picChg chg="add mod">
          <ac:chgData name="JOSE DANIEL CAMPOS MENDEZ" userId="19c50052-8738-49ce-99fc-091831f2c74b" providerId="ADAL" clId="{747CEC34-5BEF-407C-93E8-24D46E030D9A}" dt="2026-06-15T17:33:13.168" v="209" actId="1076"/>
          <ac:picMkLst>
            <pc:docMk/>
            <pc:sldMk cId="3770665441" sldId="280"/>
            <ac:picMk id="42" creationId="{477EB6A3-422D-4F46-AA66-66B2D92068C7}"/>
          </ac:picMkLst>
        </pc:picChg>
        <pc:picChg chg="add del mod">
          <ac:chgData name="JOSE DANIEL CAMPOS MENDEZ" userId="19c50052-8738-49ce-99fc-091831f2c74b" providerId="ADAL" clId="{747CEC34-5BEF-407C-93E8-24D46E030D9A}" dt="2026-06-15T17:34:19.668" v="231"/>
          <ac:picMkLst>
            <pc:docMk/>
            <pc:sldMk cId="3770665441" sldId="280"/>
            <ac:picMk id="43" creationId="{800938CA-040E-4AB1-97E5-6838E2F24CEA}"/>
          </ac:picMkLst>
        </pc:picChg>
        <pc:picChg chg="add del mod">
          <ac:chgData name="JOSE DANIEL CAMPOS MENDEZ" userId="19c50052-8738-49ce-99fc-091831f2c74b" providerId="ADAL" clId="{747CEC34-5BEF-407C-93E8-24D46E030D9A}" dt="2026-06-15T17:34:19.668" v="231"/>
          <ac:picMkLst>
            <pc:docMk/>
            <pc:sldMk cId="3770665441" sldId="280"/>
            <ac:picMk id="44" creationId="{45232C40-577E-43A1-A349-FD6B55D70D4B}"/>
          </ac:picMkLst>
        </pc:picChg>
        <pc:picChg chg="add del mod">
          <ac:chgData name="JOSE DANIEL CAMPOS MENDEZ" userId="19c50052-8738-49ce-99fc-091831f2c74b" providerId="ADAL" clId="{747CEC34-5BEF-407C-93E8-24D46E030D9A}" dt="2026-06-15T17:34:19.668" v="231"/>
          <ac:picMkLst>
            <pc:docMk/>
            <pc:sldMk cId="3770665441" sldId="280"/>
            <ac:picMk id="45" creationId="{FFBEC513-5010-4A7B-933F-84D88AC91E67}"/>
          </ac:picMkLst>
        </pc:picChg>
        <pc:picChg chg="add del mod">
          <ac:chgData name="JOSE DANIEL CAMPOS MENDEZ" userId="19c50052-8738-49ce-99fc-091831f2c74b" providerId="ADAL" clId="{747CEC34-5BEF-407C-93E8-24D46E030D9A}" dt="2026-06-15T17:34:19.668" v="231"/>
          <ac:picMkLst>
            <pc:docMk/>
            <pc:sldMk cId="3770665441" sldId="280"/>
            <ac:picMk id="46" creationId="{5D46DD83-6626-4DF8-B561-59BEDF41301E}"/>
          </ac:picMkLst>
        </pc:picChg>
        <pc:picChg chg="add del mod">
          <ac:chgData name="JOSE DANIEL CAMPOS MENDEZ" userId="19c50052-8738-49ce-99fc-091831f2c74b" providerId="ADAL" clId="{747CEC34-5BEF-407C-93E8-24D46E030D9A}" dt="2026-06-15T17:34:19.668" v="231"/>
          <ac:picMkLst>
            <pc:docMk/>
            <pc:sldMk cId="3770665441" sldId="280"/>
            <ac:picMk id="47" creationId="{CCCC9B80-7347-4BE6-BD2A-106BA598DD78}"/>
          </ac:picMkLst>
        </pc:picChg>
        <pc:picChg chg="add del mod">
          <ac:chgData name="JOSE DANIEL CAMPOS MENDEZ" userId="19c50052-8738-49ce-99fc-091831f2c74b" providerId="ADAL" clId="{747CEC34-5BEF-407C-93E8-24D46E030D9A}" dt="2026-06-15T17:34:19.668" v="231"/>
          <ac:picMkLst>
            <pc:docMk/>
            <pc:sldMk cId="3770665441" sldId="280"/>
            <ac:picMk id="48" creationId="{4A3011D1-0AA4-48A9-A372-BD84F6065B15}"/>
          </ac:picMkLst>
        </pc:picChg>
        <pc:picChg chg="add del mod">
          <ac:chgData name="JOSE DANIEL CAMPOS MENDEZ" userId="19c50052-8738-49ce-99fc-091831f2c74b" providerId="ADAL" clId="{747CEC34-5BEF-407C-93E8-24D46E030D9A}" dt="2026-06-15T17:34:19.668" v="231"/>
          <ac:picMkLst>
            <pc:docMk/>
            <pc:sldMk cId="3770665441" sldId="280"/>
            <ac:picMk id="49" creationId="{8ED54FAA-A740-4417-B8D9-BBFECB70A6EE}"/>
          </ac:picMkLst>
        </pc:picChg>
        <pc:picChg chg="add del mod">
          <ac:chgData name="JOSE DANIEL CAMPOS MENDEZ" userId="19c50052-8738-49ce-99fc-091831f2c74b" providerId="ADAL" clId="{747CEC34-5BEF-407C-93E8-24D46E030D9A}" dt="2026-06-15T17:34:19.668" v="231"/>
          <ac:picMkLst>
            <pc:docMk/>
            <pc:sldMk cId="3770665441" sldId="280"/>
            <ac:picMk id="50" creationId="{942736A1-3E61-42E1-8F26-3FFAC2F33184}"/>
          </ac:picMkLst>
        </pc:picChg>
        <pc:picChg chg="add del mod">
          <ac:chgData name="JOSE DANIEL CAMPOS MENDEZ" userId="19c50052-8738-49ce-99fc-091831f2c74b" providerId="ADAL" clId="{747CEC34-5BEF-407C-93E8-24D46E030D9A}" dt="2026-06-15T17:34:19.668" v="231"/>
          <ac:picMkLst>
            <pc:docMk/>
            <pc:sldMk cId="3770665441" sldId="280"/>
            <ac:picMk id="51" creationId="{1CCBE462-C152-406A-A4DF-B7D278764F08}"/>
          </ac:picMkLst>
        </pc:picChg>
        <pc:picChg chg="add del mod">
          <ac:chgData name="JOSE DANIEL CAMPOS MENDEZ" userId="19c50052-8738-49ce-99fc-091831f2c74b" providerId="ADAL" clId="{747CEC34-5BEF-407C-93E8-24D46E030D9A}" dt="2026-06-15T17:34:19.668" v="231"/>
          <ac:picMkLst>
            <pc:docMk/>
            <pc:sldMk cId="3770665441" sldId="280"/>
            <ac:picMk id="52" creationId="{DD3DCBDD-ED9D-42B9-8C48-CA6CAB0BE00E}"/>
          </ac:picMkLst>
        </pc:picChg>
        <pc:picChg chg="add del mod">
          <ac:chgData name="JOSE DANIEL CAMPOS MENDEZ" userId="19c50052-8738-49ce-99fc-091831f2c74b" providerId="ADAL" clId="{747CEC34-5BEF-407C-93E8-24D46E030D9A}" dt="2026-06-15T17:34:19.668" v="231"/>
          <ac:picMkLst>
            <pc:docMk/>
            <pc:sldMk cId="3770665441" sldId="280"/>
            <ac:picMk id="53" creationId="{45A98AB7-839C-4412-9A18-1AB90E0E74A6}"/>
          </ac:picMkLst>
        </pc:picChg>
        <pc:picChg chg="add del mod">
          <ac:chgData name="JOSE DANIEL CAMPOS MENDEZ" userId="19c50052-8738-49ce-99fc-091831f2c74b" providerId="ADAL" clId="{747CEC34-5BEF-407C-93E8-24D46E030D9A}" dt="2026-06-15T17:34:19.668" v="231"/>
          <ac:picMkLst>
            <pc:docMk/>
            <pc:sldMk cId="3770665441" sldId="280"/>
            <ac:picMk id="54" creationId="{9A8A2F78-6033-49A1-954B-EB6A473A3D3C}"/>
          </ac:picMkLst>
        </pc:picChg>
        <pc:cxnChg chg="add del mod">
          <ac:chgData name="JOSE DANIEL CAMPOS MENDEZ" userId="19c50052-8738-49ce-99fc-091831f2c74b" providerId="ADAL" clId="{747CEC34-5BEF-407C-93E8-24D46E030D9A}" dt="2026-06-15T16:56:13.314" v="78"/>
          <ac:cxnSpMkLst>
            <pc:docMk/>
            <pc:sldMk cId="3770665441" sldId="280"/>
            <ac:cxnSpMk id="3" creationId="{0BC64715-D1DC-44EE-85AA-C1324C15DEA8}"/>
          </ac:cxnSpMkLst>
        </pc:cxnChg>
        <pc:cxnChg chg="add del mod">
          <ac:chgData name="JOSE DANIEL CAMPOS MENDEZ" userId="19c50052-8738-49ce-99fc-091831f2c74b" providerId="ADAL" clId="{747CEC34-5BEF-407C-93E8-24D46E030D9A}" dt="2026-06-15T16:56:13.314" v="78"/>
          <ac:cxnSpMkLst>
            <pc:docMk/>
            <pc:sldMk cId="3770665441" sldId="280"/>
            <ac:cxnSpMk id="4" creationId="{FBEB2484-B28B-4DFB-8BAD-BF54846777F4}"/>
          </ac:cxnSpMkLst>
        </pc:cxnChg>
        <pc:cxnChg chg="add mod">
          <ac:chgData name="JOSE DANIEL CAMPOS MENDEZ" userId="19c50052-8738-49ce-99fc-091831f2c74b" providerId="ADAL" clId="{747CEC34-5BEF-407C-93E8-24D46E030D9A}" dt="2026-06-15T16:59:24.525" v="83" actId="208"/>
          <ac:cxnSpMkLst>
            <pc:docMk/>
            <pc:sldMk cId="3770665441" sldId="280"/>
            <ac:cxnSpMk id="9" creationId="{A0D0769F-F154-4365-9593-06C3E86EE414}"/>
          </ac:cxnSpMkLst>
        </pc:cxnChg>
        <pc:cxnChg chg="add mod">
          <ac:chgData name="JOSE DANIEL CAMPOS MENDEZ" userId="19c50052-8738-49ce-99fc-091831f2c74b" providerId="ADAL" clId="{747CEC34-5BEF-407C-93E8-24D46E030D9A}" dt="2026-06-15T16:59:24.525" v="83" actId="208"/>
          <ac:cxnSpMkLst>
            <pc:docMk/>
            <pc:sldMk cId="3770665441" sldId="280"/>
            <ac:cxnSpMk id="11" creationId="{0B9AA9CB-FBBA-49B4-BAF5-B3C76B81D020}"/>
          </ac:cxnSpMkLst>
        </pc:cxnChg>
        <pc:cxnChg chg="add mod">
          <ac:chgData name="JOSE DANIEL CAMPOS MENDEZ" userId="19c50052-8738-49ce-99fc-091831f2c74b" providerId="ADAL" clId="{747CEC34-5BEF-407C-93E8-24D46E030D9A}" dt="2026-06-19T14:22:34.973" v="323" actId="13822"/>
          <ac:cxnSpMkLst>
            <pc:docMk/>
            <pc:sldMk cId="3770665441" sldId="280"/>
            <ac:cxnSpMk id="14" creationId="{ED28BB12-6503-43CC-B2F9-ADBD53FEADEA}"/>
          </ac:cxnSpMkLst>
        </pc:cxnChg>
        <pc:cxnChg chg="add mod">
          <ac:chgData name="JOSE DANIEL CAMPOS MENDEZ" userId="19c50052-8738-49ce-99fc-091831f2c74b" providerId="ADAL" clId="{747CEC34-5BEF-407C-93E8-24D46E030D9A}" dt="2026-06-15T16:56:20.668" v="79"/>
          <ac:cxnSpMkLst>
            <pc:docMk/>
            <pc:sldMk cId="3770665441" sldId="280"/>
            <ac:cxnSpMk id="16" creationId="{1743548E-6E56-4340-AB85-A0DFF88782E9}"/>
          </ac:cxnSpMkLst>
        </pc:cxnChg>
        <pc:cxnChg chg="add mod">
          <ac:chgData name="JOSE DANIEL CAMPOS MENDEZ" userId="19c50052-8738-49ce-99fc-091831f2c74b" providerId="ADAL" clId="{747CEC34-5BEF-407C-93E8-24D46E030D9A}" dt="2026-06-15T16:56:20.668" v="79"/>
          <ac:cxnSpMkLst>
            <pc:docMk/>
            <pc:sldMk cId="3770665441" sldId="280"/>
            <ac:cxnSpMk id="17" creationId="{80F1E40E-5120-4520-B6FB-EB3966D6C155}"/>
          </ac:cxnSpMkLst>
        </pc:cxnChg>
        <pc:cxnChg chg="add mod">
          <ac:chgData name="JOSE DANIEL CAMPOS MENDEZ" userId="19c50052-8738-49ce-99fc-091831f2c74b" providerId="ADAL" clId="{747CEC34-5BEF-407C-93E8-24D46E030D9A}" dt="2026-06-15T16:56:20.668" v="79"/>
          <ac:cxnSpMkLst>
            <pc:docMk/>
            <pc:sldMk cId="3770665441" sldId="280"/>
            <ac:cxnSpMk id="18" creationId="{D1AF5EBD-524B-46FB-A959-56F258AF9B76}"/>
          </ac:cxnSpMkLst>
        </pc:cxnChg>
        <pc:cxnChg chg="add mod">
          <ac:chgData name="JOSE DANIEL CAMPOS MENDEZ" userId="19c50052-8738-49ce-99fc-091831f2c74b" providerId="ADAL" clId="{747CEC34-5BEF-407C-93E8-24D46E030D9A}" dt="2026-06-15T16:56:20.668" v="79"/>
          <ac:cxnSpMkLst>
            <pc:docMk/>
            <pc:sldMk cId="3770665441" sldId="280"/>
            <ac:cxnSpMk id="19" creationId="{14C6C195-ABDA-4922-8383-C5077BB1DDF0}"/>
          </ac:cxnSpMkLst>
        </pc:cxnChg>
        <pc:cxnChg chg="add mod">
          <ac:chgData name="JOSE DANIEL CAMPOS MENDEZ" userId="19c50052-8738-49ce-99fc-091831f2c74b" providerId="ADAL" clId="{747CEC34-5BEF-407C-93E8-24D46E030D9A}" dt="2026-06-15T16:56:20.668" v="79"/>
          <ac:cxnSpMkLst>
            <pc:docMk/>
            <pc:sldMk cId="3770665441" sldId="280"/>
            <ac:cxnSpMk id="20" creationId="{EE6311F2-E919-4C1B-821D-23A4A8B5780B}"/>
          </ac:cxnSpMkLst>
        </pc:cxnChg>
        <pc:cxnChg chg="add mod">
          <ac:chgData name="JOSE DANIEL CAMPOS MENDEZ" userId="19c50052-8738-49ce-99fc-091831f2c74b" providerId="ADAL" clId="{747CEC34-5BEF-407C-93E8-24D46E030D9A}" dt="2026-06-15T16:56:20.668" v="79"/>
          <ac:cxnSpMkLst>
            <pc:docMk/>
            <pc:sldMk cId="3770665441" sldId="280"/>
            <ac:cxnSpMk id="21" creationId="{9F4BB40D-8891-4C5D-B3AD-59E65892298E}"/>
          </ac:cxnSpMkLst>
        </pc:cxnChg>
        <pc:cxnChg chg="add mod">
          <ac:chgData name="JOSE DANIEL CAMPOS MENDEZ" userId="19c50052-8738-49ce-99fc-091831f2c74b" providerId="ADAL" clId="{747CEC34-5BEF-407C-93E8-24D46E030D9A}" dt="2026-06-15T16:59:24.525" v="83" actId="208"/>
          <ac:cxnSpMkLst>
            <pc:docMk/>
            <pc:sldMk cId="3770665441" sldId="280"/>
            <ac:cxnSpMk id="22" creationId="{33281784-6F9B-4CC3-BB94-E03BB0B91F86}"/>
          </ac:cxnSpMkLst>
        </pc:cxnChg>
        <pc:cxnChg chg="add mod">
          <ac:chgData name="JOSE DANIEL CAMPOS MENDEZ" userId="19c50052-8738-49ce-99fc-091831f2c74b" providerId="ADAL" clId="{747CEC34-5BEF-407C-93E8-24D46E030D9A}" dt="2026-06-15T17:00:04.454" v="86" actId="208"/>
          <ac:cxnSpMkLst>
            <pc:docMk/>
            <pc:sldMk cId="3770665441" sldId="280"/>
            <ac:cxnSpMk id="27" creationId="{96F70D77-35DC-46CE-872B-3C522FF48648}"/>
          </ac:cxnSpMkLst>
        </pc:cxnChg>
        <pc:cxnChg chg="add mod">
          <ac:chgData name="JOSE DANIEL CAMPOS MENDEZ" userId="19c50052-8738-49ce-99fc-091831f2c74b" providerId="ADAL" clId="{747CEC34-5BEF-407C-93E8-24D46E030D9A}" dt="2026-06-15T16:59:58.059" v="85" actId="208"/>
          <ac:cxnSpMkLst>
            <pc:docMk/>
            <pc:sldMk cId="3770665441" sldId="280"/>
            <ac:cxnSpMk id="28" creationId="{F278CE47-D608-4573-B2D1-5DCC68BF30D1}"/>
          </ac:cxnSpMkLst>
        </pc:cxnChg>
      </pc:sldChg>
      <pc:sldChg chg="addSp modSp add mod modTransition">
        <pc:chgData name="JOSE DANIEL CAMPOS MENDEZ" userId="19c50052-8738-49ce-99fc-091831f2c74b" providerId="ADAL" clId="{747CEC34-5BEF-407C-93E8-24D46E030D9A}" dt="2026-06-25T12:08:30.623" v="413"/>
        <pc:sldMkLst>
          <pc:docMk/>
          <pc:sldMk cId="2700008673" sldId="281"/>
        </pc:sldMkLst>
        <pc:spChg chg="mod">
          <ac:chgData name="JOSE DANIEL CAMPOS MENDEZ" userId="19c50052-8738-49ce-99fc-091831f2c74b" providerId="ADAL" clId="{747CEC34-5BEF-407C-93E8-24D46E030D9A}" dt="2026-06-16T16:17:12.213" v="304" actId="20577"/>
          <ac:spMkLst>
            <pc:docMk/>
            <pc:sldMk cId="2700008673" sldId="281"/>
            <ac:spMk id="2" creationId="{93BB2ECD-B458-4318-B5E1-F28C06FDF578}"/>
          </ac:spMkLst>
        </pc:spChg>
        <pc:spChg chg="mod">
          <ac:chgData name="JOSE DANIEL CAMPOS MENDEZ" userId="19c50052-8738-49ce-99fc-091831f2c74b" providerId="ADAL" clId="{747CEC34-5BEF-407C-93E8-24D46E030D9A}" dt="2026-06-15T16:51:32.314" v="61" actId="14100"/>
          <ac:spMkLst>
            <pc:docMk/>
            <pc:sldMk cId="2700008673" sldId="281"/>
            <ac:spMk id="6" creationId="{B0C29B39-A2AE-4469-9745-E11FD8934C3E}"/>
          </ac:spMkLst>
        </pc:spChg>
        <pc:spChg chg="mod">
          <ac:chgData name="JOSE DANIEL CAMPOS MENDEZ" userId="19c50052-8738-49ce-99fc-091831f2c74b" providerId="ADAL" clId="{747CEC34-5BEF-407C-93E8-24D46E030D9A}" dt="2026-06-15T16:51:45.116" v="63" actId="14100"/>
          <ac:spMkLst>
            <pc:docMk/>
            <pc:sldMk cId="2700008673" sldId="281"/>
            <ac:spMk id="7" creationId="{5B7C4FC9-DFC6-4551-81F1-261C3AD301B6}"/>
          </ac:spMkLst>
        </pc:spChg>
        <pc:spChg chg="add mod">
          <ac:chgData name="JOSE DANIEL CAMPOS MENDEZ" userId="19c50052-8738-49ce-99fc-091831f2c74b" providerId="ADAL" clId="{747CEC34-5BEF-407C-93E8-24D46E030D9A}" dt="2026-06-25T12:08:30.623" v="413"/>
          <ac:spMkLst>
            <pc:docMk/>
            <pc:sldMk cId="2700008673" sldId="281"/>
            <ac:spMk id="12" creationId="{08C86CC2-E1F6-47B2-9741-3C9E2682ECA5}"/>
          </ac:spMkLst>
        </pc:spChg>
        <pc:cxnChg chg="mod">
          <ac:chgData name="JOSE DANIEL CAMPOS MENDEZ" userId="19c50052-8738-49ce-99fc-091831f2c74b" providerId="ADAL" clId="{747CEC34-5BEF-407C-93E8-24D46E030D9A}" dt="2026-06-15T16:52:01.329" v="67" actId="1076"/>
          <ac:cxnSpMkLst>
            <pc:docMk/>
            <pc:sldMk cId="2700008673" sldId="281"/>
            <ac:cxnSpMk id="11" creationId="{9A9310BB-39BD-4DBF-BDB3-AB75FCCC813E}"/>
          </ac:cxnSpMkLst>
        </pc:cxnChg>
        <pc:cxnChg chg="mod">
          <ac:chgData name="JOSE DANIEL CAMPOS MENDEZ" userId="19c50052-8738-49ce-99fc-091831f2c74b" providerId="ADAL" clId="{747CEC34-5BEF-407C-93E8-24D46E030D9A}" dt="2026-06-15T16:51:57.847" v="66" actId="1076"/>
          <ac:cxnSpMkLst>
            <pc:docMk/>
            <pc:sldMk cId="2700008673" sldId="281"/>
            <ac:cxnSpMk id="13" creationId="{C191E5E6-4F1A-4BFA-AB84-F1E7C8B0C243}"/>
          </ac:cxnSpMkLst>
        </pc:cxnChg>
        <pc:cxnChg chg="mod">
          <ac:chgData name="JOSE DANIEL CAMPOS MENDEZ" userId="19c50052-8738-49ce-99fc-091831f2c74b" providerId="ADAL" clId="{747CEC34-5BEF-407C-93E8-24D46E030D9A}" dt="2026-06-15T16:51:54.125" v="65" actId="1076"/>
          <ac:cxnSpMkLst>
            <pc:docMk/>
            <pc:sldMk cId="2700008673" sldId="281"/>
            <ac:cxnSpMk id="14" creationId="{29DE286B-DBB2-44DE-A424-B84D7B2CB377}"/>
          </ac:cxnSpMkLst>
        </pc:cxnChg>
        <pc:cxnChg chg="mod">
          <ac:chgData name="JOSE DANIEL CAMPOS MENDEZ" userId="19c50052-8738-49ce-99fc-091831f2c74b" providerId="ADAL" clId="{747CEC34-5BEF-407C-93E8-24D46E030D9A}" dt="2026-06-15T16:51:50.341" v="64" actId="1076"/>
          <ac:cxnSpMkLst>
            <pc:docMk/>
            <pc:sldMk cId="2700008673" sldId="281"/>
            <ac:cxnSpMk id="15" creationId="{1D8F81C3-98D8-47A2-8573-9548A3BE0275}"/>
          </ac:cxnSpMkLst>
        </pc:cxnChg>
      </pc:sldChg>
      <pc:sldChg chg="addSp delSp modSp add mod modTransition">
        <pc:chgData name="JOSE DANIEL CAMPOS MENDEZ" userId="19c50052-8738-49ce-99fc-091831f2c74b" providerId="ADAL" clId="{747CEC34-5BEF-407C-93E8-24D46E030D9A}" dt="2026-06-19T14:22:31.104" v="322" actId="13822"/>
        <pc:sldMkLst>
          <pc:docMk/>
          <pc:sldMk cId="3830359646" sldId="282"/>
        </pc:sldMkLst>
        <pc:spChg chg="mod">
          <ac:chgData name="JOSE DANIEL CAMPOS MENDEZ" userId="19c50052-8738-49ce-99fc-091831f2c74b" providerId="ADAL" clId="{747CEC34-5BEF-407C-93E8-24D46E030D9A}" dt="2026-06-16T16:17:25.919" v="308" actId="20577"/>
          <ac:spMkLst>
            <pc:docMk/>
            <pc:sldMk cId="3830359646" sldId="282"/>
            <ac:spMk id="2" creationId="{C78AD2B6-3F1D-45DB-B9C9-740C6A78524A}"/>
          </ac:spMkLst>
        </pc:spChg>
        <pc:spChg chg="mod">
          <ac:chgData name="JOSE DANIEL CAMPOS MENDEZ" userId="19c50052-8738-49ce-99fc-091831f2c74b" providerId="ADAL" clId="{747CEC34-5BEF-407C-93E8-24D46E030D9A}" dt="2026-06-15T17:36:18.239" v="239" actId="14100"/>
          <ac:spMkLst>
            <pc:docMk/>
            <pc:sldMk cId="3830359646" sldId="282"/>
            <ac:spMk id="26" creationId="{49F7AFE6-7B5A-42DB-A369-969A3004E1C3}"/>
          </ac:spMkLst>
        </pc:spChg>
        <pc:graphicFrameChg chg="mod modGraphic">
          <ac:chgData name="JOSE DANIEL CAMPOS MENDEZ" userId="19c50052-8738-49ce-99fc-091831f2c74b" providerId="ADAL" clId="{747CEC34-5BEF-407C-93E8-24D46E030D9A}" dt="2026-06-15T17:28:33.102" v="175" actId="113"/>
          <ac:graphicFrameMkLst>
            <pc:docMk/>
            <pc:sldMk cId="3830359646" sldId="282"/>
            <ac:graphicFrameMk id="5" creationId="{41384A35-FF9B-42B3-A17F-4798EBD12B56}"/>
          </ac:graphicFrameMkLst>
        </pc:graphicFrameChg>
        <pc:picChg chg="add mod">
          <ac:chgData name="JOSE DANIEL CAMPOS MENDEZ" userId="19c50052-8738-49ce-99fc-091831f2c74b" providerId="ADAL" clId="{747CEC34-5BEF-407C-93E8-24D46E030D9A}" dt="2026-06-15T17:34:26.554" v="232"/>
          <ac:picMkLst>
            <pc:docMk/>
            <pc:sldMk cId="3830359646" sldId="282"/>
            <ac:picMk id="31" creationId="{827F3800-63B3-43F9-A13C-D5B7D8232CEA}"/>
          </ac:picMkLst>
        </pc:picChg>
        <pc:picChg chg="add mod">
          <ac:chgData name="JOSE DANIEL CAMPOS MENDEZ" userId="19c50052-8738-49ce-99fc-091831f2c74b" providerId="ADAL" clId="{747CEC34-5BEF-407C-93E8-24D46E030D9A}" dt="2026-06-15T17:34:26.554" v="232"/>
          <ac:picMkLst>
            <pc:docMk/>
            <pc:sldMk cId="3830359646" sldId="282"/>
            <ac:picMk id="32" creationId="{E3CF8629-7EAE-4BBA-AB9C-F0C8677A68E0}"/>
          </ac:picMkLst>
        </pc:picChg>
        <pc:picChg chg="add mod">
          <ac:chgData name="JOSE DANIEL CAMPOS MENDEZ" userId="19c50052-8738-49ce-99fc-091831f2c74b" providerId="ADAL" clId="{747CEC34-5BEF-407C-93E8-24D46E030D9A}" dt="2026-06-15T17:34:26.554" v="232"/>
          <ac:picMkLst>
            <pc:docMk/>
            <pc:sldMk cId="3830359646" sldId="282"/>
            <ac:picMk id="33" creationId="{8108614A-76C1-4168-A795-C315460C7A59}"/>
          </ac:picMkLst>
        </pc:picChg>
        <pc:picChg chg="add del mod">
          <ac:chgData name="JOSE DANIEL CAMPOS MENDEZ" userId="19c50052-8738-49ce-99fc-091831f2c74b" providerId="ADAL" clId="{747CEC34-5BEF-407C-93E8-24D46E030D9A}" dt="2026-06-15T17:34:34.524" v="238" actId="478"/>
          <ac:picMkLst>
            <pc:docMk/>
            <pc:sldMk cId="3830359646" sldId="282"/>
            <ac:picMk id="34" creationId="{C461A960-6449-4D7C-9935-9ADD7539BDCA}"/>
          </ac:picMkLst>
        </pc:picChg>
        <pc:picChg chg="add mod">
          <ac:chgData name="JOSE DANIEL CAMPOS MENDEZ" userId="19c50052-8738-49ce-99fc-091831f2c74b" providerId="ADAL" clId="{747CEC34-5BEF-407C-93E8-24D46E030D9A}" dt="2026-06-15T17:34:26.554" v="232"/>
          <ac:picMkLst>
            <pc:docMk/>
            <pc:sldMk cId="3830359646" sldId="282"/>
            <ac:picMk id="35" creationId="{EFA1B2FC-EA8E-4B6B-BFAC-3320C69D9120}"/>
          </ac:picMkLst>
        </pc:picChg>
        <pc:picChg chg="add mod">
          <ac:chgData name="JOSE DANIEL CAMPOS MENDEZ" userId="19c50052-8738-49ce-99fc-091831f2c74b" providerId="ADAL" clId="{747CEC34-5BEF-407C-93E8-24D46E030D9A}" dt="2026-06-15T17:34:26.554" v="232"/>
          <ac:picMkLst>
            <pc:docMk/>
            <pc:sldMk cId="3830359646" sldId="282"/>
            <ac:picMk id="36" creationId="{84DC8A54-938A-4229-B4D7-6E9AE8F06799}"/>
          </ac:picMkLst>
        </pc:picChg>
        <pc:picChg chg="add del mod">
          <ac:chgData name="JOSE DANIEL CAMPOS MENDEZ" userId="19c50052-8738-49ce-99fc-091831f2c74b" providerId="ADAL" clId="{747CEC34-5BEF-407C-93E8-24D46E030D9A}" dt="2026-06-15T17:34:30.915" v="235" actId="478"/>
          <ac:picMkLst>
            <pc:docMk/>
            <pc:sldMk cId="3830359646" sldId="282"/>
            <ac:picMk id="37" creationId="{18606223-0A4A-41BF-93BB-C8AA2F8868DA}"/>
          </ac:picMkLst>
        </pc:picChg>
        <pc:picChg chg="add mod">
          <ac:chgData name="JOSE DANIEL CAMPOS MENDEZ" userId="19c50052-8738-49ce-99fc-091831f2c74b" providerId="ADAL" clId="{747CEC34-5BEF-407C-93E8-24D46E030D9A}" dt="2026-06-15T17:34:26.554" v="232"/>
          <ac:picMkLst>
            <pc:docMk/>
            <pc:sldMk cId="3830359646" sldId="282"/>
            <ac:picMk id="38" creationId="{6A8BCA74-750B-40FD-9EC0-EBA7F8DB6ED6}"/>
          </ac:picMkLst>
        </pc:picChg>
        <pc:picChg chg="add del mod">
          <ac:chgData name="JOSE DANIEL CAMPOS MENDEZ" userId="19c50052-8738-49ce-99fc-091831f2c74b" providerId="ADAL" clId="{747CEC34-5BEF-407C-93E8-24D46E030D9A}" dt="2026-06-15T17:34:29.827" v="234" actId="478"/>
          <ac:picMkLst>
            <pc:docMk/>
            <pc:sldMk cId="3830359646" sldId="282"/>
            <ac:picMk id="39" creationId="{085DA5CB-C442-47AC-9EA4-F56E369347E3}"/>
          </ac:picMkLst>
        </pc:picChg>
        <pc:picChg chg="add del mod">
          <ac:chgData name="JOSE DANIEL CAMPOS MENDEZ" userId="19c50052-8738-49ce-99fc-091831f2c74b" providerId="ADAL" clId="{747CEC34-5BEF-407C-93E8-24D46E030D9A}" dt="2026-06-15T17:34:33.107" v="237" actId="478"/>
          <ac:picMkLst>
            <pc:docMk/>
            <pc:sldMk cId="3830359646" sldId="282"/>
            <ac:picMk id="40" creationId="{F9F70378-76A0-4BFC-B8F3-9236C4D806C3}"/>
          </ac:picMkLst>
        </pc:picChg>
        <pc:picChg chg="add mod">
          <ac:chgData name="JOSE DANIEL CAMPOS MENDEZ" userId="19c50052-8738-49ce-99fc-091831f2c74b" providerId="ADAL" clId="{747CEC34-5BEF-407C-93E8-24D46E030D9A}" dt="2026-06-15T17:34:26.554" v="232"/>
          <ac:picMkLst>
            <pc:docMk/>
            <pc:sldMk cId="3830359646" sldId="282"/>
            <ac:picMk id="41" creationId="{97816C3D-6A04-4EF8-891C-1DC0F892AD25}"/>
          </ac:picMkLst>
        </pc:picChg>
        <pc:picChg chg="add del mod">
          <ac:chgData name="JOSE DANIEL CAMPOS MENDEZ" userId="19c50052-8738-49ce-99fc-091831f2c74b" providerId="ADAL" clId="{747CEC34-5BEF-407C-93E8-24D46E030D9A}" dt="2026-06-15T17:34:32.082" v="236" actId="478"/>
          <ac:picMkLst>
            <pc:docMk/>
            <pc:sldMk cId="3830359646" sldId="282"/>
            <ac:picMk id="42" creationId="{19885AEC-BFAA-4407-83D2-84D95DBB45A6}"/>
          </ac:picMkLst>
        </pc:picChg>
        <pc:cxnChg chg="mod">
          <ac:chgData name="JOSE DANIEL CAMPOS MENDEZ" userId="19c50052-8738-49ce-99fc-091831f2c74b" providerId="ADAL" clId="{747CEC34-5BEF-407C-93E8-24D46E030D9A}" dt="2026-06-19T14:22:31.104" v="322" actId="13822"/>
          <ac:cxnSpMkLst>
            <pc:docMk/>
            <pc:sldMk cId="3830359646" sldId="282"/>
            <ac:cxnSpMk id="14" creationId="{ED28BB12-6503-43CC-B2F9-ADBD53FEADEA}"/>
          </ac:cxnSpMkLst>
        </pc:cxnChg>
        <pc:cxnChg chg="mod">
          <ac:chgData name="JOSE DANIEL CAMPOS MENDEZ" userId="19c50052-8738-49ce-99fc-091831f2c74b" providerId="ADAL" clId="{747CEC34-5BEF-407C-93E8-24D46E030D9A}" dt="2026-06-15T17:36:25.850" v="240" actId="14100"/>
          <ac:cxnSpMkLst>
            <pc:docMk/>
            <pc:sldMk cId="3830359646" sldId="282"/>
            <ac:cxnSpMk id="27" creationId="{96F70D77-35DC-46CE-872B-3C522FF48648}"/>
          </ac:cxnSpMkLst>
        </pc:cxnChg>
        <pc:cxnChg chg="mod">
          <ac:chgData name="JOSE DANIEL CAMPOS MENDEZ" userId="19c50052-8738-49ce-99fc-091831f2c74b" providerId="ADAL" clId="{747CEC34-5BEF-407C-93E8-24D46E030D9A}" dt="2026-06-15T17:36:36.825" v="241" actId="14100"/>
          <ac:cxnSpMkLst>
            <pc:docMk/>
            <pc:sldMk cId="3830359646" sldId="282"/>
            <ac:cxnSpMk id="28" creationId="{F278CE47-D608-4573-B2D1-5DCC68BF30D1}"/>
          </ac:cxnSpMkLst>
        </pc:cxnChg>
      </pc:sldChg>
      <pc:sldChg chg="addSp delSp modSp add del mod">
        <pc:chgData name="JOSE DANIEL CAMPOS MENDEZ" userId="19c50052-8738-49ce-99fc-091831f2c74b" providerId="ADAL" clId="{747CEC34-5BEF-407C-93E8-24D46E030D9A}" dt="2026-06-15T17:38:02.665" v="245" actId="2696"/>
        <pc:sldMkLst>
          <pc:docMk/>
          <pc:sldMk cId="1523153656" sldId="283"/>
        </pc:sldMkLst>
        <pc:spChg chg="add del">
          <ac:chgData name="JOSE DANIEL CAMPOS MENDEZ" userId="19c50052-8738-49ce-99fc-091831f2c74b" providerId="ADAL" clId="{747CEC34-5BEF-407C-93E8-24D46E030D9A}" dt="2026-06-15T17:29:31.444" v="179" actId="11529"/>
          <ac:spMkLst>
            <pc:docMk/>
            <pc:sldMk cId="1523153656" sldId="283"/>
            <ac:spMk id="3" creationId="{FE28DBB2-E5B5-4B88-AE7C-9F023B7517DB}"/>
          </ac:spMkLst>
        </pc:spChg>
        <pc:spChg chg="add del mod">
          <ac:chgData name="JOSE DANIEL CAMPOS MENDEZ" userId="19c50052-8738-49ce-99fc-091831f2c74b" providerId="ADAL" clId="{747CEC34-5BEF-407C-93E8-24D46E030D9A}" dt="2026-06-15T17:37:51.869" v="242" actId="21"/>
          <ac:spMkLst>
            <pc:docMk/>
            <pc:sldMk cId="1523153656" sldId="283"/>
            <ac:spMk id="4" creationId="{A9755F6D-8142-41AB-8A82-1047FC56B578}"/>
          </ac:spMkLst>
        </pc:spChg>
      </pc:sldChg>
      <pc:sldChg chg="addSp modSp add mod">
        <pc:chgData name="JOSE DANIEL CAMPOS MENDEZ" userId="19c50052-8738-49ce-99fc-091831f2c74b" providerId="ADAL" clId="{747CEC34-5BEF-407C-93E8-24D46E030D9A}" dt="2026-06-19T14:22:23.246" v="321" actId="13822"/>
        <pc:sldMkLst>
          <pc:docMk/>
          <pc:sldMk cId="2704639873" sldId="284"/>
        </pc:sldMkLst>
        <pc:spChg chg="mod">
          <ac:chgData name="JOSE DANIEL CAMPOS MENDEZ" userId="19c50052-8738-49ce-99fc-091831f2c74b" providerId="ADAL" clId="{747CEC34-5BEF-407C-93E8-24D46E030D9A}" dt="2026-06-16T16:17:31.163" v="310" actId="20577"/>
          <ac:spMkLst>
            <pc:docMk/>
            <pc:sldMk cId="2704639873" sldId="284"/>
            <ac:spMk id="2" creationId="{C78AD2B6-3F1D-45DB-B9C9-740C6A78524A}"/>
          </ac:spMkLst>
        </pc:spChg>
        <pc:spChg chg="add mod">
          <ac:chgData name="JOSE DANIEL CAMPOS MENDEZ" userId="19c50052-8738-49ce-99fc-091831f2c74b" providerId="ADAL" clId="{747CEC34-5BEF-407C-93E8-24D46E030D9A}" dt="2026-06-15T17:37:59.563" v="244"/>
          <ac:spMkLst>
            <pc:docMk/>
            <pc:sldMk cId="2704639873" sldId="284"/>
            <ac:spMk id="37" creationId="{C0CA20FE-ADE0-4909-AD6E-24A1D26DD5EF}"/>
          </ac:spMkLst>
        </pc:spChg>
        <pc:cxnChg chg="mod">
          <ac:chgData name="JOSE DANIEL CAMPOS MENDEZ" userId="19c50052-8738-49ce-99fc-091831f2c74b" providerId="ADAL" clId="{747CEC34-5BEF-407C-93E8-24D46E030D9A}" dt="2026-06-19T14:22:23.246" v="321" actId="13822"/>
          <ac:cxnSpMkLst>
            <pc:docMk/>
            <pc:sldMk cId="2704639873" sldId="284"/>
            <ac:cxnSpMk id="14" creationId="{ED28BB12-6503-43CC-B2F9-ADBD53FEADEA}"/>
          </ac:cxnSpMkLst>
        </pc:cxnChg>
      </pc:sldChg>
      <pc:sldChg chg="addSp delSp modSp add mod">
        <pc:chgData name="JOSE DANIEL CAMPOS MENDEZ" userId="19c50052-8738-49ce-99fc-091831f2c74b" providerId="ADAL" clId="{747CEC34-5BEF-407C-93E8-24D46E030D9A}" dt="2026-06-25T12:10:27.247" v="420"/>
        <pc:sldMkLst>
          <pc:docMk/>
          <pc:sldMk cId="424831854" sldId="285"/>
        </pc:sldMkLst>
        <pc:spChg chg="add del">
          <ac:chgData name="JOSE DANIEL CAMPOS MENDEZ" userId="19c50052-8738-49ce-99fc-091831f2c74b" providerId="ADAL" clId="{747CEC34-5BEF-407C-93E8-24D46E030D9A}" dt="2026-06-25T12:09:53.856" v="418" actId="11529"/>
          <ac:spMkLst>
            <pc:docMk/>
            <pc:sldMk cId="424831854" sldId="285"/>
            <ac:spMk id="3" creationId="{BB1F4527-6D79-4F28-BECF-DD8ADC2E8612}"/>
          </ac:spMkLst>
        </pc:spChg>
        <pc:picChg chg="ord">
          <ac:chgData name="JOSE DANIEL CAMPOS MENDEZ" userId="19c50052-8738-49ce-99fc-091831f2c74b" providerId="ADAL" clId="{747CEC34-5BEF-407C-93E8-24D46E030D9A}" dt="2026-06-25T12:09:58.557" v="419" actId="166"/>
          <ac:picMkLst>
            <pc:docMk/>
            <pc:sldMk cId="424831854" sldId="285"/>
            <ac:picMk id="4" creationId="{E3A4C6E1-0652-4324-A4D5-B5134DDB6E62}"/>
          </ac:picMkLst>
        </pc:picChg>
        <pc:picChg chg="mod">
          <ac:chgData name="JOSE DANIEL CAMPOS MENDEZ" userId="19c50052-8738-49ce-99fc-091831f2c74b" providerId="ADAL" clId="{747CEC34-5BEF-407C-93E8-24D46E030D9A}" dt="2026-06-25T12:10:27.247" v="420"/>
          <ac:picMkLst>
            <pc:docMk/>
            <pc:sldMk cId="424831854" sldId="285"/>
            <ac:picMk id="5" creationId="{AD6EF5E1-2EF5-4403-93E5-2680A49CA9BF}"/>
          </ac:picMkLst>
        </pc:picChg>
        <pc:picChg chg="mod">
          <ac:chgData name="JOSE DANIEL CAMPOS MENDEZ" userId="19c50052-8738-49ce-99fc-091831f2c74b" providerId="ADAL" clId="{747CEC34-5BEF-407C-93E8-24D46E030D9A}" dt="2026-06-25T12:09:34.841" v="416" actId="14100"/>
          <ac:picMkLst>
            <pc:docMk/>
            <pc:sldMk cId="424831854" sldId="285"/>
            <ac:picMk id="6" creationId="{428B3DB0-6195-4A27-8A7A-6953956E90F1}"/>
          </ac:picMkLst>
        </pc:picChg>
        <pc:picChg chg="mod">
          <ac:chgData name="JOSE DANIEL CAMPOS MENDEZ" userId="19c50052-8738-49ce-99fc-091831f2c74b" providerId="ADAL" clId="{747CEC34-5BEF-407C-93E8-24D46E030D9A}" dt="2026-06-25T12:10:27.247" v="420"/>
          <ac:picMkLst>
            <pc:docMk/>
            <pc:sldMk cId="424831854" sldId="285"/>
            <ac:picMk id="13" creationId="{864CBBFC-4AC0-4D94-B262-872C716C18AC}"/>
          </ac:picMkLst>
        </pc:picChg>
        <pc:picChg chg="mod">
          <ac:chgData name="JOSE DANIEL CAMPOS MENDEZ" userId="19c50052-8738-49ce-99fc-091831f2c74b" providerId="ADAL" clId="{747CEC34-5BEF-407C-93E8-24D46E030D9A}" dt="2026-06-25T12:10:27.247" v="420"/>
          <ac:picMkLst>
            <pc:docMk/>
            <pc:sldMk cId="424831854" sldId="285"/>
            <ac:picMk id="14" creationId="{AB2E3847-5563-43D6-A32C-3D3A9BA6D94B}"/>
          </ac:picMkLst>
        </pc:picChg>
        <pc:picChg chg="mod">
          <ac:chgData name="JOSE DANIEL CAMPOS MENDEZ" userId="19c50052-8738-49ce-99fc-091831f2c74b" providerId="ADAL" clId="{747CEC34-5BEF-407C-93E8-24D46E030D9A}" dt="2026-06-25T12:10:27.247" v="420"/>
          <ac:picMkLst>
            <pc:docMk/>
            <pc:sldMk cId="424831854" sldId="285"/>
            <ac:picMk id="15" creationId="{EE249702-C639-49A2-A7FF-1CC6CC7FDE1F}"/>
          </ac:picMkLst>
        </pc:picChg>
        <pc:picChg chg="mod">
          <ac:chgData name="JOSE DANIEL CAMPOS MENDEZ" userId="19c50052-8738-49ce-99fc-091831f2c74b" providerId="ADAL" clId="{747CEC34-5BEF-407C-93E8-24D46E030D9A}" dt="2026-06-25T12:10:27.247" v="420"/>
          <ac:picMkLst>
            <pc:docMk/>
            <pc:sldMk cId="424831854" sldId="285"/>
            <ac:picMk id="16" creationId="{986BFF1C-BF9E-4D7B-9925-D7B8E31F9D05}"/>
          </ac:picMkLst>
        </pc:picChg>
        <pc:picChg chg="mod">
          <ac:chgData name="JOSE DANIEL CAMPOS MENDEZ" userId="19c50052-8738-49ce-99fc-091831f2c74b" providerId="ADAL" clId="{747CEC34-5BEF-407C-93E8-24D46E030D9A}" dt="2026-06-25T12:10:27.247" v="420"/>
          <ac:picMkLst>
            <pc:docMk/>
            <pc:sldMk cId="424831854" sldId="285"/>
            <ac:picMk id="17" creationId="{11BBEBCE-BF8F-4296-963A-2ECFC1CD7E62}"/>
          </ac:picMkLst>
        </pc:picChg>
        <pc:picChg chg="mod">
          <ac:chgData name="JOSE DANIEL CAMPOS MENDEZ" userId="19c50052-8738-49ce-99fc-091831f2c74b" providerId="ADAL" clId="{747CEC34-5BEF-407C-93E8-24D46E030D9A}" dt="2026-06-25T12:10:27.247" v="420"/>
          <ac:picMkLst>
            <pc:docMk/>
            <pc:sldMk cId="424831854" sldId="285"/>
            <ac:picMk id="18" creationId="{25C2B6F4-B53F-4C23-91D0-21C9A013033F}"/>
          </ac:picMkLst>
        </pc:picChg>
        <pc:picChg chg="mod">
          <ac:chgData name="JOSE DANIEL CAMPOS MENDEZ" userId="19c50052-8738-49ce-99fc-091831f2c74b" providerId="ADAL" clId="{747CEC34-5BEF-407C-93E8-24D46E030D9A}" dt="2026-06-25T12:10:27.247" v="420"/>
          <ac:picMkLst>
            <pc:docMk/>
            <pc:sldMk cId="424831854" sldId="285"/>
            <ac:picMk id="21" creationId="{DB692152-8B86-4DD9-B5B9-4F88902DBF33}"/>
          </ac:picMkLst>
        </pc:picChg>
        <pc:picChg chg="mod">
          <ac:chgData name="JOSE DANIEL CAMPOS MENDEZ" userId="19c50052-8738-49ce-99fc-091831f2c74b" providerId="ADAL" clId="{747CEC34-5BEF-407C-93E8-24D46E030D9A}" dt="2026-06-25T12:10:27.247" v="420"/>
          <ac:picMkLst>
            <pc:docMk/>
            <pc:sldMk cId="424831854" sldId="285"/>
            <ac:picMk id="22" creationId="{E477CC38-F1B5-4217-9FB1-4F2EFEDE6161}"/>
          </ac:picMkLst>
        </pc:picChg>
        <pc:picChg chg="mod">
          <ac:chgData name="JOSE DANIEL CAMPOS MENDEZ" userId="19c50052-8738-49ce-99fc-091831f2c74b" providerId="ADAL" clId="{747CEC34-5BEF-407C-93E8-24D46E030D9A}" dt="2026-06-25T12:10:27.247" v="420"/>
          <ac:picMkLst>
            <pc:docMk/>
            <pc:sldMk cId="424831854" sldId="285"/>
            <ac:picMk id="23" creationId="{327DBFFA-13E0-49A1-90E6-8A761B74AA7D}"/>
          </ac:picMkLst>
        </pc:picChg>
      </pc:sldChg>
      <pc:sldMasterChg chg="modSp mod modSldLayout">
        <pc:chgData name="JOSE DANIEL CAMPOS MENDEZ" userId="19c50052-8738-49ce-99fc-091831f2c74b" providerId="ADAL" clId="{747CEC34-5BEF-407C-93E8-24D46E030D9A}" dt="2026-06-15T12:57:48.178" v="29"/>
        <pc:sldMasterMkLst>
          <pc:docMk/>
          <pc:sldMasterMk cId="3377489114" sldId="2147483660"/>
        </pc:sldMasterMkLst>
        <pc:spChg chg="mod">
          <ac:chgData name="JOSE DANIEL CAMPOS MENDEZ" userId="19c50052-8738-49ce-99fc-091831f2c74b" providerId="ADAL" clId="{747CEC34-5BEF-407C-93E8-24D46E030D9A}" dt="2026-06-15T12:56:42.613" v="18" actId="122"/>
          <ac:spMkLst>
            <pc:docMk/>
            <pc:sldMasterMk cId="3377489114" sldId="2147483660"/>
            <ac:spMk id="4" creationId="{48EDE2D5-EA7B-49A0-A74C-6079AFCD517D}"/>
          </ac:spMkLst>
        </pc:spChg>
        <pc:sldLayoutChg chg="modSp mod">
          <pc:chgData name="JOSE DANIEL CAMPOS MENDEZ" userId="19c50052-8738-49ce-99fc-091831f2c74b" providerId="ADAL" clId="{747CEC34-5BEF-407C-93E8-24D46E030D9A}" dt="2026-06-15T12:56:58.074" v="19"/>
          <pc:sldLayoutMkLst>
            <pc:docMk/>
            <pc:sldMasterMk cId="3377489114" sldId="2147483660"/>
            <pc:sldLayoutMk cId="3182582419" sldId="2147483661"/>
          </pc:sldLayoutMkLst>
          <pc:spChg chg="mod">
            <ac:chgData name="JOSE DANIEL CAMPOS MENDEZ" userId="19c50052-8738-49ce-99fc-091831f2c74b" providerId="ADAL" clId="{747CEC34-5BEF-407C-93E8-24D46E030D9A}" dt="2026-06-15T12:56:58.074" v="19"/>
            <ac:spMkLst>
              <pc:docMk/>
              <pc:sldMasterMk cId="3377489114" sldId="2147483660"/>
              <pc:sldLayoutMk cId="3182582419" sldId="2147483661"/>
              <ac:spMk id="13" creationId="{6AD25934-E1D4-4619-A857-D1450B6288BC}"/>
            </ac:spMkLst>
          </pc:spChg>
        </pc:sldLayoutChg>
        <pc:sldLayoutChg chg="modSp mod">
          <pc:chgData name="JOSE DANIEL CAMPOS MENDEZ" userId="19c50052-8738-49ce-99fc-091831f2c74b" providerId="ADAL" clId="{747CEC34-5BEF-407C-93E8-24D46E030D9A}" dt="2026-06-15T12:57:05.161" v="20"/>
          <pc:sldLayoutMkLst>
            <pc:docMk/>
            <pc:sldMasterMk cId="3377489114" sldId="2147483660"/>
            <pc:sldLayoutMk cId="3806217491" sldId="2147483663"/>
          </pc:sldLayoutMkLst>
          <pc:spChg chg="mod">
            <ac:chgData name="JOSE DANIEL CAMPOS MENDEZ" userId="19c50052-8738-49ce-99fc-091831f2c74b" providerId="ADAL" clId="{747CEC34-5BEF-407C-93E8-24D46E030D9A}" dt="2026-06-15T12:57:05.161" v="20"/>
            <ac:spMkLst>
              <pc:docMk/>
              <pc:sldMasterMk cId="3377489114" sldId="2147483660"/>
              <pc:sldLayoutMk cId="3806217491" sldId="2147483663"/>
              <ac:spMk id="13" creationId="{A22F80C0-3579-456B-BB61-5A41EAD6A496}"/>
            </ac:spMkLst>
          </pc:spChg>
        </pc:sldLayoutChg>
        <pc:sldLayoutChg chg="delSp modSp mod">
          <pc:chgData name="JOSE DANIEL CAMPOS MENDEZ" userId="19c50052-8738-49ce-99fc-091831f2c74b" providerId="ADAL" clId="{747CEC34-5BEF-407C-93E8-24D46E030D9A}" dt="2026-06-15T12:57:18.600" v="25" actId="478"/>
          <pc:sldLayoutMkLst>
            <pc:docMk/>
            <pc:sldMasterMk cId="3377489114" sldId="2147483660"/>
            <pc:sldLayoutMk cId="2369458548" sldId="2147483664"/>
          </pc:sldLayoutMkLst>
          <pc:spChg chg="del mod">
            <ac:chgData name="JOSE DANIEL CAMPOS MENDEZ" userId="19c50052-8738-49ce-99fc-091831f2c74b" providerId="ADAL" clId="{747CEC34-5BEF-407C-93E8-24D46E030D9A}" dt="2026-06-15T12:57:18.600" v="25" actId="478"/>
            <ac:spMkLst>
              <pc:docMk/>
              <pc:sldMasterMk cId="3377489114" sldId="2147483660"/>
              <pc:sldLayoutMk cId="2369458548" sldId="2147483664"/>
              <ac:spMk id="6" creationId="{D5EE4A35-53C1-444E-A91D-4D1F859131B0}"/>
            </ac:spMkLst>
          </pc:spChg>
        </pc:sldLayoutChg>
        <pc:sldLayoutChg chg="modSp mod">
          <pc:chgData name="JOSE DANIEL CAMPOS MENDEZ" userId="19c50052-8738-49ce-99fc-091831f2c74b" providerId="ADAL" clId="{747CEC34-5BEF-407C-93E8-24D46E030D9A}" dt="2026-06-15T12:57:28.326" v="26"/>
          <pc:sldLayoutMkLst>
            <pc:docMk/>
            <pc:sldMasterMk cId="3377489114" sldId="2147483660"/>
            <pc:sldLayoutMk cId="2245966857" sldId="2147483667"/>
          </pc:sldLayoutMkLst>
          <pc:spChg chg="mod">
            <ac:chgData name="JOSE DANIEL CAMPOS MENDEZ" userId="19c50052-8738-49ce-99fc-091831f2c74b" providerId="ADAL" clId="{747CEC34-5BEF-407C-93E8-24D46E030D9A}" dt="2026-06-15T12:57:28.326" v="26"/>
            <ac:spMkLst>
              <pc:docMk/>
              <pc:sldMasterMk cId="3377489114" sldId="2147483660"/>
              <pc:sldLayoutMk cId="2245966857" sldId="2147483667"/>
              <ac:spMk id="8" creationId="{35EFF88E-F575-4E86-8C6E-4B5B10FAF29B}"/>
            </ac:spMkLst>
          </pc:spChg>
        </pc:sldLayoutChg>
        <pc:sldLayoutChg chg="modSp mod">
          <pc:chgData name="JOSE DANIEL CAMPOS MENDEZ" userId="19c50052-8738-49ce-99fc-091831f2c74b" providerId="ADAL" clId="{747CEC34-5BEF-407C-93E8-24D46E030D9A}" dt="2026-06-15T12:57:33.642" v="27"/>
          <pc:sldLayoutMkLst>
            <pc:docMk/>
            <pc:sldMasterMk cId="3377489114" sldId="2147483660"/>
            <pc:sldLayoutMk cId="2944494487" sldId="2147483668"/>
          </pc:sldLayoutMkLst>
          <pc:spChg chg="mod">
            <ac:chgData name="JOSE DANIEL CAMPOS MENDEZ" userId="19c50052-8738-49ce-99fc-091831f2c74b" providerId="ADAL" clId="{747CEC34-5BEF-407C-93E8-24D46E030D9A}" dt="2026-06-15T12:57:33.642" v="27"/>
            <ac:spMkLst>
              <pc:docMk/>
              <pc:sldMasterMk cId="3377489114" sldId="2147483660"/>
              <pc:sldLayoutMk cId="2944494487" sldId="2147483668"/>
              <ac:spMk id="13" creationId="{22B88398-1BE9-4210-A646-FE6D61473DCA}"/>
            </ac:spMkLst>
          </pc:spChg>
        </pc:sldLayoutChg>
        <pc:sldLayoutChg chg="modSp mod">
          <pc:chgData name="JOSE DANIEL CAMPOS MENDEZ" userId="19c50052-8738-49ce-99fc-091831f2c74b" providerId="ADAL" clId="{747CEC34-5BEF-407C-93E8-24D46E030D9A}" dt="2026-06-15T12:57:41.618" v="28"/>
          <pc:sldLayoutMkLst>
            <pc:docMk/>
            <pc:sldMasterMk cId="3377489114" sldId="2147483660"/>
            <pc:sldLayoutMk cId="4012750806" sldId="2147483669"/>
          </pc:sldLayoutMkLst>
          <pc:spChg chg="mod">
            <ac:chgData name="JOSE DANIEL CAMPOS MENDEZ" userId="19c50052-8738-49ce-99fc-091831f2c74b" providerId="ADAL" clId="{747CEC34-5BEF-407C-93E8-24D46E030D9A}" dt="2026-06-15T12:57:41.618" v="28"/>
            <ac:spMkLst>
              <pc:docMk/>
              <pc:sldMasterMk cId="3377489114" sldId="2147483660"/>
              <pc:sldLayoutMk cId="4012750806" sldId="2147483669"/>
              <ac:spMk id="13" creationId="{D1CB41BD-C3AD-4549-9B1C-CC148F56B3D1}"/>
            </ac:spMkLst>
          </pc:spChg>
        </pc:sldLayoutChg>
        <pc:sldLayoutChg chg="modSp mod">
          <pc:chgData name="JOSE DANIEL CAMPOS MENDEZ" userId="19c50052-8738-49ce-99fc-091831f2c74b" providerId="ADAL" clId="{747CEC34-5BEF-407C-93E8-24D46E030D9A}" dt="2026-06-15T12:57:48.178" v="29"/>
          <pc:sldLayoutMkLst>
            <pc:docMk/>
            <pc:sldMasterMk cId="3377489114" sldId="2147483660"/>
            <pc:sldLayoutMk cId="511339277" sldId="2147483671"/>
          </pc:sldLayoutMkLst>
          <pc:spChg chg="mod">
            <ac:chgData name="JOSE DANIEL CAMPOS MENDEZ" userId="19c50052-8738-49ce-99fc-091831f2c74b" providerId="ADAL" clId="{747CEC34-5BEF-407C-93E8-24D46E030D9A}" dt="2026-06-15T12:57:48.178" v="29"/>
            <ac:spMkLst>
              <pc:docMk/>
              <pc:sldMasterMk cId="3377489114" sldId="2147483660"/>
              <pc:sldLayoutMk cId="511339277" sldId="2147483671"/>
              <ac:spMk id="12" creationId="{754B3461-D65D-4C39-8178-9B8A13A798F9}"/>
            </ac:spMkLst>
          </pc:spChg>
        </pc:sldLayoutChg>
      </pc:sldMasterChg>
    </pc:docChg>
  </pc:docChgLst>
  <pc:docChgLst>
    <pc:chgData name="JOSE DANIEL CAMPOS MENDEZ" userId="19c50052-8738-49ce-99fc-091831f2c74b" providerId="ADAL" clId="{676C613E-C38C-49B4-9E59-C3A875EA5767}"/>
    <pc:docChg chg="undo custSel addSld delSld modSld">
      <pc:chgData name="JOSE DANIEL CAMPOS MENDEZ" userId="19c50052-8738-49ce-99fc-091831f2c74b" providerId="ADAL" clId="{676C613E-C38C-49B4-9E59-C3A875EA5767}" dt="2026-06-05T07:10:01.639" v="1100" actId="20577"/>
      <pc:docMkLst>
        <pc:docMk/>
      </pc:docMkLst>
      <pc:sldChg chg="modSp mod">
        <pc:chgData name="JOSE DANIEL CAMPOS MENDEZ" userId="19c50052-8738-49ce-99fc-091831f2c74b" providerId="ADAL" clId="{676C613E-C38C-49B4-9E59-C3A875EA5767}" dt="2026-06-04T08:11:21.629" v="47" actId="20577"/>
        <pc:sldMkLst>
          <pc:docMk/>
          <pc:sldMk cId="3429644987" sldId="257"/>
        </pc:sldMkLst>
        <pc:spChg chg="mod">
          <ac:chgData name="JOSE DANIEL CAMPOS MENDEZ" userId="19c50052-8738-49ce-99fc-091831f2c74b" providerId="ADAL" clId="{676C613E-C38C-49B4-9E59-C3A875EA5767}" dt="2026-06-04T08:11:21.629" v="47" actId="20577"/>
          <ac:spMkLst>
            <pc:docMk/>
            <pc:sldMk cId="3429644987" sldId="257"/>
            <ac:spMk id="2" creationId="{065B7E10-9466-42D0-AD94-4BA27140FBDA}"/>
          </ac:spMkLst>
        </pc:spChg>
        <pc:picChg chg="mod">
          <ac:chgData name="JOSE DANIEL CAMPOS MENDEZ" userId="19c50052-8738-49ce-99fc-091831f2c74b" providerId="ADAL" clId="{676C613E-C38C-49B4-9E59-C3A875EA5767}" dt="2026-06-04T07:35:33.077" v="0" actId="29295"/>
          <ac:picMkLst>
            <pc:docMk/>
            <pc:sldMk cId="3429644987" sldId="257"/>
            <ac:picMk id="7" creationId="{1E55BADD-83F7-4593-8EA4-0B5A2463B7DA}"/>
          </ac:picMkLst>
        </pc:picChg>
      </pc:sldChg>
      <pc:sldChg chg="addSp modSp mod">
        <pc:chgData name="JOSE DANIEL CAMPOS MENDEZ" userId="19c50052-8738-49ce-99fc-091831f2c74b" providerId="ADAL" clId="{676C613E-C38C-49B4-9E59-C3A875EA5767}" dt="2026-06-04T09:27:21.818" v="825" actId="167"/>
        <pc:sldMkLst>
          <pc:docMk/>
          <pc:sldMk cId="2021305867" sldId="261"/>
        </pc:sldMkLst>
        <pc:spChg chg="mod ord">
          <ac:chgData name="JOSE DANIEL CAMPOS MENDEZ" userId="19c50052-8738-49ce-99fc-091831f2c74b" providerId="ADAL" clId="{676C613E-C38C-49B4-9E59-C3A875EA5767}" dt="2026-06-04T09:26:40.779" v="823" actId="1076"/>
          <ac:spMkLst>
            <pc:docMk/>
            <pc:sldMk cId="2021305867" sldId="261"/>
            <ac:spMk id="2" creationId="{CD91D934-DB98-47E5-B9D0-25A18B7C2E80}"/>
          </ac:spMkLst>
        </pc:spChg>
        <pc:spChg chg="add mod ord">
          <ac:chgData name="JOSE DANIEL CAMPOS MENDEZ" userId="19c50052-8738-49ce-99fc-091831f2c74b" providerId="ADAL" clId="{676C613E-C38C-49B4-9E59-C3A875EA5767}" dt="2026-06-04T09:26:25.060" v="820" actId="14100"/>
          <ac:spMkLst>
            <pc:docMk/>
            <pc:sldMk cId="2021305867" sldId="261"/>
            <ac:spMk id="4" creationId="{4A0F647B-5BF6-4250-90AF-5DB863FA705C}"/>
          </ac:spMkLst>
        </pc:spChg>
        <pc:picChg chg="add mod ord">
          <ac:chgData name="JOSE DANIEL CAMPOS MENDEZ" userId="19c50052-8738-49ce-99fc-091831f2c74b" providerId="ADAL" clId="{676C613E-C38C-49B4-9E59-C3A875EA5767}" dt="2026-06-04T09:27:21.818" v="825" actId="167"/>
          <ac:picMkLst>
            <pc:docMk/>
            <pc:sldMk cId="2021305867" sldId="261"/>
            <ac:picMk id="51" creationId="{2307532F-D789-439D-96A4-8DED664C0433}"/>
          </ac:picMkLst>
        </pc:picChg>
      </pc:sldChg>
      <pc:sldChg chg="modSp">
        <pc:chgData name="JOSE DANIEL CAMPOS MENDEZ" userId="19c50052-8738-49ce-99fc-091831f2c74b" providerId="ADAL" clId="{676C613E-C38C-49B4-9E59-C3A875EA5767}" dt="2026-06-04T08:10:58.685" v="43" actId="20577"/>
        <pc:sldMkLst>
          <pc:docMk/>
          <pc:sldMk cId="497007071" sldId="262"/>
        </pc:sldMkLst>
        <pc:graphicFrameChg chg="mod">
          <ac:chgData name="JOSE DANIEL CAMPOS MENDEZ" userId="19c50052-8738-49ce-99fc-091831f2c74b" providerId="ADAL" clId="{676C613E-C38C-49B4-9E59-C3A875EA5767}" dt="2026-06-04T08:10:58.685" v="43" actId="20577"/>
          <ac:graphicFrameMkLst>
            <pc:docMk/>
            <pc:sldMk cId="497007071" sldId="262"/>
            <ac:graphicFrameMk id="4" creationId="{371AA1F9-7CD5-4C1A-ADF5-880AFAB68A8D}"/>
          </ac:graphicFrameMkLst>
        </pc:graphicFrameChg>
      </pc:sldChg>
      <pc:sldChg chg="modSp mod">
        <pc:chgData name="JOSE DANIEL CAMPOS MENDEZ" userId="19c50052-8738-49ce-99fc-091831f2c74b" providerId="ADAL" clId="{676C613E-C38C-49B4-9E59-C3A875EA5767}" dt="2026-06-04T09:50:21.552" v="966" actId="20577"/>
        <pc:sldMkLst>
          <pc:docMk/>
          <pc:sldMk cId="2043097455" sldId="265"/>
        </pc:sldMkLst>
        <pc:spChg chg="mod">
          <ac:chgData name="JOSE DANIEL CAMPOS MENDEZ" userId="19c50052-8738-49ce-99fc-091831f2c74b" providerId="ADAL" clId="{676C613E-C38C-49B4-9E59-C3A875EA5767}" dt="2026-06-04T08:12:48.142" v="63" actId="947"/>
          <ac:spMkLst>
            <pc:docMk/>
            <pc:sldMk cId="2043097455" sldId="265"/>
            <ac:spMk id="6" creationId="{095C7A56-44F8-46D1-BCC1-2E4F693D6405}"/>
          </ac:spMkLst>
        </pc:spChg>
        <pc:graphicFrameChg chg="mod">
          <ac:chgData name="JOSE DANIEL CAMPOS MENDEZ" userId="19c50052-8738-49ce-99fc-091831f2c74b" providerId="ADAL" clId="{676C613E-C38C-49B4-9E59-C3A875EA5767}" dt="2026-06-04T09:50:21.552" v="966" actId="20577"/>
          <ac:graphicFrameMkLst>
            <pc:docMk/>
            <pc:sldMk cId="2043097455" sldId="265"/>
            <ac:graphicFrameMk id="4" creationId="{27153350-AD1F-433E-9772-BC2562714D0E}"/>
          </ac:graphicFrameMkLst>
        </pc:graphicFrameChg>
      </pc:sldChg>
      <pc:sldChg chg="del">
        <pc:chgData name="JOSE DANIEL CAMPOS MENDEZ" userId="19c50052-8738-49ce-99fc-091831f2c74b" providerId="ADAL" clId="{676C613E-C38C-49B4-9E59-C3A875EA5767}" dt="2026-06-04T08:13:07.703" v="65" actId="47"/>
        <pc:sldMkLst>
          <pc:docMk/>
          <pc:sldMk cId="818877568" sldId="266"/>
        </pc:sldMkLst>
      </pc:sldChg>
      <pc:sldChg chg="addSp delSp modSp mod">
        <pc:chgData name="JOSE DANIEL CAMPOS MENDEZ" userId="19c50052-8738-49ce-99fc-091831f2c74b" providerId="ADAL" clId="{676C613E-C38C-49B4-9E59-C3A875EA5767}" dt="2026-06-04T09:32:20.374" v="831"/>
        <pc:sldMkLst>
          <pc:docMk/>
          <pc:sldMk cId="3080995368" sldId="267"/>
        </pc:sldMkLst>
        <pc:spChg chg="add mod">
          <ac:chgData name="JOSE DANIEL CAMPOS MENDEZ" userId="19c50052-8738-49ce-99fc-091831f2c74b" providerId="ADAL" clId="{676C613E-C38C-49B4-9E59-C3A875EA5767}" dt="2026-06-04T07:55:26.605" v="12"/>
          <ac:spMkLst>
            <pc:docMk/>
            <pc:sldMk cId="3080995368" sldId="267"/>
            <ac:spMk id="34" creationId="{49B3C700-C87D-49BD-BC02-5E379C6E44DB}"/>
          </ac:spMkLst>
        </pc:spChg>
        <pc:spChg chg="add mod">
          <ac:chgData name="JOSE DANIEL CAMPOS MENDEZ" userId="19c50052-8738-49ce-99fc-091831f2c74b" providerId="ADAL" clId="{676C613E-C38C-49B4-9E59-C3A875EA5767}" dt="2026-06-04T09:32:20.374" v="831"/>
          <ac:spMkLst>
            <pc:docMk/>
            <pc:sldMk cId="3080995368" sldId="267"/>
            <ac:spMk id="35" creationId="{51762066-F6DD-47E0-B760-C46049625E6A}"/>
          </ac:spMkLst>
        </pc:spChg>
        <pc:spChg chg="del mod">
          <ac:chgData name="JOSE DANIEL CAMPOS MENDEZ" userId="19c50052-8738-49ce-99fc-091831f2c74b" providerId="ADAL" clId="{676C613E-C38C-49B4-9E59-C3A875EA5767}" dt="2026-06-04T07:55:26.262" v="11" actId="478"/>
          <ac:spMkLst>
            <pc:docMk/>
            <pc:sldMk cId="3080995368" sldId="267"/>
            <ac:spMk id="48" creationId="{C732FC9B-B0E4-4ED6-91E5-A017F29F741A}"/>
          </ac:spMkLst>
        </pc:spChg>
        <pc:spChg chg="del mod">
          <ac:chgData name="JOSE DANIEL CAMPOS MENDEZ" userId="19c50052-8738-49ce-99fc-091831f2c74b" providerId="ADAL" clId="{676C613E-C38C-49B4-9E59-C3A875EA5767}" dt="2026-06-04T09:32:19.498" v="830" actId="478"/>
          <ac:spMkLst>
            <pc:docMk/>
            <pc:sldMk cId="3080995368" sldId="267"/>
            <ac:spMk id="49" creationId="{86D9DCFB-E9CF-4F82-B938-5DE47EDF6FBA}"/>
          </ac:spMkLst>
        </pc:sp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36" creationId="{295DB0D9-8E4A-4EB4-86AF-0FD09EE9741F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37" creationId="{1B44D9DD-E6DF-4324-9928-8C8339D170BB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39" creationId="{3379B328-1919-4A35-B814-C394E3C75968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40" creationId="{337315D3-EF12-4BFC-A782-4DB07C52EC33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43" creationId="{81A57903-F4DB-4FA7-A3EA-8338BA044886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44" creationId="{96DDB013-53A0-47EB-A3D2-AFF2FD744443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45" creationId="{85A7C0BF-7FD3-4762-BE58-0CE8AA22FD5D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46" creationId="{CA67A0A5-30CE-4C50-9FEF-BFAC5880393F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47" creationId="{42364814-2F14-43B2-AE25-3CD029B33E82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52" creationId="{140DB3A8-6F04-4321-B950-E3960DAAF18F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53" creationId="{4C155DA9-CCB1-40EF-AA11-6C134A771DF0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54" creationId="{6E94FAC8-C1A0-47C9-A4D9-3DA7AFBBF90F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55" creationId="{ED2DEB47-530A-4287-8B2B-A8DB2EFC7CAB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56" creationId="{4B10AC92-FC59-49E3-B7F6-3E0732B60C1A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57" creationId="{27E9EFB0-1EE4-4408-B6A3-888FE5A90918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58" creationId="{50D9F1E6-7225-4AF6-A244-09E517B216E2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59" creationId="{32B9E554-4CDC-4A22-92D1-72B0C8D22DBD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60" creationId="{FF25EEE7-296F-40F9-80C7-2B5325901AB5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61" creationId="{AE1A7FCC-8C9B-41E9-B17A-B561B0D2B183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62" creationId="{B1A2D208-B2C6-4E3B-B216-E90F2C7CFEDE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63" creationId="{6AA82682-C0BF-4194-BC11-7058FE402C9A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64" creationId="{6F3985D9-91C9-4B79-B2EF-3631BFD14A02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65" creationId="{FA664681-9A8C-47F9-8DCE-E9C9B1376F6F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66" creationId="{D86C4ED6-9CCB-4B0F-83E5-A81BF3DC7FA3}"/>
          </ac:picMkLst>
        </pc:picChg>
        <pc:picChg chg="add mod">
          <ac:chgData name="JOSE DANIEL CAMPOS MENDEZ" userId="19c50052-8738-49ce-99fc-091831f2c74b" providerId="ADAL" clId="{676C613E-C38C-49B4-9E59-C3A875EA5767}" dt="2026-06-04T09:32:20.374" v="831"/>
          <ac:picMkLst>
            <pc:docMk/>
            <pc:sldMk cId="3080995368" sldId="267"/>
            <ac:picMk id="67" creationId="{3CE85531-CF5A-45BB-B7BE-45D162C5C3AC}"/>
          </ac:picMkLst>
        </pc:picChg>
      </pc:sldChg>
      <pc:sldChg chg="addSp delSp modSp mod">
        <pc:chgData name="JOSE DANIEL CAMPOS MENDEZ" userId="19c50052-8738-49ce-99fc-091831f2c74b" providerId="ADAL" clId="{676C613E-C38C-49B4-9E59-C3A875EA5767}" dt="2026-06-04T09:32:25.518" v="833"/>
        <pc:sldMkLst>
          <pc:docMk/>
          <pc:sldMk cId="2650900971" sldId="268"/>
        </pc:sldMkLst>
        <pc:spChg chg="add mod">
          <ac:chgData name="JOSE DANIEL CAMPOS MENDEZ" userId="19c50052-8738-49ce-99fc-091831f2c74b" providerId="ADAL" clId="{676C613E-C38C-49B4-9E59-C3A875EA5767}" dt="2026-06-04T07:55:33.261" v="14"/>
          <ac:spMkLst>
            <pc:docMk/>
            <pc:sldMk cId="2650900971" sldId="268"/>
            <ac:spMk id="36" creationId="{D426F97A-4590-43AE-A646-387B598A5053}"/>
          </ac:spMkLst>
        </pc:spChg>
        <pc:spChg chg="add mod">
          <ac:chgData name="JOSE DANIEL CAMPOS MENDEZ" userId="19c50052-8738-49ce-99fc-091831f2c74b" providerId="ADAL" clId="{676C613E-C38C-49B4-9E59-C3A875EA5767}" dt="2026-06-04T09:32:25.518" v="833"/>
          <ac:spMkLst>
            <pc:docMk/>
            <pc:sldMk cId="2650900971" sldId="268"/>
            <ac:spMk id="37" creationId="{582D77AE-091C-4A41-A165-E890758CEF0E}"/>
          </ac:spMkLst>
        </pc:spChg>
        <pc:spChg chg="del">
          <ac:chgData name="JOSE DANIEL CAMPOS MENDEZ" userId="19c50052-8738-49ce-99fc-091831f2c74b" providerId="ADAL" clId="{676C613E-C38C-49B4-9E59-C3A875EA5767}" dt="2026-06-04T07:55:32.706" v="13" actId="478"/>
          <ac:spMkLst>
            <pc:docMk/>
            <pc:sldMk cId="2650900971" sldId="268"/>
            <ac:spMk id="48" creationId="{C732FC9B-B0E4-4ED6-91E5-A017F29F741A}"/>
          </ac:spMkLst>
        </pc:spChg>
        <pc:spChg chg="del">
          <ac:chgData name="JOSE DANIEL CAMPOS MENDEZ" userId="19c50052-8738-49ce-99fc-091831f2c74b" providerId="ADAL" clId="{676C613E-C38C-49B4-9E59-C3A875EA5767}" dt="2026-06-04T09:32:24.334" v="832" actId="478"/>
          <ac:spMkLst>
            <pc:docMk/>
            <pc:sldMk cId="2650900971" sldId="268"/>
            <ac:spMk id="49" creationId="{86D9DCFB-E9CF-4F82-B938-5DE47EDF6FBA}"/>
          </ac:spMkLst>
        </pc:sp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39" creationId="{FC9F3000-7451-4C80-90C4-D33F300ECA69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40" creationId="{63AB348E-861B-4B05-8A81-EC5440745AF2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43" creationId="{6B18497E-F4B8-4DEE-8B7D-FCBED135C439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44" creationId="{1251405B-A6D6-4BBF-8FA1-C504741B9184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45" creationId="{54283A57-981B-4494-8036-1A447F090946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46" creationId="{15518964-7F0A-4216-BD7B-53A3F355CA1F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47" creationId="{4A409100-7F7A-4CFE-BCD1-08D71253ECD9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52" creationId="{1286B6B6-84D9-46E9-A0F9-393C6B3949D4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55" creationId="{FD8BB9E2-F26E-414C-B33D-CB7ECDDAB513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56" creationId="{09038EAC-599F-484D-AD49-963642FF3565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57" creationId="{8BBB98F9-DB40-43FC-B600-F4300D3E3593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58" creationId="{371775F5-318D-43D0-AF96-073849ABA987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59" creationId="{3138EFED-EE03-4892-8B51-0663A66C6300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60" creationId="{B94EE9C6-8B83-44E2-AB61-C3311B223152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61" creationId="{9014B91E-6709-460A-978B-37C12D3CC744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62" creationId="{37C6EB00-6BDE-49D0-8794-DD1A8E46AF44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63" creationId="{F396C78B-BEFB-4FFF-926F-EADF250285B2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64" creationId="{0A9F46C2-F86B-4B9D-97A8-5EA298EA46BA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65" creationId="{0E789B94-2CD2-4968-BDAD-1D2D2D61C35C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66" creationId="{A4B7B673-E40E-44DB-AD18-CA4B209A7A81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67" creationId="{2329E85A-6A7A-47D4-9778-E85CC3867A50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68" creationId="{F3E67F9B-642A-4C1C-ABE6-C6F0067A42B6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69" creationId="{8F8218F2-303C-4A32-A9D2-1BFA9E459366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70" creationId="{7ADD03F2-1EE5-4AB2-91EB-C3F97BC29842}"/>
          </ac:picMkLst>
        </pc:picChg>
        <pc:picChg chg="add mod">
          <ac:chgData name="JOSE DANIEL CAMPOS MENDEZ" userId="19c50052-8738-49ce-99fc-091831f2c74b" providerId="ADAL" clId="{676C613E-C38C-49B4-9E59-C3A875EA5767}" dt="2026-06-04T09:32:25.518" v="833"/>
          <ac:picMkLst>
            <pc:docMk/>
            <pc:sldMk cId="2650900971" sldId="268"/>
            <ac:picMk id="71" creationId="{535EF5D1-D0BF-4809-A6EB-02DADA1B3751}"/>
          </ac:picMkLst>
        </pc:picChg>
      </pc:sldChg>
      <pc:sldChg chg="addSp delSp modSp mod">
        <pc:chgData name="JOSE DANIEL CAMPOS MENDEZ" userId="19c50052-8738-49ce-99fc-091831f2c74b" providerId="ADAL" clId="{676C613E-C38C-49B4-9E59-C3A875EA5767}" dt="2026-06-04T09:32:30.099" v="835"/>
        <pc:sldMkLst>
          <pc:docMk/>
          <pc:sldMk cId="599715189" sldId="269"/>
        </pc:sldMkLst>
        <pc:spChg chg="add mod">
          <ac:chgData name="JOSE DANIEL CAMPOS MENDEZ" userId="19c50052-8738-49ce-99fc-091831f2c74b" providerId="ADAL" clId="{676C613E-C38C-49B4-9E59-C3A875EA5767}" dt="2026-06-04T07:55:41.989" v="16"/>
          <ac:spMkLst>
            <pc:docMk/>
            <pc:sldMk cId="599715189" sldId="269"/>
            <ac:spMk id="39" creationId="{077FFEBA-A7F3-4A6D-90F5-81DE202BEB90}"/>
          </ac:spMkLst>
        </pc:spChg>
        <pc:spChg chg="add mod">
          <ac:chgData name="JOSE DANIEL CAMPOS MENDEZ" userId="19c50052-8738-49ce-99fc-091831f2c74b" providerId="ADAL" clId="{676C613E-C38C-49B4-9E59-C3A875EA5767}" dt="2026-06-04T09:32:30.099" v="835"/>
          <ac:spMkLst>
            <pc:docMk/>
            <pc:sldMk cId="599715189" sldId="269"/>
            <ac:spMk id="40" creationId="{ACD62F8D-938E-4EFA-B0BF-269C84043FC2}"/>
          </ac:spMkLst>
        </pc:spChg>
        <pc:spChg chg="del">
          <ac:chgData name="JOSE DANIEL CAMPOS MENDEZ" userId="19c50052-8738-49ce-99fc-091831f2c74b" providerId="ADAL" clId="{676C613E-C38C-49B4-9E59-C3A875EA5767}" dt="2026-06-04T07:55:41.557" v="15" actId="478"/>
          <ac:spMkLst>
            <pc:docMk/>
            <pc:sldMk cId="599715189" sldId="269"/>
            <ac:spMk id="48" creationId="{C732FC9B-B0E4-4ED6-91E5-A017F29F741A}"/>
          </ac:spMkLst>
        </pc:spChg>
        <pc:spChg chg="del">
          <ac:chgData name="JOSE DANIEL CAMPOS MENDEZ" userId="19c50052-8738-49ce-99fc-091831f2c74b" providerId="ADAL" clId="{676C613E-C38C-49B4-9E59-C3A875EA5767}" dt="2026-06-04T09:32:29.110" v="834" actId="478"/>
          <ac:spMkLst>
            <pc:docMk/>
            <pc:sldMk cId="599715189" sldId="269"/>
            <ac:spMk id="49" creationId="{86D9DCFB-E9CF-4F82-B938-5DE47EDF6FBA}"/>
          </ac:spMkLst>
        </pc:sp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43" creationId="{9FAEBC93-3DC6-40D3-BAC1-D5D76789D629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44" creationId="{1816A543-1C06-400C-84B0-B0A71DBDAA95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45" creationId="{89B852DD-382D-425F-9D0D-338A8147FB64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46" creationId="{9A505A5C-BD9C-48DB-B1DF-B61E5210E9AB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47" creationId="{8037E81B-D88B-44C0-BA29-9C6C4FC544DA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52" creationId="{89B6C0EB-21FC-4ABE-94DD-F4A4A5D990C4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57" creationId="{62B1445D-460E-4AF8-9558-E49DFC23297F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58" creationId="{E4CCF4E2-E4D3-4C94-9DCB-90030E914327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59" creationId="{A17602C3-CD69-437D-9C08-1425E7FAFA62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60" creationId="{455E3849-BE88-4C1F-B494-45745BF4C7D6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61" creationId="{CDEB5207-DE26-4EFA-AB82-892D34175C14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62" creationId="{D4A0A039-EBC9-44D1-92DB-C8ECF092093D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63" creationId="{137376DA-E42B-44E9-B5BF-4F62CD3FB877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64" creationId="{C1426875-D3C3-4DFC-9F1E-7838F2059649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65" creationId="{E74415D0-E94D-4FB2-B8FC-E8C0FCBC8FF2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66" creationId="{3B584820-AA01-428A-ACE0-518DA6CA7E94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67" creationId="{3B9A9CBD-E829-47AA-9019-9606275924BB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68" creationId="{90CD829B-9CC8-4964-B229-424EB659ACAE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69" creationId="{1A8590E4-61E5-41DB-AA29-E551BA6D7740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70" creationId="{C89A70F6-A364-4488-AA91-4BEE36138921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71" creationId="{26350F50-1091-4C1B-9680-3F757BF0E30B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72" creationId="{B73DEE10-96B1-4B25-BE47-FA79C0CD2920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73" creationId="{4E88405E-E0EC-46AD-AF30-A05B875A8DF8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74" creationId="{45447237-F5E1-44C4-8938-DFA1FF6E869E}"/>
          </ac:picMkLst>
        </pc:picChg>
        <pc:picChg chg="add mod">
          <ac:chgData name="JOSE DANIEL CAMPOS MENDEZ" userId="19c50052-8738-49ce-99fc-091831f2c74b" providerId="ADAL" clId="{676C613E-C38C-49B4-9E59-C3A875EA5767}" dt="2026-06-04T09:32:30.099" v="835"/>
          <ac:picMkLst>
            <pc:docMk/>
            <pc:sldMk cId="599715189" sldId="269"/>
            <ac:picMk id="75" creationId="{98CEDB16-B6B5-4D04-BDFA-55A32ED34F4A}"/>
          </ac:picMkLst>
        </pc:picChg>
      </pc:sldChg>
      <pc:sldChg chg="addSp delSp modSp mod">
        <pc:chgData name="JOSE DANIEL CAMPOS MENDEZ" userId="19c50052-8738-49ce-99fc-091831f2c74b" providerId="ADAL" clId="{676C613E-C38C-49B4-9E59-C3A875EA5767}" dt="2026-06-04T09:13:30.292" v="708" actId="1076"/>
        <pc:sldMkLst>
          <pc:docMk/>
          <pc:sldMk cId="3897337498" sldId="270"/>
        </pc:sldMkLst>
        <pc:spChg chg="add mod">
          <ac:chgData name="JOSE DANIEL CAMPOS MENDEZ" userId="19c50052-8738-49ce-99fc-091831f2c74b" providerId="ADAL" clId="{676C613E-C38C-49B4-9E59-C3A875EA5767}" dt="2026-06-04T07:55:48.062" v="18"/>
          <ac:spMkLst>
            <pc:docMk/>
            <pc:sldMk cId="3897337498" sldId="270"/>
            <ac:spMk id="40" creationId="{FC08123A-03DA-4BA1-B1AA-1BCBD433E6A1}"/>
          </ac:spMkLst>
        </pc:spChg>
        <pc:spChg chg="del">
          <ac:chgData name="JOSE DANIEL CAMPOS MENDEZ" userId="19c50052-8738-49ce-99fc-091831f2c74b" providerId="ADAL" clId="{676C613E-C38C-49B4-9E59-C3A875EA5767}" dt="2026-06-04T07:55:47.463" v="17" actId="478"/>
          <ac:spMkLst>
            <pc:docMk/>
            <pc:sldMk cId="3897337498" sldId="270"/>
            <ac:spMk id="48" creationId="{C732FC9B-B0E4-4ED6-91E5-A017F29F741A}"/>
          </ac:spMkLst>
        </pc:spChg>
        <pc:spChg chg="mod">
          <ac:chgData name="JOSE DANIEL CAMPOS MENDEZ" userId="19c50052-8738-49ce-99fc-091831f2c74b" providerId="ADAL" clId="{676C613E-C38C-49B4-9E59-C3A875EA5767}" dt="2026-06-04T09:10:56.485" v="671" actId="1076"/>
          <ac:spMkLst>
            <pc:docMk/>
            <pc:sldMk cId="3897337498" sldId="270"/>
            <ac:spMk id="49" creationId="{86D9DCFB-E9CF-4F82-B938-5DE47EDF6FBA}"/>
          </ac:spMkLst>
        </pc:spChg>
        <pc:picChg chg="add mod">
          <ac:chgData name="JOSE DANIEL CAMPOS MENDEZ" userId="19c50052-8738-49ce-99fc-091831f2c74b" providerId="ADAL" clId="{676C613E-C38C-49B4-9E59-C3A875EA5767}" dt="2026-06-04T09:13:30.292" v="708" actId="1076"/>
          <ac:picMkLst>
            <pc:docMk/>
            <pc:sldMk cId="3897337498" sldId="270"/>
            <ac:picMk id="43" creationId="{D816CD7D-D2C5-4CE3-825B-B629D0736359}"/>
          </ac:picMkLst>
        </pc:picChg>
        <pc:picChg chg="add mod">
          <ac:chgData name="JOSE DANIEL CAMPOS MENDEZ" userId="19c50052-8738-49ce-99fc-091831f2c74b" providerId="ADAL" clId="{676C613E-C38C-49B4-9E59-C3A875EA5767}" dt="2026-06-04T09:13:30.292" v="708" actId="1076"/>
          <ac:picMkLst>
            <pc:docMk/>
            <pc:sldMk cId="3897337498" sldId="270"/>
            <ac:picMk id="44" creationId="{955B4060-871E-4905-8340-BEA100368D88}"/>
          </ac:picMkLst>
        </pc:picChg>
        <pc:picChg chg="add mod">
          <ac:chgData name="JOSE DANIEL CAMPOS MENDEZ" userId="19c50052-8738-49ce-99fc-091831f2c74b" providerId="ADAL" clId="{676C613E-C38C-49B4-9E59-C3A875EA5767}" dt="2026-06-04T09:13:30.292" v="708" actId="1076"/>
          <ac:picMkLst>
            <pc:docMk/>
            <pc:sldMk cId="3897337498" sldId="270"/>
            <ac:picMk id="45" creationId="{3E87B604-DF51-46B5-AD46-0FF31A8AA961}"/>
          </ac:picMkLst>
        </pc:picChg>
        <pc:picChg chg="add mod">
          <ac:chgData name="JOSE DANIEL CAMPOS MENDEZ" userId="19c50052-8738-49ce-99fc-091831f2c74b" providerId="ADAL" clId="{676C613E-C38C-49B4-9E59-C3A875EA5767}" dt="2026-06-04T09:13:30.292" v="708" actId="1076"/>
          <ac:picMkLst>
            <pc:docMk/>
            <pc:sldMk cId="3897337498" sldId="270"/>
            <ac:picMk id="46" creationId="{C03BB1FA-2BF9-4A35-A8E9-E9B0C17990DA}"/>
          </ac:picMkLst>
        </pc:picChg>
        <pc:picChg chg="add mod">
          <ac:chgData name="JOSE DANIEL CAMPOS MENDEZ" userId="19c50052-8738-49ce-99fc-091831f2c74b" providerId="ADAL" clId="{676C613E-C38C-49B4-9E59-C3A875EA5767}" dt="2026-06-04T09:13:30.292" v="708" actId="1076"/>
          <ac:picMkLst>
            <pc:docMk/>
            <pc:sldMk cId="3897337498" sldId="270"/>
            <ac:picMk id="47" creationId="{9ECD27C0-0041-4345-A1CC-5349D120F242}"/>
          </ac:picMkLst>
        </pc:picChg>
        <pc:picChg chg="add mod">
          <ac:chgData name="JOSE DANIEL CAMPOS MENDEZ" userId="19c50052-8738-49ce-99fc-091831f2c74b" providerId="ADAL" clId="{676C613E-C38C-49B4-9E59-C3A875EA5767}" dt="2026-06-04T09:13:30.292" v="708" actId="1076"/>
          <ac:picMkLst>
            <pc:docMk/>
            <pc:sldMk cId="3897337498" sldId="270"/>
            <ac:picMk id="52" creationId="{2598D597-E45F-440A-9F8E-688681303A11}"/>
          </ac:picMkLst>
        </pc:picChg>
        <pc:picChg chg="add mod">
          <ac:chgData name="JOSE DANIEL CAMPOS MENDEZ" userId="19c50052-8738-49ce-99fc-091831f2c74b" providerId="ADAL" clId="{676C613E-C38C-49B4-9E59-C3A875EA5767}" dt="2026-06-04T09:13:30.292" v="708" actId="1076"/>
          <ac:picMkLst>
            <pc:docMk/>
            <pc:sldMk cId="3897337498" sldId="270"/>
            <ac:picMk id="59" creationId="{C7A828C0-54FD-4C52-83C7-FB06333CC767}"/>
          </ac:picMkLst>
        </pc:picChg>
        <pc:picChg chg="add mod">
          <ac:chgData name="JOSE DANIEL CAMPOS MENDEZ" userId="19c50052-8738-49ce-99fc-091831f2c74b" providerId="ADAL" clId="{676C613E-C38C-49B4-9E59-C3A875EA5767}" dt="2026-06-04T09:13:30.292" v="708" actId="1076"/>
          <ac:picMkLst>
            <pc:docMk/>
            <pc:sldMk cId="3897337498" sldId="270"/>
            <ac:picMk id="60" creationId="{FD3C84CE-96EC-4E2B-B4C3-BAEB8748BB21}"/>
          </ac:picMkLst>
        </pc:picChg>
        <pc:picChg chg="add mod">
          <ac:chgData name="JOSE DANIEL CAMPOS MENDEZ" userId="19c50052-8738-49ce-99fc-091831f2c74b" providerId="ADAL" clId="{676C613E-C38C-49B4-9E59-C3A875EA5767}" dt="2026-06-04T09:13:30.292" v="708" actId="1076"/>
          <ac:picMkLst>
            <pc:docMk/>
            <pc:sldMk cId="3897337498" sldId="270"/>
            <ac:picMk id="61" creationId="{7CA6DEA4-2485-4EB2-9FD5-47BF2D0A5FDD}"/>
          </ac:picMkLst>
        </pc:picChg>
        <pc:picChg chg="add mod">
          <ac:chgData name="JOSE DANIEL CAMPOS MENDEZ" userId="19c50052-8738-49ce-99fc-091831f2c74b" providerId="ADAL" clId="{676C613E-C38C-49B4-9E59-C3A875EA5767}" dt="2026-06-04T09:13:30.292" v="708" actId="1076"/>
          <ac:picMkLst>
            <pc:docMk/>
            <pc:sldMk cId="3897337498" sldId="270"/>
            <ac:picMk id="62" creationId="{B76FFADE-08AD-47B5-B012-FE6821D450E6}"/>
          </ac:picMkLst>
        </pc:picChg>
        <pc:picChg chg="add mod">
          <ac:chgData name="JOSE DANIEL CAMPOS MENDEZ" userId="19c50052-8738-49ce-99fc-091831f2c74b" providerId="ADAL" clId="{676C613E-C38C-49B4-9E59-C3A875EA5767}" dt="2026-06-04T09:13:30.292" v="708" actId="1076"/>
          <ac:picMkLst>
            <pc:docMk/>
            <pc:sldMk cId="3897337498" sldId="270"/>
            <ac:picMk id="63" creationId="{462679E9-A561-4BED-8D3A-4B72D5789234}"/>
          </ac:picMkLst>
        </pc:picChg>
        <pc:picChg chg="add mod">
          <ac:chgData name="JOSE DANIEL CAMPOS MENDEZ" userId="19c50052-8738-49ce-99fc-091831f2c74b" providerId="ADAL" clId="{676C613E-C38C-49B4-9E59-C3A875EA5767}" dt="2026-06-04T09:13:30.292" v="708" actId="1076"/>
          <ac:picMkLst>
            <pc:docMk/>
            <pc:sldMk cId="3897337498" sldId="270"/>
            <ac:picMk id="64" creationId="{617B43A1-3A9B-4862-ACF2-82884A2963C8}"/>
          </ac:picMkLst>
        </pc:picChg>
        <pc:picChg chg="add mod">
          <ac:chgData name="JOSE DANIEL CAMPOS MENDEZ" userId="19c50052-8738-49ce-99fc-091831f2c74b" providerId="ADAL" clId="{676C613E-C38C-49B4-9E59-C3A875EA5767}" dt="2026-06-04T09:12:25.893" v="692" actId="1076"/>
          <ac:picMkLst>
            <pc:docMk/>
            <pc:sldMk cId="3897337498" sldId="270"/>
            <ac:picMk id="65" creationId="{EDF005A3-27C0-4C68-B8ED-CDF03462B1C5}"/>
          </ac:picMkLst>
        </pc:picChg>
        <pc:picChg chg="add mod">
          <ac:chgData name="JOSE DANIEL CAMPOS MENDEZ" userId="19c50052-8738-49ce-99fc-091831f2c74b" providerId="ADAL" clId="{676C613E-C38C-49B4-9E59-C3A875EA5767}" dt="2026-06-04T09:12:25.893" v="692" actId="1076"/>
          <ac:picMkLst>
            <pc:docMk/>
            <pc:sldMk cId="3897337498" sldId="270"/>
            <ac:picMk id="66" creationId="{71FD6012-34CF-4D1D-89A8-BBC88283906D}"/>
          </ac:picMkLst>
        </pc:picChg>
        <pc:picChg chg="add mod">
          <ac:chgData name="JOSE DANIEL CAMPOS MENDEZ" userId="19c50052-8738-49ce-99fc-091831f2c74b" providerId="ADAL" clId="{676C613E-C38C-49B4-9E59-C3A875EA5767}" dt="2026-06-04T09:12:25.893" v="692" actId="1076"/>
          <ac:picMkLst>
            <pc:docMk/>
            <pc:sldMk cId="3897337498" sldId="270"/>
            <ac:picMk id="67" creationId="{703F52AE-0ED2-48AA-B7DF-D38F3D7AE33F}"/>
          </ac:picMkLst>
        </pc:picChg>
        <pc:picChg chg="add mod">
          <ac:chgData name="JOSE DANIEL CAMPOS MENDEZ" userId="19c50052-8738-49ce-99fc-091831f2c74b" providerId="ADAL" clId="{676C613E-C38C-49B4-9E59-C3A875EA5767}" dt="2026-06-04T09:12:25.893" v="692" actId="1076"/>
          <ac:picMkLst>
            <pc:docMk/>
            <pc:sldMk cId="3897337498" sldId="270"/>
            <ac:picMk id="68" creationId="{204DBA66-66F4-44DB-A342-E3EFB6134546}"/>
          </ac:picMkLst>
        </pc:picChg>
        <pc:picChg chg="add mod">
          <ac:chgData name="JOSE DANIEL CAMPOS MENDEZ" userId="19c50052-8738-49ce-99fc-091831f2c74b" providerId="ADAL" clId="{676C613E-C38C-49B4-9E59-C3A875EA5767}" dt="2026-06-04T09:12:25.893" v="692" actId="1076"/>
          <ac:picMkLst>
            <pc:docMk/>
            <pc:sldMk cId="3897337498" sldId="270"/>
            <ac:picMk id="69" creationId="{3B926A51-FDFC-44DB-B129-01C7AAAE734E}"/>
          </ac:picMkLst>
        </pc:picChg>
        <pc:picChg chg="add mod">
          <ac:chgData name="JOSE DANIEL CAMPOS MENDEZ" userId="19c50052-8738-49ce-99fc-091831f2c74b" providerId="ADAL" clId="{676C613E-C38C-49B4-9E59-C3A875EA5767}" dt="2026-06-04T09:12:43.529" v="698" actId="1076"/>
          <ac:picMkLst>
            <pc:docMk/>
            <pc:sldMk cId="3897337498" sldId="270"/>
            <ac:picMk id="70" creationId="{C4BCC9DC-8E7C-431F-854A-A9FD5A286704}"/>
          </ac:picMkLst>
        </pc:picChg>
        <pc:picChg chg="add mod">
          <ac:chgData name="JOSE DANIEL CAMPOS MENDEZ" userId="19c50052-8738-49ce-99fc-091831f2c74b" providerId="ADAL" clId="{676C613E-C38C-49B4-9E59-C3A875EA5767}" dt="2026-06-04T09:12:32.796" v="694" actId="1076"/>
          <ac:picMkLst>
            <pc:docMk/>
            <pc:sldMk cId="3897337498" sldId="270"/>
            <ac:picMk id="71" creationId="{69C59AF6-BF95-44B1-9D1F-F3AF072BA4EE}"/>
          </ac:picMkLst>
        </pc:picChg>
        <pc:picChg chg="add mod">
          <ac:chgData name="JOSE DANIEL CAMPOS MENDEZ" userId="19c50052-8738-49ce-99fc-091831f2c74b" providerId="ADAL" clId="{676C613E-C38C-49B4-9E59-C3A875EA5767}" dt="2026-06-04T09:12:40.335" v="697" actId="1076"/>
          <ac:picMkLst>
            <pc:docMk/>
            <pc:sldMk cId="3897337498" sldId="270"/>
            <ac:picMk id="72" creationId="{87298C2D-66ED-4329-B914-61B9835D704E}"/>
          </ac:picMkLst>
        </pc:picChg>
        <pc:picChg chg="add mod">
          <ac:chgData name="JOSE DANIEL CAMPOS MENDEZ" userId="19c50052-8738-49ce-99fc-091831f2c74b" providerId="ADAL" clId="{676C613E-C38C-49B4-9E59-C3A875EA5767}" dt="2026-06-04T09:12:32.796" v="694" actId="1076"/>
          <ac:picMkLst>
            <pc:docMk/>
            <pc:sldMk cId="3897337498" sldId="270"/>
            <ac:picMk id="73" creationId="{4707EBEE-2A9E-4AFF-ACF3-A167276BC6B8}"/>
          </ac:picMkLst>
        </pc:picChg>
        <pc:picChg chg="add del mod">
          <ac:chgData name="JOSE DANIEL CAMPOS MENDEZ" userId="19c50052-8738-49ce-99fc-091831f2c74b" providerId="ADAL" clId="{676C613E-C38C-49B4-9E59-C3A875EA5767}" dt="2026-06-04T09:12:35.191" v="695" actId="478"/>
          <ac:picMkLst>
            <pc:docMk/>
            <pc:sldMk cId="3897337498" sldId="270"/>
            <ac:picMk id="74" creationId="{C02C6470-E6BF-4296-8882-1E1D4320D1DD}"/>
          </ac:picMkLst>
        </pc:picChg>
        <pc:picChg chg="add mod">
          <ac:chgData name="JOSE DANIEL CAMPOS MENDEZ" userId="19c50052-8738-49ce-99fc-091831f2c74b" providerId="ADAL" clId="{676C613E-C38C-49B4-9E59-C3A875EA5767}" dt="2026-06-04T09:12:32.796" v="694" actId="1076"/>
          <ac:picMkLst>
            <pc:docMk/>
            <pc:sldMk cId="3897337498" sldId="270"/>
            <ac:picMk id="75" creationId="{77F2174B-F0F9-4A21-B63A-0DA20F41983C}"/>
          </ac:picMkLst>
        </pc:picChg>
        <pc:picChg chg="add del mod">
          <ac:chgData name="JOSE DANIEL CAMPOS MENDEZ" userId="19c50052-8738-49ce-99fc-091831f2c74b" providerId="ADAL" clId="{676C613E-C38C-49B4-9E59-C3A875EA5767}" dt="2026-06-04T09:12:37.059" v="696" actId="478"/>
          <ac:picMkLst>
            <pc:docMk/>
            <pc:sldMk cId="3897337498" sldId="270"/>
            <ac:picMk id="76" creationId="{A8A841C0-0BEA-441C-A239-F586CF441AE1}"/>
          </ac:picMkLst>
        </pc:picChg>
        <pc:picChg chg="add mod">
          <ac:chgData name="JOSE DANIEL CAMPOS MENDEZ" userId="19c50052-8738-49ce-99fc-091831f2c74b" providerId="ADAL" clId="{676C613E-C38C-49B4-9E59-C3A875EA5767}" dt="2026-06-04T09:13:14.373" v="706" actId="1076"/>
          <ac:picMkLst>
            <pc:docMk/>
            <pc:sldMk cId="3897337498" sldId="270"/>
            <ac:picMk id="77" creationId="{DEBA0E9E-DD1F-4950-AD19-3506D4E33BCD}"/>
          </ac:picMkLst>
        </pc:picChg>
        <pc:picChg chg="add mod">
          <ac:chgData name="JOSE DANIEL CAMPOS MENDEZ" userId="19c50052-8738-49ce-99fc-091831f2c74b" providerId="ADAL" clId="{676C613E-C38C-49B4-9E59-C3A875EA5767}" dt="2026-06-04T09:13:14.373" v="706" actId="1076"/>
          <ac:picMkLst>
            <pc:docMk/>
            <pc:sldMk cId="3897337498" sldId="270"/>
            <ac:picMk id="78" creationId="{91E158E0-BDC2-4052-844C-8E3357922A77}"/>
          </ac:picMkLst>
        </pc:picChg>
        <pc:picChg chg="add mod">
          <ac:chgData name="JOSE DANIEL CAMPOS MENDEZ" userId="19c50052-8738-49ce-99fc-091831f2c74b" providerId="ADAL" clId="{676C613E-C38C-49B4-9E59-C3A875EA5767}" dt="2026-06-04T09:13:14.373" v="706" actId="1076"/>
          <ac:picMkLst>
            <pc:docMk/>
            <pc:sldMk cId="3897337498" sldId="270"/>
            <ac:picMk id="79" creationId="{90395090-CCED-442F-8E73-429D074692D6}"/>
          </ac:picMkLst>
        </pc:picChg>
        <pc:picChg chg="add del mod">
          <ac:chgData name="JOSE DANIEL CAMPOS MENDEZ" userId="19c50052-8738-49ce-99fc-091831f2c74b" providerId="ADAL" clId="{676C613E-C38C-49B4-9E59-C3A875EA5767}" dt="2026-06-04T09:13:16.589" v="707" actId="478"/>
          <ac:picMkLst>
            <pc:docMk/>
            <pc:sldMk cId="3897337498" sldId="270"/>
            <ac:picMk id="80" creationId="{B5A6B15C-69B4-443E-90DE-9B6B87624D08}"/>
          </ac:picMkLst>
        </pc:picChg>
      </pc:sldChg>
      <pc:sldChg chg="addSp delSp modSp mod">
        <pc:chgData name="JOSE DANIEL CAMPOS MENDEZ" userId="19c50052-8738-49ce-99fc-091831f2c74b" providerId="ADAL" clId="{676C613E-C38C-49B4-9E59-C3A875EA5767}" dt="2026-06-04T09:32:35.347" v="837"/>
        <pc:sldMkLst>
          <pc:docMk/>
          <pc:sldMk cId="2609336082" sldId="271"/>
        </pc:sldMkLst>
        <pc:spChg chg="add mod">
          <ac:chgData name="JOSE DANIEL CAMPOS MENDEZ" userId="19c50052-8738-49ce-99fc-091831f2c74b" providerId="ADAL" clId="{676C613E-C38C-49B4-9E59-C3A875EA5767}" dt="2026-06-04T07:56:01.066" v="20"/>
          <ac:spMkLst>
            <pc:docMk/>
            <pc:sldMk cId="2609336082" sldId="271"/>
            <ac:spMk id="43" creationId="{FC40D67F-3721-4EEC-9D98-3F64C4E650D6}"/>
          </ac:spMkLst>
        </pc:spChg>
        <pc:spChg chg="add mod">
          <ac:chgData name="JOSE DANIEL CAMPOS MENDEZ" userId="19c50052-8738-49ce-99fc-091831f2c74b" providerId="ADAL" clId="{676C613E-C38C-49B4-9E59-C3A875EA5767}" dt="2026-06-04T09:32:35.347" v="837"/>
          <ac:spMkLst>
            <pc:docMk/>
            <pc:sldMk cId="2609336082" sldId="271"/>
            <ac:spMk id="44" creationId="{9711114D-5DE2-4037-9304-7E59C8C47410}"/>
          </ac:spMkLst>
        </pc:spChg>
        <pc:spChg chg="del">
          <ac:chgData name="JOSE DANIEL CAMPOS MENDEZ" userId="19c50052-8738-49ce-99fc-091831f2c74b" providerId="ADAL" clId="{676C613E-C38C-49B4-9E59-C3A875EA5767}" dt="2026-06-04T07:56:00.570" v="19" actId="478"/>
          <ac:spMkLst>
            <pc:docMk/>
            <pc:sldMk cId="2609336082" sldId="271"/>
            <ac:spMk id="48" creationId="{C732FC9B-B0E4-4ED6-91E5-A017F29F741A}"/>
          </ac:spMkLst>
        </pc:spChg>
        <pc:spChg chg="del">
          <ac:chgData name="JOSE DANIEL CAMPOS MENDEZ" userId="19c50052-8738-49ce-99fc-091831f2c74b" providerId="ADAL" clId="{676C613E-C38C-49B4-9E59-C3A875EA5767}" dt="2026-06-04T09:32:34.186" v="836" actId="478"/>
          <ac:spMkLst>
            <pc:docMk/>
            <pc:sldMk cId="2609336082" sldId="271"/>
            <ac:spMk id="49" creationId="{86D9DCFB-E9CF-4F82-B938-5DE47EDF6FBA}"/>
          </ac:spMkLst>
        </pc:sp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45" creationId="{12923D8E-DADA-466F-BD1E-C964D11248ED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46" creationId="{9AE189E4-6BEF-4C59-81BE-5A2FDC5CBC30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47" creationId="{0327D517-5C70-4AD4-8785-F0459A8B3BEE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52" creationId="{70AB5F58-3F92-47F4-9066-7AF9B377BC99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61" creationId="{8EAAC290-E927-45E0-AD8B-96077FA46D68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62" creationId="{705DAD37-7695-4C35-9056-A4799AF54854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63" creationId="{F20249F3-C5F4-43D2-8AD9-0205EA167C52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64" creationId="{501AC368-8BD4-409C-A5BB-1814A9E9B90B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65" creationId="{0F3E87FA-A094-4562-8308-AD226616C843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66" creationId="{434DF3DF-B77D-42A6-8BBB-3693F8E947EB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67" creationId="{BA1AE582-959E-48B4-B0F4-257C368DDD38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68" creationId="{D8636238-5C72-45F9-9D05-8798F04C7F3C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69" creationId="{4F459189-93CD-4760-88F1-5E2234E81E38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70" creationId="{A1B8DF67-8A37-48B1-8192-D751CBAD47DB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71" creationId="{00045613-DB90-4768-AA1B-9AB1214DC553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72" creationId="{F1AFE1A1-2429-401B-97D6-2CCF40BCF5FD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73" creationId="{F57E098D-72D8-4598-9C13-C2C296970B0B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74" creationId="{BAB2CE29-D611-4349-91D9-7D0CC920E592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75" creationId="{B2335D89-CF8C-46E2-884F-71633D7C7DC3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76" creationId="{8E772ED7-7FDB-419F-82C2-480032A0C9B0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77" creationId="{C17EEB14-3C05-49E6-93DD-DAB27B492974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78" creationId="{801CEFF7-128D-4E00-9824-FA267B67A523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79" creationId="{A04DC851-A315-4BE7-9EB3-B1B884919C3F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80" creationId="{D4B9F760-CF37-47A4-A986-CBE8845F6FFF}"/>
          </ac:picMkLst>
        </pc:picChg>
        <pc:picChg chg="add mod">
          <ac:chgData name="JOSE DANIEL CAMPOS MENDEZ" userId="19c50052-8738-49ce-99fc-091831f2c74b" providerId="ADAL" clId="{676C613E-C38C-49B4-9E59-C3A875EA5767}" dt="2026-06-04T09:32:35.347" v="837"/>
          <ac:picMkLst>
            <pc:docMk/>
            <pc:sldMk cId="2609336082" sldId="271"/>
            <ac:picMk id="81" creationId="{BC486679-1582-4F19-BE65-03161C32EFC1}"/>
          </ac:picMkLst>
        </pc:picChg>
      </pc:sldChg>
      <pc:sldChg chg="addSp delSp modSp mod">
        <pc:chgData name="JOSE DANIEL CAMPOS MENDEZ" userId="19c50052-8738-49ce-99fc-091831f2c74b" providerId="ADAL" clId="{676C613E-C38C-49B4-9E59-C3A875EA5767}" dt="2026-06-04T09:32:12.278" v="828"/>
        <pc:sldMkLst>
          <pc:docMk/>
          <pc:sldMk cId="2924996429" sldId="272"/>
        </pc:sldMkLst>
        <pc:spChg chg="mod">
          <ac:chgData name="JOSE DANIEL CAMPOS MENDEZ" userId="19c50052-8738-49ce-99fc-091831f2c74b" providerId="ADAL" clId="{676C613E-C38C-49B4-9E59-C3A875EA5767}" dt="2026-06-04T07:54:31.812" v="4" actId="1076"/>
          <ac:spMkLst>
            <pc:docMk/>
            <pc:sldMk cId="2924996429" sldId="272"/>
            <ac:spMk id="7" creationId="{2AAB102B-7F53-4384-AEA9-219C6DE2A4D7}"/>
          </ac:spMkLst>
        </pc:spChg>
        <pc:spChg chg="mod">
          <ac:chgData name="JOSE DANIEL CAMPOS MENDEZ" userId="19c50052-8738-49ce-99fc-091831f2c74b" providerId="ADAL" clId="{676C613E-C38C-49B4-9E59-C3A875EA5767}" dt="2026-06-04T07:54:31.812" v="4" actId="1076"/>
          <ac:spMkLst>
            <pc:docMk/>
            <pc:sldMk cId="2924996429" sldId="272"/>
            <ac:spMk id="8" creationId="{C1E94052-9D18-443C-A71B-D83A4D4F25CC}"/>
          </ac:spMkLst>
        </pc:spChg>
        <pc:spChg chg="mod">
          <ac:chgData name="JOSE DANIEL CAMPOS MENDEZ" userId="19c50052-8738-49ce-99fc-091831f2c74b" providerId="ADAL" clId="{676C613E-C38C-49B4-9E59-C3A875EA5767}" dt="2026-06-04T07:54:31.812" v="4" actId="1076"/>
          <ac:spMkLst>
            <pc:docMk/>
            <pc:sldMk cId="2924996429" sldId="272"/>
            <ac:spMk id="9" creationId="{AB116E06-02D5-4290-B3D5-33318577697A}"/>
          </ac:spMkLst>
        </pc:spChg>
        <pc:spChg chg="mod">
          <ac:chgData name="JOSE DANIEL CAMPOS MENDEZ" userId="19c50052-8738-49ce-99fc-091831f2c74b" providerId="ADAL" clId="{676C613E-C38C-49B4-9E59-C3A875EA5767}" dt="2026-06-04T07:54:31.812" v="4" actId="1076"/>
          <ac:spMkLst>
            <pc:docMk/>
            <pc:sldMk cId="2924996429" sldId="272"/>
            <ac:spMk id="10" creationId="{F70E7B6F-138C-4EEA-BCE6-EAEFB0A71640}"/>
          </ac:spMkLst>
        </pc:spChg>
        <pc:spChg chg="mod">
          <ac:chgData name="JOSE DANIEL CAMPOS MENDEZ" userId="19c50052-8738-49ce-99fc-091831f2c74b" providerId="ADAL" clId="{676C613E-C38C-49B4-9E59-C3A875EA5767}" dt="2026-06-04T07:54:31.812" v="4" actId="1076"/>
          <ac:spMkLst>
            <pc:docMk/>
            <pc:sldMk cId="2924996429" sldId="272"/>
            <ac:spMk id="11" creationId="{85266959-556A-4278-A18D-FA86D63588CD}"/>
          </ac:spMkLst>
        </pc:spChg>
        <pc:spChg chg="mod">
          <ac:chgData name="JOSE DANIEL CAMPOS MENDEZ" userId="19c50052-8738-49ce-99fc-091831f2c74b" providerId="ADAL" clId="{676C613E-C38C-49B4-9E59-C3A875EA5767}" dt="2026-06-04T07:54:31.812" v="4" actId="1076"/>
          <ac:spMkLst>
            <pc:docMk/>
            <pc:sldMk cId="2924996429" sldId="272"/>
            <ac:spMk id="12" creationId="{32263214-DF45-4DBE-A8B8-75EA164F8F81}"/>
          </ac:spMkLst>
        </pc:spChg>
        <pc:spChg chg="mod">
          <ac:chgData name="JOSE DANIEL CAMPOS MENDEZ" userId="19c50052-8738-49ce-99fc-091831f2c74b" providerId="ADAL" clId="{676C613E-C38C-49B4-9E59-C3A875EA5767}" dt="2026-06-04T07:54:31.812" v="4" actId="1076"/>
          <ac:spMkLst>
            <pc:docMk/>
            <pc:sldMk cId="2924996429" sldId="272"/>
            <ac:spMk id="19" creationId="{37725A46-828D-49FE-881E-B05FC7179CF3}"/>
          </ac:spMkLst>
        </pc:spChg>
        <pc:spChg chg="mod">
          <ac:chgData name="JOSE DANIEL CAMPOS MENDEZ" userId="19c50052-8738-49ce-99fc-091831f2c74b" providerId="ADAL" clId="{676C613E-C38C-49B4-9E59-C3A875EA5767}" dt="2026-06-04T07:54:31.812" v="4" actId="1076"/>
          <ac:spMkLst>
            <pc:docMk/>
            <pc:sldMk cId="2924996429" sldId="272"/>
            <ac:spMk id="20" creationId="{B00A5FA0-F805-488D-894F-132FCBEFA869}"/>
          </ac:spMkLst>
        </pc:spChg>
        <pc:spChg chg="mod">
          <ac:chgData name="JOSE DANIEL CAMPOS MENDEZ" userId="19c50052-8738-49ce-99fc-091831f2c74b" providerId="ADAL" clId="{676C613E-C38C-49B4-9E59-C3A875EA5767}" dt="2026-06-04T07:54:31.812" v="4" actId="1076"/>
          <ac:spMkLst>
            <pc:docMk/>
            <pc:sldMk cId="2924996429" sldId="272"/>
            <ac:spMk id="25" creationId="{710A3F1E-D1FC-4369-A900-7F66B795C8A5}"/>
          </ac:spMkLst>
        </pc:spChg>
        <pc:spChg chg="add mod">
          <ac:chgData name="JOSE DANIEL CAMPOS MENDEZ" userId="19c50052-8738-49ce-99fc-091831f2c74b" providerId="ADAL" clId="{676C613E-C38C-49B4-9E59-C3A875EA5767}" dt="2026-06-04T09:32:12.278" v="828"/>
          <ac:spMkLst>
            <pc:docMk/>
            <pc:sldMk cId="2924996429" sldId="272"/>
            <ac:spMk id="32" creationId="{263F1F74-29B1-4606-9081-61362CD90049}"/>
          </ac:spMkLst>
        </pc:spChg>
        <pc:spChg chg="mod">
          <ac:chgData name="JOSE DANIEL CAMPOS MENDEZ" userId="19c50052-8738-49ce-99fc-091831f2c74b" providerId="ADAL" clId="{676C613E-C38C-49B4-9E59-C3A875EA5767}" dt="2026-06-04T07:55:13.813" v="10" actId="1076"/>
          <ac:spMkLst>
            <pc:docMk/>
            <pc:sldMk cId="2924996429" sldId="272"/>
            <ac:spMk id="48" creationId="{C732FC9B-B0E4-4ED6-91E5-A017F29F741A}"/>
          </ac:spMkLst>
        </pc:spChg>
        <pc:spChg chg="del mod">
          <ac:chgData name="JOSE DANIEL CAMPOS MENDEZ" userId="19c50052-8738-49ce-99fc-091831f2c74b" providerId="ADAL" clId="{676C613E-C38C-49B4-9E59-C3A875EA5767}" dt="2026-06-04T09:32:11.404" v="827" actId="478"/>
          <ac:spMkLst>
            <pc:docMk/>
            <pc:sldMk cId="2924996429" sldId="272"/>
            <ac:spMk id="49" creationId="{86D9DCFB-E9CF-4F82-B938-5DE47EDF6FBA}"/>
          </ac:spMkLst>
        </pc:spChg>
        <pc:picChg chg="mod">
          <ac:chgData name="JOSE DANIEL CAMPOS MENDEZ" userId="19c50052-8738-49ce-99fc-091831f2c74b" providerId="ADAL" clId="{676C613E-C38C-49B4-9E59-C3A875EA5767}" dt="2026-06-04T07:54:31.812" v="4" actId="1076"/>
          <ac:picMkLst>
            <pc:docMk/>
            <pc:sldMk cId="2924996429" sldId="272"/>
            <ac:picMk id="4" creationId="{E3A4C6E1-0652-4324-A4D5-B5134DDB6E62}"/>
          </ac:picMkLst>
        </pc:picChg>
        <pc:picChg chg="mod">
          <ac:chgData name="JOSE DANIEL CAMPOS MENDEZ" userId="19c50052-8738-49ce-99fc-091831f2c74b" providerId="ADAL" clId="{676C613E-C38C-49B4-9E59-C3A875EA5767}" dt="2026-06-04T07:54:31.812" v="4" actId="1076"/>
          <ac:picMkLst>
            <pc:docMk/>
            <pc:sldMk cId="2924996429" sldId="272"/>
            <ac:picMk id="5" creationId="{AD6EF5E1-2EF5-4403-93E5-2680A49CA9BF}"/>
          </ac:picMkLst>
        </pc:picChg>
        <pc:picChg chg="mod">
          <ac:chgData name="JOSE DANIEL CAMPOS MENDEZ" userId="19c50052-8738-49ce-99fc-091831f2c74b" providerId="ADAL" clId="{676C613E-C38C-49B4-9E59-C3A875EA5767}" dt="2026-06-04T07:54:31.812" v="4" actId="1076"/>
          <ac:picMkLst>
            <pc:docMk/>
            <pc:sldMk cId="2924996429" sldId="272"/>
            <ac:picMk id="6" creationId="{428B3DB0-6195-4A27-8A7A-6953956E90F1}"/>
          </ac:picMkLst>
        </pc:picChg>
        <pc:picChg chg="mod">
          <ac:chgData name="JOSE DANIEL CAMPOS MENDEZ" userId="19c50052-8738-49ce-99fc-091831f2c74b" providerId="ADAL" clId="{676C613E-C38C-49B4-9E59-C3A875EA5767}" dt="2026-06-04T07:54:31.812" v="4" actId="1076"/>
          <ac:picMkLst>
            <pc:docMk/>
            <pc:sldMk cId="2924996429" sldId="272"/>
            <ac:picMk id="13" creationId="{864CBBFC-4AC0-4D94-B262-872C716C18AC}"/>
          </ac:picMkLst>
        </pc:picChg>
        <pc:picChg chg="mod">
          <ac:chgData name="JOSE DANIEL CAMPOS MENDEZ" userId="19c50052-8738-49ce-99fc-091831f2c74b" providerId="ADAL" clId="{676C613E-C38C-49B4-9E59-C3A875EA5767}" dt="2026-06-04T07:54:31.812" v="4" actId="1076"/>
          <ac:picMkLst>
            <pc:docMk/>
            <pc:sldMk cId="2924996429" sldId="272"/>
            <ac:picMk id="14" creationId="{AB2E3847-5563-43D6-A32C-3D3A9BA6D94B}"/>
          </ac:picMkLst>
        </pc:picChg>
        <pc:picChg chg="mod">
          <ac:chgData name="JOSE DANIEL CAMPOS MENDEZ" userId="19c50052-8738-49ce-99fc-091831f2c74b" providerId="ADAL" clId="{676C613E-C38C-49B4-9E59-C3A875EA5767}" dt="2026-06-04T07:54:31.812" v="4" actId="1076"/>
          <ac:picMkLst>
            <pc:docMk/>
            <pc:sldMk cId="2924996429" sldId="272"/>
            <ac:picMk id="15" creationId="{EE249702-C639-49A2-A7FF-1CC6CC7FDE1F}"/>
          </ac:picMkLst>
        </pc:picChg>
        <pc:picChg chg="mod">
          <ac:chgData name="JOSE DANIEL CAMPOS MENDEZ" userId="19c50052-8738-49ce-99fc-091831f2c74b" providerId="ADAL" clId="{676C613E-C38C-49B4-9E59-C3A875EA5767}" dt="2026-06-04T07:54:31.812" v="4" actId="1076"/>
          <ac:picMkLst>
            <pc:docMk/>
            <pc:sldMk cId="2924996429" sldId="272"/>
            <ac:picMk id="16" creationId="{986BFF1C-BF9E-4D7B-9925-D7B8E31F9D05}"/>
          </ac:picMkLst>
        </pc:picChg>
        <pc:picChg chg="mod">
          <ac:chgData name="JOSE DANIEL CAMPOS MENDEZ" userId="19c50052-8738-49ce-99fc-091831f2c74b" providerId="ADAL" clId="{676C613E-C38C-49B4-9E59-C3A875EA5767}" dt="2026-06-04T07:54:31.812" v="4" actId="1076"/>
          <ac:picMkLst>
            <pc:docMk/>
            <pc:sldMk cId="2924996429" sldId="272"/>
            <ac:picMk id="17" creationId="{11BBEBCE-BF8F-4296-963A-2ECFC1CD7E62}"/>
          </ac:picMkLst>
        </pc:picChg>
        <pc:picChg chg="mod">
          <ac:chgData name="JOSE DANIEL CAMPOS MENDEZ" userId="19c50052-8738-49ce-99fc-091831f2c74b" providerId="ADAL" clId="{676C613E-C38C-49B4-9E59-C3A875EA5767}" dt="2026-06-04T07:54:31.812" v="4" actId="1076"/>
          <ac:picMkLst>
            <pc:docMk/>
            <pc:sldMk cId="2924996429" sldId="272"/>
            <ac:picMk id="18" creationId="{25C2B6F4-B53F-4C23-91D0-21C9A013033F}"/>
          </ac:picMkLst>
        </pc:picChg>
        <pc:picChg chg="mod">
          <ac:chgData name="JOSE DANIEL CAMPOS MENDEZ" userId="19c50052-8738-49ce-99fc-091831f2c74b" providerId="ADAL" clId="{676C613E-C38C-49B4-9E59-C3A875EA5767}" dt="2026-06-04T07:54:31.812" v="4" actId="1076"/>
          <ac:picMkLst>
            <pc:docMk/>
            <pc:sldMk cId="2924996429" sldId="272"/>
            <ac:picMk id="21" creationId="{DB692152-8B86-4DD9-B5B9-4F88902DBF33}"/>
          </ac:picMkLst>
        </pc:picChg>
        <pc:picChg chg="mod">
          <ac:chgData name="JOSE DANIEL CAMPOS MENDEZ" userId="19c50052-8738-49ce-99fc-091831f2c74b" providerId="ADAL" clId="{676C613E-C38C-49B4-9E59-C3A875EA5767}" dt="2026-06-04T07:54:31.812" v="4" actId="1076"/>
          <ac:picMkLst>
            <pc:docMk/>
            <pc:sldMk cId="2924996429" sldId="272"/>
            <ac:picMk id="22" creationId="{E477CC38-F1B5-4217-9FB1-4F2EFEDE6161}"/>
          </ac:picMkLst>
        </pc:picChg>
        <pc:picChg chg="mod">
          <ac:chgData name="JOSE DANIEL CAMPOS MENDEZ" userId="19c50052-8738-49ce-99fc-091831f2c74b" providerId="ADAL" clId="{676C613E-C38C-49B4-9E59-C3A875EA5767}" dt="2026-06-04T07:54:31.812" v="4" actId="1076"/>
          <ac:picMkLst>
            <pc:docMk/>
            <pc:sldMk cId="2924996429" sldId="272"/>
            <ac:picMk id="23" creationId="{327DBFFA-13E0-49A1-90E6-8A761B74AA7D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33" creationId="{9685B3E1-42D4-423D-98D6-592A5ECF74FC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34" creationId="{8E1EF156-4557-477A-93A7-73E03EBE1766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35" creationId="{A7262704-3BBA-4079-AAF3-8FB2B75B3977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36" creationId="{55BBEF64-9CEF-4329-9763-00DF8C487974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37" creationId="{A4AC35A6-4079-4609-8798-3649B540D5CC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39" creationId="{37DB149A-CA7F-4F43-80B8-E35101D4E9F7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40" creationId="{150B96FA-694F-41FD-8583-A84828EBF6EF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43" creationId="{FE4731B6-64E2-43DB-AAC1-7AF85886D385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44" creationId="{79A240DB-997A-4E95-923D-8656E754E35F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45" creationId="{8512FB09-7D4D-4BCD-A2FF-6D8B1B4B89AF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46" creationId="{9C4D64ED-832D-41E9-93C2-59CFDCDE17FA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47" creationId="{70507DC0-20BB-4FB7-9278-1BFAE553CB05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50" creationId="{C91286C2-293D-48CE-9C6D-34876DFE4527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51" creationId="{6B295E28-0EA8-4757-A537-F32C7523F047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52" creationId="{258A62CB-B16B-4F33-8D30-A32C709CCD23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53" creationId="{A513BA93-F2D1-4358-BB64-4847D18B0270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54" creationId="{7E6849BB-11AD-4990-84CE-AE6ED287C35A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55" creationId="{0ADA3080-188D-4CD6-802C-AAA45EC7AA02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56" creationId="{690A2178-B7CF-4F47-97CA-6B77861BB823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57" creationId="{7BB01768-8288-4F4A-9AF7-525CB7806620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58" creationId="{51DB23B7-5B5F-45CA-B00B-3E7E0DC5A31E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59" creationId="{A43964E2-77FA-489D-BF45-428D448DA71A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60" creationId="{8677B262-3136-4A3B-8BDD-74D23E314FC9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61" creationId="{A0D1E40D-120D-4E24-8903-B7CDD7521153}"/>
          </ac:picMkLst>
        </pc:picChg>
        <pc:picChg chg="add mod">
          <ac:chgData name="JOSE DANIEL CAMPOS MENDEZ" userId="19c50052-8738-49ce-99fc-091831f2c74b" providerId="ADAL" clId="{676C613E-C38C-49B4-9E59-C3A875EA5767}" dt="2026-06-04T09:32:12.278" v="828"/>
          <ac:picMkLst>
            <pc:docMk/>
            <pc:sldMk cId="2924996429" sldId="272"/>
            <ac:picMk id="62" creationId="{F686ADA1-B241-45DC-A29C-86A47FFD72D8}"/>
          </ac:picMkLst>
        </pc:picChg>
        <pc:cxnChg chg="mod">
          <ac:chgData name="JOSE DANIEL CAMPOS MENDEZ" userId="19c50052-8738-49ce-99fc-091831f2c74b" providerId="ADAL" clId="{676C613E-C38C-49B4-9E59-C3A875EA5767}" dt="2026-06-04T07:54:31.812" v="4" actId="1076"/>
          <ac:cxnSpMkLst>
            <pc:docMk/>
            <pc:sldMk cId="2924996429" sldId="272"/>
            <ac:cxnSpMk id="24" creationId="{9EF71EFA-1F9E-471B-AC84-EB3EEB7A8C97}"/>
          </ac:cxnSpMkLst>
        </pc:cxnChg>
        <pc:cxnChg chg="mod">
          <ac:chgData name="JOSE DANIEL CAMPOS MENDEZ" userId="19c50052-8738-49ce-99fc-091831f2c74b" providerId="ADAL" clId="{676C613E-C38C-49B4-9E59-C3A875EA5767}" dt="2026-06-04T07:54:31.812" v="4" actId="1076"/>
          <ac:cxnSpMkLst>
            <pc:docMk/>
            <pc:sldMk cId="2924996429" sldId="272"/>
            <ac:cxnSpMk id="38" creationId="{2D8DCB6A-7ADA-45E1-8DD2-0C3FF7719137}"/>
          </ac:cxnSpMkLst>
        </pc:cxnChg>
        <pc:cxnChg chg="mod">
          <ac:chgData name="JOSE DANIEL CAMPOS MENDEZ" userId="19c50052-8738-49ce-99fc-091831f2c74b" providerId="ADAL" clId="{676C613E-C38C-49B4-9E59-C3A875EA5767}" dt="2026-06-04T07:54:31.812" v="4" actId="1076"/>
          <ac:cxnSpMkLst>
            <pc:docMk/>
            <pc:sldMk cId="2924996429" sldId="272"/>
            <ac:cxnSpMk id="41" creationId="{92F06A4E-0F51-48A5-98D0-C935EA94ACB6}"/>
          </ac:cxnSpMkLst>
        </pc:cxnChg>
        <pc:cxnChg chg="mod">
          <ac:chgData name="JOSE DANIEL CAMPOS MENDEZ" userId="19c50052-8738-49ce-99fc-091831f2c74b" providerId="ADAL" clId="{676C613E-C38C-49B4-9E59-C3A875EA5767}" dt="2026-06-04T07:54:31.812" v="4" actId="1076"/>
          <ac:cxnSpMkLst>
            <pc:docMk/>
            <pc:sldMk cId="2924996429" sldId="272"/>
            <ac:cxnSpMk id="42" creationId="{E865EFC0-A272-494A-A790-E3C92F139645}"/>
          </ac:cxnSpMkLst>
        </pc:cxnChg>
      </pc:sldChg>
      <pc:sldChg chg="addSp delSp modSp mod">
        <pc:chgData name="JOSE DANIEL CAMPOS MENDEZ" userId="19c50052-8738-49ce-99fc-091831f2c74b" providerId="ADAL" clId="{676C613E-C38C-49B4-9E59-C3A875EA5767}" dt="2026-06-04T09:47:11.645" v="959" actId="1076"/>
        <pc:sldMkLst>
          <pc:docMk/>
          <pc:sldMk cId="287025952" sldId="274"/>
        </pc:sldMkLst>
        <pc:spChg chg="mod">
          <ac:chgData name="JOSE DANIEL CAMPOS MENDEZ" userId="19c50052-8738-49ce-99fc-091831f2c74b" providerId="ADAL" clId="{676C613E-C38C-49B4-9E59-C3A875EA5767}" dt="2026-06-04T09:18:09.975" v="723" actId="1076"/>
          <ac:spMkLst>
            <pc:docMk/>
            <pc:sldMk cId="287025952" sldId="274"/>
            <ac:spMk id="2" creationId="{E56038AA-4DC1-4C6E-B1C3-31D4D47A0EB8}"/>
          </ac:spMkLst>
        </pc:spChg>
        <pc:spChg chg="mod">
          <ac:chgData name="JOSE DANIEL CAMPOS MENDEZ" userId="19c50052-8738-49ce-99fc-091831f2c74b" providerId="ADAL" clId="{676C613E-C38C-49B4-9E59-C3A875EA5767}" dt="2026-06-04T09:42:11.912" v="840" actId="14100"/>
          <ac:spMkLst>
            <pc:docMk/>
            <pc:sldMk cId="287025952" sldId="274"/>
            <ac:spMk id="3" creationId="{A7A45A5D-1E32-4B4A-B19C-CDE8F536B08A}"/>
          </ac:spMkLst>
        </pc:spChg>
        <pc:spChg chg="mod">
          <ac:chgData name="JOSE DANIEL CAMPOS MENDEZ" userId="19c50052-8738-49ce-99fc-091831f2c74b" providerId="ADAL" clId="{676C613E-C38C-49B4-9E59-C3A875EA5767}" dt="2026-06-04T09:20:10.732" v="753" actId="1076"/>
          <ac:spMkLst>
            <pc:docMk/>
            <pc:sldMk cId="287025952" sldId="274"/>
            <ac:spMk id="4" creationId="{2DDE6DC6-9CB8-4CF6-B53F-D6A520A219C6}"/>
          </ac:spMkLst>
        </pc:spChg>
        <pc:spChg chg="mod">
          <ac:chgData name="JOSE DANIEL CAMPOS MENDEZ" userId="19c50052-8738-49ce-99fc-091831f2c74b" providerId="ADAL" clId="{676C613E-C38C-49B4-9E59-C3A875EA5767}" dt="2026-06-04T09:46:48.951" v="931" actId="122"/>
          <ac:spMkLst>
            <pc:docMk/>
            <pc:sldMk cId="287025952" sldId="274"/>
            <ac:spMk id="31" creationId="{D4F8408A-1F8D-498E-B333-41D6B548A9BC}"/>
          </ac:spMkLst>
        </pc:spChg>
        <pc:spChg chg="add del mod">
          <ac:chgData name="JOSE DANIEL CAMPOS MENDEZ" userId="19c50052-8738-49ce-99fc-091831f2c74b" providerId="ADAL" clId="{676C613E-C38C-49B4-9E59-C3A875EA5767}" dt="2026-06-04T09:46:19.920" v="909"/>
          <ac:spMkLst>
            <pc:docMk/>
            <pc:sldMk cId="287025952" sldId="274"/>
            <ac:spMk id="32" creationId="{F3749197-8F29-4BDA-B3C9-4D9FD145E020}"/>
          </ac:spMkLst>
        </pc:spChg>
        <pc:spChg chg="add mod">
          <ac:chgData name="JOSE DANIEL CAMPOS MENDEZ" userId="19c50052-8738-49ce-99fc-091831f2c74b" providerId="ADAL" clId="{676C613E-C38C-49B4-9E59-C3A875EA5767}" dt="2026-06-04T09:47:11.645" v="959" actId="1076"/>
          <ac:spMkLst>
            <pc:docMk/>
            <pc:sldMk cId="287025952" sldId="274"/>
            <ac:spMk id="33" creationId="{AC8952CC-5254-46D1-8972-A01473BE96D0}"/>
          </ac:spMkLst>
        </pc:spChg>
        <pc:picChg chg="mod">
          <ac:chgData name="JOSE DANIEL CAMPOS MENDEZ" userId="19c50052-8738-49ce-99fc-091831f2c74b" providerId="ADAL" clId="{676C613E-C38C-49B4-9E59-C3A875EA5767}" dt="2026-06-04T09:43:10.206" v="856" actId="1076"/>
          <ac:picMkLst>
            <pc:docMk/>
            <pc:sldMk cId="287025952" sldId="274"/>
            <ac:picMk id="7" creationId="{0FAD018D-7144-4DFF-813F-53729E6B8E5E}"/>
          </ac:picMkLst>
        </pc:picChg>
        <pc:picChg chg="mod">
          <ac:chgData name="JOSE DANIEL CAMPOS MENDEZ" userId="19c50052-8738-49ce-99fc-091831f2c74b" providerId="ADAL" clId="{676C613E-C38C-49B4-9E59-C3A875EA5767}" dt="2026-06-04T09:17:43.469" v="717" actId="14100"/>
          <ac:picMkLst>
            <pc:docMk/>
            <pc:sldMk cId="287025952" sldId="274"/>
            <ac:picMk id="8" creationId="{DC56B6F0-681E-4341-A502-531245AE9B3C}"/>
          </ac:picMkLst>
        </pc:picChg>
        <pc:picChg chg="mod">
          <ac:chgData name="JOSE DANIEL CAMPOS MENDEZ" userId="19c50052-8738-49ce-99fc-091831f2c74b" providerId="ADAL" clId="{676C613E-C38C-49B4-9E59-C3A875EA5767}" dt="2026-06-04T09:43:06.655" v="854" actId="1076"/>
          <ac:picMkLst>
            <pc:docMk/>
            <pc:sldMk cId="287025952" sldId="274"/>
            <ac:picMk id="9" creationId="{C946C63E-F835-4AA7-BC09-AA297C5B60D2}"/>
          </ac:picMkLst>
        </pc:picChg>
        <pc:picChg chg="mod">
          <ac:chgData name="JOSE DANIEL CAMPOS MENDEZ" userId="19c50052-8738-49ce-99fc-091831f2c74b" providerId="ADAL" clId="{676C613E-C38C-49B4-9E59-C3A875EA5767}" dt="2026-06-04T09:20:10.732" v="753" actId="1076"/>
          <ac:picMkLst>
            <pc:docMk/>
            <pc:sldMk cId="287025952" sldId="274"/>
            <ac:picMk id="10" creationId="{C0995F48-F848-48AD-A795-45DAC673B198}"/>
          </ac:picMkLst>
        </pc:picChg>
        <pc:picChg chg="del mod">
          <ac:chgData name="JOSE DANIEL CAMPOS MENDEZ" userId="19c50052-8738-49ce-99fc-091831f2c74b" providerId="ADAL" clId="{676C613E-C38C-49B4-9E59-C3A875EA5767}" dt="2026-06-04T09:43:04.163" v="852" actId="478"/>
          <ac:picMkLst>
            <pc:docMk/>
            <pc:sldMk cId="287025952" sldId="274"/>
            <ac:picMk id="11" creationId="{2E79294F-2C6C-43D1-85E4-2F0504452567}"/>
          </ac:picMkLst>
        </pc:picChg>
        <pc:picChg chg="mod">
          <ac:chgData name="JOSE DANIEL CAMPOS MENDEZ" userId="19c50052-8738-49ce-99fc-091831f2c74b" providerId="ADAL" clId="{676C613E-C38C-49B4-9E59-C3A875EA5767}" dt="2026-06-04T09:43:08.224" v="855" actId="1076"/>
          <ac:picMkLst>
            <pc:docMk/>
            <pc:sldMk cId="287025952" sldId="274"/>
            <ac:picMk id="12" creationId="{A5A257AD-53BD-4FA0-B1FD-C9D5F26A09FE}"/>
          </ac:picMkLst>
        </pc:picChg>
        <pc:picChg chg="add mod ord">
          <ac:chgData name="JOSE DANIEL CAMPOS MENDEZ" userId="19c50052-8738-49ce-99fc-091831f2c74b" providerId="ADAL" clId="{676C613E-C38C-49B4-9E59-C3A875EA5767}" dt="2026-06-04T09:44:16.020" v="864" actId="1076"/>
          <ac:picMkLst>
            <pc:docMk/>
            <pc:sldMk cId="287025952" sldId="274"/>
            <ac:picMk id="13" creationId="{B98F28E5-CE06-4D6A-9629-2FE31CD4AFF0}"/>
          </ac:picMkLst>
        </pc:picChg>
        <pc:picChg chg="mod">
          <ac:chgData name="JOSE DANIEL CAMPOS MENDEZ" userId="19c50052-8738-49ce-99fc-091831f2c74b" providerId="ADAL" clId="{676C613E-C38C-49B4-9E59-C3A875EA5767}" dt="2026-06-04T09:43:46.202" v="863"/>
          <ac:picMkLst>
            <pc:docMk/>
            <pc:sldMk cId="287025952" sldId="274"/>
            <ac:picMk id="14" creationId="{F8302BB4-D81B-4283-81CF-3DB0F3D99687}"/>
          </ac:picMkLst>
        </pc:picChg>
        <pc:picChg chg="mod">
          <ac:chgData name="JOSE DANIEL CAMPOS MENDEZ" userId="19c50052-8738-49ce-99fc-091831f2c74b" providerId="ADAL" clId="{676C613E-C38C-49B4-9E59-C3A875EA5767}" dt="2026-06-04T09:17:43.469" v="717" actId="14100"/>
          <ac:picMkLst>
            <pc:docMk/>
            <pc:sldMk cId="287025952" sldId="274"/>
            <ac:picMk id="15" creationId="{7A8A2381-2658-4969-8539-D278B8D49F09}"/>
          </ac:picMkLst>
        </pc:picChg>
        <pc:picChg chg="mod">
          <ac:chgData name="JOSE DANIEL CAMPOS MENDEZ" userId="19c50052-8738-49ce-99fc-091831f2c74b" providerId="ADAL" clId="{676C613E-C38C-49B4-9E59-C3A875EA5767}" dt="2026-06-04T09:44:16.020" v="864" actId="1076"/>
          <ac:picMkLst>
            <pc:docMk/>
            <pc:sldMk cId="287025952" sldId="274"/>
            <ac:picMk id="16" creationId="{716749E2-00AD-43B8-8163-5DEE9DC76FED}"/>
          </ac:picMkLst>
        </pc:picChg>
        <pc:picChg chg="mod">
          <ac:chgData name="JOSE DANIEL CAMPOS MENDEZ" userId="19c50052-8738-49ce-99fc-091831f2c74b" providerId="ADAL" clId="{676C613E-C38C-49B4-9E59-C3A875EA5767}" dt="2026-06-04T09:44:16.020" v="864" actId="1076"/>
          <ac:picMkLst>
            <pc:docMk/>
            <pc:sldMk cId="287025952" sldId="274"/>
            <ac:picMk id="17" creationId="{E587243C-2332-4DE1-8513-19F90C061B79}"/>
          </ac:picMkLst>
        </pc:picChg>
        <pc:picChg chg="del mod">
          <ac:chgData name="JOSE DANIEL CAMPOS MENDEZ" userId="19c50052-8738-49ce-99fc-091831f2c74b" providerId="ADAL" clId="{676C613E-C38C-49B4-9E59-C3A875EA5767}" dt="2026-06-04T09:43:12.219" v="857" actId="478"/>
          <ac:picMkLst>
            <pc:docMk/>
            <pc:sldMk cId="287025952" sldId="274"/>
            <ac:picMk id="18" creationId="{99C21744-382C-43DF-916C-836522920A38}"/>
          </ac:picMkLst>
        </pc:picChg>
        <pc:picChg chg="mod">
          <ac:chgData name="JOSE DANIEL CAMPOS MENDEZ" userId="19c50052-8738-49ce-99fc-091831f2c74b" providerId="ADAL" clId="{676C613E-C38C-49B4-9E59-C3A875EA5767}" dt="2026-06-04T09:44:16.020" v="864" actId="1076"/>
          <ac:picMkLst>
            <pc:docMk/>
            <pc:sldMk cId="287025952" sldId="274"/>
            <ac:picMk id="19" creationId="{885F89CA-40E3-4AB3-B116-792BB4D50890}"/>
          </ac:picMkLst>
        </pc:picChg>
        <pc:picChg chg="mod">
          <ac:chgData name="JOSE DANIEL CAMPOS MENDEZ" userId="19c50052-8738-49ce-99fc-091831f2c74b" providerId="ADAL" clId="{676C613E-C38C-49B4-9E59-C3A875EA5767}" dt="2026-06-04T09:44:16.020" v="864" actId="1076"/>
          <ac:picMkLst>
            <pc:docMk/>
            <pc:sldMk cId="287025952" sldId="274"/>
            <ac:picMk id="20" creationId="{6532C927-D84A-48E6-9E7C-D26E2ED724E8}"/>
          </ac:picMkLst>
        </pc:picChg>
        <pc:cxnChg chg="mod">
          <ac:chgData name="JOSE DANIEL CAMPOS MENDEZ" userId="19c50052-8738-49ce-99fc-091831f2c74b" providerId="ADAL" clId="{676C613E-C38C-49B4-9E59-C3A875EA5767}" dt="2026-06-04T09:20:15.155" v="754" actId="14100"/>
          <ac:cxnSpMkLst>
            <pc:docMk/>
            <pc:sldMk cId="287025952" sldId="274"/>
            <ac:cxnSpMk id="23" creationId="{C45CBE81-E910-4FFE-B3B0-B1CC87F9FB01}"/>
          </ac:cxnSpMkLst>
        </pc:cxnChg>
        <pc:cxnChg chg="mod">
          <ac:chgData name="JOSE DANIEL CAMPOS MENDEZ" userId="19c50052-8738-49ce-99fc-091831f2c74b" providerId="ADAL" clId="{676C613E-C38C-49B4-9E59-C3A875EA5767}" dt="2026-06-04T09:44:25.642" v="865" actId="14100"/>
          <ac:cxnSpMkLst>
            <pc:docMk/>
            <pc:sldMk cId="287025952" sldId="274"/>
            <ac:cxnSpMk id="28" creationId="{E48F9C8F-6C8D-4B43-8804-0C180277D4C6}"/>
          </ac:cxnSpMkLst>
        </pc:cxnChg>
      </pc:sldChg>
      <pc:sldChg chg="modSp mod">
        <pc:chgData name="JOSE DANIEL CAMPOS MENDEZ" userId="19c50052-8738-49ce-99fc-091831f2c74b" providerId="ADAL" clId="{676C613E-C38C-49B4-9E59-C3A875EA5767}" dt="2026-06-04T08:24:50.402" v="93" actId="20577"/>
        <pc:sldMkLst>
          <pc:docMk/>
          <pc:sldMk cId="4094942522" sldId="275"/>
        </pc:sldMkLst>
        <pc:spChg chg="mod">
          <ac:chgData name="JOSE DANIEL CAMPOS MENDEZ" userId="19c50052-8738-49ce-99fc-091831f2c74b" providerId="ADAL" clId="{676C613E-C38C-49B4-9E59-C3A875EA5767}" dt="2026-06-04T08:24:48.523" v="92" actId="20577"/>
          <ac:spMkLst>
            <pc:docMk/>
            <pc:sldMk cId="4094942522" sldId="275"/>
            <ac:spMk id="17" creationId="{16C8C3FE-DC88-4595-89B5-81097983449A}"/>
          </ac:spMkLst>
        </pc:spChg>
        <pc:spChg chg="mod">
          <ac:chgData name="JOSE DANIEL CAMPOS MENDEZ" userId="19c50052-8738-49ce-99fc-091831f2c74b" providerId="ADAL" clId="{676C613E-C38C-49B4-9E59-C3A875EA5767}" dt="2026-06-04T08:24:50.402" v="93" actId="20577"/>
          <ac:spMkLst>
            <pc:docMk/>
            <pc:sldMk cId="4094942522" sldId="275"/>
            <ac:spMk id="18" creationId="{830D7374-BEF1-4667-9F40-588DBE5C0DF5}"/>
          </ac:spMkLst>
        </pc:spChg>
      </pc:sldChg>
      <pc:sldChg chg="addSp modSp mod">
        <pc:chgData name="JOSE DANIEL CAMPOS MENDEZ" userId="19c50052-8738-49ce-99fc-091831f2c74b" providerId="ADAL" clId="{676C613E-C38C-49B4-9E59-C3A875EA5767}" dt="2026-06-04T08:08:13.716" v="27" actId="1076"/>
        <pc:sldMkLst>
          <pc:docMk/>
          <pc:sldMk cId="3921179142" sldId="276"/>
        </pc:sldMkLst>
        <pc:picChg chg="add mod">
          <ac:chgData name="JOSE DANIEL CAMPOS MENDEZ" userId="19c50052-8738-49ce-99fc-091831f2c74b" providerId="ADAL" clId="{676C613E-C38C-49B4-9E59-C3A875EA5767}" dt="2026-06-04T08:08:13.716" v="27" actId="1076"/>
          <ac:picMkLst>
            <pc:docMk/>
            <pc:sldMk cId="3921179142" sldId="276"/>
            <ac:picMk id="6" creationId="{229DF94D-1EF1-40E0-B6A7-859BBB6B4658}"/>
          </ac:picMkLst>
        </pc:picChg>
      </pc:sldChg>
      <pc:sldChg chg="modSp add mod">
        <pc:chgData name="JOSE DANIEL CAMPOS MENDEZ" userId="19c50052-8738-49ce-99fc-091831f2c74b" providerId="ADAL" clId="{676C613E-C38C-49B4-9E59-C3A875EA5767}" dt="2026-06-04T09:50:25.995" v="973" actId="20577"/>
        <pc:sldMkLst>
          <pc:docMk/>
          <pc:sldMk cId="474345113" sldId="277"/>
        </pc:sldMkLst>
        <pc:graphicFrameChg chg="mod modGraphic">
          <ac:chgData name="JOSE DANIEL CAMPOS MENDEZ" userId="19c50052-8738-49ce-99fc-091831f2c74b" providerId="ADAL" clId="{676C613E-C38C-49B4-9E59-C3A875EA5767}" dt="2026-06-04T09:50:25.995" v="973" actId="20577"/>
          <ac:graphicFrameMkLst>
            <pc:docMk/>
            <pc:sldMk cId="474345113" sldId="277"/>
            <ac:graphicFrameMk id="4" creationId="{27153350-AD1F-433E-9772-BC2562714D0E}"/>
          </ac:graphicFrameMkLst>
        </pc:graphicFrameChg>
      </pc:sldChg>
      <pc:sldChg chg="addSp delSp modSp new mod">
        <pc:chgData name="JOSE DANIEL CAMPOS MENDEZ" userId="19c50052-8738-49ce-99fc-091831f2c74b" providerId="ADAL" clId="{676C613E-C38C-49B4-9E59-C3A875EA5767}" dt="2026-06-05T07:10:01.639" v="1100" actId="20577"/>
        <pc:sldMkLst>
          <pc:docMk/>
          <pc:sldMk cId="2579551737" sldId="278"/>
        </pc:sldMkLst>
        <pc:spChg chg="mod">
          <ac:chgData name="JOSE DANIEL CAMPOS MENDEZ" userId="19c50052-8738-49ce-99fc-091831f2c74b" providerId="ADAL" clId="{676C613E-C38C-49B4-9E59-C3A875EA5767}" dt="2026-06-04T08:49:25.677" v="107" actId="20577"/>
          <ac:spMkLst>
            <pc:docMk/>
            <pc:sldMk cId="2579551737" sldId="278"/>
            <ac:spMk id="2" creationId="{DA6C141D-EC51-4BFD-ABA2-E06B29018EC1}"/>
          </ac:spMkLst>
        </pc:spChg>
        <pc:spChg chg="add del mod">
          <ac:chgData name="JOSE DANIEL CAMPOS MENDEZ" userId="19c50052-8738-49ce-99fc-091831f2c74b" providerId="ADAL" clId="{676C613E-C38C-49B4-9E59-C3A875EA5767}" dt="2026-06-04T09:01:27.303" v="628" actId="12084"/>
          <ac:spMkLst>
            <pc:docMk/>
            <pc:sldMk cId="2579551737" sldId="278"/>
            <ac:spMk id="3" creationId="{BBEB6507-0760-476B-A8A1-4CE0F0BFFCDF}"/>
          </ac:spMkLst>
        </pc:spChg>
        <pc:graphicFrameChg chg="add del mod">
          <ac:chgData name="JOSE DANIEL CAMPOS MENDEZ" userId="19c50052-8738-49ce-99fc-091831f2c74b" providerId="ADAL" clId="{676C613E-C38C-49B4-9E59-C3A875EA5767}" dt="2026-06-04T08:59:59.692" v="544" actId="12084"/>
          <ac:graphicFrameMkLst>
            <pc:docMk/>
            <pc:sldMk cId="2579551737" sldId="278"/>
            <ac:graphicFrameMk id="5" creationId="{A36C63C2-B0CB-44DD-BA2B-FAC41CCC52EB}"/>
          </ac:graphicFrameMkLst>
        </pc:graphicFrameChg>
        <pc:graphicFrameChg chg="add mod">
          <ac:chgData name="JOSE DANIEL CAMPOS MENDEZ" userId="19c50052-8738-49ce-99fc-091831f2c74b" providerId="ADAL" clId="{676C613E-C38C-49B4-9E59-C3A875EA5767}" dt="2026-06-05T07:10:01.639" v="1100" actId="20577"/>
          <ac:graphicFrameMkLst>
            <pc:docMk/>
            <pc:sldMk cId="2579551737" sldId="278"/>
            <ac:graphicFrameMk id="6" creationId="{3585FB28-802B-4170-BBFF-F7D682C67B91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hp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hp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CE54F4-566C-448E-A986-0DBB8E0176FE}" type="doc">
      <dgm:prSet loTypeId="urn:microsoft.com/office/officeart/2005/8/layout/vList4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4E82BF3-9DCC-4B34-93CB-B0ED122AE7D2}">
      <dgm:prSet/>
      <dgm:spPr/>
      <dgm:t>
        <a:bodyPr/>
        <a:lstStyle/>
        <a:p>
          <a:r>
            <a:rPr lang="en-US" dirty="0"/>
            <a:t>Therapy and diagnosis (theragnosis) of cancer</a:t>
          </a:r>
        </a:p>
      </dgm:t>
    </dgm:pt>
    <dgm:pt modelId="{65986D2F-279A-4DE3-A624-22A21968D6B1}" type="parTrans" cxnId="{303207BB-2C98-476F-96E0-6A93FBC0EBB4}">
      <dgm:prSet/>
      <dgm:spPr/>
      <dgm:t>
        <a:bodyPr/>
        <a:lstStyle/>
        <a:p>
          <a:endParaRPr lang="en-US"/>
        </a:p>
      </dgm:t>
    </dgm:pt>
    <dgm:pt modelId="{B6C3D5E3-E717-48A4-8204-C1FB8860D4D0}" type="sibTrans" cxnId="{303207BB-2C98-476F-96E0-6A93FBC0EBB4}">
      <dgm:prSet/>
      <dgm:spPr/>
      <dgm:t>
        <a:bodyPr/>
        <a:lstStyle/>
        <a:p>
          <a:endParaRPr lang="en-US"/>
        </a:p>
      </dgm:t>
    </dgm:pt>
    <dgm:pt modelId="{F3D6F9D8-4CAF-4D9D-875F-D56F94304A61}">
      <dgm:prSet/>
      <dgm:spPr/>
      <dgm:t>
        <a:bodyPr/>
        <a:lstStyle/>
        <a:p>
          <a:r>
            <a:rPr lang="en-US"/>
            <a:t>Prostatic</a:t>
          </a:r>
        </a:p>
      </dgm:t>
    </dgm:pt>
    <dgm:pt modelId="{81166905-2434-449C-96B8-526DF31E05A4}" type="parTrans" cxnId="{FBAA0A97-23B7-4B81-828D-746A2826EAC5}">
      <dgm:prSet/>
      <dgm:spPr/>
      <dgm:t>
        <a:bodyPr/>
        <a:lstStyle/>
        <a:p>
          <a:endParaRPr lang="en-US"/>
        </a:p>
      </dgm:t>
    </dgm:pt>
    <dgm:pt modelId="{323C2649-5CD8-473F-B272-FBBBA551D92B}" type="sibTrans" cxnId="{FBAA0A97-23B7-4B81-828D-746A2826EAC5}">
      <dgm:prSet/>
      <dgm:spPr/>
      <dgm:t>
        <a:bodyPr/>
        <a:lstStyle/>
        <a:p>
          <a:endParaRPr lang="en-US"/>
        </a:p>
      </dgm:t>
    </dgm:pt>
    <dgm:pt modelId="{27DBAA91-C77A-4ECD-9EB4-8DD555FC6D0F}">
      <dgm:prSet/>
      <dgm:spPr/>
      <dgm:t>
        <a:bodyPr/>
        <a:lstStyle/>
        <a:p>
          <a:r>
            <a:rPr lang="en-US"/>
            <a:t>Breast</a:t>
          </a:r>
        </a:p>
      </dgm:t>
    </dgm:pt>
    <dgm:pt modelId="{C84BB5EF-1C8D-4E2D-8658-CF3F46576940}" type="parTrans" cxnId="{D8B50DEE-59D9-4E8A-BE24-AFBC6636A347}">
      <dgm:prSet/>
      <dgm:spPr/>
      <dgm:t>
        <a:bodyPr/>
        <a:lstStyle/>
        <a:p>
          <a:endParaRPr lang="en-US"/>
        </a:p>
      </dgm:t>
    </dgm:pt>
    <dgm:pt modelId="{609BB233-B796-4930-A6DE-C528972E1666}" type="sibTrans" cxnId="{D8B50DEE-59D9-4E8A-BE24-AFBC6636A347}">
      <dgm:prSet/>
      <dgm:spPr/>
      <dgm:t>
        <a:bodyPr/>
        <a:lstStyle/>
        <a:p>
          <a:endParaRPr lang="en-US"/>
        </a:p>
      </dgm:t>
    </dgm:pt>
    <dgm:pt modelId="{A1E5B6AB-792D-4459-BDBB-18E0A3B82B27}">
      <dgm:prSet/>
      <dgm:spPr/>
      <dgm:t>
        <a:bodyPr/>
        <a:lstStyle/>
        <a:p>
          <a:r>
            <a:rPr lang="en-US"/>
            <a:t>Neuroendocrine</a:t>
          </a:r>
        </a:p>
      </dgm:t>
    </dgm:pt>
    <dgm:pt modelId="{35E2F718-9538-4E3F-9FF5-66D1CE9E531A}" type="parTrans" cxnId="{83ABA59B-BDC3-48E1-AAB5-7904001EF91C}">
      <dgm:prSet/>
      <dgm:spPr/>
      <dgm:t>
        <a:bodyPr/>
        <a:lstStyle/>
        <a:p>
          <a:endParaRPr lang="en-US"/>
        </a:p>
      </dgm:t>
    </dgm:pt>
    <dgm:pt modelId="{7DBCB78E-122C-42D3-B96E-71CC6FE9668A}" type="sibTrans" cxnId="{83ABA59B-BDC3-48E1-AAB5-7904001EF91C}">
      <dgm:prSet/>
      <dgm:spPr/>
      <dgm:t>
        <a:bodyPr/>
        <a:lstStyle/>
        <a:p>
          <a:endParaRPr lang="en-US"/>
        </a:p>
      </dgm:t>
    </dgm:pt>
    <dgm:pt modelId="{ACC45398-F933-4C6D-96F0-6B855A0048C9}">
      <dgm:prSet/>
      <dgm:spPr/>
      <dgm:t>
        <a:bodyPr/>
        <a:lstStyle/>
        <a:p>
          <a:r>
            <a:rPr lang="en-US" sz="2900" dirty="0"/>
            <a:t>Production in a medical cyclotron by proton irradiation</a:t>
          </a:r>
        </a:p>
      </dgm:t>
    </dgm:pt>
    <dgm:pt modelId="{FF4FEFA3-55FF-49CD-9823-C3FD2E20F249}" type="parTrans" cxnId="{CEF4684A-573E-44BF-9637-F7F332B28E19}">
      <dgm:prSet/>
      <dgm:spPr/>
      <dgm:t>
        <a:bodyPr/>
        <a:lstStyle/>
        <a:p>
          <a:endParaRPr lang="en-US"/>
        </a:p>
      </dgm:t>
    </dgm:pt>
    <dgm:pt modelId="{64F9D2CA-8F45-4C52-8113-7AC3BD6BAA00}" type="sibTrans" cxnId="{CEF4684A-573E-44BF-9637-F7F332B28E19}">
      <dgm:prSet/>
      <dgm:spPr/>
      <dgm:t>
        <a:bodyPr/>
        <a:lstStyle/>
        <a:p>
          <a:endParaRPr lang="en-US"/>
        </a:p>
      </dgm:t>
    </dgm:pt>
    <dgm:pt modelId="{AB9399A8-FDE0-403B-9F70-561A2626738B}">
      <dgm:prSet/>
      <dgm:spPr/>
      <dgm:t>
        <a:bodyPr/>
        <a:lstStyle/>
        <a:p>
          <a:r>
            <a:rPr lang="en-US" sz="2300" dirty="0"/>
            <a:t>Enriched Ni target</a:t>
          </a:r>
        </a:p>
      </dgm:t>
    </dgm:pt>
    <dgm:pt modelId="{0A25650C-A933-48A4-8D62-E1325A4F91FB}" type="parTrans" cxnId="{AA146846-EE9E-4975-9031-2208D966CB52}">
      <dgm:prSet/>
      <dgm:spPr/>
      <dgm:t>
        <a:bodyPr/>
        <a:lstStyle/>
        <a:p>
          <a:endParaRPr lang="en-US"/>
        </a:p>
      </dgm:t>
    </dgm:pt>
    <dgm:pt modelId="{3D497D97-4C29-4401-B5E7-E2C381A0E330}" type="sibTrans" cxnId="{AA146846-EE9E-4975-9031-2208D966CB52}">
      <dgm:prSet/>
      <dgm:spPr/>
      <dgm:t>
        <a:bodyPr/>
        <a:lstStyle/>
        <a:p>
          <a:endParaRPr lang="en-US"/>
        </a:p>
      </dgm:t>
    </dgm:pt>
    <dgm:pt modelId="{5EBA5457-B423-4348-88D9-40B8EED37214}">
      <dgm:prSet custT="1"/>
      <dgm:spPr/>
      <dgm:t>
        <a:bodyPr/>
        <a:lstStyle/>
        <a:p>
          <a:r>
            <a:rPr lang="en-US" sz="2400" b="1" dirty="0"/>
            <a:t>Most of Ni is not activated</a:t>
          </a:r>
        </a:p>
      </dgm:t>
    </dgm:pt>
    <dgm:pt modelId="{7C46AEE8-AFE6-478C-AD82-E31B012CA2B7}" type="parTrans" cxnId="{CC8A599E-374A-4460-8085-1212154E49A2}">
      <dgm:prSet/>
      <dgm:spPr/>
      <dgm:t>
        <a:bodyPr/>
        <a:lstStyle/>
        <a:p>
          <a:endParaRPr lang="en-US"/>
        </a:p>
      </dgm:t>
    </dgm:pt>
    <dgm:pt modelId="{85AF5BDB-A95C-49CB-8F63-E80A5B074D60}" type="sibTrans" cxnId="{CC8A599E-374A-4460-8085-1212154E49A2}">
      <dgm:prSet/>
      <dgm:spPr/>
      <dgm:t>
        <a:bodyPr/>
        <a:lstStyle/>
        <a:p>
          <a:endParaRPr lang="en-US"/>
        </a:p>
      </dgm:t>
    </dgm:pt>
    <dgm:pt modelId="{2D8A2CAE-4653-455F-9324-347B98CE2ED9}" type="pres">
      <dgm:prSet presAssocID="{53CE54F4-566C-448E-A986-0DBB8E0176FE}" presName="linear" presStyleCnt="0">
        <dgm:presLayoutVars>
          <dgm:dir/>
          <dgm:resizeHandles val="exact"/>
        </dgm:presLayoutVars>
      </dgm:prSet>
      <dgm:spPr/>
    </dgm:pt>
    <dgm:pt modelId="{123BA8DD-EB07-4445-A9A8-EC243312EFAF}" type="pres">
      <dgm:prSet presAssocID="{64E82BF3-9DCC-4B34-93CB-B0ED122AE7D2}" presName="comp" presStyleCnt="0"/>
      <dgm:spPr/>
    </dgm:pt>
    <dgm:pt modelId="{8D7C46C7-AE54-49C5-A2F3-ED4CC42868CE}" type="pres">
      <dgm:prSet presAssocID="{64E82BF3-9DCC-4B34-93CB-B0ED122AE7D2}" presName="box" presStyleLbl="node1" presStyleIdx="0" presStyleCnt="2"/>
      <dgm:spPr/>
    </dgm:pt>
    <dgm:pt modelId="{BB40789F-4782-407B-BA9B-29A7575A730A}" type="pres">
      <dgm:prSet presAssocID="{64E82BF3-9DCC-4B34-93CB-B0ED122AE7D2}" presName="img" presStyleLbl="fgImgPlace1" presStyleIdx="0" presStyleCnt="2"/>
      <dgm:spPr>
        <a:blipFill dpi="0" rotWithShape="1">
          <a:blip xmlns:r="http://schemas.openxmlformats.org/officeDocument/2006/relationships" r:embed="rId1"/>
          <a:srcRect/>
          <a:stretch>
            <a:fillRect l="-1571" t="-13604" r="-138963" b="-120289"/>
          </a:stretch>
        </a:blipFill>
      </dgm:spPr>
    </dgm:pt>
    <dgm:pt modelId="{157242D1-4688-470E-BDFD-9DC428F85959}" type="pres">
      <dgm:prSet presAssocID="{64E82BF3-9DCC-4B34-93CB-B0ED122AE7D2}" presName="text" presStyleLbl="node1" presStyleIdx="0" presStyleCnt="2">
        <dgm:presLayoutVars>
          <dgm:bulletEnabled val="1"/>
        </dgm:presLayoutVars>
      </dgm:prSet>
      <dgm:spPr/>
    </dgm:pt>
    <dgm:pt modelId="{74FBA882-D2C0-42AD-BDB4-0D868D64D055}" type="pres">
      <dgm:prSet presAssocID="{B6C3D5E3-E717-48A4-8204-C1FB8860D4D0}" presName="spacer" presStyleCnt="0"/>
      <dgm:spPr/>
    </dgm:pt>
    <dgm:pt modelId="{BED9B45A-A0F9-4166-AAB4-7F83600D14B5}" type="pres">
      <dgm:prSet presAssocID="{ACC45398-F933-4C6D-96F0-6B855A0048C9}" presName="comp" presStyleCnt="0"/>
      <dgm:spPr/>
    </dgm:pt>
    <dgm:pt modelId="{A964DF0F-D186-4B29-AFCC-E62AC300577C}" type="pres">
      <dgm:prSet presAssocID="{ACC45398-F933-4C6D-96F0-6B855A0048C9}" presName="box" presStyleLbl="node1" presStyleIdx="1" presStyleCnt="2"/>
      <dgm:spPr/>
    </dgm:pt>
    <dgm:pt modelId="{1005D0B2-9D50-4477-AE01-543AD082191D}" type="pres">
      <dgm:prSet presAssocID="{ACC45398-F933-4C6D-96F0-6B855A0048C9}" presName="img" presStyleLbl="fgImgPlace1" presStyleIdx="1" presStyleCnt="2"/>
      <dgm:spPr>
        <a:blipFill dpi="0" rotWithShape="1">
          <a:blip xmlns:r="http://schemas.openxmlformats.org/officeDocument/2006/relationships" r:embed="rId2"/>
          <a:srcRect/>
          <a:stretch>
            <a:fillRect l="-18612" t="-2192" r="-1032" b="-6109"/>
          </a:stretch>
        </a:blipFill>
      </dgm:spPr>
    </dgm:pt>
    <dgm:pt modelId="{5C5DB084-0578-45C3-B1CC-8AFEECCE52E2}" type="pres">
      <dgm:prSet presAssocID="{ACC45398-F933-4C6D-96F0-6B855A0048C9}" presName="text" presStyleLbl="node1" presStyleIdx="1" presStyleCnt="2">
        <dgm:presLayoutVars>
          <dgm:bulletEnabled val="1"/>
        </dgm:presLayoutVars>
      </dgm:prSet>
      <dgm:spPr/>
    </dgm:pt>
  </dgm:ptLst>
  <dgm:cxnLst>
    <dgm:cxn modelId="{4B5AD91C-6636-46A2-8279-023393605277}" type="presOf" srcId="{A1E5B6AB-792D-4459-BDBB-18E0A3B82B27}" destId="{8D7C46C7-AE54-49C5-A2F3-ED4CC42868CE}" srcOrd="0" destOrd="3" presId="urn:microsoft.com/office/officeart/2005/8/layout/vList4"/>
    <dgm:cxn modelId="{F9AE842E-93E0-4ED9-A973-D56D4D516DBD}" type="presOf" srcId="{ACC45398-F933-4C6D-96F0-6B855A0048C9}" destId="{A964DF0F-D186-4B29-AFCC-E62AC300577C}" srcOrd="0" destOrd="0" presId="urn:microsoft.com/office/officeart/2005/8/layout/vList4"/>
    <dgm:cxn modelId="{785F683D-8198-43D3-896C-28AB847795E8}" type="presOf" srcId="{64E82BF3-9DCC-4B34-93CB-B0ED122AE7D2}" destId="{157242D1-4688-470E-BDFD-9DC428F85959}" srcOrd="1" destOrd="0" presId="urn:microsoft.com/office/officeart/2005/8/layout/vList4"/>
    <dgm:cxn modelId="{1A274D61-6F36-4B43-96BC-B37EB205780F}" type="presOf" srcId="{ACC45398-F933-4C6D-96F0-6B855A0048C9}" destId="{5C5DB084-0578-45C3-B1CC-8AFEECCE52E2}" srcOrd="1" destOrd="0" presId="urn:microsoft.com/office/officeart/2005/8/layout/vList4"/>
    <dgm:cxn modelId="{AA146846-EE9E-4975-9031-2208D966CB52}" srcId="{ACC45398-F933-4C6D-96F0-6B855A0048C9}" destId="{AB9399A8-FDE0-403B-9F70-561A2626738B}" srcOrd="0" destOrd="0" parTransId="{0A25650C-A933-48A4-8D62-E1325A4F91FB}" sibTransId="{3D497D97-4C29-4401-B5E7-E2C381A0E330}"/>
    <dgm:cxn modelId="{CEF4684A-573E-44BF-9637-F7F332B28E19}" srcId="{53CE54F4-566C-448E-A986-0DBB8E0176FE}" destId="{ACC45398-F933-4C6D-96F0-6B855A0048C9}" srcOrd="1" destOrd="0" parTransId="{FF4FEFA3-55FF-49CD-9823-C3FD2E20F249}" sibTransId="{64F9D2CA-8F45-4C52-8113-7AC3BD6BAA00}"/>
    <dgm:cxn modelId="{E9B31658-24BE-415A-B11D-37C78DDA86AC}" type="presOf" srcId="{27DBAA91-C77A-4ECD-9EB4-8DD555FC6D0F}" destId="{157242D1-4688-470E-BDFD-9DC428F85959}" srcOrd="1" destOrd="2" presId="urn:microsoft.com/office/officeart/2005/8/layout/vList4"/>
    <dgm:cxn modelId="{A4940D8D-B824-4C9F-A17E-7E6A99A98C95}" type="presOf" srcId="{5EBA5457-B423-4348-88D9-40B8EED37214}" destId="{5C5DB084-0578-45C3-B1CC-8AFEECCE52E2}" srcOrd="1" destOrd="2" presId="urn:microsoft.com/office/officeart/2005/8/layout/vList4"/>
    <dgm:cxn modelId="{76FB8F96-308F-4703-AFB8-9730A194B5EB}" type="presOf" srcId="{F3D6F9D8-4CAF-4D9D-875F-D56F94304A61}" destId="{157242D1-4688-470E-BDFD-9DC428F85959}" srcOrd="1" destOrd="1" presId="urn:microsoft.com/office/officeart/2005/8/layout/vList4"/>
    <dgm:cxn modelId="{FBAA0A97-23B7-4B81-828D-746A2826EAC5}" srcId="{64E82BF3-9DCC-4B34-93CB-B0ED122AE7D2}" destId="{F3D6F9D8-4CAF-4D9D-875F-D56F94304A61}" srcOrd="0" destOrd="0" parTransId="{81166905-2434-449C-96B8-526DF31E05A4}" sibTransId="{323C2649-5CD8-473F-B272-FBBBA551D92B}"/>
    <dgm:cxn modelId="{2C054A99-01FC-449B-9FAE-9373CA5BC5C3}" type="presOf" srcId="{AB9399A8-FDE0-403B-9F70-561A2626738B}" destId="{5C5DB084-0578-45C3-B1CC-8AFEECCE52E2}" srcOrd="1" destOrd="1" presId="urn:microsoft.com/office/officeart/2005/8/layout/vList4"/>
    <dgm:cxn modelId="{83ABA59B-BDC3-48E1-AAB5-7904001EF91C}" srcId="{64E82BF3-9DCC-4B34-93CB-B0ED122AE7D2}" destId="{A1E5B6AB-792D-4459-BDBB-18E0A3B82B27}" srcOrd="2" destOrd="0" parTransId="{35E2F718-9538-4E3F-9FF5-66D1CE9E531A}" sibTransId="{7DBCB78E-122C-42D3-B96E-71CC6FE9668A}"/>
    <dgm:cxn modelId="{CC8A599E-374A-4460-8085-1212154E49A2}" srcId="{ACC45398-F933-4C6D-96F0-6B855A0048C9}" destId="{5EBA5457-B423-4348-88D9-40B8EED37214}" srcOrd="1" destOrd="0" parTransId="{7C46AEE8-AFE6-478C-AD82-E31B012CA2B7}" sibTransId="{85AF5BDB-A95C-49CB-8F63-E80A5B074D60}"/>
    <dgm:cxn modelId="{DCBFC3A2-073F-4CDA-8438-A97EBB58235C}" type="presOf" srcId="{27DBAA91-C77A-4ECD-9EB4-8DD555FC6D0F}" destId="{8D7C46C7-AE54-49C5-A2F3-ED4CC42868CE}" srcOrd="0" destOrd="2" presId="urn:microsoft.com/office/officeart/2005/8/layout/vList4"/>
    <dgm:cxn modelId="{9B4C7CA4-2615-4497-8CB9-51184F1EECCF}" type="presOf" srcId="{64E82BF3-9DCC-4B34-93CB-B0ED122AE7D2}" destId="{8D7C46C7-AE54-49C5-A2F3-ED4CC42868CE}" srcOrd="0" destOrd="0" presId="urn:microsoft.com/office/officeart/2005/8/layout/vList4"/>
    <dgm:cxn modelId="{42347BAB-383A-4EBA-BD5D-25D359A71797}" type="presOf" srcId="{AB9399A8-FDE0-403B-9F70-561A2626738B}" destId="{A964DF0F-D186-4B29-AFCC-E62AC300577C}" srcOrd="0" destOrd="1" presId="urn:microsoft.com/office/officeart/2005/8/layout/vList4"/>
    <dgm:cxn modelId="{FD0289B3-CE50-4FA6-81E0-DD0F1BAC0D39}" type="presOf" srcId="{F3D6F9D8-4CAF-4D9D-875F-D56F94304A61}" destId="{8D7C46C7-AE54-49C5-A2F3-ED4CC42868CE}" srcOrd="0" destOrd="1" presId="urn:microsoft.com/office/officeart/2005/8/layout/vList4"/>
    <dgm:cxn modelId="{C1D9B4BA-F9D4-48C9-BE31-2003BA05D259}" type="presOf" srcId="{53CE54F4-566C-448E-A986-0DBB8E0176FE}" destId="{2D8A2CAE-4653-455F-9324-347B98CE2ED9}" srcOrd="0" destOrd="0" presId="urn:microsoft.com/office/officeart/2005/8/layout/vList4"/>
    <dgm:cxn modelId="{303207BB-2C98-476F-96E0-6A93FBC0EBB4}" srcId="{53CE54F4-566C-448E-A986-0DBB8E0176FE}" destId="{64E82BF3-9DCC-4B34-93CB-B0ED122AE7D2}" srcOrd="0" destOrd="0" parTransId="{65986D2F-279A-4DE3-A624-22A21968D6B1}" sibTransId="{B6C3D5E3-E717-48A4-8204-C1FB8860D4D0}"/>
    <dgm:cxn modelId="{C4178BEA-FB07-488C-AFCA-32F6B3B4A357}" type="presOf" srcId="{5EBA5457-B423-4348-88D9-40B8EED37214}" destId="{A964DF0F-D186-4B29-AFCC-E62AC300577C}" srcOrd="0" destOrd="2" presId="urn:microsoft.com/office/officeart/2005/8/layout/vList4"/>
    <dgm:cxn modelId="{D8B50DEE-59D9-4E8A-BE24-AFBC6636A347}" srcId="{64E82BF3-9DCC-4B34-93CB-B0ED122AE7D2}" destId="{27DBAA91-C77A-4ECD-9EB4-8DD555FC6D0F}" srcOrd="1" destOrd="0" parTransId="{C84BB5EF-1C8D-4E2D-8658-CF3F46576940}" sibTransId="{609BB233-B796-4930-A6DE-C528972E1666}"/>
    <dgm:cxn modelId="{F9A46EF9-DBCD-4805-9DCF-B49234536466}" type="presOf" srcId="{A1E5B6AB-792D-4459-BDBB-18E0A3B82B27}" destId="{157242D1-4688-470E-BDFD-9DC428F85959}" srcOrd="1" destOrd="3" presId="urn:microsoft.com/office/officeart/2005/8/layout/vList4"/>
    <dgm:cxn modelId="{80F60F4C-00C5-43F7-A48C-D6ED6782E07E}" type="presParOf" srcId="{2D8A2CAE-4653-455F-9324-347B98CE2ED9}" destId="{123BA8DD-EB07-4445-A9A8-EC243312EFAF}" srcOrd="0" destOrd="0" presId="urn:microsoft.com/office/officeart/2005/8/layout/vList4"/>
    <dgm:cxn modelId="{F50E00F2-9156-4038-A967-CF06DC08D12D}" type="presParOf" srcId="{123BA8DD-EB07-4445-A9A8-EC243312EFAF}" destId="{8D7C46C7-AE54-49C5-A2F3-ED4CC42868CE}" srcOrd="0" destOrd="0" presId="urn:microsoft.com/office/officeart/2005/8/layout/vList4"/>
    <dgm:cxn modelId="{61942076-31D4-40F2-8F30-4C37797B65B7}" type="presParOf" srcId="{123BA8DD-EB07-4445-A9A8-EC243312EFAF}" destId="{BB40789F-4782-407B-BA9B-29A7575A730A}" srcOrd="1" destOrd="0" presId="urn:microsoft.com/office/officeart/2005/8/layout/vList4"/>
    <dgm:cxn modelId="{5BB1990E-9317-43D9-BF97-F7289A653BEB}" type="presParOf" srcId="{123BA8DD-EB07-4445-A9A8-EC243312EFAF}" destId="{157242D1-4688-470E-BDFD-9DC428F85959}" srcOrd="2" destOrd="0" presId="urn:microsoft.com/office/officeart/2005/8/layout/vList4"/>
    <dgm:cxn modelId="{5BF43EB2-7B90-476A-A078-415C53D064BC}" type="presParOf" srcId="{2D8A2CAE-4653-455F-9324-347B98CE2ED9}" destId="{74FBA882-D2C0-42AD-BDB4-0D868D64D055}" srcOrd="1" destOrd="0" presId="urn:microsoft.com/office/officeart/2005/8/layout/vList4"/>
    <dgm:cxn modelId="{A78995F5-CA5B-4A7C-9908-95A107F95881}" type="presParOf" srcId="{2D8A2CAE-4653-455F-9324-347B98CE2ED9}" destId="{BED9B45A-A0F9-4166-AAB4-7F83600D14B5}" srcOrd="2" destOrd="0" presId="urn:microsoft.com/office/officeart/2005/8/layout/vList4"/>
    <dgm:cxn modelId="{31FCADAF-A9F9-4F61-8B91-5A73FE003C5B}" type="presParOf" srcId="{BED9B45A-A0F9-4166-AAB4-7F83600D14B5}" destId="{A964DF0F-D186-4B29-AFCC-E62AC300577C}" srcOrd="0" destOrd="0" presId="urn:microsoft.com/office/officeart/2005/8/layout/vList4"/>
    <dgm:cxn modelId="{D80A76ED-85EE-4DBF-9485-ABE49D702AA5}" type="presParOf" srcId="{BED9B45A-A0F9-4166-AAB4-7F83600D14B5}" destId="{1005D0B2-9D50-4477-AE01-543AD082191D}" srcOrd="1" destOrd="0" presId="urn:microsoft.com/office/officeart/2005/8/layout/vList4"/>
    <dgm:cxn modelId="{10134A21-66B0-4402-96B8-DBF4AEC9051C}" type="presParOf" srcId="{BED9B45A-A0F9-4166-AAB4-7F83600D14B5}" destId="{5C5DB084-0578-45C3-B1CC-8AFEECCE52E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694FA3-F0A4-4002-A1B2-458AE4433F69}" type="doc">
      <dgm:prSet loTypeId="urn:microsoft.com/office/officeart/2005/8/layout/cycle1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5D0B226-5566-47FF-AFFF-3CF289F9C184}">
      <dgm:prSet phldrT="[Texte]"/>
      <dgm:spPr/>
      <dgm:t>
        <a:bodyPr/>
        <a:lstStyle/>
        <a:p>
          <a:r>
            <a:rPr lang="en-US" dirty="0"/>
            <a:t>Ni target</a:t>
          </a:r>
        </a:p>
        <a:p>
          <a:r>
            <a:rPr lang="en-US" dirty="0"/>
            <a:t>Electroplating</a:t>
          </a:r>
        </a:p>
      </dgm:t>
    </dgm:pt>
    <dgm:pt modelId="{649E3117-8888-4C44-A86A-F8B3880BBBED}" type="parTrans" cxnId="{97CE2052-2322-4471-B040-A465A2FCB3FA}">
      <dgm:prSet/>
      <dgm:spPr/>
      <dgm:t>
        <a:bodyPr/>
        <a:lstStyle/>
        <a:p>
          <a:endParaRPr lang="en-US"/>
        </a:p>
      </dgm:t>
    </dgm:pt>
    <dgm:pt modelId="{CFB38FE6-BAE0-42D2-8583-D046841DF9A5}" type="sibTrans" cxnId="{97CE2052-2322-4471-B040-A465A2FCB3FA}">
      <dgm:prSet/>
      <dgm:spPr/>
      <dgm:t>
        <a:bodyPr/>
        <a:lstStyle/>
        <a:p>
          <a:endParaRPr lang="en-US"/>
        </a:p>
      </dgm:t>
    </dgm:pt>
    <dgm:pt modelId="{CB835BAF-D507-4910-BEFC-787EC0624DF6}">
      <dgm:prSet phldrT="[Texte]"/>
      <dgm:spPr/>
      <dgm:t>
        <a:bodyPr/>
        <a:lstStyle/>
        <a:p>
          <a:r>
            <a:rPr lang="en-US" dirty="0"/>
            <a:t>Target Irradiation</a:t>
          </a:r>
        </a:p>
      </dgm:t>
    </dgm:pt>
    <dgm:pt modelId="{C4113982-131B-43FB-8ADA-F942EC0FF206}" type="parTrans" cxnId="{D754DF59-B190-4F8C-9FC9-F37EAB89F4AF}">
      <dgm:prSet/>
      <dgm:spPr/>
      <dgm:t>
        <a:bodyPr/>
        <a:lstStyle/>
        <a:p>
          <a:endParaRPr lang="en-US"/>
        </a:p>
      </dgm:t>
    </dgm:pt>
    <dgm:pt modelId="{E32BEF7F-F6B8-42B1-9BD6-A94F3D2A81C3}" type="sibTrans" cxnId="{D754DF59-B190-4F8C-9FC9-F37EAB89F4AF}">
      <dgm:prSet/>
      <dgm:spPr/>
      <dgm:t>
        <a:bodyPr/>
        <a:lstStyle/>
        <a:p>
          <a:endParaRPr lang="en-US"/>
        </a:p>
      </dgm:t>
    </dgm:pt>
    <dgm:pt modelId="{8ABB3A6F-7BB5-4658-9DE6-049E4A5E4AE5}">
      <dgm:prSet phldrT="[Texte]"/>
      <dgm:spPr/>
      <dgm:t>
        <a:bodyPr/>
        <a:lstStyle/>
        <a:p>
          <a:r>
            <a:rPr lang="en-US" dirty="0"/>
            <a:t>Separation of Cu</a:t>
          </a:r>
        </a:p>
      </dgm:t>
    </dgm:pt>
    <dgm:pt modelId="{3E8825A6-9723-44A3-94D8-66E846F11732}" type="parTrans" cxnId="{C96D86C1-90E8-4423-BA4B-0EDA734524FC}">
      <dgm:prSet/>
      <dgm:spPr/>
      <dgm:t>
        <a:bodyPr/>
        <a:lstStyle/>
        <a:p>
          <a:endParaRPr lang="en-US"/>
        </a:p>
      </dgm:t>
    </dgm:pt>
    <dgm:pt modelId="{07A38525-6B89-47AE-A7D8-713219441E6A}" type="sibTrans" cxnId="{C96D86C1-90E8-4423-BA4B-0EDA734524FC}">
      <dgm:prSet/>
      <dgm:spPr/>
      <dgm:t>
        <a:bodyPr/>
        <a:lstStyle/>
        <a:p>
          <a:endParaRPr lang="en-US"/>
        </a:p>
      </dgm:t>
    </dgm:pt>
    <dgm:pt modelId="{007004BF-1957-4AC5-B426-F41942430146}">
      <dgm:prSet phldrT="[Texte]"/>
      <dgm:spPr/>
      <dgm:t>
        <a:bodyPr/>
        <a:lstStyle/>
        <a:p>
          <a:r>
            <a:rPr lang="en-US" dirty="0"/>
            <a:t>Ni Recycling</a:t>
          </a:r>
        </a:p>
      </dgm:t>
    </dgm:pt>
    <dgm:pt modelId="{009CC6F3-DB18-45CE-AE35-F9B8EE427460}" type="parTrans" cxnId="{A79491BE-4729-4834-A9BF-F26AB5DAD4D8}">
      <dgm:prSet/>
      <dgm:spPr/>
      <dgm:t>
        <a:bodyPr/>
        <a:lstStyle/>
        <a:p>
          <a:endParaRPr lang="en-US"/>
        </a:p>
      </dgm:t>
    </dgm:pt>
    <dgm:pt modelId="{C307A62C-B608-49FB-84F3-830C2E0A535D}" type="sibTrans" cxnId="{A79491BE-4729-4834-A9BF-F26AB5DAD4D8}">
      <dgm:prSet/>
      <dgm:spPr/>
      <dgm:t>
        <a:bodyPr/>
        <a:lstStyle/>
        <a:p>
          <a:endParaRPr lang="en-US"/>
        </a:p>
      </dgm:t>
    </dgm:pt>
    <dgm:pt modelId="{EE44D97A-1FAB-4928-BD50-8EE4DA69B741}" type="pres">
      <dgm:prSet presAssocID="{8C694FA3-F0A4-4002-A1B2-458AE4433F69}" presName="cycle" presStyleCnt="0">
        <dgm:presLayoutVars>
          <dgm:dir/>
          <dgm:resizeHandles val="exact"/>
        </dgm:presLayoutVars>
      </dgm:prSet>
      <dgm:spPr/>
    </dgm:pt>
    <dgm:pt modelId="{DD09A405-5724-4242-865E-70544E823608}" type="pres">
      <dgm:prSet presAssocID="{B5D0B226-5566-47FF-AFFF-3CF289F9C184}" presName="dummy" presStyleCnt="0"/>
      <dgm:spPr/>
    </dgm:pt>
    <dgm:pt modelId="{E3FD6666-FA2F-4C4E-ADAC-EE7A26307448}" type="pres">
      <dgm:prSet presAssocID="{B5D0B226-5566-47FF-AFFF-3CF289F9C184}" presName="node" presStyleLbl="revTx" presStyleIdx="0" presStyleCnt="4">
        <dgm:presLayoutVars>
          <dgm:bulletEnabled val="1"/>
        </dgm:presLayoutVars>
      </dgm:prSet>
      <dgm:spPr/>
    </dgm:pt>
    <dgm:pt modelId="{985CE948-D50C-4BBB-8301-FB4AC9A2F121}" type="pres">
      <dgm:prSet presAssocID="{CFB38FE6-BAE0-42D2-8583-D046841DF9A5}" presName="sibTrans" presStyleLbl="node1" presStyleIdx="0" presStyleCnt="4"/>
      <dgm:spPr/>
    </dgm:pt>
    <dgm:pt modelId="{F4C38275-1F15-49B6-B909-849814155772}" type="pres">
      <dgm:prSet presAssocID="{CB835BAF-D507-4910-BEFC-787EC0624DF6}" presName="dummy" presStyleCnt="0"/>
      <dgm:spPr/>
    </dgm:pt>
    <dgm:pt modelId="{138DCCC5-7148-401C-AC77-E237B48FC9EE}" type="pres">
      <dgm:prSet presAssocID="{CB835BAF-D507-4910-BEFC-787EC0624DF6}" presName="node" presStyleLbl="revTx" presStyleIdx="1" presStyleCnt="4">
        <dgm:presLayoutVars>
          <dgm:bulletEnabled val="1"/>
        </dgm:presLayoutVars>
      </dgm:prSet>
      <dgm:spPr/>
    </dgm:pt>
    <dgm:pt modelId="{293C9702-9905-4DFD-834C-AD54BDCA8AEA}" type="pres">
      <dgm:prSet presAssocID="{E32BEF7F-F6B8-42B1-9BD6-A94F3D2A81C3}" presName="sibTrans" presStyleLbl="node1" presStyleIdx="1" presStyleCnt="4"/>
      <dgm:spPr/>
    </dgm:pt>
    <dgm:pt modelId="{E65450D3-F07F-463A-9722-2E2E277D50B2}" type="pres">
      <dgm:prSet presAssocID="{8ABB3A6F-7BB5-4658-9DE6-049E4A5E4AE5}" presName="dummy" presStyleCnt="0"/>
      <dgm:spPr/>
    </dgm:pt>
    <dgm:pt modelId="{3AFC4D87-DFDD-48C3-9225-2DD21A7D5D32}" type="pres">
      <dgm:prSet presAssocID="{8ABB3A6F-7BB5-4658-9DE6-049E4A5E4AE5}" presName="node" presStyleLbl="revTx" presStyleIdx="2" presStyleCnt="4">
        <dgm:presLayoutVars>
          <dgm:bulletEnabled val="1"/>
        </dgm:presLayoutVars>
      </dgm:prSet>
      <dgm:spPr/>
    </dgm:pt>
    <dgm:pt modelId="{91CC829F-E2DE-4BE9-9CD0-7EEB1319016A}" type="pres">
      <dgm:prSet presAssocID="{07A38525-6B89-47AE-A7D8-713219441E6A}" presName="sibTrans" presStyleLbl="node1" presStyleIdx="2" presStyleCnt="4"/>
      <dgm:spPr/>
    </dgm:pt>
    <dgm:pt modelId="{6DF435DA-0300-4C6F-8432-F356A4EECBB4}" type="pres">
      <dgm:prSet presAssocID="{007004BF-1957-4AC5-B426-F41942430146}" presName="dummy" presStyleCnt="0"/>
      <dgm:spPr/>
    </dgm:pt>
    <dgm:pt modelId="{546D4D91-5F74-4F23-A786-99B197FE5B26}" type="pres">
      <dgm:prSet presAssocID="{007004BF-1957-4AC5-B426-F41942430146}" presName="node" presStyleLbl="revTx" presStyleIdx="3" presStyleCnt="4">
        <dgm:presLayoutVars>
          <dgm:bulletEnabled val="1"/>
        </dgm:presLayoutVars>
      </dgm:prSet>
      <dgm:spPr/>
    </dgm:pt>
    <dgm:pt modelId="{EFE52C63-3C84-40B3-B219-C24C79F10BB7}" type="pres">
      <dgm:prSet presAssocID="{C307A62C-B608-49FB-84F3-830C2E0A535D}" presName="sibTrans" presStyleLbl="node1" presStyleIdx="3" presStyleCnt="4" custLinFactNeighborX="390"/>
      <dgm:spPr/>
    </dgm:pt>
  </dgm:ptLst>
  <dgm:cxnLst>
    <dgm:cxn modelId="{14964006-9355-4A56-9012-80258A5737A3}" type="presOf" srcId="{8C694FA3-F0A4-4002-A1B2-458AE4433F69}" destId="{EE44D97A-1FAB-4928-BD50-8EE4DA69B741}" srcOrd="0" destOrd="0" presId="urn:microsoft.com/office/officeart/2005/8/layout/cycle1"/>
    <dgm:cxn modelId="{BCCFEA1D-C0F5-4244-B4AA-3137C47A7430}" type="presOf" srcId="{8ABB3A6F-7BB5-4658-9DE6-049E4A5E4AE5}" destId="{3AFC4D87-DFDD-48C3-9225-2DD21A7D5D32}" srcOrd="0" destOrd="0" presId="urn:microsoft.com/office/officeart/2005/8/layout/cycle1"/>
    <dgm:cxn modelId="{6BF21525-AD68-4FF6-B66F-3CE660A0A0C2}" type="presOf" srcId="{E32BEF7F-F6B8-42B1-9BD6-A94F3D2A81C3}" destId="{293C9702-9905-4DFD-834C-AD54BDCA8AEA}" srcOrd="0" destOrd="0" presId="urn:microsoft.com/office/officeart/2005/8/layout/cycle1"/>
    <dgm:cxn modelId="{70E6A44E-7FAB-423A-8D7C-68B9DEA4B8B9}" type="presOf" srcId="{C307A62C-B608-49FB-84F3-830C2E0A535D}" destId="{EFE52C63-3C84-40B3-B219-C24C79F10BB7}" srcOrd="0" destOrd="0" presId="urn:microsoft.com/office/officeart/2005/8/layout/cycle1"/>
    <dgm:cxn modelId="{97CE2052-2322-4471-B040-A465A2FCB3FA}" srcId="{8C694FA3-F0A4-4002-A1B2-458AE4433F69}" destId="{B5D0B226-5566-47FF-AFFF-3CF289F9C184}" srcOrd="0" destOrd="0" parTransId="{649E3117-8888-4C44-A86A-F8B3880BBBED}" sibTransId="{CFB38FE6-BAE0-42D2-8583-D046841DF9A5}"/>
    <dgm:cxn modelId="{D754DF59-B190-4F8C-9FC9-F37EAB89F4AF}" srcId="{8C694FA3-F0A4-4002-A1B2-458AE4433F69}" destId="{CB835BAF-D507-4910-BEFC-787EC0624DF6}" srcOrd="1" destOrd="0" parTransId="{C4113982-131B-43FB-8ADA-F942EC0FF206}" sibTransId="{E32BEF7F-F6B8-42B1-9BD6-A94F3D2A81C3}"/>
    <dgm:cxn modelId="{F8E5B083-301B-423F-9582-22A705A690FF}" type="presOf" srcId="{B5D0B226-5566-47FF-AFFF-3CF289F9C184}" destId="{E3FD6666-FA2F-4C4E-ADAC-EE7A26307448}" srcOrd="0" destOrd="0" presId="urn:microsoft.com/office/officeart/2005/8/layout/cycle1"/>
    <dgm:cxn modelId="{3D01E688-A321-4617-BA83-66BDED860D5A}" type="presOf" srcId="{CB835BAF-D507-4910-BEFC-787EC0624DF6}" destId="{138DCCC5-7148-401C-AC77-E237B48FC9EE}" srcOrd="0" destOrd="0" presId="urn:microsoft.com/office/officeart/2005/8/layout/cycle1"/>
    <dgm:cxn modelId="{A79491BE-4729-4834-A9BF-F26AB5DAD4D8}" srcId="{8C694FA3-F0A4-4002-A1B2-458AE4433F69}" destId="{007004BF-1957-4AC5-B426-F41942430146}" srcOrd="3" destOrd="0" parTransId="{009CC6F3-DB18-45CE-AE35-F9B8EE427460}" sibTransId="{C307A62C-B608-49FB-84F3-830C2E0A535D}"/>
    <dgm:cxn modelId="{C96D86C1-90E8-4423-BA4B-0EDA734524FC}" srcId="{8C694FA3-F0A4-4002-A1B2-458AE4433F69}" destId="{8ABB3A6F-7BB5-4658-9DE6-049E4A5E4AE5}" srcOrd="2" destOrd="0" parTransId="{3E8825A6-9723-44A3-94D8-66E846F11732}" sibTransId="{07A38525-6B89-47AE-A7D8-713219441E6A}"/>
    <dgm:cxn modelId="{04F3D4D3-5EEE-429A-8353-3C25073E0740}" type="presOf" srcId="{07A38525-6B89-47AE-A7D8-713219441E6A}" destId="{91CC829F-E2DE-4BE9-9CD0-7EEB1319016A}" srcOrd="0" destOrd="0" presId="urn:microsoft.com/office/officeart/2005/8/layout/cycle1"/>
    <dgm:cxn modelId="{236D59D5-57DE-4B60-96D2-653ABC025E2A}" type="presOf" srcId="{CFB38FE6-BAE0-42D2-8583-D046841DF9A5}" destId="{985CE948-D50C-4BBB-8301-FB4AC9A2F121}" srcOrd="0" destOrd="0" presId="urn:microsoft.com/office/officeart/2005/8/layout/cycle1"/>
    <dgm:cxn modelId="{270CA1E6-3667-4174-8A0A-2FF7F67B8EBA}" type="presOf" srcId="{007004BF-1957-4AC5-B426-F41942430146}" destId="{546D4D91-5F74-4F23-A786-99B197FE5B26}" srcOrd="0" destOrd="0" presId="urn:microsoft.com/office/officeart/2005/8/layout/cycle1"/>
    <dgm:cxn modelId="{BDE0FCFA-0E51-4E40-A237-47806891198B}" type="presParOf" srcId="{EE44D97A-1FAB-4928-BD50-8EE4DA69B741}" destId="{DD09A405-5724-4242-865E-70544E823608}" srcOrd="0" destOrd="0" presId="urn:microsoft.com/office/officeart/2005/8/layout/cycle1"/>
    <dgm:cxn modelId="{EFF87FB6-2012-42B4-9D61-427C6E457F87}" type="presParOf" srcId="{EE44D97A-1FAB-4928-BD50-8EE4DA69B741}" destId="{E3FD6666-FA2F-4C4E-ADAC-EE7A26307448}" srcOrd="1" destOrd="0" presId="urn:microsoft.com/office/officeart/2005/8/layout/cycle1"/>
    <dgm:cxn modelId="{97DC6999-715E-4D3E-B05A-26FFA806C26F}" type="presParOf" srcId="{EE44D97A-1FAB-4928-BD50-8EE4DA69B741}" destId="{985CE948-D50C-4BBB-8301-FB4AC9A2F121}" srcOrd="2" destOrd="0" presId="urn:microsoft.com/office/officeart/2005/8/layout/cycle1"/>
    <dgm:cxn modelId="{3A47C157-0EB6-4E69-AA24-F6A67CD564EF}" type="presParOf" srcId="{EE44D97A-1FAB-4928-BD50-8EE4DA69B741}" destId="{F4C38275-1F15-49B6-B909-849814155772}" srcOrd="3" destOrd="0" presId="urn:microsoft.com/office/officeart/2005/8/layout/cycle1"/>
    <dgm:cxn modelId="{40FF0812-04CD-471D-B48B-54011DD1D629}" type="presParOf" srcId="{EE44D97A-1FAB-4928-BD50-8EE4DA69B741}" destId="{138DCCC5-7148-401C-AC77-E237B48FC9EE}" srcOrd="4" destOrd="0" presId="urn:microsoft.com/office/officeart/2005/8/layout/cycle1"/>
    <dgm:cxn modelId="{FA87D344-53F5-4722-B732-666385B3E48E}" type="presParOf" srcId="{EE44D97A-1FAB-4928-BD50-8EE4DA69B741}" destId="{293C9702-9905-4DFD-834C-AD54BDCA8AEA}" srcOrd="5" destOrd="0" presId="urn:microsoft.com/office/officeart/2005/8/layout/cycle1"/>
    <dgm:cxn modelId="{FB350F09-5099-4102-8C91-CAB701BB8B6A}" type="presParOf" srcId="{EE44D97A-1FAB-4928-BD50-8EE4DA69B741}" destId="{E65450D3-F07F-463A-9722-2E2E277D50B2}" srcOrd="6" destOrd="0" presId="urn:microsoft.com/office/officeart/2005/8/layout/cycle1"/>
    <dgm:cxn modelId="{4ACC23E3-8096-46D2-A57D-9FC4E06A6A42}" type="presParOf" srcId="{EE44D97A-1FAB-4928-BD50-8EE4DA69B741}" destId="{3AFC4D87-DFDD-48C3-9225-2DD21A7D5D32}" srcOrd="7" destOrd="0" presId="urn:microsoft.com/office/officeart/2005/8/layout/cycle1"/>
    <dgm:cxn modelId="{4661F794-60E9-482B-B27D-AB669CC568CA}" type="presParOf" srcId="{EE44D97A-1FAB-4928-BD50-8EE4DA69B741}" destId="{91CC829F-E2DE-4BE9-9CD0-7EEB1319016A}" srcOrd="8" destOrd="0" presId="urn:microsoft.com/office/officeart/2005/8/layout/cycle1"/>
    <dgm:cxn modelId="{24A87441-72AD-486B-9381-D8C43BF924C8}" type="presParOf" srcId="{EE44D97A-1FAB-4928-BD50-8EE4DA69B741}" destId="{6DF435DA-0300-4C6F-8432-F356A4EECBB4}" srcOrd="9" destOrd="0" presId="urn:microsoft.com/office/officeart/2005/8/layout/cycle1"/>
    <dgm:cxn modelId="{3877C126-2D71-4382-8C6F-7CD923E5562A}" type="presParOf" srcId="{EE44D97A-1FAB-4928-BD50-8EE4DA69B741}" destId="{546D4D91-5F74-4F23-A786-99B197FE5B26}" srcOrd="10" destOrd="0" presId="urn:microsoft.com/office/officeart/2005/8/layout/cycle1"/>
    <dgm:cxn modelId="{1EE7DF65-3DC5-4EE7-8743-C2B8E9A39701}" type="presParOf" srcId="{EE44D97A-1FAB-4928-BD50-8EE4DA69B741}" destId="{EFE52C63-3C84-40B3-B219-C24C79F10BB7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694FA3-F0A4-4002-A1B2-458AE4433F69}" type="doc">
      <dgm:prSet loTypeId="urn:microsoft.com/office/officeart/2005/8/layout/cycle1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5D0B226-5566-47FF-AFFF-3CF289F9C184}">
      <dgm:prSet phldrT="[Texte]"/>
      <dgm:spPr/>
      <dgm:t>
        <a:bodyPr/>
        <a:lstStyle/>
        <a:p>
          <a:r>
            <a:rPr lang="en-US" b="0" dirty="0">
              <a:solidFill>
                <a:srgbClr val="FF0000"/>
              </a:solidFill>
            </a:rPr>
            <a:t>Ni target</a:t>
          </a:r>
        </a:p>
        <a:p>
          <a:r>
            <a:rPr lang="en-US" b="0" dirty="0">
              <a:solidFill>
                <a:srgbClr val="FF0000"/>
              </a:solidFill>
            </a:rPr>
            <a:t>Electroplating</a:t>
          </a:r>
        </a:p>
      </dgm:t>
    </dgm:pt>
    <dgm:pt modelId="{649E3117-8888-4C44-A86A-F8B3880BBBED}" type="parTrans" cxnId="{97CE2052-2322-4471-B040-A465A2FCB3FA}">
      <dgm:prSet/>
      <dgm:spPr/>
      <dgm:t>
        <a:bodyPr/>
        <a:lstStyle/>
        <a:p>
          <a:endParaRPr lang="en-US"/>
        </a:p>
      </dgm:t>
    </dgm:pt>
    <dgm:pt modelId="{CFB38FE6-BAE0-42D2-8583-D046841DF9A5}" type="sibTrans" cxnId="{97CE2052-2322-4471-B040-A465A2FCB3FA}">
      <dgm:prSet/>
      <dgm:spPr/>
      <dgm:t>
        <a:bodyPr/>
        <a:lstStyle/>
        <a:p>
          <a:endParaRPr lang="en-US"/>
        </a:p>
      </dgm:t>
    </dgm:pt>
    <dgm:pt modelId="{CB835BAF-D507-4910-BEFC-787EC0624DF6}">
      <dgm:prSet phldrT="[Texte]"/>
      <dgm:spPr/>
      <dgm:t>
        <a:bodyPr/>
        <a:lstStyle/>
        <a:p>
          <a:r>
            <a:rPr lang="en-US" dirty="0"/>
            <a:t>Target Irradiation</a:t>
          </a:r>
        </a:p>
      </dgm:t>
    </dgm:pt>
    <dgm:pt modelId="{C4113982-131B-43FB-8ADA-F942EC0FF206}" type="parTrans" cxnId="{D754DF59-B190-4F8C-9FC9-F37EAB89F4AF}">
      <dgm:prSet/>
      <dgm:spPr/>
      <dgm:t>
        <a:bodyPr/>
        <a:lstStyle/>
        <a:p>
          <a:endParaRPr lang="en-US"/>
        </a:p>
      </dgm:t>
    </dgm:pt>
    <dgm:pt modelId="{E32BEF7F-F6B8-42B1-9BD6-A94F3D2A81C3}" type="sibTrans" cxnId="{D754DF59-B190-4F8C-9FC9-F37EAB89F4AF}">
      <dgm:prSet/>
      <dgm:spPr/>
      <dgm:t>
        <a:bodyPr/>
        <a:lstStyle/>
        <a:p>
          <a:endParaRPr lang="en-US"/>
        </a:p>
      </dgm:t>
    </dgm:pt>
    <dgm:pt modelId="{8ABB3A6F-7BB5-4658-9DE6-049E4A5E4AE5}">
      <dgm:prSet phldrT="[Texte]"/>
      <dgm:spPr/>
      <dgm:t>
        <a:bodyPr/>
        <a:lstStyle/>
        <a:p>
          <a:r>
            <a:rPr lang="en-US" dirty="0"/>
            <a:t>Separation of Cu</a:t>
          </a:r>
        </a:p>
      </dgm:t>
    </dgm:pt>
    <dgm:pt modelId="{3E8825A6-9723-44A3-94D8-66E846F11732}" type="parTrans" cxnId="{C96D86C1-90E8-4423-BA4B-0EDA734524FC}">
      <dgm:prSet/>
      <dgm:spPr/>
      <dgm:t>
        <a:bodyPr/>
        <a:lstStyle/>
        <a:p>
          <a:endParaRPr lang="en-US"/>
        </a:p>
      </dgm:t>
    </dgm:pt>
    <dgm:pt modelId="{07A38525-6B89-47AE-A7D8-713219441E6A}" type="sibTrans" cxnId="{C96D86C1-90E8-4423-BA4B-0EDA734524FC}">
      <dgm:prSet/>
      <dgm:spPr/>
      <dgm:t>
        <a:bodyPr/>
        <a:lstStyle/>
        <a:p>
          <a:endParaRPr lang="en-US"/>
        </a:p>
      </dgm:t>
    </dgm:pt>
    <dgm:pt modelId="{007004BF-1957-4AC5-B426-F41942430146}">
      <dgm:prSet phldrT="[Texte]"/>
      <dgm:spPr/>
      <dgm:t>
        <a:bodyPr/>
        <a:lstStyle/>
        <a:p>
          <a:r>
            <a:rPr lang="en-US" dirty="0"/>
            <a:t>Ni Recycling</a:t>
          </a:r>
        </a:p>
      </dgm:t>
    </dgm:pt>
    <dgm:pt modelId="{009CC6F3-DB18-45CE-AE35-F9B8EE427460}" type="parTrans" cxnId="{A79491BE-4729-4834-A9BF-F26AB5DAD4D8}">
      <dgm:prSet/>
      <dgm:spPr/>
      <dgm:t>
        <a:bodyPr/>
        <a:lstStyle/>
        <a:p>
          <a:endParaRPr lang="en-US"/>
        </a:p>
      </dgm:t>
    </dgm:pt>
    <dgm:pt modelId="{C307A62C-B608-49FB-84F3-830C2E0A535D}" type="sibTrans" cxnId="{A79491BE-4729-4834-A9BF-F26AB5DAD4D8}">
      <dgm:prSet/>
      <dgm:spPr/>
      <dgm:t>
        <a:bodyPr/>
        <a:lstStyle/>
        <a:p>
          <a:endParaRPr lang="en-US"/>
        </a:p>
      </dgm:t>
    </dgm:pt>
    <dgm:pt modelId="{EE44D97A-1FAB-4928-BD50-8EE4DA69B741}" type="pres">
      <dgm:prSet presAssocID="{8C694FA3-F0A4-4002-A1B2-458AE4433F69}" presName="cycle" presStyleCnt="0">
        <dgm:presLayoutVars>
          <dgm:dir/>
          <dgm:resizeHandles val="exact"/>
        </dgm:presLayoutVars>
      </dgm:prSet>
      <dgm:spPr/>
    </dgm:pt>
    <dgm:pt modelId="{DD09A405-5724-4242-865E-70544E823608}" type="pres">
      <dgm:prSet presAssocID="{B5D0B226-5566-47FF-AFFF-3CF289F9C184}" presName="dummy" presStyleCnt="0"/>
      <dgm:spPr/>
    </dgm:pt>
    <dgm:pt modelId="{E3FD6666-FA2F-4C4E-ADAC-EE7A26307448}" type="pres">
      <dgm:prSet presAssocID="{B5D0B226-5566-47FF-AFFF-3CF289F9C184}" presName="node" presStyleLbl="revTx" presStyleIdx="0" presStyleCnt="4">
        <dgm:presLayoutVars>
          <dgm:bulletEnabled val="1"/>
        </dgm:presLayoutVars>
      </dgm:prSet>
      <dgm:spPr/>
    </dgm:pt>
    <dgm:pt modelId="{985CE948-D50C-4BBB-8301-FB4AC9A2F121}" type="pres">
      <dgm:prSet presAssocID="{CFB38FE6-BAE0-42D2-8583-D046841DF9A5}" presName="sibTrans" presStyleLbl="node1" presStyleIdx="0" presStyleCnt="4"/>
      <dgm:spPr/>
    </dgm:pt>
    <dgm:pt modelId="{F4C38275-1F15-49B6-B909-849814155772}" type="pres">
      <dgm:prSet presAssocID="{CB835BAF-D507-4910-BEFC-787EC0624DF6}" presName="dummy" presStyleCnt="0"/>
      <dgm:spPr/>
    </dgm:pt>
    <dgm:pt modelId="{138DCCC5-7148-401C-AC77-E237B48FC9EE}" type="pres">
      <dgm:prSet presAssocID="{CB835BAF-D507-4910-BEFC-787EC0624DF6}" presName="node" presStyleLbl="revTx" presStyleIdx="1" presStyleCnt="4">
        <dgm:presLayoutVars>
          <dgm:bulletEnabled val="1"/>
        </dgm:presLayoutVars>
      </dgm:prSet>
      <dgm:spPr/>
    </dgm:pt>
    <dgm:pt modelId="{293C9702-9905-4DFD-834C-AD54BDCA8AEA}" type="pres">
      <dgm:prSet presAssocID="{E32BEF7F-F6B8-42B1-9BD6-A94F3D2A81C3}" presName="sibTrans" presStyleLbl="node1" presStyleIdx="1" presStyleCnt="4"/>
      <dgm:spPr/>
    </dgm:pt>
    <dgm:pt modelId="{E65450D3-F07F-463A-9722-2E2E277D50B2}" type="pres">
      <dgm:prSet presAssocID="{8ABB3A6F-7BB5-4658-9DE6-049E4A5E4AE5}" presName="dummy" presStyleCnt="0"/>
      <dgm:spPr/>
    </dgm:pt>
    <dgm:pt modelId="{3AFC4D87-DFDD-48C3-9225-2DD21A7D5D32}" type="pres">
      <dgm:prSet presAssocID="{8ABB3A6F-7BB5-4658-9DE6-049E4A5E4AE5}" presName="node" presStyleLbl="revTx" presStyleIdx="2" presStyleCnt="4">
        <dgm:presLayoutVars>
          <dgm:bulletEnabled val="1"/>
        </dgm:presLayoutVars>
      </dgm:prSet>
      <dgm:spPr/>
    </dgm:pt>
    <dgm:pt modelId="{91CC829F-E2DE-4BE9-9CD0-7EEB1319016A}" type="pres">
      <dgm:prSet presAssocID="{07A38525-6B89-47AE-A7D8-713219441E6A}" presName="sibTrans" presStyleLbl="node1" presStyleIdx="2" presStyleCnt="4"/>
      <dgm:spPr/>
    </dgm:pt>
    <dgm:pt modelId="{6DF435DA-0300-4C6F-8432-F356A4EECBB4}" type="pres">
      <dgm:prSet presAssocID="{007004BF-1957-4AC5-B426-F41942430146}" presName="dummy" presStyleCnt="0"/>
      <dgm:spPr/>
    </dgm:pt>
    <dgm:pt modelId="{546D4D91-5F74-4F23-A786-99B197FE5B26}" type="pres">
      <dgm:prSet presAssocID="{007004BF-1957-4AC5-B426-F41942430146}" presName="node" presStyleLbl="revTx" presStyleIdx="3" presStyleCnt="4">
        <dgm:presLayoutVars>
          <dgm:bulletEnabled val="1"/>
        </dgm:presLayoutVars>
      </dgm:prSet>
      <dgm:spPr/>
    </dgm:pt>
    <dgm:pt modelId="{EFE52C63-3C84-40B3-B219-C24C79F10BB7}" type="pres">
      <dgm:prSet presAssocID="{C307A62C-B608-49FB-84F3-830C2E0A535D}" presName="sibTrans" presStyleLbl="node1" presStyleIdx="3" presStyleCnt="4" custLinFactNeighborX="390"/>
      <dgm:spPr/>
    </dgm:pt>
  </dgm:ptLst>
  <dgm:cxnLst>
    <dgm:cxn modelId="{14964006-9355-4A56-9012-80258A5737A3}" type="presOf" srcId="{8C694FA3-F0A4-4002-A1B2-458AE4433F69}" destId="{EE44D97A-1FAB-4928-BD50-8EE4DA69B741}" srcOrd="0" destOrd="0" presId="urn:microsoft.com/office/officeart/2005/8/layout/cycle1"/>
    <dgm:cxn modelId="{BCCFEA1D-C0F5-4244-B4AA-3137C47A7430}" type="presOf" srcId="{8ABB3A6F-7BB5-4658-9DE6-049E4A5E4AE5}" destId="{3AFC4D87-DFDD-48C3-9225-2DD21A7D5D32}" srcOrd="0" destOrd="0" presId="urn:microsoft.com/office/officeart/2005/8/layout/cycle1"/>
    <dgm:cxn modelId="{6BF21525-AD68-4FF6-B66F-3CE660A0A0C2}" type="presOf" srcId="{E32BEF7F-F6B8-42B1-9BD6-A94F3D2A81C3}" destId="{293C9702-9905-4DFD-834C-AD54BDCA8AEA}" srcOrd="0" destOrd="0" presId="urn:microsoft.com/office/officeart/2005/8/layout/cycle1"/>
    <dgm:cxn modelId="{70E6A44E-7FAB-423A-8D7C-68B9DEA4B8B9}" type="presOf" srcId="{C307A62C-B608-49FB-84F3-830C2E0A535D}" destId="{EFE52C63-3C84-40B3-B219-C24C79F10BB7}" srcOrd="0" destOrd="0" presId="urn:microsoft.com/office/officeart/2005/8/layout/cycle1"/>
    <dgm:cxn modelId="{97CE2052-2322-4471-B040-A465A2FCB3FA}" srcId="{8C694FA3-F0A4-4002-A1B2-458AE4433F69}" destId="{B5D0B226-5566-47FF-AFFF-3CF289F9C184}" srcOrd="0" destOrd="0" parTransId="{649E3117-8888-4C44-A86A-F8B3880BBBED}" sibTransId="{CFB38FE6-BAE0-42D2-8583-D046841DF9A5}"/>
    <dgm:cxn modelId="{D754DF59-B190-4F8C-9FC9-F37EAB89F4AF}" srcId="{8C694FA3-F0A4-4002-A1B2-458AE4433F69}" destId="{CB835BAF-D507-4910-BEFC-787EC0624DF6}" srcOrd="1" destOrd="0" parTransId="{C4113982-131B-43FB-8ADA-F942EC0FF206}" sibTransId="{E32BEF7F-F6B8-42B1-9BD6-A94F3D2A81C3}"/>
    <dgm:cxn modelId="{F8E5B083-301B-423F-9582-22A705A690FF}" type="presOf" srcId="{B5D0B226-5566-47FF-AFFF-3CF289F9C184}" destId="{E3FD6666-FA2F-4C4E-ADAC-EE7A26307448}" srcOrd="0" destOrd="0" presId="urn:microsoft.com/office/officeart/2005/8/layout/cycle1"/>
    <dgm:cxn modelId="{3D01E688-A321-4617-BA83-66BDED860D5A}" type="presOf" srcId="{CB835BAF-D507-4910-BEFC-787EC0624DF6}" destId="{138DCCC5-7148-401C-AC77-E237B48FC9EE}" srcOrd="0" destOrd="0" presId="urn:microsoft.com/office/officeart/2005/8/layout/cycle1"/>
    <dgm:cxn modelId="{A79491BE-4729-4834-A9BF-F26AB5DAD4D8}" srcId="{8C694FA3-F0A4-4002-A1B2-458AE4433F69}" destId="{007004BF-1957-4AC5-B426-F41942430146}" srcOrd="3" destOrd="0" parTransId="{009CC6F3-DB18-45CE-AE35-F9B8EE427460}" sibTransId="{C307A62C-B608-49FB-84F3-830C2E0A535D}"/>
    <dgm:cxn modelId="{C96D86C1-90E8-4423-BA4B-0EDA734524FC}" srcId="{8C694FA3-F0A4-4002-A1B2-458AE4433F69}" destId="{8ABB3A6F-7BB5-4658-9DE6-049E4A5E4AE5}" srcOrd="2" destOrd="0" parTransId="{3E8825A6-9723-44A3-94D8-66E846F11732}" sibTransId="{07A38525-6B89-47AE-A7D8-713219441E6A}"/>
    <dgm:cxn modelId="{04F3D4D3-5EEE-429A-8353-3C25073E0740}" type="presOf" srcId="{07A38525-6B89-47AE-A7D8-713219441E6A}" destId="{91CC829F-E2DE-4BE9-9CD0-7EEB1319016A}" srcOrd="0" destOrd="0" presId="urn:microsoft.com/office/officeart/2005/8/layout/cycle1"/>
    <dgm:cxn modelId="{236D59D5-57DE-4B60-96D2-653ABC025E2A}" type="presOf" srcId="{CFB38FE6-BAE0-42D2-8583-D046841DF9A5}" destId="{985CE948-D50C-4BBB-8301-FB4AC9A2F121}" srcOrd="0" destOrd="0" presId="urn:microsoft.com/office/officeart/2005/8/layout/cycle1"/>
    <dgm:cxn modelId="{270CA1E6-3667-4174-8A0A-2FF7F67B8EBA}" type="presOf" srcId="{007004BF-1957-4AC5-B426-F41942430146}" destId="{546D4D91-5F74-4F23-A786-99B197FE5B26}" srcOrd="0" destOrd="0" presId="urn:microsoft.com/office/officeart/2005/8/layout/cycle1"/>
    <dgm:cxn modelId="{BDE0FCFA-0E51-4E40-A237-47806891198B}" type="presParOf" srcId="{EE44D97A-1FAB-4928-BD50-8EE4DA69B741}" destId="{DD09A405-5724-4242-865E-70544E823608}" srcOrd="0" destOrd="0" presId="urn:microsoft.com/office/officeart/2005/8/layout/cycle1"/>
    <dgm:cxn modelId="{EFF87FB6-2012-42B4-9D61-427C6E457F87}" type="presParOf" srcId="{EE44D97A-1FAB-4928-BD50-8EE4DA69B741}" destId="{E3FD6666-FA2F-4C4E-ADAC-EE7A26307448}" srcOrd="1" destOrd="0" presId="urn:microsoft.com/office/officeart/2005/8/layout/cycle1"/>
    <dgm:cxn modelId="{97DC6999-715E-4D3E-B05A-26FFA806C26F}" type="presParOf" srcId="{EE44D97A-1FAB-4928-BD50-8EE4DA69B741}" destId="{985CE948-D50C-4BBB-8301-FB4AC9A2F121}" srcOrd="2" destOrd="0" presId="urn:microsoft.com/office/officeart/2005/8/layout/cycle1"/>
    <dgm:cxn modelId="{3A47C157-0EB6-4E69-AA24-F6A67CD564EF}" type="presParOf" srcId="{EE44D97A-1FAB-4928-BD50-8EE4DA69B741}" destId="{F4C38275-1F15-49B6-B909-849814155772}" srcOrd="3" destOrd="0" presId="urn:microsoft.com/office/officeart/2005/8/layout/cycle1"/>
    <dgm:cxn modelId="{40FF0812-04CD-471D-B48B-54011DD1D629}" type="presParOf" srcId="{EE44D97A-1FAB-4928-BD50-8EE4DA69B741}" destId="{138DCCC5-7148-401C-AC77-E237B48FC9EE}" srcOrd="4" destOrd="0" presId="urn:microsoft.com/office/officeart/2005/8/layout/cycle1"/>
    <dgm:cxn modelId="{FA87D344-53F5-4722-B732-666385B3E48E}" type="presParOf" srcId="{EE44D97A-1FAB-4928-BD50-8EE4DA69B741}" destId="{293C9702-9905-4DFD-834C-AD54BDCA8AEA}" srcOrd="5" destOrd="0" presId="urn:microsoft.com/office/officeart/2005/8/layout/cycle1"/>
    <dgm:cxn modelId="{FB350F09-5099-4102-8C91-CAB701BB8B6A}" type="presParOf" srcId="{EE44D97A-1FAB-4928-BD50-8EE4DA69B741}" destId="{E65450D3-F07F-463A-9722-2E2E277D50B2}" srcOrd="6" destOrd="0" presId="urn:microsoft.com/office/officeart/2005/8/layout/cycle1"/>
    <dgm:cxn modelId="{4ACC23E3-8096-46D2-A57D-9FC4E06A6A42}" type="presParOf" srcId="{EE44D97A-1FAB-4928-BD50-8EE4DA69B741}" destId="{3AFC4D87-DFDD-48C3-9225-2DD21A7D5D32}" srcOrd="7" destOrd="0" presId="urn:microsoft.com/office/officeart/2005/8/layout/cycle1"/>
    <dgm:cxn modelId="{4661F794-60E9-482B-B27D-AB669CC568CA}" type="presParOf" srcId="{EE44D97A-1FAB-4928-BD50-8EE4DA69B741}" destId="{91CC829F-E2DE-4BE9-9CD0-7EEB1319016A}" srcOrd="8" destOrd="0" presId="urn:microsoft.com/office/officeart/2005/8/layout/cycle1"/>
    <dgm:cxn modelId="{24A87441-72AD-486B-9381-D8C43BF924C8}" type="presParOf" srcId="{EE44D97A-1FAB-4928-BD50-8EE4DA69B741}" destId="{6DF435DA-0300-4C6F-8432-F356A4EECBB4}" srcOrd="9" destOrd="0" presId="urn:microsoft.com/office/officeart/2005/8/layout/cycle1"/>
    <dgm:cxn modelId="{3877C126-2D71-4382-8C6F-7CD923E5562A}" type="presParOf" srcId="{EE44D97A-1FAB-4928-BD50-8EE4DA69B741}" destId="{546D4D91-5F74-4F23-A786-99B197FE5B26}" srcOrd="10" destOrd="0" presId="urn:microsoft.com/office/officeart/2005/8/layout/cycle1"/>
    <dgm:cxn modelId="{1EE7DF65-3DC5-4EE7-8743-C2B8E9A39701}" type="presParOf" srcId="{EE44D97A-1FAB-4928-BD50-8EE4DA69B741}" destId="{EFE52C63-3C84-40B3-B219-C24C79F10BB7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CBB9AB-0F81-49C8-ABC3-E5BD455801EB}" type="doc">
      <dgm:prSet loTypeId="urn:microsoft.com/office/officeart/2005/8/layout/v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BD9134D9-FE76-4FC9-9AE6-56E4FCACB59E}">
      <dgm:prSet/>
      <dgm:spPr/>
      <dgm:t>
        <a:bodyPr/>
        <a:lstStyle/>
        <a:p>
          <a:r>
            <a:rPr lang="en-US"/>
            <a:t>Nickel Chloride electrolyte is a good option for electroplating.</a:t>
          </a:r>
        </a:p>
      </dgm:t>
    </dgm:pt>
    <dgm:pt modelId="{E6D2E112-A24F-4DEF-A02D-97CC1DA0612E}" type="parTrans" cxnId="{4DECBE77-FE41-49CC-BFDC-056838A40918}">
      <dgm:prSet/>
      <dgm:spPr/>
      <dgm:t>
        <a:bodyPr/>
        <a:lstStyle/>
        <a:p>
          <a:endParaRPr lang="en-US"/>
        </a:p>
      </dgm:t>
    </dgm:pt>
    <dgm:pt modelId="{38A42E5F-F69E-4CBE-8D6C-90CE3F9FDCB7}" type="sibTrans" cxnId="{4DECBE77-FE41-49CC-BFDC-056838A40918}">
      <dgm:prSet/>
      <dgm:spPr/>
      <dgm:t>
        <a:bodyPr/>
        <a:lstStyle/>
        <a:p>
          <a:endParaRPr lang="en-US"/>
        </a:p>
      </dgm:t>
    </dgm:pt>
    <dgm:pt modelId="{7770A941-F26D-450E-8257-3CEC8467B528}">
      <dgm:prSet/>
      <dgm:spPr/>
      <dgm:t>
        <a:bodyPr/>
        <a:lstStyle/>
        <a:p>
          <a:r>
            <a:rPr lang="en-US" dirty="0"/>
            <a:t>Color changing comes from morphology variations.</a:t>
          </a:r>
        </a:p>
      </dgm:t>
    </dgm:pt>
    <dgm:pt modelId="{D6F02BD6-FC79-459C-A37F-428715183000}" type="parTrans" cxnId="{D02E45D1-F7B6-47AA-BA00-207166253283}">
      <dgm:prSet/>
      <dgm:spPr/>
      <dgm:t>
        <a:bodyPr/>
        <a:lstStyle/>
        <a:p>
          <a:endParaRPr lang="en-US"/>
        </a:p>
      </dgm:t>
    </dgm:pt>
    <dgm:pt modelId="{38595236-E6A2-4B3B-A9DB-E783FF192C20}" type="sibTrans" cxnId="{D02E45D1-F7B6-47AA-BA00-207166253283}">
      <dgm:prSet/>
      <dgm:spPr/>
      <dgm:t>
        <a:bodyPr/>
        <a:lstStyle/>
        <a:p>
          <a:endParaRPr lang="en-US"/>
        </a:p>
      </dgm:t>
    </dgm:pt>
    <dgm:pt modelId="{137EC503-0011-451A-BD2C-D4B63113FE1A}">
      <dgm:prSet/>
      <dgm:spPr/>
      <dgm:t>
        <a:bodyPr/>
        <a:lstStyle/>
        <a:p>
          <a:r>
            <a:rPr lang="en-US" dirty="0"/>
            <a:t>Thick targets until 600 µm can be produced.</a:t>
          </a:r>
        </a:p>
      </dgm:t>
    </dgm:pt>
    <dgm:pt modelId="{87407435-5EC7-4BEF-A266-FDCA825D34E6}" type="parTrans" cxnId="{538813A4-21FE-486E-BE95-076FB90406AE}">
      <dgm:prSet/>
      <dgm:spPr/>
      <dgm:t>
        <a:bodyPr/>
        <a:lstStyle/>
        <a:p>
          <a:endParaRPr lang="en-US"/>
        </a:p>
      </dgm:t>
    </dgm:pt>
    <dgm:pt modelId="{3333E797-A0FE-4ED6-9E37-B7FA4E138776}" type="sibTrans" cxnId="{538813A4-21FE-486E-BE95-076FB90406AE}">
      <dgm:prSet/>
      <dgm:spPr/>
      <dgm:t>
        <a:bodyPr/>
        <a:lstStyle/>
        <a:p>
          <a:endParaRPr lang="en-US"/>
        </a:p>
      </dgm:t>
    </dgm:pt>
    <dgm:pt modelId="{5D7EB371-8A83-4BDB-99CA-A78A7D51AC00}">
      <dgm:prSet/>
      <dgm:spPr/>
      <dgm:t>
        <a:bodyPr/>
        <a:lstStyle/>
        <a:p>
          <a:r>
            <a:rPr lang="en-US" dirty="0"/>
            <a:t>Electroplating for Ni recovery looks promising.</a:t>
          </a:r>
        </a:p>
      </dgm:t>
    </dgm:pt>
    <dgm:pt modelId="{2E6CF598-F5B6-486C-BC3A-B686FB94B985}" type="parTrans" cxnId="{2E6B62BE-3893-4591-8FE2-358FF2C6E9B1}">
      <dgm:prSet/>
      <dgm:spPr/>
      <dgm:t>
        <a:bodyPr/>
        <a:lstStyle/>
        <a:p>
          <a:endParaRPr lang="en-US"/>
        </a:p>
      </dgm:t>
    </dgm:pt>
    <dgm:pt modelId="{C83C3BAA-E95C-40F3-909F-A21B488770E2}" type="sibTrans" cxnId="{2E6B62BE-3893-4591-8FE2-358FF2C6E9B1}">
      <dgm:prSet/>
      <dgm:spPr/>
      <dgm:t>
        <a:bodyPr/>
        <a:lstStyle/>
        <a:p>
          <a:endParaRPr lang="en-US"/>
        </a:p>
      </dgm:t>
    </dgm:pt>
    <dgm:pt modelId="{96553001-7A6A-48CE-A55B-C729FC065BA3}" type="pres">
      <dgm:prSet presAssocID="{E8CBB9AB-0F81-49C8-ABC3-E5BD455801EB}" presName="linear" presStyleCnt="0">
        <dgm:presLayoutVars>
          <dgm:animLvl val="lvl"/>
          <dgm:resizeHandles val="exact"/>
        </dgm:presLayoutVars>
      </dgm:prSet>
      <dgm:spPr/>
    </dgm:pt>
    <dgm:pt modelId="{48ABF494-4A79-48E6-A890-43C0D26E2EFA}" type="pres">
      <dgm:prSet presAssocID="{BD9134D9-FE76-4FC9-9AE6-56E4FCACB59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C93D99D-D885-425A-8B5D-16DEDC2E35B4}" type="pres">
      <dgm:prSet presAssocID="{38A42E5F-F69E-4CBE-8D6C-90CE3F9FDCB7}" presName="spacer" presStyleCnt="0"/>
      <dgm:spPr/>
    </dgm:pt>
    <dgm:pt modelId="{F765CFFA-9025-45CD-88FF-CD8529E86D36}" type="pres">
      <dgm:prSet presAssocID="{7770A941-F26D-450E-8257-3CEC8467B52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E43E767-5461-4F17-801A-9C11838141C3}" type="pres">
      <dgm:prSet presAssocID="{38595236-E6A2-4B3B-A9DB-E783FF192C20}" presName="spacer" presStyleCnt="0"/>
      <dgm:spPr/>
    </dgm:pt>
    <dgm:pt modelId="{8F179A59-C359-43AF-85A4-BAD6DEC69097}" type="pres">
      <dgm:prSet presAssocID="{137EC503-0011-451A-BD2C-D4B63113FE1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A6DD41B-9A0A-492B-94E4-C4738869CA6D}" type="pres">
      <dgm:prSet presAssocID="{3333E797-A0FE-4ED6-9E37-B7FA4E138776}" presName="spacer" presStyleCnt="0"/>
      <dgm:spPr/>
    </dgm:pt>
    <dgm:pt modelId="{603B80A7-6FCB-4B6B-98A5-1A3031D7DD04}" type="pres">
      <dgm:prSet presAssocID="{5D7EB371-8A83-4BDB-99CA-A78A7D51AC0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EAA7C05-472F-4B0B-ADBB-33C9A0D1DEBE}" type="presOf" srcId="{5D7EB371-8A83-4BDB-99CA-A78A7D51AC00}" destId="{603B80A7-6FCB-4B6B-98A5-1A3031D7DD04}" srcOrd="0" destOrd="0" presId="urn:microsoft.com/office/officeart/2005/8/layout/vList2"/>
    <dgm:cxn modelId="{D577A739-6DD3-4AE2-9590-31176E301402}" type="presOf" srcId="{E8CBB9AB-0F81-49C8-ABC3-E5BD455801EB}" destId="{96553001-7A6A-48CE-A55B-C729FC065BA3}" srcOrd="0" destOrd="0" presId="urn:microsoft.com/office/officeart/2005/8/layout/vList2"/>
    <dgm:cxn modelId="{4DECBE77-FE41-49CC-BFDC-056838A40918}" srcId="{E8CBB9AB-0F81-49C8-ABC3-E5BD455801EB}" destId="{BD9134D9-FE76-4FC9-9AE6-56E4FCACB59E}" srcOrd="0" destOrd="0" parTransId="{E6D2E112-A24F-4DEF-A02D-97CC1DA0612E}" sibTransId="{38A42E5F-F69E-4CBE-8D6C-90CE3F9FDCB7}"/>
    <dgm:cxn modelId="{538813A4-21FE-486E-BE95-076FB90406AE}" srcId="{E8CBB9AB-0F81-49C8-ABC3-E5BD455801EB}" destId="{137EC503-0011-451A-BD2C-D4B63113FE1A}" srcOrd="2" destOrd="0" parTransId="{87407435-5EC7-4BEF-A266-FDCA825D34E6}" sibTransId="{3333E797-A0FE-4ED6-9E37-B7FA4E138776}"/>
    <dgm:cxn modelId="{2E6B62BE-3893-4591-8FE2-358FF2C6E9B1}" srcId="{E8CBB9AB-0F81-49C8-ABC3-E5BD455801EB}" destId="{5D7EB371-8A83-4BDB-99CA-A78A7D51AC00}" srcOrd="3" destOrd="0" parTransId="{2E6CF598-F5B6-486C-BC3A-B686FB94B985}" sibTransId="{C83C3BAA-E95C-40F3-909F-A21B488770E2}"/>
    <dgm:cxn modelId="{0520B1C1-B127-432B-9AC4-02F43F97812F}" type="presOf" srcId="{7770A941-F26D-450E-8257-3CEC8467B528}" destId="{F765CFFA-9025-45CD-88FF-CD8529E86D36}" srcOrd="0" destOrd="0" presId="urn:microsoft.com/office/officeart/2005/8/layout/vList2"/>
    <dgm:cxn modelId="{D02E45D1-F7B6-47AA-BA00-207166253283}" srcId="{E8CBB9AB-0F81-49C8-ABC3-E5BD455801EB}" destId="{7770A941-F26D-450E-8257-3CEC8467B528}" srcOrd="1" destOrd="0" parTransId="{D6F02BD6-FC79-459C-A37F-428715183000}" sibTransId="{38595236-E6A2-4B3B-A9DB-E783FF192C20}"/>
    <dgm:cxn modelId="{96ED73DC-3634-4ADD-90C8-0B6ED8DFC21D}" type="presOf" srcId="{BD9134D9-FE76-4FC9-9AE6-56E4FCACB59E}" destId="{48ABF494-4A79-48E6-A890-43C0D26E2EFA}" srcOrd="0" destOrd="0" presId="urn:microsoft.com/office/officeart/2005/8/layout/vList2"/>
    <dgm:cxn modelId="{030EA0F8-FCCF-4467-A584-E618E34C8257}" type="presOf" srcId="{137EC503-0011-451A-BD2C-D4B63113FE1A}" destId="{8F179A59-C359-43AF-85A4-BAD6DEC69097}" srcOrd="0" destOrd="0" presId="urn:microsoft.com/office/officeart/2005/8/layout/vList2"/>
    <dgm:cxn modelId="{40D90B69-B0E7-46FD-B948-461904D35D2B}" type="presParOf" srcId="{96553001-7A6A-48CE-A55B-C729FC065BA3}" destId="{48ABF494-4A79-48E6-A890-43C0D26E2EFA}" srcOrd="0" destOrd="0" presId="urn:microsoft.com/office/officeart/2005/8/layout/vList2"/>
    <dgm:cxn modelId="{E4F3B02C-B414-45A7-A95D-D601D75F1871}" type="presParOf" srcId="{96553001-7A6A-48CE-A55B-C729FC065BA3}" destId="{5C93D99D-D885-425A-8B5D-16DEDC2E35B4}" srcOrd="1" destOrd="0" presId="urn:microsoft.com/office/officeart/2005/8/layout/vList2"/>
    <dgm:cxn modelId="{AC5C8F16-41D7-492D-8B24-56B56B4C3CA2}" type="presParOf" srcId="{96553001-7A6A-48CE-A55B-C729FC065BA3}" destId="{F765CFFA-9025-45CD-88FF-CD8529E86D36}" srcOrd="2" destOrd="0" presId="urn:microsoft.com/office/officeart/2005/8/layout/vList2"/>
    <dgm:cxn modelId="{04AC8394-46C8-445F-98D6-1784163D3780}" type="presParOf" srcId="{96553001-7A6A-48CE-A55B-C729FC065BA3}" destId="{DE43E767-5461-4F17-801A-9C11838141C3}" srcOrd="3" destOrd="0" presId="urn:microsoft.com/office/officeart/2005/8/layout/vList2"/>
    <dgm:cxn modelId="{CFE72F3B-CEDE-4FFE-A5B3-98EFA3910115}" type="presParOf" srcId="{96553001-7A6A-48CE-A55B-C729FC065BA3}" destId="{8F179A59-C359-43AF-85A4-BAD6DEC69097}" srcOrd="4" destOrd="0" presId="urn:microsoft.com/office/officeart/2005/8/layout/vList2"/>
    <dgm:cxn modelId="{7DC83CB4-09C2-4ED7-BC1D-AB2E920393C7}" type="presParOf" srcId="{96553001-7A6A-48CE-A55B-C729FC065BA3}" destId="{5A6DD41B-9A0A-492B-94E4-C4738869CA6D}" srcOrd="5" destOrd="0" presId="urn:microsoft.com/office/officeart/2005/8/layout/vList2"/>
    <dgm:cxn modelId="{9C0C6DB7-B512-4FD5-83EA-7BE092F4DBD5}" type="presParOf" srcId="{96553001-7A6A-48CE-A55B-C729FC065BA3}" destId="{603B80A7-6FCB-4B6B-98A5-1A3031D7DD0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7C46C7-AE54-49C5-A2F3-ED4CC42868CE}">
      <dsp:nvSpPr>
        <dsp:cNvPr id="0" name=""/>
        <dsp:cNvSpPr/>
      </dsp:nvSpPr>
      <dsp:spPr>
        <a:xfrm>
          <a:off x="0" y="0"/>
          <a:ext cx="10058399" cy="19154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Therapy and diagnosis (theragnosis) of cancer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Prostatic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Breast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Neuroendocrine</a:t>
          </a:r>
        </a:p>
      </dsp:txBody>
      <dsp:txXfrm>
        <a:off x="2203221" y="0"/>
        <a:ext cx="7855178" cy="1915417"/>
      </dsp:txXfrm>
    </dsp:sp>
    <dsp:sp modelId="{BB40789F-4782-407B-BA9B-29A7575A730A}">
      <dsp:nvSpPr>
        <dsp:cNvPr id="0" name=""/>
        <dsp:cNvSpPr/>
      </dsp:nvSpPr>
      <dsp:spPr>
        <a:xfrm>
          <a:off x="191541" y="191541"/>
          <a:ext cx="2011680" cy="153233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/>
          <a:srcRect/>
          <a:stretch>
            <a:fillRect l="-1571" t="-13604" r="-138963" b="-120289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64DF0F-D186-4B29-AFCC-E62AC300577C}">
      <dsp:nvSpPr>
        <dsp:cNvPr id="0" name=""/>
        <dsp:cNvSpPr/>
      </dsp:nvSpPr>
      <dsp:spPr>
        <a:xfrm>
          <a:off x="0" y="2106959"/>
          <a:ext cx="10058399" cy="19154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Production in a medical cyclotron by proton irradiation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Enriched Ni target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/>
            <a:t>Most of Ni is not activated</a:t>
          </a:r>
        </a:p>
      </dsp:txBody>
      <dsp:txXfrm>
        <a:off x="2203221" y="2106959"/>
        <a:ext cx="7855178" cy="1915417"/>
      </dsp:txXfrm>
    </dsp:sp>
    <dsp:sp modelId="{1005D0B2-9D50-4477-AE01-543AD082191D}">
      <dsp:nvSpPr>
        <dsp:cNvPr id="0" name=""/>
        <dsp:cNvSpPr/>
      </dsp:nvSpPr>
      <dsp:spPr>
        <a:xfrm>
          <a:off x="191541" y="2298501"/>
          <a:ext cx="2011680" cy="153233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/>
          <a:srcRect/>
          <a:stretch>
            <a:fillRect l="-18612" t="-2192" r="-1032" b="-6109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D6666-FA2F-4C4E-ADAC-EE7A26307448}">
      <dsp:nvSpPr>
        <dsp:cNvPr id="0" name=""/>
        <dsp:cNvSpPr/>
      </dsp:nvSpPr>
      <dsp:spPr>
        <a:xfrm>
          <a:off x="4643480" y="103635"/>
          <a:ext cx="1627396" cy="1627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Ni target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Electroplating</a:t>
          </a:r>
        </a:p>
      </dsp:txBody>
      <dsp:txXfrm>
        <a:off x="4643480" y="103635"/>
        <a:ext cx="1627396" cy="1627396"/>
      </dsp:txXfrm>
    </dsp:sp>
    <dsp:sp modelId="{985CE948-D50C-4BBB-8301-FB4AC9A2F121}">
      <dsp:nvSpPr>
        <dsp:cNvPr id="0" name=""/>
        <dsp:cNvSpPr/>
      </dsp:nvSpPr>
      <dsp:spPr>
        <a:xfrm>
          <a:off x="1775210" y="805"/>
          <a:ext cx="4598496" cy="4598496"/>
        </a:xfrm>
        <a:prstGeom prst="circularArrow">
          <a:avLst>
            <a:gd name="adj1" fmla="val 6901"/>
            <a:gd name="adj2" fmla="val 465268"/>
            <a:gd name="adj3" fmla="val 549770"/>
            <a:gd name="adj4" fmla="val 20584962"/>
            <a:gd name="adj5" fmla="val 805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8DCCC5-7148-401C-AC77-E237B48FC9EE}">
      <dsp:nvSpPr>
        <dsp:cNvPr id="0" name=""/>
        <dsp:cNvSpPr/>
      </dsp:nvSpPr>
      <dsp:spPr>
        <a:xfrm>
          <a:off x="4643480" y="2869075"/>
          <a:ext cx="1627396" cy="1627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Target Irradiation</a:t>
          </a:r>
        </a:p>
      </dsp:txBody>
      <dsp:txXfrm>
        <a:off x="4643480" y="2869075"/>
        <a:ext cx="1627396" cy="1627396"/>
      </dsp:txXfrm>
    </dsp:sp>
    <dsp:sp modelId="{293C9702-9905-4DFD-834C-AD54BDCA8AEA}">
      <dsp:nvSpPr>
        <dsp:cNvPr id="0" name=""/>
        <dsp:cNvSpPr/>
      </dsp:nvSpPr>
      <dsp:spPr>
        <a:xfrm>
          <a:off x="1775210" y="805"/>
          <a:ext cx="4598496" cy="4598496"/>
        </a:xfrm>
        <a:prstGeom prst="circularArrow">
          <a:avLst>
            <a:gd name="adj1" fmla="val 6901"/>
            <a:gd name="adj2" fmla="val 465268"/>
            <a:gd name="adj3" fmla="val 5949770"/>
            <a:gd name="adj4" fmla="val 4384962"/>
            <a:gd name="adj5" fmla="val 805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FC4D87-DFDD-48C3-9225-2DD21A7D5D32}">
      <dsp:nvSpPr>
        <dsp:cNvPr id="0" name=""/>
        <dsp:cNvSpPr/>
      </dsp:nvSpPr>
      <dsp:spPr>
        <a:xfrm>
          <a:off x="1878041" y="2869075"/>
          <a:ext cx="1627396" cy="1627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Separation of Cu</a:t>
          </a:r>
        </a:p>
      </dsp:txBody>
      <dsp:txXfrm>
        <a:off x="1878041" y="2869075"/>
        <a:ext cx="1627396" cy="1627396"/>
      </dsp:txXfrm>
    </dsp:sp>
    <dsp:sp modelId="{91CC829F-E2DE-4BE9-9CD0-7EEB1319016A}">
      <dsp:nvSpPr>
        <dsp:cNvPr id="0" name=""/>
        <dsp:cNvSpPr/>
      </dsp:nvSpPr>
      <dsp:spPr>
        <a:xfrm>
          <a:off x="1775210" y="805"/>
          <a:ext cx="4598496" cy="4598496"/>
        </a:xfrm>
        <a:prstGeom prst="circularArrow">
          <a:avLst>
            <a:gd name="adj1" fmla="val 6901"/>
            <a:gd name="adj2" fmla="val 465268"/>
            <a:gd name="adj3" fmla="val 11349770"/>
            <a:gd name="adj4" fmla="val 9784962"/>
            <a:gd name="adj5" fmla="val 805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D4D91-5F74-4F23-A786-99B197FE5B26}">
      <dsp:nvSpPr>
        <dsp:cNvPr id="0" name=""/>
        <dsp:cNvSpPr/>
      </dsp:nvSpPr>
      <dsp:spPr>
        <a:xfrm>
          <a:off x="1878041" y="103635"/>
          <a:ext cx="1627396" cy="1627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Ni Recycling</a:t>
          </a:r>
        </a:p>
      </dsp:txBody>
      <dsp:txXfrm>
        <a:off x="1878041" y="103635"/>
        <a:ext cx="1627396" cy="1627396"/>
      </dsp:txXfrm>
    </dsp:sp>
    <dsp:sp modelId="{EFE52C63-3C84-40B3-B219-C24C79F10BB7}">
      <dsp:nvSpPr>
        <dsp:cNvPr id="0" name=""/>
        <dsp:cNvSpPr/>
      </dsp:nvSpPr>
      <dsp:spPr>
        <a:xfrm>
          <a:off x="1793144" y="805"/>
          <a:ext cx="4598496" cy="4598496"/>
        </a:xfrm>
        <a:prstGeom prst="circularArrow">
          <a:avLst>
            <a:gd name="adj1" fmla="val 6901"/>
            <a:gd name="adj2" fmla="val 465268"/>
            <a:gd name="adj3" fmla="val 16749770"/>
            <a:gd name="adj4" fmla="val 15184962"/>
            <a:gd name="adj5" fmla="val 805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D6666-FA2F-4C4E-ADAC-EE7A26307448}">
      <dsp:nvSpPr>
        <dsp:cNvPr id="0" name=""/>
        <dsp:cNvSpPr/>
      </dsp:nvSpPr>
      <dsp:spPr>
        <a:xfrm>
          <a:off x="4643480" y="103635"/>
          <a:ext cx="1627396" cy="1627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>
              <a:solidFill>
                <a:srgbClr val="FF0000"/>
              </a:solidFill>
            </a:rPr>
            <a:t>Ni target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>
              <a:solidFill>
                <a:srgbClr val="FF0000"/>
              </a:solidFill>
            </a:rPr>
            <a:t>Electroplating</a:t>
          </a:r>
        </a:p>
      </dsp:txBody>
      <dsp:txXfrm>
        <a:off x="4643480" y="103635"/>
        <a:ext cx="1627396" cy="1627396"/>
      </dsp:txXfrm>
    </dsp:sp>
    <dsp:sp modelId="{985CE948-D50C-4BBB-8301-FB4AC9A2F121}">
      <dsp:nvSpPr>
        <dsp:cNvPr id="0" name=""/>
        <dsp:cNvSpPr/>
      </dsp:nvSpPr>
      <dsp:spPr>
        <a:xfrm>
          <a:off x="1775210" y="805"/>
          <a:ext cx="4598496" cy="4598496"/>
        </a:xfrm>
        <a:prstGeom prst="circularArrow">
          <a:avLst>
            <a:gd name="adj1" fmla="val 6901"/>
            <a:gd name="adj2" fmla="val 465268"/>
            <a:gd name="adj3" fmla="val 549770"/>
            <a:gd name="adj4" fmla="val 20584962"/>
            <a:gd name="adj5" fmla="val 805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8DCCC5-7148-401C-AC77-E237B48FC9EE}">
      <dsp:nvSpPr>
        <dsp:cNvPr id="0" name=""/>
        <dsp:cNvSpPr/>
      </dsp:nvSpPr>
      <dsp:spPr>
        <a:xfrm>
          <a:off x="4643480" y="2869075"/>
          <a:ext cx="1627396" cy="1627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Target Irradiation</a:t>
          </a:r>
        </a:p>
      </dsp:txBody>
      <dsp:txXfrm>
        <a:off x="4643480" y="2869075"/>
        <a:ext cx="1627396" cy="1627396"/>
      </dsp:txXfrm>
    </dsp:sp>
    <dsp:sp modelId="{293C9702-9905-4DFD-834C-AD54BDCA8AEA}">
      <dsp:nvSpPr>
        <dsp:cNvPr id="0" name=""/>
        <dsp:cNvSpPr/>
      </dsp:nvSpPr>
      <dsp:spPr>
        <a:xfrm>
          <a:off x="1775210" y="805"/>
          <a:ext cx="4598496" cy="4598496"/>
        </a:xfrm>
        <a:prstGeom prst="circularArrow">
          <a:avLst>
            <a:gd name="adj1" fmla="val 6901"/>
            <a:gd name="adj2" fmla="val 465268"/>
            <a:gd name="adj3" fmla="val 5949770"/>
            <a:gd name="adj4" fmla="val 4384962"/>
            <a:gd name="adj5" fmla="val 805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FC4D87-DFDD-48C3-9225-2DD21A7D5D32}">
      <dsp:nvSpPr>
        <dsp:cNvPr id="0" name=""/>
        <dsp:cNvSpPr/>
      </dsp:nvSpPr>
      <dsp:spPr>
        <a:xfrm>
          <a:off x="1878041" y="2869075"/>
          <a:ext cx="1627396" cy="1627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Separation of Cu</a:t>
          </a:r>
        </a:p>
      </dsp:txBody>
      <dsp:txXfrm>
        <a:off x="1878041" y="2869075"/>
        <a:ext cx="1627396" cy="1627396"/>
      </dsp:txXfrm>
    </dsp:sp>
    <dsp:sp modelId="{91CC829F-E2DE-4BE9-9CD0-7EEB1319016A}">
      <dsp:nvSpPr>
        <dsp:cNvPr id="0" name=""/>
        <dsp:cNvSpPr/>
      </dsp:nvSpPr>
      <dsp:spPr>
        <a:xfrm>
          <a:off x="1775210" y="805"/>
          <a:ext cx="4598496" cy="4598496"/>
        </a:xfrm>
        <a:prstGeom prst="circularArrow">
          <a:avLst>
            <a:gd name="adj1" fmla="val 6901"/>
            <a:gd name="adj2" fmla="val 465268"/>
            <a:gd name="adj3" fmla="val 11349770"/>
            <a:gd name="adj4" fmla="val 9784962"/>
            <a:gd name="adj5" fmla="val 805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D4D91-5F74-4F23-A786-99B197FE5B26}">
      <dsp:nvSpPr>
        <dsp:cNvPr id="0" name=""/>
        <dsp:cNvSpPr/>
      </dsp:nvSpPr>
      <dsp:spPr>
        <a:xfrm>
          <a:off x="1878041" y="103635"/>
          <a:ext cx="1627396" cy="16273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Ni Recycling</a:t>
          </a:r>
        </a:p>
      </dsp:txBody>
      <dsp:txXfrm>
        <a:off x="1878041" y="103635"/>
        <a:ext cx="1627396" cy="1627396"/>
      </dsp:txXfrm>
    </dsp:sp>
    <dsp:sp modelId="{EFE52C63-3C84-40B3-B219-C24C79F10BB7}">
      <dsp:nvSpPr>
        <dsp:cNvPr id="0" name=""/>
        <dsp:cNvSpPr/>
      </dsp:nvSpPr>
      <dsp:spPr>
        <a:xfrm>
          <a:off x="1793144" y="805"/>
          <a:ext cx="4598496" cy="4598496"/>
        </a:xfrm>
        <a:prstGeom prst="circularArrow">
          <a:avLst>
            <a:gd name="adj1" fmla="val 6901"/>
            <a:gd name="adj2" fmla="val 465268"/>
            <a:gd name="adj3" fmla="val 16749770"/>
            <a:gd name="adj4" fmla="val 15184962"/>
            <a:gd name="adj5" fmla="val 805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ABF494-4A79-48E6-A890-43C0D26E2EFA}">
      <dsp:nvSpPr>
        <dsp:cNvPr id="0" name=""/>
        <dsp:cNvSpPr/>
      </dsp:nvSpPr>
      <dsp:spPr>
        <a:xfrm>
          <a:off x="0" y="442980"/>
          <a:ext cx="10058399" cy="719549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Nickel Chloride electrolyte is a good option for electroplating.</a:t>
          </a:r>
        </a:p>
      </dsp:txBody>
      <dsp:txXfrm>
        <a:off x="35125" y="478105"/>
        <a:ext cx="9988149" cy="649299"/>
      </dsp:txXfrm>
    </dsp:sp>
    <dsp:sp modelId="{F765CFFA-9025-45CD-88FF-CD8529E86D36}">
      <dsp:nvSpPr>
        <dsp:cNvPr id="0" name=""/>
        <dsp:cNvSpPr/>
      </dsp:nvSpPr>
      <dsp:spPr>
        <a:xfrm>
          <a:off x="0" y="1248930"/>
          <a:ext cx="10058399" cy="719549"/>
        </a:xfrm>
        <a:prstGeom prst="roundRect">
          <a:avLst/>
        </a:prstGeom>
        <a:solidFill>
          <a:schemeClr val="accent2">
            <a:shade val="80000"/>
            <a:hueOff val="264032"/>
            <a:satOff val="-18738"/>
            <a:lumOff val="1233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Color changing comes from morphology variations.</a:t>
          </a:r>
        </a:p>
      </dsp:txBody>
      <dsp:txXfrm>
        <a:off x="35125" y="1284055"/>
        <a:ext cx="9988149" cy="649299"/>
      </dsp:txXfrm>
    </dsp:sp>
    <dsp:sp modelId="{8F179A59-C359-43AF-85A4-BAD6DEC69097}">
      <dsp:nvSpPr>
        <dsp:cNvPr id="0" name=""/>
        <dsp:cNvSpPr/>
      </dsp:nvSpPr>
      <dsp:spPr>
        <a:xfrm>
          <a:off x="0" y="2054880"/>
          <a:ext cx="10058399" cy="719549"/>
        </a:xfrm>
        <a:prstGeom prst="roundRect">
          <a:avLst/>
        </a:prstGeom>
        <a:solidFill>
          <a:schemeClr val="accent2">
            <a:shade val="80000"/>
            <a:hueOff val="528065"/>
            <a:satOff val="-37477"/>
            <a:lumOff val="246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Thick targets until 600 µm can be produced.</a:t>
          </a:r>
        </a:p>
      </dsp:txBody>
      <dsp:txXfrm>
        <a:off x="35125" y="2090005"/>
        <a:ext cx="9988149" cy="649299"/>
      </dsp:txXfrm>
    </dsp:sp>
    <dsp:sp modelId="{603B80A7-6FCB-4B6B-98A5-1A3031D7DD04}">
      <dsp:nvSpPr>
        <dsp:cNvPr id="0" name=""/>
        <dsp:cNvSpPr/>
      </dsp:nvSpPr>
      <dsp:spPr>
        <a:xfrm>
          <a:off x="0" y="2860830"/>
          <a:ext cx="10058399" cy="719549"/>
        </a:xfrm>
        <a:prstGeom prst="roundRect">
          <a:avLst/>
        </a:prstGeom>
        <a:solidFill>
          <a:schemeClr val="accent2">
            <a:shade val="80000"/>
            <a:hueOff val="792097"/>
            <a:satOff val="-56215"/>
            <a:lumOff val="3699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Electroplating for Ni recovery looks promising.</a:t>
          </a:r>
        </a:p>
      </dsp:txBody>
      <dsp:txXfrm>
        <a:off x="35125" y="2895955"/>
        <a:ext cx="9988149" cy="6492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9FAB7-A92B-4563-A356-8E2214DF8D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0B518D-9D17-4AD9-A992-13BE4EEB6BC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224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0B518D-9D17-4AD9-A992-13BE4EEB6B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649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E998-5D7C-41B3-8842-D04BD1DD2A81}" type="slidenum">
              <a:rPr lang="en-US" smtClean="0"/>
              <a:t>‹N°›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6AD25934-E1D4-4619-A857-D1450B6288BC}"/>
              </a:ext>
            </a:extLst>
          </p:cNvPr>
          <p:cNvSpPr txBox="1"/>
          <p:nvPr userDrawn="1"/>
        </p:nvSpPr>
        <p:spPr>
          <a:xfrm>
            <a:off x="4559968" y="6422893"/>
            <a:ext cx="3072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5">
                    <a:lumMod val="25000"/>
                    <a:lumOff val="75000"/>
                  </a:schemeClr>
                </a:solidFill>
              </a:rPr>
              <a:t>GDR Mi2B 2025-2026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1B88C81F-50FC-4E42-8E5E-5EE8C7687F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10013" y="13806"/>
            <a:ext cx="1032933" cy="437569"/>
          </a:xfrm>
          <a:prstGeom prst="rect">
            <a:avLst/>
          </a:prstGeom>
        </p:spPr>
      </p:pic>
      <p:pic>
        <p:nvPicPr>
          <p:cNvPr id="25" name="Espace réservé du contenu 4">
            <a:extLst>
              <a:ext uri="{FF2B5EF4-FFF2-40B4-BE49-F238E27FC236}">
                <a16:creationId xmlns:a16="http://schemas.microsoft.com/office/drawing/2014/main" id="{B91A0615-51BF-4EF2-99D3-3CE28BC54F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2861" b="-2801"/>
          <a:stretch/>
        </p:blipFill>
        <p:spPr>
          <a:xfrm>
            <a:off x="0" y="20135"/>
            <a:ext cx="1634174" cy="43755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1900FF11-10BF-4867-A38F-896D2B2C5E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05877" y="6334316"/>
            <a:ext cx="1694046" cy="616880"/>
          </a:xfrm>
          <a:prstGeom prst="rect">
            <a:avLst/>
          </a:prstGeom>
        </p:spPr>
      </p:pic>
      <p:pic>
        <p:nvPicPr>
          <p:cNvPr id="27" name="Picture 2" descr="CICANUM">
            <a:extLst>
              <a:ext uri="{FF2B5EF4-FFF2-40B4-BE49-F238E27FC236}">
                <a16:creationId xmlns:a16="http://schemas.microsoft.com/office/drawing/2014/main" id="{E9C64D49-7FF7-40A2-8B9F-9C9AF62A37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4699" y="13641"/>
            <a:ext cx="1032933" cy="43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id="{C1DDE47B-719C-4EC3-902D-5990239C8B3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71" b="19156"/>
          <a:stretch/>
        </p:blipFill>
        <p:spPr bwMode="auto">
          <a:xfrm>
            <a:off x="9327357" y="6410636"/>
            <a:ext cx="1501232" cy="46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582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E998-5D7C-41B3-8842-D04BD1DD2A8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69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E998-5D7C-41B3-8842-D04BD1DD2A81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54B3461-D65D-4C39-8178-9B8A13A798F9}"/>
              </a:ext>
            </a:extLst>
          </p:cNvPr>
          <p:cNvSpPr txBox="1"/>
          <p:nvPr userDrawn="1"/>
        </p:nvSpPr>
        <p:spPr>
          <a:xfrm>
            <a:off x="4559968" y="6422893"/>
            <a:ext cx="3072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5">
                    <a:lumMod val="25000"/>
                    <a:lumOff val="75000"/>
                  </a:schemeClr>
                </a:solidFill>
              </a:rPr>
              <a:t>GDR Mi2B 2025-2026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4DECCDD-3553-403E-8A53-A8B56FBC4F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34174" y="0"/>
            <a:ext cx="1032933" cy="437569"/>
          </a:xfrm>
          <a:prstGeom prst="rect">
            <a:avLst/>
          </a:prstGeom>
        </p:spPr>
      </p:pic>
      <p:pic>
        <p:nvPicPr>
          <p:cNvPr id="14" name="Espace réservé du contenu 4">
            <a:extLst>
              <a:ext uri="{FF2B5EF4-FFF2-40B4-BE49-F238E27FC236}">
                <a16:creationId xmlns:a16="http://schemas.microsoft.com/office/drawing/2014/main" id="{54CF69EC-001A-4E17-80C6-0DF8CEA59E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2861" b="-2801"/>
          <a:stretch/>
        </p:blipFill>
        <p:spPr>
          <a:xfrm>
            <a:off x="0" y="20135"/>
            <a:ext cx="1634174" cy="43755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045936E-ED91-441D-A5BD-163F6D91752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05877" y="6334316"/>
            <a:ext cx="1694046" cy="616880"/>
          </a:xfrm>
          <a:prstGeom prst="rect">
            <a:avLst/>
          </a:prstGeom>
        </p:spPr>
      </p:pic>
      <p:pic>
        <p:nvPicPr>
          <p:cNvPr id="16" name="Picture 2" descr="CICANUM">
            <a:extLst>
              <a:ext uri="{FF2B5EF4-FFF2-40B4-BE49-F238E27FC236}">
                <a16:creationId xmlns:a16="http://schemas.microsoft.com/office/drawing/2014/main" id="{C3831441-E952-45C3-9F1D-7BE01DB0FF9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881" y="5922"/>
            <a:ext cx="1032933" cy="43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482C0A6B-627A-4F3D-B3FE-97B8A0D74B7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71" b="19156"/>
          <a:stretch/>
        </p:blipFill>
        <p:spPr bwMode="auto">
          <a:xfrm>
            <a:off x="1396392" y="6401297"/>
            <a:ext cx="1501232" cy="46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339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E998-5D7C-41B3-8842-D04BD1DD2A8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646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E998-5D7C-41B3-8842-D04BD1DD2A81}" type="slidenum">
              <a:rPr lang="en-US" smtClean="0"/>
              <a:t>‹N°›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31DE384D-1660-4582-92F0-5583FAECB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7" y="0"/>
            <a:ext cx="1032933" cy="437569"/>
          </a:xfrm>
          <a:prstGeom prst="rect">
            <a:avLst/>
          </a:prstGeom>
        </p:spPr>
      </p:pic>
      <p:pic>
        <p:nvPicPr>
          <p:cNvPr id="11" name="Espace réservé du contenu 4">
            <a:extLst>
              <a:ext uri="{FF2B5EF4-FFF2-40B4-BE49-F238E27FC236}">
                <a16:creationId xmlns:a16="http://schemas.microsoft.com/office/drawing/2014/main" id="{E41953CA-67C9-4E73-9D9F-90431707FA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2861" b="-2801"/>
          <a:stretch/>
        </p:blipFill>
        <p:spPr>
          <a:xfrm>
            <a:off x="10554439" y="34737"/>
            <a:ext cx="1634174" cy="43755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1AA866A-05AB-47C7-B962-FAF57BFFCA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877" y="6334316"/>
            <a:ext cx="1694046" cy="61688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22F80C0-3579-456B-BB61-5A41EAD6A496}"/>
              </a:ext>
            </a:extLst>
          </p:cNvPr>
          <p:cNvSpPr txBox="1"/>
          <p:nvPr userDrawn="1"/>
        </p:nvSpPr>
        <p:spPr>
          <a:xfrm>
            <a:off x="4559968" y="6422893"/>
            <a:ext cx="3072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5">
                    <a:lumMod val="25000"/>
                    <a:lumOff val="75000"/>
                  </a:schemeClr>
                </a:solidFill>
              </a:rPr>
              <a:t>GDR Mi2B 2025-2026</a:t>
            </a:r>
          </a:p>
        </p:txBody>
      </p:sp>
    </p:spTree>
    <p:extLst>
      <p:ext uri="{BB962C8B-B14F-4D97-AF65-F5344CB8AC3E}">
        <p14:creationId xmlns:p14="http://schemas.microsoft.com/office/powerpoint/2010/main" val="380621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E998-5D7C-41B3-8842-D04BD1DD2A8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458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E998-5D7C-41B3-8842-D04BD1DD2A8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428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E998-5D7C-41B3-8842-D04BD1DD2A8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520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E998-5D7C-41B3-8842-D04BD1DD2A81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5EFF88E-F575-4E86-8C6E-4B5B10FAF29B}"/>
              </a:ext>
            </a:extLst>
          </p:cNvPr>
          <p:cNvSpPr txBox="1"/>
          <p:nvPr userDrawn="1"/>
        </p:nvSpPr>
        <p:spPr>
          <a:xfrm>
            <a:off x="4559968" y="6422893"/>
            <a:ext cx="3072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5">
                    <a:lumMod val="25000"/>
                    <a:lumOff val="75000"/>
                  </a:schemeClr>
                </a:solidFill>
              </a:rPr>
              <a:t>GDR Mi2B 2025-2026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BD1E811-4689-4D72-AC0E-676BE6CC82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10013" y="13806"/>
            <a:ext cx="1032933" cy="437569"/>
          </a:xfrm>
          <a:prstGeom prst="rect">
            <a:avLst/>
          </a:prstGeom>
        </p:spPr>
      </p:pic>
      <p:pic>
        <p:nvPicPr>
          <p:cNvPr id="14" name="Espace réservé du contenu 4">
            <a:extLst>
              <a:ext uri="{FF2B5EF4-FFF2-40B4-BE49-F238E27FC236}">
                <a16:creationId xmlns:a16="http://schemas.microsoft.com/office/drawing/2014/main" id="{C7049A17-7AE6-4D6E-873C-B9C0155B7A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2861" b="-2801"/>
          <a:stretch/>
        </p:blipFill>
        <p:spPr>
          <a:xfrm>
            <a:off x="0" y="20135"/>
            <a:ext cx="1634174" cy="43755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468D57E-E919-4503-BE89-FA8D16E6B9C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05877" y="6334316"/>
            <a:ext cx="1694046" cy="616880"/>
          </a:xfrm>
          <a:prstGeom prst="rect">
            <a:avLst/>
          </a:prstGeom>
        </p:spPr>
      </p:pic>
      <p:pic>
        <p:nvPicPr>
          <p:cNvPr id="16" name="Picture 2" descr="CICANUM">
            <a:extLst>
              <a:ext uri="{FF2B5EF4-FFF2-40B4-BE49-F238E27FC236}">
                <a16:creationId xmlns:a16="http://schemas.microsoft.com/office/drawing/2014/main" id="{9C98A3C3-90A2-4BFF-BE04-51A8554E69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4699" y="13641"/>
            <a:ext cx="1032933" cy="43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AC01E0CF-9E3A-4363-8A60-08C25AB4BDB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71" b="19156"/>
          <a:stretch/>
        </p:blipFill>
        <p:spPr bwMode="auto">
          <a:xfrm>
            <a:off x="9327357" y="6410636"/>
            <a:ext cx="1501232" cy="46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966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28E998-5D7C-41B3-8842-D04BD1DD2A81}" type="slidenum">
              <a:rPr lang="en-US" smtClean="0"/>
              <a:t>‹N°›</a:t>
            </a:fld>
            <a:endParaRPr lang="en-US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110C6B2-7B0D-4C95-B08F-FC21613E2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877" y="6334316"/>
            <a:ext cx="1694046" cy="61688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2B88398-1BE9-4210-A646-FE6D61473DCA}"/>
              </a:ext>
            </a:extLst>
          </p:cNvPr>
          <p:cNvSpPr txBox="1"/>
          <p:nvPr userDrawn="1"/>
        </p:nvSpPr>
        <p:spPr>
          <a:xfrm>
            <a:off x="4559968" y="6422893"/>
            <a:ext cx="3072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5">
                    <a:lumMod val="25000"/>
                    <a:lumOff val="75000"/>
                  </a:schemeClr>
                </a:solidFill>
              </a:rPr>
              <a:t>GDR Mi2B 2025-2026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05BE246-CFA2-4CBA-A8F1-3024BE30D0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10013" y="13806"/>
            <a:ext cx="1032933" cy="437569"/>
          </a:xfrm>
          <a:prstGeom prst="rect">
            <a:avLst/>
          </a:prstGeom>
        </p:spPr>
      </p:pic>
      <p:pic>
        <p:nvPicPr>
          <p:cNvPr id="15" name="Espace réservé du contenu 4">
            <a:extLst>
              <a:ext uri="{FF2B5EF4-FFF2-40B4-BE49-F238E27FC236}">
                <a16:creationId xmlns:a16="http://schemas.microsoft.com/office/drawing/2014/main" id="{F0096199-7330-4F85-B899-9C3850F86F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2861" b="-2801"/>
          <a:stretch/>
        </p:blipFill>
        <p:spPr>
          <a:xfrm>
            <a:off x="10475753" y="28108"/>
            <a:ext cx="1634174" cy="43755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ADFB551-C067-4388-B960-AE6835CF8C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5877" y="6334316"/>
            <a:ext cx="1694046" cy="616880"/>
          </a:xfrm>
          <a:prstGeom prst="rect">
            <a:avLst/>
          </a:prstGeom>
        </p:spPr>
      </p:pic>
      <p:pic>
        <p:nvPicPr>
          <p:cNvPr id="17" name="Picture 2" descr="CICANUM">
            <a:extLst>
              <a:ext uri="{FF2B5EF4-FFF2-40B4-BE49-F238E27FC236}">
                <a16:creationId xmlns:a16="http://schemas.microsoft.com/office/drawing/2014/main" id="{4E449A12-0F1E-4EF5-8416-C5A1CABF78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" y="28108"/>
            <a:ext cx="1032933" cy="43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4B7E5B77-FFFF-43EF-A2B6-6E2EB028C8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71" b="19156"/>
          <a:stretch/>
        </p:blipFill>
        <p:spPr bwMode="auto">
          <a:xfrm>
            <a:off x="9327357" y="6410636"/>
            <a:ext cx="1501232" cy="46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494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E998-5D7C-41B3-8842-D04BD1DD2A81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1CB41BD-C3AD-4549-9B1C-CC148F56B3D1}"/>
              </a:ext>
            </a:extLst>
          </p:cNvPr>
          <p:cNvSpPr txBox="1"/>
          <p:nvPr userDrawn="1"/>
        </p:nvSpPr>
        <p:spPr>
          <a:xfrm>
            <a:off x="4259348" y="46038"/>
            <a:ext cx="3072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5">
                    <a:lumMod val="25000"/>
                    <a:lumOff val="75000"/>
                  </a:schemeClr>
                </a:solidFill>
              </a:rPr>
              <a:t>GDR Mi2B 2025-2026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FCC2656-F9CE-4EB2-9F89-62686F3691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34174" y="0"/>
            <a:ext cx="1032933" cy="437569"/>
          </a:xfrm>
          <a:prstGeom prst="rect">
            <a:avLst/>
          </a:prstGeom>
        </p:spPr>
      </p:pic>
      <p:pic>
        <p:nvPicPr>
          <p:cNvPr id="15" name="Espace réservé du contenu 4">
            <a:extLst>
              <a:ext uri="{FF2B5EF4-FFF2-40B4-BE49-F238E27FC236}">
                <a16:creationId xmlns:a16="http://schemas.microsoft.com/office/drawing/2014/main" id="{23DAEF44-9C46-407F-A5C6-3A594F733C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2861" b="-2801"/>
          <a:stretch/>
        </p:blipFill>
        <p:spPr>
          <a:xfrm>
            <a:off x="0" y="20135"/>
            <a:ext cx="1634174" cy="43755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B114340-99FA-4100-AC96-9EB1B75D8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05877" y="6334316"/>
            <a:ext cx="1694046" cy="616880"/>
          </a:xfrm>
          <a:prstGeom prst="rect">
            <a:avLst/>
          </a:prstGeom>
        </p:spPr>
      </p:pic>
      <p:pic>
        <p:nvPicPr>
          <p:cNvPr id="17" name="Picture 2" descr="CICANUM">
            <a:extLst>
              <a:ext uri="{FF2B5EF4-FFF2-40B4-BE49-F238E27FC236}">
                <a16:creationId xmlns:a16="http://schemas.microsoft.com/office/drawing/2014/main" id="{1204F535-5D75-4102-ACC0-ACA41581015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881" y="5922"/>
            <a:ext cx="1032933" cy="43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EEC16C2E-E652-4B07-AA61-A00D0F568F5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71" b="19156"/>
          <a:stretch/>
        </p:blipFill>
        <p:spPr bwMode="auto">
          <a:xfrm>
            <a:off x="1396392" y="6401297"/>
            <a:ext cx="1501232" cy="46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750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95607" y="644683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 i="0">
                <a:solidFill>
                  <a:srgbClr val="FFFFFF"/>
                </a:solidFill>
              </a:defRPr>
            </a:lvl1pPr>
          </a:lstStyle>
          <a:p>
            <a:fld id="{B128E998-5D7C-41B3-8842-D04BD1DD2A81}" type="slidenum">
              <a:rPr lang="en-US" smtClean="0"/>
              <a:t>‹N°›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B4DA3182-35CE-4009-A7B7-7875F1BC36F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10013" y="13806"/>
            <a:ext cx="1032933" cy="437569"/>
          </a:xfrm>
          <a:prstGeom prst="rect">
            <a:avLst/>
          </a:prstGeom>
        </p:spPr>
      </p:pic>
      <p:pic>
        <p:nvPicPr>
          <p:cNvPr id="12" name="Espace réservé du contenu 4">
            <a:extLst>
              <a:ext uri="{FF2B5EF4-FFF2-40B4-BE49-F238E27FC236}">
                <a16:creationId xmlns:a16="http://schemas.microsoft.com/office/drawing/2014/main" id="{F25DBAE6-A179-4EF8-86EF-27DB8F68A07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2861" b="-2801"/>
          <a:stretch/>
        </p:blipFill>
        <p:spPr>
          <a:xfrm>
            <a:off x="0" y="20135"/>
            <a:ext cx="1634174" cy="43755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888BA60-180F-4942-BDE2-9430D2D5BCC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105877" y="6334316"/>
            <a:ext cx="1694046" cy="61688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8EDE2D5-EA7B-49A0-A74C-6079AFCD517D}"/>
              </a:ext>
            </a:extLst>
          </p:cNvPr>
          <p:cNvSpPr txBox="1"/>
          <p:nvPr userDrawn="1"/>
        </p:nvSpPr>
        <p:spPr>
          <a:xfrm>
            <a:off x="4559968" y="6422893"/>
            <a:ext cx="3072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5">
                    <a:lumMod val="25000"/>
                    <a:lumOff val="75000"/>
                  </a:schemeClr>
                </a:solidFill>
              </a:rPr>
              <a:t>GDR Mi2B 2025-2026</a:t>
            </a:r>
          </a:p>
        </p:txBody>
      </p:sp>
      <p:pic>
        <p:nvPicPr>
          <p:cNvPr id="1026" name="Picture 2" descr="CICANUM">
            <a:extLst>
              <a:ext uri="{FF2B5EF4-FFF2-40B4-BE49-F238E27FC236}">
                <a16:creationId xmlns:a16="http://schemas.microsoft.com/office/drawing/2014/main" id="{2BCE5864-4731-4597-9EAF-91DDDCF9936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4699" y="13641"/>
            <a:ext cx="1032933" cy="43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0606695-8DB0-4A74-9692-292AE0B8A58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71" b="19156"/>
          <a:stretch/>
        </p:blipFill>
        <p:spPr bwMode="auto">
          <a:xfrm>
            <a:off x="9327357" y="6410636"/>
            <a:ext cx="1501232" cy="46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489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2" Type="http://schemas.openxmlformats.org/officeDocument/2006/relationships/image" Target="../media/image15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5" Type="http://schemas.openxmlformats.org/officeDocument/2006/relationships/image" Target="../media/image26.png"/><Relationship Id="rId10" Type="http://schemas.microsoft.com/office/2007/relationships/hdphoto" Target="../media/hdphoto4.wdp"/><Relationship Id="rId4" Type="http://schemas.openxmlformats.org/officeDocument/2006/relationships/image" Target="../media/image17.pn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2" Type="http://schemas.openxmlformats.org/officeDocument/2006/relationships/image" Target="../media/image15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5" Type="http://schemas.openxmlformats.org/officeDocument/2006/relationships/image" Target="../media/image26.png"/><Relationship Id="rId10" Type="http://schemas.microsoft.com/office/2007/relationships/hdphoto" Target="../media/hdphoto4.wdp"/><Relationship Id="rId4" Type="http://schemas.openxmlformats.org/officeDocument/2006/relationships/image" Target="../media/image17.pn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2" Type="http://schemas.openxmlformats.org/officeDocument/2006/relationships/image" Target="../media/image15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5" Type="http://schemas.openxmlformats.org/officeDocument/2006/relationships/image" Target="../media/image26.png"/><Relationship Id="rId10" Type="http://schemas.microsoft.com/office/2007/relationships/hdphoto" Target="../media/hdphoto4.wdp"/><Relationship Id="rId4" Type="http://schemas.openxmlformats.org/officeDocument/2006/relationships/image" Target="../media/image17.pn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2" Type="http://schemas.openxmlformats.org/officeDocument/2006/relationships/image" Target="../media/image15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5" Type="http://schemas.openxmlformats.org/officeDocument/2006/relationships/image" Target="../media/image26.png"/><Relationship Id="rId10" Type="http://schemas.microsoft.com/office/2007/relationships/hdphoto" Target="../media/hdphoto4.wdp"/><Relationship Id="rId4" Type="http://schemas.openxmlformats.org/officeDocument/2006/relationships/image" Target="../media/image17.pn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2" Type="http://schemas.openxmlformats.org/officeDocument/2006/relationships/image" Target="../media/image15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5" Type="http://schemas.openxmlformats.org/officeDocument/2006/relationships/image" Target="../media/image26.png"/><Relationship Id="rId10" Type="http://schemas.microsoft.com/office/2007/relationships/hdphoto" Target="../media/hdphoto4.wdp"/><Relationship Id="rId4" Type="http://schemas.openxmlformats.org/officeDocument/2006/relationships/image" Target="../media/image17.pn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2" Type="http://schemas.openxmlformats.org/officeDocument/2006/relationships/image" Target="../media/image15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5" Type="http://schemas.openxmlformats.org/officeDocument/2006/relationships/image" Target="../media/image26.png"/><Relationship Id="rId10" Type="http://schemas.microsoft.com/office/2007/relationships/hdphoto" Target="../media/hdphoto4.wdp"/><Relationship Id="rId4" Type="http://schemas.openxmlformats.org/officeDocument/2006/relationships/image" Target="../media/image17.pn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5.png"/><Relationship Id="rId3" Type="http://schemas.openxmlformats.org/officeDocument/2006/relationships/image" Target="../media/image17.png"/><Relationship Id="rId7" Type="http://schemas.microsoft.com/office/2007/relationships/hdphoto" Target="../media/hdphoto3.wdp"/><Relationship Id="rId12" Type="http://schemas.openxmlformats.org/officeDocument/2006/relationships/image" Target="../media/image24.png"/><Relationship Id="rId2" Type="http://schemas.openxmlformats.org/officeDocument/2006/relationships/image" Target="../media/image16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openxmlformats.org/officeDocument/2006/relationships/image" Target="../media/image19.png"/><Relationship Id="rId15" Type="http://schemas.openxmlformats.org/officeDocument/2006/relationships/image" Target="../media/image8.png"/><Relationship Id="rId10" Type="http://schemas.openxmlformats.org/officeDocument/2006/relationships/image" Target="../media/image22.png"/><Relationship Id="rId4" Type="http://schemas.openxmlformats.org/officeDocument/2006/relationships/image" Target="../media/image18.png"/><Relationship Id="rId9" Type="http://schemas.microsoft.com/office/2007/relationships/hdphoto" Target="../media/hdphoto4.wdp"/><Relationship Id="rId1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7.png"/><Relationship Id="rId7" Type="http://schemas.openxmlformats.org/officeDocument/2006/relationships/image" Target="../media/image3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41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campos@subatech.in2p3.fr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hyperlink" Target="mailto:jose.camposmendez@ucr.ac.c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5B7E10-9466-42D0-AD94-4BA27140F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621" y="286603"/>
            <a:ext cx="10983309" cy="1450757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Electroplated Ni Targets for ⁶¹Cu/⁶⁴Cu Production in Clinical Cyclotrons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0AECCAF-1858-49B9-85E5-ACD05E8EB9FB}"/>
              </a:ext>
            </a:extLst>
          </p:cNvPr>
          <p:cNvSpPr txBox="1">
            <a:spLocks/>
          </p:cNvSpPr>
          <p:nvPr/>
        </p:nvSpPr>
        <p:spPr>
          <a:xfrm>
            <a:off x="868865" y="4566615"/>
            <a:ext cx="10058400" cy="472326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Jose Daniel Campos Mendez</a:t>
            </a:r>
          </a:p>
          <a:p>
            <a:r>
              <a:rPr lang="en-US" dirty="0"/>
              <a:t>Thomas Sounalet</a:t>
            </a:r>
          </a:p>
          <a:p>
            <a:r>
              <a:rPr lang="en-US" dirty="0"/>
              <a:t>Erick Mora Ramirez</a:t>
            </a:r>
          </a:p>
          <a:p>
            <a:r>
              <a:rPr lang="en-US" dirty="0" err="1"/>
              <a:t>Ferid</a:t>
            </a:r>
            <a:r>
              <a:rPr lang="en-US" dirty="0"/>
              <a:t> Haddad</a:t>
            </a:r>
          </a:p>
          <a:p>
            <a:r>
              <a:rPr lang="en-US" sz="2800" dirty="0"/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2590BCA-1473-4D0D-AB7C-4CFCCFFAA6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</a:blip>
          <a:srcRect l="16469" t="4083" b="30465"/>
          <a:stretch/>
        </p:blipFill>
        <p:spPr>
          <a:xfrm>
            <a:off x="5371339" y="1976312"/>
            <a:ext cx="5831481" cy="3144329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2D5470C-9F02-4C3E-A4D1-615268D64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E998-5D7C-41B3-8842-D04BD1DD2A81}" type="slidenum">
              <a:rPr lang="en-US" smtClean="0"/>
              <a:t>1</a:t>
            </a:fld>
            <a:endParaRPr lang="en-US"/>
          </a:p>
        </p:txBody>
      </p:sp>
      <p:pic>
        <p:nvPicPr>
          <p:cNvPr id="7" name="Espace réservé du contenu 4">
            <a:extLst>
              <a:ext uri="{FF2B5EF4-FFF2-40B4-BE49-F238E27FC236}">
                <a16:creationId xmlns:a16="http://schemas.microsoft.com/office/drawing/2014/main" id="{1E55BADD-83F7-4593-8EA4-0B5A2463B7D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943" y="1737360"/>
            <a:ext cx="2984287" cy="281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644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62FE68-FC01-4F72-B11F-27E2CB3A3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 Electroplating 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83DC148-A80F-4FA2-96F5-5CEBBC24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pic>
        <p:nvPicPr>
          <p:cNvPr id="7" name="Espace réservé du contenu 4">
            <a:extLst>
              <a:ext uri="{FF2B5EF4-FFF2-40B4-BE49-F238E27FC236}">
                <a16:creationId xmlns:a16="http://schemas.microsoft.com/office/drawing/2014/main" id="{3D36EC1A-01E1-443A-860B-3BE2CA11D1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00" y="1737360"/>
            <a:ext cx="2984287" cy="2813876"/>
          </a:xfrm>
          <a:prstGeom prst="rect">
            <a:avLst/>
          </a:prstGeom>
        </p:spPr>
      </p:pic>
      <p:graphicFrame>
        <p:nvGraphicFramePr>
          <p:cNvPr id="8" name="Tableau 3">
            <a:extLst>
              <a:ext uri="{FF2B5EF4-FFF2-40B4-BE49-F238E27FC236}">
                <a16:creationId xmlns:a16="http://schemas.microsoft.com/office/drawing/2014/main" id="{44CC663D-09B8-4726-8C09-8007CADDF7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336277"/>
              </p:ext>
            </p:extLst>
          </p:nvPr>
        </p:nvGraphicFramePr>
        <p:xfrm>
          <a:off x="3725916" y="2240420"/>
          <a:ext cx="7641020" cy="340868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910255">
                  <a:extLst>
                    <a:ext uri="{9D8B030D-6E8A-4147-A177-3AD203B41FA5}">
                      <a16:colId xmlns:a16="http://schemas.microsoft.com/office/drawing/2014/main" val="1839558146"/>
                    </a:ext>
                  </a:extLst>
                </a:gridCol>
                <a:gridCol w="1910255">
                  <a:extLst>
                    <a:ext uri="{9D8B030D-6E8A-4147-A177-3AD203B41FA5}">
                      <a16:colId xmlns:a16="http://schemas.microsoft.com/office/drawing/2014/main" val="187119966"/>
                    </a:ext>
                  </a:extLst>
                </a:gridCol>
                <a:gridCol w="1910255">
                  <a:extLst>
                    <a:ext uri="{9D8B030D-6E8A-4147-A177-3AD203B41FA5}">
                      <a16:colId xmlns:a16="http://schemas.microsoft.com/office/drawing/2014/main" val="457001245"/>
                    </a:ext>
                  </a:extLst>
                </a:gridCol>
                <a:gridCol w="1910255">
                  <a:extLst>
                    <a:ext uri="{9D8B030D-6E8A-4147-A177-3AD203B41FA5}">
                      <a16:colId xmlns:a16="http://schemas.microsoft.com/office/drawing/2014/main" val="36591925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ysClr val="windowText" lastClr="000000"/>
                          </a:solidFill>
                        </a:rPr>
                        <a:t>Ni source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NiSO</a:t>
                      </a:r>
                      <a:r>
                        <a:rPr lang="en-US" baseline="-25000" dirty="0"/>
                        <a:t>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NiCl</a:t>
                      </a:r>
                      <a:r>
                        <a:rPr lang="en-US" baseline="-25000" dirty="0"/>
                        <a:t>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NiCl</a:t>
                      </a:r>
                      <a:r>
                        <a:rPr lang="en-US" baseline="-25000" dirty="0"/>
                        <a:t>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17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Buffer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2M NH</a:t>
                      </a:r>
                      <a:r>
                        <a:rPr lang="en-US" baseline="-25000" dirty="0"/>
                        <a:t>3</a:t>
                      </a:r>
                      <a:r>
                        <a:rPr lang="en-US" dirty="0"/>
                        <a:t> / 1M (NH</a:t>
                      </a:r>
                      <a:r>
                        <a:rPr lang="en-US" baseline="-25000" dirty="0"/>
                        <a:t>4</a:t>
                      </a:r>
                      <a:r>
                        <a:rPr lang="en-US" dirty="0"/>
                        <a:t>)</a:t>
                      </a:r>
                      <a:r>
                        <a:rPr lang="en-US" baseline="-25000" dirty="0"/>
                        <a:t>2</a:t>
                      </a:r>
                      <a:r>
                        <a:rPr lang="en-US" dirty="0"/>
                        <a:t>SO</a:t>
                      </a:r>
                      <a:r>
                        <a:rPr lang="en-US" baseline="-25000" dirty="0"/>
                        <a:t>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2M NH</a:t>
                      </a:r>
                      <a:r>
                        <a:rPr lang="en-US" baseline="-25000" dirty="0"/>
                        <a:t>3</a:t>
                      </a:r>
                      <a:r>
                        <a:rPr lang="en-US" dirty="0"/>
                        <a:t> / 1M (NH</a:t>
                      </a:r>
                      <a:r>
                        <a:rPr lang="en-US" baseline="-25000" dirty="0"/>
                        <a:t>4</a:t>
                      </a:r>
                      <a:r>
                        <a:rPr lang="en-US" dirty="0"/>
                        <a:t>)</a:t>
                      </a:r>
                      <a:r>
                        <a:rPr lang="en-US" baseline="-25000" dirty="0"/>
                        <a:t>2</a:t>
                      </a:r>
                      <a:r>
                        <a:rPr lang="en-US" dirty="0"/>
                        <a:t>SO</a:t>
                      </a:r>
                      <a:r>
                        <a:rPr lang="en-US" baseline="-25000" dirty="0"/>
                        <a:t>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2M NH</a:t>
                      </a:r>
                      <a:r>
                        <a:rPr lang="en-US" baseline="-25000" dirty="0"/>
                        <a:t>3</a:t>
                      </a:r>
                      <a:r>
                        <a:rPr lang="en-US" dirty="0"/>
                        <a:t> / 1M NH</a:t>
                      </a:r>
                      <a:r>
                        <a:rPr lang="en-US" baseline="-25000" dirty="0"/>
                        <a:t>4</a:t>
                      </a:r>
                      <a:r>
                        <a:rPr lang="en-US" baseline="0" dirty="0"/>
                        <a:t>Cl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026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Current density (mA/cm</a:t>
                      </a:r>
                      <a:r>
                        <a:rPr lang="en-US" b="1" baseline="30000" dirty="0"/>
                        <a:t>2</a:t>
                      </a:r>
                      <a:r>
                        <a:rPr lang="en-US" b="1" baseline="0" dirty="0"/>
                        <a:t>)</a:t>
                      </a:r>
                      <a:endParaRPr lang="en-US" b="1" baseline="30000" dirty="0"/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-8</a:t>
                      </a:r>
                    </a:p>
                    <a:p>
                      <a:pPr algn="ctr"/>
                      <a:r>
                        <a:rPr lang="en-US" dirty="0"/>
                        <a:t>-20 </a:t>
                      </a:r>
                    </a:p>
                    <a:p>
                      <a:pPr algn="ctr"/>
                      <a:r>
                        <a:rPr lang="en-US" dirty="0"/>
                        <a:t>-50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-10</a:t>
                      </a:r>
                    </a:p>
                    <a:p>
                      <a:pPr algn="ctr"/>
                      <a:r>
                        <a:rPr lang="en-US" dirty="0"/>
                        <a:t>-20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-10</a:t>
                      </a:r>
                    </a:p>
                    <a:p>
                      <a:pPr algn="ctr"/>
                      <a:r>
                        <a:rPr lang="en-US" dirty="0"/>
                        <a:t>-20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395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pH controller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NH</a:t>
                      </a:r>
                      <a:r>
                        <a:rPr lang="en-US" baseline="-25000" dirty="0"/>
                        <a:t>3</a:t>
                      </a:r>
                      <a:endParaRPr 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NH</a:t>
                      </a:r>
                      <a:r>
                        <a:rPr lang="en-US" baseline="-25000" dirty="0"/>
                        <a:t>3</a:t>
                      </a:r>
                      <a:endParaRPr 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NH</a:t>
                      </a:r>
                      <a:r>
                        <a:rPr lang="en-US" baseline="-25000" dirty="0"/>
                        <a:t>3</a:t>
                      </a:r>
                      <a:endParaRPr lang="en-US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430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pH range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 – 8,5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486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Support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Au (1mm)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812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Temperature (°C)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≈30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707987"/>
                  </a:ext>
                </a:extLst>
              </a:tr>
            </a:tbl>
          </a:graphicData>
        </a:graphic>
      </p:graphicFrame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88F553AF-0965-44B7-9436-701AD6766779}"/>
              </a:ext>
            </a:extLst>
          </p:cNvPr>
          <p:cNvCxnSpPr/>
          <p:nvPr/>
        </p:nvCxnSpPr>
        <p:spPr>
          <a:xfrm>
            <a:off x="1640541" y="3675529"/>
            <a:ext cx="282145" cy="1350212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15EE308-3D16-4B4D-9EA8-71D2CEA0C164}"/>
              </a:ext>
            </a:extLst>
          </p:cNvPr>
          <p:cNvCxnSpPr>
            <a:cxnSpLocks/>
          </p:cNvCxnSpPr>
          <p:nvPr/>
        </p:nvCxnSpPr>
        <p:spPr>
          <a:xfrm>
            <a:off x="1957042" y="3550023"/>
            <a:ext cx="1074834" cy="147571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FDCC2EA-061C-435F-B74E-F0EDA5B0A35E}"/>
              </a:ext>
            </a:extLst>
          </p:cNvPr>
          <p:cNvCxnSpPr>
            <a:cxnSpLocks/>
          </p:cNvCxnSpPr>
          <p:nvPr/>
        </p:nvCxnSpPr>
        <p:spPr>
          <a:xfrm>
            <a:off x="1939864" y="4050630"/>
            <a:ext cx="1092012" cy="2090285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C83E3B88-539A-4855-B5A1-2243D763E663}"/>
              </a:ext>
            </a:extLst>
          </p:cNvPr>
          <p:cNvCxnSpPr>
            <a:cxnSpLocks/>
          </p:cNvCxnSpPr>
          <p:nvPr/>
        </p:nvCxnSpPr>
        <p:spPr>
          <a:xfrm>
            <a:off x="1622916" y="4222578"/>
            <a:ext cx="299770" cy="1918337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EF4B01C3-42CF-49B0-96AF-5C254C2A4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2686" y="5025741"/>
            <a:ext cx="1109190" cy="111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14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48DF2DB-F4B2-4A82-932B-6855B586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A4C6E1-0652-4324-A4D5-B5134DDB6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808" y="1228234"/>
            <a:ext cx="1109190" cy="111517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D6EF5E1-2EF5-4403-93E5-2680A49CA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864" y="2685413"/>
            <a:ext cx="1126992" cy="111517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28B3DB0-6195-4A27-8A7A-6953956E90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87"/>
          <a:stretch/>
        </p:blipFill>
        <p:spPr>
          <a:xfrm rot="5400000">
            <a:off x="2099694" y="3844438"/>
            <a:ext cx="1115174" cy="112514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AAB102B-7F53-4384-AEA9-219C6DE2A4D7}"/>
              </a:ext>
            </a:extLst>
          </p:cNvPr>
          <p:cNvSpPr txBox="1"/>
          <p:nvPr/>
        </p:nvSpPr>
        <p:spPr>
          <a:xfrm>
            <a:off x="1318725" y="1662259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10 g/L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1E94052-9D18-443C-A71B-D83A4D4F25CC}"/>
              </a:ext>
            </a:extLst>
          </p:cNvPr>
          <p:cNvSpPr txBox="1"/>
          <p:nvPr/>
        </p:nvSpPr>
        <p:spPr>
          <a:xfrm>
            <a:off x="1405093" y="3064738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6 g/L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B116E06-02D5-4290-B3D5-33318577697A}"/>
              </a:ext>
            </a:extLst>
          </p:cNvPr>
          <p:cNvSpPr txBox="1"/>
          <p:nvPr/>
        </p:nvSpPr>
        <p:spPr>
          <a:xfrm>
            <a:off x="1436624" y="4224087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4 g/L</a:t>
            </a:r>
          </a:p>
        </p:txBody>
      </p:sp>
      <p:sp>
        <p:nvSpPr>
          <p:cNvPr id="10" name="Rectángulo 3">
            <a:extLst>
              <a:ext uri="{FF2B5EF4-FFF2-40B4-BE49-F238E27FC236}">
                <a16:creationId xmlns:a16="http://schemas.microsoft.com/office/drawing/2014/main" id="{F70E7B6F-138C-4EEA-BCE6-EAEFB0A71640}"/>
              </a:ext>
            </a:extLst>
          </p:cNvPr>
          <p:cNvSpPr/>
          <p:nvPr/>
        </p:nvSpPr>
        <p:spPr>
          <a:xfrm>
            <a:off x="1856324" y="830939"/>
            <a:ext cx="1577157" cy="360617"/>
          </a:xfrm>
          <a:prstGeom prst="rect">
            <a:avLst/>
          </a:prstGeom>
          <a:solidFill>
            <a:srgbClr val="4270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Sulfate</a:t>
            </a:r>
          </a:p>
        </p:txBody>
      </p:sp>
      <p:sp>
        <p:nvSpPr>
          <p:cNvPr id="11" name="Rectángulo 4">
            <a:extLst>
              <a:ext uri="{FF2B5EF4-FFF2-40B4-BE49-F238E27FC236}">
                <a16:creationId xmlns:a16="http://schemas.microsoft.com/office/drawing/2014/main" id="{85266959-556A-4278-A18D-FA86D63588CD}"/>
              </a:ext>
            </a:extLst>
          </p:cNvPr>
          <p:cNvSpPr/>
          <p:nvPr/>
        </p:nvSpPr>
        <p:spPr>
          <a:xfrm>
            <a:off x="3532340" y="830939"/>
            <a:ext cx="1577158" cy="350590"/>
          </a:xfrm>
          <a:prstGeom prst="rect">
            <a:avLst/>
          </a:prstGeom>
          <a:solidFill>
            <a:srgbClr val="EC74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Sulfate-Chloride</a:t>
            </a:r>
          </a:p>
        </p:txBody>
      </p:sp>
      <p:sp>
        <p:nvSpPr>
          <p:cNvPr id="12" name="Rectángulo 5">
            <a:extLst>
              <a:ext uri="{FF2B5EF4-FFF2-40B4-BE49-F238E27FC236}">
                <a16:creationId xmlns:a16="http://schemas.microsoft.com/office/drawing/2014/main" id="{32263214-DF45-4DBE-A8B8-75EA164F8F81}"/>
              </a:ext>
            </a:extLst>
          </p:cNvPr>
          <p:cNvSpPr/>
          <p:nvPr/>
        </p:nvSpPr>
        <p:spPr>
          <a:xfrm>
            <a:off x="5208357" y="830938"/>
            <a:ext cx="1443260" cy="33971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Chloride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64CBBFC-4AC0-4D94-B262-872C716C18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62" t="5371" r="9234" b="6987"/>
          <a:stretch/>
        </p:blipFill>
        <p:spPr>
          <a:xfrm>
            <a:off x="3743457" y="1228235"/>
            <a:ext cx="1139286" cy="11151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B2E3847-5563-43D6-A32C-3D3A9BA6D9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3763335" y="2673354"/>
            <a:ext cx="1115172" cy="113928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E249702-C639-49A2-A7FF-1CC6CC7FDE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9875" y="1228234"/>
            <a:ext cx="1109190" cy="111517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86BFF1C-BF9E-4D7B-9925-D7B8E31F9D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7695" y="2685411"/>
            <a:ext cx="1101370" cy="111517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1BBEBCE-BF8F-4296-963A-2ECFC1CD7E6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4410" b="2948"/>
          <a:stretch/>
        </p:blipFill>
        <p:spPr>
          <a:xfrm rot="16200000">
            <a:off x="3763334" y="3849014"/>
            <a:ext cx="1115172" cy="112514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5C2B6F4-B53F-4C23-91D0-21C9A01303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7695" y="3865420"/>
            <a:ext cx="1129228" cy="1115173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7725A46-828D-49FE-881E-B05FC7179CF3}"/>
              </a:ext>
            </a:extLst>
          </p:cNvPr>
          <p:cNvSpPr txBox="1"/>
          <p:nvPr/>
        </p:nvSpPr>
        <p:spPr>
          <a:xfrm>
            <a:off x="3219856" y="4224087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5 g/L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00A5FA0-F805-488D-894F-132FCBEFA869}"/>
              </a:ext>
            </a:extLst>
          </p:cNvPr>
          <p:cNvSpPr txBox="1"/>
          <p:nvPr/>
        </p:nvSpPr>
        <p:spPr>
          <a:xfrm>
            <a:off x="4883495" y="4208009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4 g/L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B692152-8B86-4DD9-B5B9-4F88902DBF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98773" y="5007339"/>
            <a:ext cx="1115174" cy="112987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477CC38-F1B5-4217-9FB1-4F2EFEDE61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37695" y="5032605"/>
            <a:ext cx="1157968" cy="114617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27DBFFA-13E0-49A1-90E6-8A761B74AA7D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7483"/>
          <a:stretch/>
        </p:blipFill>
        <p:spPr>
          <a:xfrm>
            <a:off x="3747327" y="5001033"/>
            <a:ext cx="1147185" cy="1165274"/>
          </a:xfrm>
          <a:prstGeom prst="rect">
            <a:avLst/>
          </a:prstGeom>
          <a:ln w="28575">
            <a:noFill/>
          </a:ln>
        </p:spPr>
      </p:pic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9EF71EFA-1F9E-471B-AC84-EB3EEB7A8C97}"/>
              </a:ext>
            </a:extLst>
          </p:cNvPr>
          <p:cNvCxnSpPr>
            <a:cxnSpLocks/>
          </p:cNvCxnSpPr>
          <p:nvPr/>
        </p:nvCxnSpPr>
        <p:spPr>
          <a:xfrm>
            <a:off x="2675404" y="1803750"/>
            <a:ext cx="530723" cy="0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710A3F1E-D1FC-4369-A900-7F66B795C8A5}"/>
              </a:ext>
            </a:extLst>
          </p:cNvPr>
          <p:cNvSpPr txBox="1"/>
          <p:nvPr/>
        </p:nvSpPr>
        <p:spPr>
          <a:xfrm>
            <a:off x="2622408" y="1478894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cm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89686CBE-0576-43A3-823C-F6E9AE7CCFE6}"/>
              </a:ext>
            </a:extLst>
          </p:cNvPr>
          <p:cNvCxnSpPr>
            <a:cxnSpLocks/>
          </p:cNvCxnSpPr>
          <p:nvPr/>
        </p:nvCxnSpPr>
        <p:spPr>
          <a:xfrm flipV="1">
            <a:off x="1988164" y="3823316"/>
            <a:ext cx="9812944" cy="36433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9F5F9D11-9481-464A-8DC3-AC88EAE9DEAF}"/>
              </a:ext>
            </a:extLst>
          </p:cNvPr>
          <p:cNvCxnSpPr>
            <a:cxnSpLocks/>
          </p:cNvCxnSpPr>
          <p:nvPr/>
        </p:nvCxnSpPr>
        <p:spPr>
          <a:xfrm flipV="1">
            <a:off x="1988164" y="4933759"/>
            <a:ext cx="9890849" cy="41268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2D8DCB6A-7ADA-45E1-8DD2-0C3FF7719137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2655403" y="2343408"/>
            <a:ext cx="957" cy="342005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92F06A4E-0F51-48A5-98D0-C935EA94ACB6}"/>
              </a:ext>
            </a:extLst>
          </p:cNvPr>
          <p:cNvCxnSpPr>
            <a:cxnSpLocks/>
            <a:stCxn id="13" idx="2"/>
            <a:endCxn id="14" idx="3"/>
          </p:cNvCxnSpPr>
          <p:nvPr/>
        </p:nvCxnSpPr>
        <p:spPr>
          <a:xfrm>
            <a:off x="4313100" y="2343408"/>
            <a:ext cx="7822" cy="342004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E865EFC0-A272-494A-A790-E3C92F139645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5984470" y="2343407"/>
            <a:ext cx="3910" cy="342004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itre 1">
            <a:extLst>
              <a:ext uri="{FF2B5EF4-FFF2-40B4-BE49-F238E27FC236}">
                <a16:creationId xmlns:a16="http://schemas.microsoft.com/office/drawing/2014/main" id="{C732FC9B-B0E4-4ED6-91E5-A017F29F741A}"/>
              </a:ext>
            </a:extLst>
          </p:cNvPr>
          <p:cNvSpPr txBox="1">
            <a:spLocks/>
          </p:cNvSpPr>
          <p:nvPr/>
        </p:nvSpPr>
        <p:spPr>
          <a:xfrm>
            <a:off x="3588390" y="283574"/>
            <a:ext cx="6014546" cy="81623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Reusing an electrolyte solution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63F1F74-29B1-4606-9081-61362CD90049}"/>
              </a:ext>
            </a:extLst>
          </p:cNvPr>
          <p:cNvSpPr txBox="1"/>
          <p:nvPr/>
        </p:nvSpPr>
        <p:spPr>
          <a:xfrm rot="16200000">
            <a:off x="-589407" y="3244334"/>
            <a:ext cx="180626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Ni Concentration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9685B3E1-42D4-423D-98D6-592A5ECF74F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4748" y="1499219"/>
            <a:ext cx="274247" cy="274247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8E1EF156-4557-477A-93A7-73E03EBE176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6274" y="1596452"/>
            <a:ext cx="243723" cy="243723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A7262704-3BBA-4079-AAF3-8FB2B75B397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0602" y="1667598"/>
            <a:ext cx="274247" cy="274247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55BBEF64-9CEF-4329-9763-00DF8C48797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3237" y="1837181"/>
            <a:ext cx="274247" cy="274247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A4AC35A6-4079-4609-8798-3649B540D5C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30665" y="1544355"/>
            <a:ext cx="274247" cy="274247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37DB149A-CA7F-4F43-80B8-E35101D4E9F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5278" y="1748187"/>
            <a:ext cx="274247" cy="274247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150B96FA-694F-41FD-8583-A84828EBF6E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9909" y="1532881"/>
            <a:ext cx="274247" cy="274247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FE4731B6-64E2-43DB-AAC1-7AF85886D38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435" y="1630114"/>
            <a:ext cx="243723" cy="243723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79A240DB-997A-4E95-923D-8656E754E35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5763" y="1701260"/>
            <a:ext cx="274247" cy="274247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8512FB09-7D4D-4BCD-A2FF-6D8B1B4B89A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1359" y="1852264"/>
            <a:ext cx="274247" cy="274247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9C4D64ED-832D-41E9-93C2-59CFDCDE17F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1359" y="1614851"/>
            <a:ext cx="274247" cy="274247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70507DC0-20BB-4FB7-9278-1BFAE553CB0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0439" y="1781849"/>
            <a:ext cx="274247" cy="274247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C91286C2-293D-48CE-9C6D-34876DFE452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053" y="2946785"/>
            <a:ext cx="274247" cy="274247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6B295E28-0EA8-4757-A537-F32C7523F04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2579" y="3044018"/>
            <a:ext cx="243723" cy="24372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258A62CB-B16B-4F33-8D30-A32C709CCD2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6907" y="3115164"/>
            <a:ext cx="274247" cy="274247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A513BA93-F2D1-4358-BB64-4847D18B027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2503" y="3266168"/>
            <a:ext cx="274247" cy="274247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7E6849BB-11AD-4990-84CE-AE6ED287C35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2503" y="3028755"/>
            <a:ext cx="274247" cy="274247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0ADA3080-188D-4CD6-802C-AAA45EC7AA0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8256" y="3150617"/>
            <a:ext cx="274247" cy="274247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690A2178-B7CF-4F47-97CA-6B77861BB82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053" y="4160471"/>
            <a:ext cx="274247" cy="274247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7BB01768-8288-4F4A-9AF7-525CB780662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7162" y="4302840"/>
            <a:ext cx="243723" cy="243723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51DB23B7-5B5F-45CA-B00B-3E7E0DC5A31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6907" y="4328850"/>
            <a:ext cx="274247" cy="274247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A43964E2-77FA-489D-BF45-428D448DA71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2503" y="4242441"/>
            <a:ext cx="274247" cy="274247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8677B262-3136-4A3B-8BDD-74D23E314FC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3850" y="5275515"/>
            <a:ext cx="274247" cy="274247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A0D1E40D-120D-4E24-8903-B7CDD752115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9959" y="5417884"/>
            <a:ext cx="243723" cy="243723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F686ADA1-B241-45DC-A29C-86A47FFD72D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9704" y="5443894"/>
            <a:ext cx="274247" cy="274247"/>
          </a:xfrm>
          <a:prstGeom prst="rect">
            <a:avLst/>
          </a:prstGeom>
        </p:spPr>
      </p:pic>
      <p:sp>
        <p:nvSpPr>
          <p:cNvPr id="63" name="ZoneTexte 62">
            <a:extLst>
              <a:ext uri="{FF2B5EF4-FFF2-40B4-BE49-F238E27FC236}">
                <a16:creationId xmlns:a16="http://schemas.microsoft.com/office/drawing/2014/main" id="{DE229D77-28C7-40AD-B032-FCAAC0E5DFCE}"/>
              </a:ext>
            </a:extLst>
          </p:cNvPr>
          <p:cNvSpPr txBox="1"/>
          <p:nvPr/>
        </p:nvSpPr>
        <p:spPr>
          <a:xfrm>
            <a:off x="2313153" y="2022434"/>
            <a:ext cx="975345" cy="37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≈ 35 µm</a:t>
            </a:r>
          </a:p>
        </p:txBody>
      </p:sp>
    </p:spTree>
    <p:extLst>
      <p:ext uri="{BB962C8B-B14F-4D97-AF65-F5344CB8AC3E}">
        <p14:creationId xmlns:p14="http://schemas.microsoft.com/office/powerpoint/2010/main" val="2924996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48DF2DB-F4B2-4A82-932B-6855B586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A4C6E1-0652-4324-A4D5-B5134DDB6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808" y="1228234"/>
            <a:ext cx="1109190" cy="111517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D6EF5E1-2EF5-4403-93E5-2680A49CA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864" y="2685413"/>
            <a:ext cx="1126992" cy="111517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28B3DB0-6195-4A27-8A7A-6953956E90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87"/>
          <a:stretch/>
        </p:blipFill>
        <p:spPr>
          <a:xfrm rot="5400000">
            <a:off x="2099694" y="3844438"/>
            <a:ext cx="1115174" cy="112514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AAB102B-7F53-4384-AEA9-219C6DE2A4D7}"/>
              </a:ext>
            </a:extLst>
          </p:cNvPr>
          <p:cNvSpPr txBox="1"/>
          <p:nvPr/>
        </p:nvSpPr>
        <p:spPr>
          <a:xfrm>
            <a:off x="1318725" y="1662259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10 g/L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1E94052-9D18-443C-A71B-D83A4D4F25CC}"/>
              </a:ext>
            </a:extLst>
          </p:cNvPr>
          <p:cNvSpPr txBox="1"/>
          <p:nvPr/>
        </p:nvSpPr>
        <p:spPr>
          <a:xfrm>
            <a:off x="1405093" y="3064738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6 g/L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B116E06-02D5-4290-B3D5-33318577697A}"/>
              </a:ext>
            </a:extLst>
          </p:cNvPr>
          <p:cNvSpPr txBox="1"/>
          <p:nvPr/>
        </p:nvSpPr>
        <p:spPr>
          <a:xfrm>
            <a:off x="1436624" y="4224087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4 g/L</a:t>
            </a:r>
          </a:p>
        </p:txBody>
      </p:sp>
      <p:sp>
        <p:nvSpPr>
          <p:cNvPr id="10" name="Rectángulo 3">
            <a:extLst>
              <a:ext uri="{FF2B5EF4-FFF2-40B4-BE49-F238E27FC236}">
                <a16:creationId xmlns:a16="http://schemas.microsoft.com/office/drawing/2014/main" id="{F70E7B6F-138C-4EEA-BCE6-EAEFB0A71640}"/>
              </a:ext>
            </a:extLst>
          </p:cNvPr>
          <p:cNvSpPr/>
          <p:nvPr/>
        </p:nvSpPr>
        <p:spPr>
          <a:xfrm>
            <a:off x="1856324" y="830939"/>
            <a:ext cx="1577157" cy="360617"/>
          </a:xfrm>
          <a:prstGeom prst="rect">
            <a:avLst/>
          </a:prstGeom>
          <a:solidFill>
            <a:srgbClr val="4270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Sulfate</a:t>
            </a:r>
          </a:p>
        </p:txBody>
      </p:sp>
      <p:sp>
        <p:nvSpPr>
          <p:cNvPr id="11" name="Rectángulo 4">
            <a:extLst>
              <a:ext uri="{FF2B5EF4-FFF2-40B4-BE49-F238E27FC236}">
                <a16:creationId xmlns:a16="http://schemas.microsoft.com/office/drawing/2014/main" id="{85266959-556A-4278-A18D-FA86D63588CD}"/>
              </a:ext>
            </a:extLst>
          </p:cNvPr>
          <p:cNvSpPr/>
          <p:nvPr/>
        </p:nvSpPr>
        <p:spPr>
          <a:xfrm>
            <a:off x="3532340" y="830939"/>
            <a:ext cx="1577158" cy="350590"/>
          </a:xfrm>
          <a:prstGeom prst="rect">
            <a:avLst/>
          </a:prstGeom>
          <a:solidFill>
            <a:srgbClr val="EC74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Sulfate-Chloride</a:t>
            </a:r>
          </a:p>
        </p:txBody>
      </p:sp>
      <p:sp>
        <p:nvSpPr>
          <p:cNvPr id="12" name="Rectángulo 5">
            <a:extLst>
              <a:ext uri="{FF2B5EF4-FFF2-40B4-BE49-F238E27FC236}">
                <a16:creationId xmlns:a16="http://schemas.microsoft.com/office/drawing/2014/main" id="{32263214-DF45-4DBE-A8B8-75EA164F8F81}"/>
              </a:ext>
            </a:extLst>
          </p:cNvPr>
          <p:cNvSpPr/>
          <p:nvPr/>
        </p:nvSpPr>
        <p:spPr>
          <a:xfrm>
            <a:off x="5208357" y="830938"/>
            <a:ext cx="1443260" cy="33971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Chloride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64CBBFC-4AC0-4D94-B262-872C716C18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62" t="5371" r="9234" b="6987"/>
          <a:stretch/>
        </p:blipFill>
        <p:spPr>
          <a:xfrm>
            <a:off x="3743457" y="1228235"/>
            <a:ext cx="1139286" cy="11151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B2E3847-5563-43D6-A32C-3D3A9BA6D9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3763335" y="2673354"/>
            <a:ext cx="1115172" cy="113928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E249702-C639-49A2-A7FF-1CC6CC7FDE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9875" y="1228234"/>
            <a:ext cx="1109190" cy="111517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86BFF1C-BF9E-4D7B-9925-D7B8E31F9D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7695" y="2685411"/>
            <a:ext cx="1101370" cy="111517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1BBEBCE-BF8F-4296-963A-2ECFC1CD7E6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4410" b="2948"/>
          <a:stretch/>
        </p:blipFill>
        <p:spPr>
          <a:xfrm rot="16200000">
            <a:off x="3763334" y="3849014"/>
            <a:ext cx="1115172" cy="112514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5C2B6F4-B53F-4C23-91D0-21C9A01303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7695" y="3865420"/>
            <a:ext cx="1129228" cy="1115173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7725A46-828D-49FE-881E-B05FC7179CF3}"/>
              </a:ext>
            </a:extLst>
          </p:cNvPr>
          <p:cNvSpPr txBox="1"/>
          <p:nvPr/>
        </p:nvSpPr>
        <p:spPr>
          <a:xfrm>
            <a:off x="3219856" y="4224087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5 g/L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00A5FA0-F805-488D-894F-132FCBEFA869}"/>
              </a:ext>
            </a:extLst>
          </p:cNvPr>
          <p:cNvSpPr txBox="1"/>
          <p:nvPr/>
        </p:nvSpPr>
        <p:spPr>
          <a:xfrm>
            <a:off x="4883495" y="4208009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4 g/L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B692152-8B86-4DD9-B5B9-4F88902DBF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98773" y="5007339"/>
            <a:ext cx="1115174" cy="112987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477CC38-F1B5-4217-9FB1-4F2EFEDE61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37695" y="5032605"/>
            <a:ext cx="1157968" cy="114617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27DBFFA-13E0-49A1-90E6-8A761B74AA7D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7483"/>
          <a:stretch/>
        </p:blipFill>
        <p:spPr>
          <a:xfrm>
            <a:off x="3747327" y="5001033"/>
            <a:ext cx="1147185" cy="1165274"/>
          </a:xfrm>
          <a:prstGeom prst="rect">
            <a:avLst/>
          </a:prstGeom>
          <a:ln w="28575">
            <a:noFill/>
          </a:ln>
        </p:spPr>
      </p:pic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9EF71EFA-1F9E-471B-AC84-EB3EEB7A8C97}"/>
              </a:ext>
            </a:extLst>
          </p:cNvPr>
          <p:cNvCxnSpPr>
            <a:cxnSpLocks/>
          </p:cNvCxnSpPr>
          <p:nvPr/>
        </p:nvCxnSpPr>
        <p:spPr>
          <a:xfrm>
            <a:off x="2675404" y="1803750"/>
            <a:ext cx="530723" cy="0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710A3F1E-D1FC-4369-A900-7F66B795C8A5}"/>
              </a:ext>
            </a:extLst>
          </p:cNvPr>
          <p:cNvSpPr txBox="1"/>
          <p:nvPr/>
        </p:nvSpPr>
        <p:spPr>
          <a:xfrm>
            <a:off x="2622408" y="1478894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cm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89686CBE-0576-43A3-823C-F6E9AE7CCFE6}"/>
              </a:ext>
            </a:extLst>
          </p:cNvPr>
          <p:cNvCxnSpPr>
            <a:cxnSpLocks/>
          </p:cNvCxnSpPr>
          <p:nvPr/>
        </p:nvCxnSpPr>
        <p:spPr>
          <a:xfrm flipV="1">
            <a:off x="1988164" y="3823316"/>
            <a:ext cx="9812944" cy="36433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9F5F9D11-9481-464A-8DC3-AC88EAE9DEAF}"/>
              </a:ext>
            </a:extLst>
          </p:cNvPr>
          <p:cNvCxnSpPr>
            <a:cxnSpLocks/>
          </p:cNvCxnSpPr>
          <p:nvPr/>
        </p:nvCxnSpPr>
        <p:spPr>
          <a:xfrm flipV="1">
            <a:off x="1988164" y="4933759"/>
            <a:ext cx="9890849" cy="41268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2D8DCB6A-7ADA-45E1-8DD2-0C3FF7719137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2655403" y="2343408"/>
            <a:ext cx="957" cy="342005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92F06A4E-0F51-48A5-98D0-C935EA94ACB6}"/>
              </a:ext>
            </a:extLst>
          </p:cNvPr>
          <p:cNvCxnSpPr>
            <a:cxnSpLocks/>
            <a:stCxn id="13" idx="2"/>
            <a:endCxn id="14" idx="3"/>
          </p:cNvCxnSpPr>
          <p:nvPr/>
        </p:nvCxnSpPr>
        <p:spPr>
          <a:xfrm>
            <a:off x="4313100" y="2343408"/>
            <a:ext cx="7822" cy="342004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E865EFC0-A272-494A-A790-E3C92F139645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5984470" y="2343407"/>
            <a:ext cx="3910" cy="342004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ZoneTexte 49">
            <a:extLst>
              <a:ext uri="{FF2B5EF4-FFF2-40B4-BE49-F238E27FC236}">
                <a16:creationId xmlns:a16="http://schemas.microsoft.com/office/drawing/2014/main" id="{734C84B3-E052-439B-993F-CD61CB27FC9E}"/>
              </a:ext>
            </a:extLst>
          </p:cNvPr>
          <p:cNvSpPr txBox="1"/>
          <p:nvPr/>
        </p:nvSpPr>
        <p:spPr>
          <a:xfrm>
            <a:off x="7842433" y="1073792"/>
            <a:ext cx="2049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 within the range</a:t>
            </a:r>
          </a:p>
        </p:txBody>
      </p:sp>
      <p:sp>
        <p:nvSpPr>
          <p:cNvPr id="51" name="Flèche : angle droit 50">
            <a:extLst>
              <a:ext uri="{FF2B5EF4-FFF2-40B4-BE49-F238E27FC236}">
                <a16:creationId xmlns:a16="http://schemas.microsoft.com/office/drawing/2014/main" id="{40600396-E5BE-4F09-A605-6E76E72D80C2}"/>
              </a:ext>
            </a:extLst>
          </p:cNvPr>
          <p:cNvSpPr/>
          <p:nvPr/>
        </p:nvSpPr>
        <p:spPr>
          <a:xfrm rot="10800000">
            <a:off x="6708652" y="1258458"/>
            <a:ext cx="1109190" cy="4878752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itre 1">
            <a:extLst>
              <a:ext uri="{FF2B5EF4-FFF2-40B4-BE49-F238E27FC236}">
                <a16:creationId xmlns:a16="http://schemas.microsoft.com/office/drawing/2014/main" id="{49B3C700-C87D-49BD-BC02-5E379C6E44DB}"/>
              </a:ext>
            </a:extLst>
          </p:cNvPr>
          <p:cNvSpPr txBox="1">
            <a:spLocks/>
          </p:cNvSpPr>
          <p:nvPr/>
        </p:nvSpPr>
        <p:spPr>
          <a:xfrm>
            <a:off x="3588390" y="283574"/>
            <a:ext cx="6014546" cy="81623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Reusing an electrolyte solution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1762066-F6DD-47E0-B760-C46049625E6A}"/>
              </a:ext>
            </a:extLst>
          </p:cNvPr>
          <p:cNvSpPr txBox="1"/>
          <p:nvPr/>
        </p:nvSpPr>
        <p:spPr>
          <a:xfrm rot="16200000">
            <a:off x="-589407" y="3244334"/>
            <a:ext cx="180626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Ni Concentration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295DB0D9-8E4A-4EB4-86AF-0FD09EE9741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4748" y="1499219"/>
            <a:ext cx="274247" cy="274247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1B44D9DD-E6DF-4324-9928-8C8339D170B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6274" y="1596452"/>
            <a:ext cx="243723" cy="243723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3379B328-1919-4A35-B814-C394E3C7596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0602" y="1667598"/>
            <a:ext cx="274247" cy="274247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337315D3-EF12-4BFC-A782-4DB07C52EC3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3237" y="1837181"/>
            <a:ext cx="274247" cy="274247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81A57903-F4DB-4FA7-A3EA-8338BA04488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30665" y="1544355"/>
            <a:ext cx="274247" cy="274247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96DDB013-53A0-47EB-A3D2-AFF2FD74444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5278" y="1748187"/>
            <a:ext cx="274247" cy="274247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85A7C0BF-7FD3-4762-BE58-0CE8AA22FD5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9909" y="1532881"/>
            <a:ext cx="274247" cy="274247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CA67A0A5-30CE-4C50-9FEF-BFAC5880393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435" y="1630114"/>
            <a:ext cx="243723" cy="243723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42364814-2F14-43B2-AE25-3CD029B33E8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5763" y="1701260"/>
            <a:ext cx="274247" cy="274247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140DB3A8-6F04-4321-B950-E3960DAAF18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1359" y="1852264"/>
            <a:ext cx="274247" cy="274247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4C155DA9-CCB1-40EF-AA11-6C134A771DF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1359" y="1614851"/>
            <a:ext cx="274247" cy="274247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6E94FAC8-C1A0-47C9-A4D9-3DA7AFBBF90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0439" y="1781849"/>
            <a:ext cx="274247" cy="274247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ED2DEB47-530A-4287-8B2B-A8DB2EFC7CA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053" y="2946785"/>
            <a:ext cx="274247" cy="274247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4B10AC92-FC59-49E3-B7F6-3E0732B60C1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2579" y="3044018"/>
            <a:ext cx="243723" cy="243723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27E9EFB0-1EE4-4408-B6A3-888FE5A9091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6907" y="3115164"/>
            <a:ext cx="274247" cy="274247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50D9F1E6-7225-4AF6-A244-09E517B216E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2503" y="3266168"/>
            <a:ext cx="274247" cy="274247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32B9E554-4CDC-4A22-92D1-72B0C8D22DB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2503" y="3028755"/>
            <a:ext cx="274247" cy="274247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FF25EEE7-296F-40F9-80C7-2B5325901AB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8256" y="3150617"/>
            <a:ext cx="274247" cy="274247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AE1A7FCC-8C9B-41E9-B17A-B561B0D2B18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053" y="4160471"/>
            <a:ext cx="274247" cy="274247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B1A2D208-B2C6-4E3B-B216-E90F2C7CFED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7162" y="4302840"/>
            <a:ext cx="243723" cy="243723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6AA82682-C0BF-4194-BC11-7058FE402C9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6907" y="4328850"/>
            <a:ext cx="274247" cy="274247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6F3985D9-91C9-4B79-B2EF-3631BFD14A0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2503" y="4242441"/>
            <a:ext cx="274247" cy="274247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FA664681-9A8C-47F9-8DCE-E9C9B1376F6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3850" y="5275515"/>
            <a:ext cx="274247" cy="274247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D86C4ED6-9CCB-4B0F-83E5-A81BF3DC7FA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9959" y="5417884"/>
            <a:ext cx="243723" cy="243723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3CE85531-CF5A-45BB-B7BE-45D162C5C3A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9704" y="5443894"/>
            <a:ext cx="274247" cy="274247"/>
          </a:xfrm>
          <a:prstGeom prst="rect">
            <a:avLst/>
          </a:prstGeom>
        </p:spPr>
      </p:pic>
      <p:sp>
        <p:nvSpPr>
          <p:cNvPr id="68" name="ZoneTexte 67">
            <a:extLst>
              <a:ext uri="{FF2B5EF4-FFF2-40B4-BE49-F238E27FC236}">
                <a16:creationId xmlns:a16="http://schemas.microsoft.com/office/drawing/2014/main" id="{338D8EF7-9691-4A02-8575-60A6BD8D6911}"/>
              </a:ext>
            </a:extLst>
          </p:cNvPr>
          <p:cNvSpPr txBox="1"/>
          <p:nvPr/>
        </p:nvSpPr>
        <p:spPr>
          <a:xfrm>
            <a:off x="2313153" y="2022434"/>
            <a:ext cx="975345" cy="37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≈ 35 µm</a:t>
            </a:r>
          </a:p>
        </p:txBody>
      </p:sp>
    </p:spTree>
    <p:extLst>
      <p:ext uri="{BB962C8B-B14F-4D97-AF65-F5344CB8AC3E}">
        <p14:creationId xmlns:p14="http://schemas.microsoft.com/office/powerpoint/2010/main" val="3080995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48DF2DB-F4B2-4A82-932B-6855B586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A4C6E1-0652-4324-A4D5-B5134DDB6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808" y="1228234"/>
            <a:ext cx="1109190" cy="111517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D6EF5E1-2EF5-4403-93E5-2680A49CA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864" y="2685413"/>
            <a:ext cx="1126992" cy="111517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28B3DB0-6195-4A27-8A7A-6953956E90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87"/>
          <a:stretch/>
        </p:blipFill>
        <p:spPr>
          <a:xfrm rot="5400000">
            <a:off x="2099694" y="3844438"/>
            <a:ext cx="1115174" cy="112514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AAB102B-7F53-4384-AEA9-219C6DE2A4D7}"/>
              </a:ext>
            </a:extLst>
          </p:cNvPr>
          <p:cNvSpPr txBox="1"/>
          <p:nvPr/>
        </p:nvSpPr>
        <p:spPr>
          <a:xfrm>
            <a:off x="1318725" y="1662259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10 g/L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1E94052-9D18-443C-A71B-D83A4D4F25CC}"/>
              </a:ext>
            </a:extLst>
          </p:cNvPr>
          <p:cNvSpPr txBox="1"/>
          <p:nvPr/>
        </p:nvSpPr>
        <p:spPr>
          <a:xfrm>
            <a:off x="1405093" y="3064738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6 g/L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B116E06-02D5-4290-B3D5-33318577697A}"/>
              </a:ext>
            </a:extLst>
          </p:cNvPr>
          <p:cNvSpPr txBox="1"/>
          <p:nvPr/>
        </p:nvSpPr>
        <p:spPr>
          <a:xfrm>
            <a:off x="1436624" y="4224087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4 g/L</a:t>
            </a:r>
          </a:p>
        </p:txBody>
      </p:sp>
      <p:sp>
        <p:nvSpPr>
          <p:cNvPr id="10" name="Rectángulo 3">
            <a:extLst>
              <a:ext uri="{FF2B5EF4-FFF2-40B4-BE49-F238E27FC236}">
                <a16:creationId xmlns:a16="http://schemas.microsoft.com/office/drawing/2014/main" id="{F70E7B6F-138C-4EEA-BCE6-EAEFB0A71640}"/>
              </a:ext>
            </a:extLst>
          </p:cNvPr>
          <p:cNvSpPr/>
          <p:nvPr/>
        </p:nvSpPr>
        <p:spPr>
          <a:xfrm>
            <a:off x="1856324" y="830939"/>
            <a:ext cx="1577157" cy="360617"/>
          </a:xfrm>
          <a:prstGeom prst="rect">
            <a:avLst/>
          </a:prstGeom>
          <a:solidFill>
            <a:srgbClr val="4270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Sulfate</a:t>
            </a:r>
          </a:p>
        </p:txBody>
      </p:sp>
      <p:sp>
        <p:nvSpPr>
          <p:cNvPr id="11" name="Rectángulo 4">
            <a:extLst>
              <a:ext uri="{FF2B5EF4-FFF2-40B4-BE49-F238E27FC236}">
                <a16:creationId xmlns:a16="http://schemas.microsoft.com/office/drawing/2014/main" id="{85266959-556A-4278-A18D-FA86D63588CD}"/>
              </a:ext>
            </a:extLst>
          </p:cNvPr>
          <p:cNvSpPr/>
          <p:nvPr/>
        </p:nvSpPr>
        <p:spPr>
          <a:xfrm>
            <a:off x="3532340" y="830939"/>
            <a:ext cx="1577158" cy="350590"/>
          </a:xfrm>
          <a:prstGeom prst="rect">
            <a:avLst/>
          </a:prstGeom>
          <a:solidFill>
            <a:srgbClr val="EC74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Sulfate-Chloride</a:t>
            </a:r>
          </a:p>
        </p:txBody>
      </p:sp>
      <p:sp>
        <p:nvSpPr>
          <p:cNvPr id="12" name="Rectángulo 5">
            <a:extLst>
              <a:ext uri="{FF2B5EF4-FFF2-40B4-BE49-F238E27FC236}">
                <a16:creationId xmlns:a16="http://schemas.microsoft.com/office/drawing/2014/main" id="{32263214-DF45-4DBE-A8B8-75EA164F8F81}"/>
              </a:ext>
            </a:extLst>
          </p:cNvPr>
          <p:cNvSpPr/>
          <p:nvPr/>
        </p:nvSpPr>
        <p:spPr>
          <a:xfrm>
            <a:off x="5208357" y="830938"/>
            <a:ext cx="1443260" cy="33971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Chloride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64CBBFC-4AC0-4D94-B262-872C716C18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62" t="5371" r="9234" b="6987"/>
          <a:stretch/>
        </p:blipFill>
        <p:spPr>
          <a:xfrm>
            <a:off x="3743457" y="1228235"/>
            <a:ext cx="1139286" cy="11151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B2E3847-5563-43D6-A32C-3D3A9BA6D9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3763335" y="2673354"/>
            <a:ext cx="1115172" cy="113928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E249702-C639-49A2-A7FF-1CC6CC7FDE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9875" y="1228234"/>
            <a:ext cx="1109190" cy="111517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86BFF1C-BF9E-4D7B-9925-D7B8E31F9D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7695" y="2685411"/>
            <a:ext cx="1101370" cy="111517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1BBEBCE-BF8F-4296-963A-2ECFC1CD7E6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4410" b="2948"/>
          <a:stretch/>
        </p:blipFill>
        <p:spPr>
          <a:xfrm rot="16200000">
            <a:off x="3763334" y="3849014"/>
            <a:ext cx="1115172" cy="112514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5C2B6F4-B53F-4C23-91D0-21C9A01303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7695" y="3865420"/>
            <a:ext cx="1129228" cy="1115173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7725A46-828D-49FE-881E-B05FC7179CF3}"/>
              </a:ext>
            </a:extLst>
          </p:cNvPr>
          <p:cNvSpPr txBox="1"/>
          <p:nvPr/>
        </p:nvSpPr>
        <p:spPr>
          <a:xfrm>
            <a:off x="3219856" y="4224087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5 g/L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00A5FA0-F805-488D-894F-132FCBEFA869}"/>
              </a:ext>
            </a:extLst>
          </p:cNvPr>
          <p:cNvSpPr txBox="1"/>
          <p:nvPr/>
        </p:nvSpPr>
        <p:spPr>
          <a:xfrm>
            <a:off x="4883495" y="4208009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4 g/L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B692152-8B86-4DD9-B5B9-4F88902DBF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98773" y="5007339"/>
            <a:ext cx="1115174" cy="112987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477CC38-F1B5-4217-9FB1-4F2EFEDE61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37695" y="5032605"/>
            <a:ext cx="1157968" cy="114617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27DBFFA-13E0-49A1-90E6-8A761B74AA7D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7483"/>
          <a:stretch/>
        </p:blipFill>
        <p:spPr>
          <a:xfrm>
            <a:off x="3747327" y="5001033"/>
            <a:ext cx="1147185" cy="1165274"/>
          </a:xfrm>
          <a:prstGeom prst="rect">
            <a:avLst/>
          </a:prstGeom>
          <a:ln w="28575">
            <a:noFill/>
          </a:ln>
        </p:spPr>
      </p:pic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9EF71EFA-1F9E-471B-AC84-EB3EEB7A8C97}"/>
              </a:ext>
            </a:extLst>
          </p:cNvPr>
          <p:cNvCxnSpPr>
            <a:cxnSpLocks/>
          </p:cNvCxnSpPr>
          <p:nvPr/>
        </p:nvCxnSpPr>
        <p:spPr>
          <a:xfrm>
            <a:off x="2675404" y="1803750"/>
            <a:ext cx="530723" cy="0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710A3F1E-D1FC-4369-A900-7F66B795C8A5}"/>
              </a:ext>
            </a:extLst>
          </p:cNvPr>
          <p:cNvSpPr txBox="1"/>
          <p:nvPr/>
        </p:nvSpPr>
        <p:spPr>
          <a:xfrm>
            <a:off x="2622408" y="1478894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cm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89686CBE-0576-43A3-823C-F6E9AE7CCFE6}"/>
              </a:ext>
            </a:extLst>
          </p:cNvPr>
          <p:cNvCxnSpPr>
            <a:cxnSpLocks/>
          </p:cNvCxnSpPr>
          <p:nvPr/>
        </p:nvCxnSpPr>
        <p:spPr>
          <a:xfrm flipV="1">
            <a:off x="1988164" y="3823316"/>
            <a:ext cx="9812944" cy="36433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9F5F9D11-9481-464A-8DC3-AC88EAE9DEAF}"/>
              </a:ext>
            </a:extLst>
          </p:cNvPr>
          <p:cNvCxnSpPr>
            <a:cxnSpLocks/>
          </p:cNvCxnSpPr>
          <p:nvPr/>
        </p:nvCxnSpPr>
        <p:spPr>
          <a:xfrm flipV="1">
            <a:off x="1988164" y="4933759"/>
            <a:ext cx="9890849" cy="41268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2D8DCB6A-7ADA-45E1-8DD2-0C3FF7719137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2655403" y="2343408"/>
            <a:ext cx="957" cy="342005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92F06A4E-0F51-48A5-98D0-C935EA94ACB6}"/>
              </a:ext>
            </a:extLst>
          </p:cNvPr>
          <p:cNvCxnSpPr>
            <a:cxnSpLocks/>
            <a:stCxn id="13" idx="2"/>
            <a:endCxn id="14" idx="3"/>
          </p:cNvCxnSpPr>
          <p:nvPr/>
        </p:nvCxnSpPr>
        <p:spPr>
          <a:xfrm>
            <a:off x="4313100" y="2343408"/>
            <a:ext cx="7822" cy="342004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E865EFC0-A272-494A-A790-E3C92F139645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5984470" y="2343407"/>
            <a:ext cx="3910" cy="342004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ZoneTexte 49">
            <a:extLst>
              <a:ext uri="{FF2B5EF4-FFF2-40B4-BE49-F238E27FC236}">
                <a16:creationId xmlns:a16="http://schemas.microsoft.com/office/drawing/2014/main" id="{734C84B3-E052-439B-993F-CD61CB27FC9E}"/>
              </a:ext>
            </a:extLst>
          </p:cNvPr>
          <p:cNvSpPr txBox="1"/>
          <p:nvPr/>
        </p:nvSpPr>
        <p:spPr>
          <a:xfrm>
            <a:off x="7817842" y="1073792"/>
            <a:ext cx="2049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 within the range</a:t>
            </a:r>
          </a:p>
        </p:txBody>
      </p:sp>
      <p:sp>
        <p:nvSpPr>
          <p:cNvPr id="51" name="Flèche : angle droit 50">
            <a:extLst>
              <a:ext uri="{FF2B5EF4-FFF2-40B4-BE49-F238E27FC236}">
                <a16:creationId xmlns:a16="http://schemas.microsoft.com/office/drawing/2014/main" id="{40600396-E5BE-4F09-A605-6E76E72D80C2}"/>
              </a:ext>
            </a:extLst>
          </p:cNvPr>
          <p:cNvSpPr/>
          <p:nvPr/>
        </p:nvSpPr>
        <p:spPr>
          <a:xfrm rot="10800000">
            <a:off x="6708652" y="1258458"/>
            <a:ext cx="1109190" cy="4878752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lèche : angle droit 52">
            <a:extLst>
              <a:ext uri="{FF2B5EF4-FFF2-40B4-BE49-F238E27FC236}">
                <a16:creationId xmlns:a16="http://schemas.microsoft.com/office/drawing/2014/main" id="{CD7F7AE9-E5F5-4092-8DF8-AC11B2ABA722}"/>
              </a:ext>
            </a:extLst>
          </p:cNvPr>
          <p:cNvSpPr/>
          <p:nvPr/>
        </p:nvSpPr>
        <p:spPr>
          <a:xfrm rot="10800000">
            <a:off x="6989708" y="1568084"/>
            <a:ext cx="1109190" cy="3333362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81DAB775-2FBC-470C-A2A5-B36BC5FBD374}"/>
              </a:ext>
            </a:extLst>
          </p:cNvPr>
          <p:cNvSpPr txBox="1"/>
          <p:nvPr/>
        </p:nvSpPr>
        <p:spPr>
          <a:xfrm>
            <a:off x="8092681" y="1383419"/>
            <a:ext cx="3110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Current efficiency above 90 %</a:t>
            </a:r>
          </a:p>
        </p:txBody>
      </p:sp>
      <p:sp>
        <p:nvSpPr>
          <p:cNvPr id="36" name="Titre 1">
            <a:extLst>
              <a:ext uri="{FF2B5EF4-FFF2-40B4-BE49-F238E27FC236}">
                <a16:creationId xmlns:a16="http://schemas.microsoft.com/office/drawing/2014/main" id="{D426F97A-4590-43AE-A646-387B598A5053}"/>
              </a:ext>
            </a:extLst>
          </p:cNvPr>
          <p:cNvSpPr txBox="1">
            <a:spLocks/>
          </p:cNvSpPr>
          <p:nvPr/>
        </p:nvSpPr>
        <p:spPr>
          <a:xfrm>
            <a:off x="3588390" y="283574"/>
            <a:ext cx="6014546" cy="81623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Reusing an electrolyte solution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82D77AE-091C-4A41-A165-E890758CEF0E}"/>
              </a:ext>
            </a:extLst>
          </p:cNvPr>
          <p:cNvSpPr txBox="1"/>
          <p:nvPr/>
        </p:nvSpPr>
        <p:spPr>
          <a:xfrm rot="16200000">
            <a:off x="-589407" y="3244334"/>
            <a:ext cx="180626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Ni Concentration</a:t>
            </a: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FC9F3000-7451-4C80-90C4-D33F300ECA6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4748" y="1499219"/>
            <a:ext cx="274247" cy="274247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63AB348E-861B-4B05-8A81-EC5440745AF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6274" y="1596452"/>
            <a:ext cx="243723" cy="243723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6B18497E-F4B8-4DEE-8B7D-FCBED135C43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0602" y="1667598"/>
            <a:ext cx="274247" cy="274247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1251405B-A6D6-4BBF-8FA1-C504741B918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3237" y="1837181"/>
            <a:ext cx="274247" cy="274247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54283A57-981B-4494-8036-1A447F09094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30665" y="1544355"/>
            <a:ext cx="274247" cy="274247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15518964-7F0A-4216-BD7B-53A3F355CA1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5278" y="1748187"/>
            <a:ext cx="274247" cy="274247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4A409100-7F7A-4CFE-BCD1-08D71253ECD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9909" y="1532881"/>
            <a:ext cx="274247" cy="274247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1286B6B6-84D9-46E9-A0F9-393C6B3949D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435" y="1630114"/>
            <a:ext cx="243723" cy="243723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FD8BB9E2-F26E-414C-B33D-CB7ECDDAB51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5763" y="1701260"/>
            <a:ext cx="274247" cy="274247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09038EAC-599F-484D-AD49-963642FF356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1359" y="1852264"/>
            <a:ext cx="274247" cy="274247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8BBB98F9-DB40-43FC-B600-F4300D3E359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1359" y="1614851"/>
            <a:ext cx="274247" cy="274247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371775F5-318D-43D0-AF96-073849ABA98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0439" y="1781849"/>
            <a:ext cx="274247" cy="274247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3138EFED-EE03-4892-8B51-0663A66C630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053" y="2946785"/>
            <a:ext cx="274247" cy="274247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B94EE9C6-8B83-44E2-AB61-C3311B22315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2579" y="3044018"/>
            <a:ext cx="243723" cy="243723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9014B91E-6709-460A-978B-37C12D3CC74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6907" y="3115164"/>
            <a:ext cx="274247" cy="274247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37C6EB00-6BDE-49D0-8794-DD1A8E46AF4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2503" y="3266168"/>
            <a:ext cx="274247" cy="274247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F396C78B-BEFB-4FFF-926F-EADF250285B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2503" y="3028755"/>
            <a:ext cx="274247" cy="274247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0A9F46C2-F86B-4B9D-97A8-5EA298EA46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8256" y="3150617"/>
            <a:ext cx="274247" cy="274247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0E789B94-2CD2-4968-BDAD-1D2D2D61C35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053" y="4160471"/>
            <a:ext cx="274247" cy="274247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A4B7B673-E40E-44DB-AD18-CA4B209A7A8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7162" y="4302840"/>
            <a:ext cx="243723" cy="243723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2329E85A-6A7A-47D4-9778-E85CC3867A5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6907" y="4328850"/>
            <a:ext cx="274247" cy="274247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F3E67F9B-642A-4C1C-ABE6-C6F0067A42B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2503" y="4242441"/>
            <a:ext cx="274247" cy="274247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8F8218F2-303C-4A32-A9D2-1BFA9E45936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3850" y="5275515"/>
            <a:ext cx="274247" cy="274247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7ADD03F2-1EE5-4AB2-91EB-C3F97BC2984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9959" y="5417884"/>
            <a:ext cx="243723" cy="243723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535EF5D1-D0BF-4809-A6EB-02DADA1B375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9704" y="5443894"/>
            <a:ext cx="274247" cy="274247"/>
          </a:xfrm>
          <a:prstGeom prst="rect">
            <a:avLst/>
          </a:prstGeom>
        </p:spPr>
      </p:pic>
      <p:sp>
        <p:nvSpPr>
          <p:cNvPr id="72" name="ZoneTexte 71">
            <a:extLst>
              <a:ext uri="{FF2B5EF4-FFF2-40B4-BE49-F238E27FC236}">
                <a16:creationId xmlns:a16="http://schemas.microsoft.com/office/drawing/2014/main" id="{D73F746D-2BA0-4BEC-90C0-697834F532D0}"/>
              </a:ext>
            </a:extLst>
          </p:cNvPr>
          <p:cNvSpPr txBox="1"/>
          <p:nvPr/>
        </p:nvSpPr>
        <p:spPr>
          <a:xfrm>
            <a:off x="2313153" y="2022434"/>
            <a:ext cx="975345" cy="37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≈ 35 µm</a:t>
            </a:r>
          </a:p>
        </p:txBody>
      </p:sp>
    </p:spTree>
    <p:extLst>
      <p:ext uri="{BB962C8B-B14F-4D97-AF65-F5344CB8AC3E}">
        <p14:creationId xmlns:p14="http://schemas.microsoft.com/office/powerpoint/2010/main" val="2650900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48DF2DB-F4B2-4A82-932B-6855B586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A4C6E1-0652-4324-A4D5-B5134DDB6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808" y="1228234"/>
            <a:ext cx="1109190" cy="111517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D6EF5E1-2EF5-4403-93E5-2680A49CA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864" y="2685413"/>
            <a:ext cx="1126992" cy="111517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28B3DB0-6195-4A27-8A7A-6953956E90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87"/>
          <a:stretch/>
        </p:blipFill>
        <p:spPr>
          <a:xfrm rot="5400000">
            <a:off x="2099694" y="3844438"/>
            <a:ext cx="1115174" cy="112514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AAB102B-7F53-4384-AEA9-219C6DE2A4D7}"/>
              </a:ext>
            </a:extLst>
          </p:cNvPr>
          <p:cNvSpPr txBox="1"/>
          <p:nvPr/>
        </p:nvSpPr>
        <p:spPr>
          <a:xfrm>
            <a:off x="1318725" y="1662259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10 g/L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1E94052-9D18-443C-A71B-D83A4D4F25CC}"/>
              </a:ext>
            </a:extLst>
          </p:cNvPr>
          <p:cNvSpPr txBox="1"/>
          <p:nvPr/>
        </p:nvSpPr>
        <p:spPr>
          <a:xfrm>
            <a:off x="1405093" y="3064738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6 g/L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B116E06-02D5-4290-B3D5-33318577697A}"/>
              </a:ext>
            </a:extLst>
          </p:cNvPr>
          <p:cNvSpPr txBox="1"/>
          <p:nvPr/>
        </p:nvSpPr>
        <p:spPr>
          <a:xfrm>
            <a:off x="1436624" y="4224087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4 g/L</a:t>
            </a:r>
          </a:p>
        </p:txBody>
      </p:sp>
      <p:sp>
        <p:nvSpPr>
          <p:cNvPr id="10" name="Rectángulo 3">
            <a:extLst>
              <a:ext uri="{FF2B5EF4-FFF2-40B4-BE49-F238E27FC236}">
                <a16:creationId xmlns:a16="http://schemas.microsoft.com/office/drawing/2014/main" id="{F70E7B6F-138C-4EEA-BCE6-EAEFB0A71640}"/>
              </a:ext>
            </a:extLst>
          </p:cNvPr>
          <p:cNvSpPr/>
          <p:nvPr/>
        </p:nvSpPr>
        <p:spPr>
          <a:xfrm>
            <a:off x="1856324" y="830939"/>
            <a:ext cx="1577157" cy="360617"/>
          </a:xfrm>
          <a:prstGeom prst="rect">
            <a:avLst/>
          </a:prstGeom>
          <a:solidFill>
            <a:srgbClr val="4270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Sulfate</a:t>
            </a:r>
          </a:p>
        </p:txBody>
      </p:sp>
      <p:sp>
        <p:nvSpPr>
          <p:cNvPr id="11" name="Rectángulo 4">
            <a:extLst>
              <a:ext uri="{FF2B5EF4-FFF2-40B4-BE49-F238E27FC236}">
                <a16:creationId xmlns:a16="http://schemas.microsoft.com/office/drawing/2014/main" id="{85266959-556A-4278-A18D-FA86D63588CD}"/>
              </a:ext>
            </a:extLst>
          </p:cNvPr>
          <p:cNvSpPr/>
          <p:nvPr/>
        </p:nvSpPr>
        <p:spPr>
          <a:xfrm>
            <a:off x="3532340" y="830939"/>
            <a:ext cx="1577158" cy="350590"/>
          </a:xfrm>
          <a:prstGeom prst="rect">
            <a:avLst/>
          </a:prstGeom>
          <a:solidFill>
            <a:srgbClr val="EC74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Sulfate-Chloride</a:t>
            </a:r>
          </a:p>
        </p:txBody>
      </p:sp>
      <p:sp>
        <p:nvSpPr>
          <p:cNvPr id="12" name="Rectángulo 5">
            <a:extLst>
              <a:ext uri="{FF2B5EF4-FFF2-40B4-BE49-F238E27FC236}">
                <a16:creationId xmlns:a16="http://schemas.microsoft.com/office/drawing/2014/main" id="{32263214-DF45-4DBE-A8B8-75EA164F8F81}"/>
              </a:ext>
            </a:extLst>
          </p:cNvPr>
          <p:cNvSpPr/>
          <p:nvPr/>
        </p:nvSpPr>
        <p:spPr>
          <a:xfrm>
            <a:off x="5208357" y="830938"/>
            <a:ext cx="1443260" cy="33971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Chloride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64CBBFC-4AC0-4D94-B262-872C716C18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62" t="5371" r="9234" b="6987"/>
          <a:stretch/>
        </p:blipFill>
        <p:spPr>
          <a:xfrm>
            <a:off x="3743457" y="1228235"/>
            <a:ext cx="1139286" cy="11151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B2E3847-5563-43D6-A32C-3D3A9BA6D9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3763335" y="2673354"/>
            <a:ext cx="1115172" cy="113928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E249702-C639-49A2-A7FF-1CC6CC7FDE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9875" y="1228234"/>
            <a:ext cx="1109190" cy="111517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86BFF1C-BF9E-4D7B-9925-D7B8E31F9D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7695" y="2685411"/>
            <a:ext cx="1101370" cy="111517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1BBEBCE-BF8F-4296-963A-2ECFC1CD7E6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4410" b="2948"/>
          <a:stretch/>
        </p:blipFill>
        <p:spPr>
          <a:xfrm rot="16200000">
            <a:off x="3763334" y="3849014"/>
            <a:ext cx="1115172" cy="112514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5C2B6F4-B53F-4C23-91D0-21C9A01303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7695" y="3865420"/>
            <a:ext cx="1129228" cy="1115173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7725A46-828D-49FE-881E-B05FC7179CF3}"/>
              </a:ext>
            </a:extLst>
          </p:cNvPr>
          <p:cNvSpPr txBox="1"/>
          <p:nvPr/>
        </p:nvSpPr>
        <p:spPr>
          <a:xfrm>
            <a:off x="3219856" y="4224087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5 g/L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00A5FA0-F805-488D-894F-132FCBEFA869}"/>
              </a:ext>
            </a:extLst>
          </p:cNvPr>
          <p:cNvSpPr txBox="1"/>
          <p:nvPr/>
        </p:nvSpPr>
        <p:spPr>
          <a:xfrm>
            <a:off x="4883495" y="4208009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4 g/L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B692152-8B86-4DD9-B5B9-4F88902DBF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98773" y="5007339"/>
            <a:ext cx="1115174" cy="112987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477CC38-F1B5-4217-9FB1-4F2EFEDE61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37695" y="5032605"/>
            <a:ext cx="1157968" cy="114617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27DBFFA-13E0-49A1-90E6-8A761B74AA7D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7483"/>
          <a:stretch/>
        </p:blipFill>
        <p:spPr>
          <a:xfrm>
            <a:off x="3747327" y="5001033"/>
            <a:ext cx="1147185" cy="1165274"/>
          </a:xfrm>
          <a:prstGeom prst="rect">
            <a:avLst/>
          </a:prstGeom>
          <a:ln w="28575">
            <a:noFill/>
          </a:ln>
        </p:spPr>
      </p:pic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9EF71EFA-1F9E-471B-AC84-EB3EEB7A8C97}"/>
              </a:ext>
            </a:extLst>
          </p:cNvPr>
          <p:cNvCxnSpPr>
            <a:cxnSpLocks/>
          </p:cNvCxnSpPr>
          <p:nvPr/>
        </p:nvCxnSpPr>
        <p:spPr>
          <a:xfrm>
            <a:off x="2675404" y="1803750"/>
            <a:ext cx="530723" cy="0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710A3F1E-D1FC-4369-A900-7F66B795C8A5}"/>
              </a:ext>
            </a:extLst>
          </p:cNvPr>
          <p:cNvSpPr txBox="1"/>
          <p:nvPr/>
        </p:nvSpPr>
        <p:spPr>
          <a:xfrm>
            <a:off x="2622408" y="1478894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cm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89686CBE-0576-43A3-823C-F6E9AE7CCFE6}"/>
              </a:ext>
            </a:extLst>
          </p:cNvPr>
          <p:cNvCxnSpPr>
            <a:cxnSpLocks/>
          </p:cNvCxnSpPr>
          <p:nvPr/>
        </p:nvCxnSpPr>
        <p:spPr>
          <a:xfrm flipV="1">
            <a:off x="1988164" y="3823316"/>
            <a:ext cx="9812944" cy="36433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9F5F9D11-9481-464A-8DC3-AC88EAE9DEAF}"/>
              </a:ext>
            </a:extLst>
          </p:cNvPr>
          <p:cNvCxnSpPr>
            <a:cxnSpLocks/>
          </p:cNvCxnSpPr>
          <p:nvPr/>
        </p:nvCxnSpPr>
        <p:spPr>
          <a:xfrm flipV="1">
            <a:off x="1988164" y="4933759"/>
            <a:ext cx="9890849" cy="41268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2D8DCB6A-7ADA-45E1-8DD2-0C3FF7719137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2655403" y="2343408"/>
            <a:ext cx="957" cy="342005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92F06A4E-0F51-48A5-98D0-C935EA94ACB6}"/>
              </a:ext>
            </a:extLst>
          </p:cNvPr>
          <p:cNvCxnSpPr>
            <a:cxnSpLocks/>
            <a:stCxn id="13" idx="2"/>
            <a:endCxn id="14" idx="3"/>
          </p:cNvCxnSpPr>
          <p:nvPr/>
        </p:nvCxnSpPr>
        <p:spPr>
          <a:xfrm>
            <a:off x="4313100" y="2343408"/>
            <a:ext cx="7822" cy="342004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E865EFC0-A272-494A-A790-E3C92F139645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5984470" y="2343407"/>
            <a:ext cx="3910" cy="342004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ZoneTexte 49">
            <a:extLst>
              <a:ext uri="{FF2B5EF4-FFF2-40B4-BE49-F238E27FC236}">
                <a16:creationId xmlns:a16="http://schemas.microsoft.com/office/drawing/2014/main" id="{734C84B3-E052-439B-993F-CD61CB27FC9E}"/>
              </a:ext>
            </a:extLst>
          </p:cNvPr>
          <p:cNvSpPr txBox="1"/>
          <p:nvPr/>
        </p:nvSpPr>
        <p:spPr>
          <a:xfrm>
            <a:off x="7817842" y="1073792"/>
            <a:ext cx="2049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 within the range</a:t>
            </a:r>
          </a:p>
        </p:txBody>
      </p:sp>
      <p:sp>
        <p:nvSpPr>
          <p:cNvPr id="51" name="Flèche : angle droit 50">
            <a:extLst>
              <a:ext uri="{FF2B5EF4-FFF2-40B4-BE49-F238E27FC236}">
                <a16:creationId xmlns:a16="http://schemas.microsoft.com/office/drawing/2014/main" id="{40600396-E5BE-4F09-A605-6E76E72D80C2}"/>
              </a:ext>
            </a:extLst>
          </p:cNvPr>
          <p:cNvSpPr/>
          <p:nvPr/>
        </p:nvSpPr>
        <p:spPr>
          <a:xfrm rot="10800000">
            <a:off x="6708652" y="1258458"/>
            <a:ext cx="1109190" cy="4878752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lèche : angle droit 52">
            <a:extLst>
              <a:ext uri="{FF2B5EF4-FFF2-40B4-BE49-F238E27FC236}">
                <a16:creationId xmlns:a16="http://schemas.microsoft.com/office/drawing/2014/main" id="{CD7F7AE9-E5F5-4092-8DF8-AC11B2ABA722}"/>
              </a:ext>
            </a:extLst>
          </p:cNvPr>
          <p:cNvSpPr/>
          <p:nvPr/>
        </p:nvSpPr>
        <p:spPr>
          <a:xfrm rot="10800000">
            <a:off x="6989708" y="1568084"/>
            <a:ext cx="1109190" cy="3333362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81DAB775-2FBC-470C-A2A5-B36BC5FBD374}"/>
              </a:ext>
            </a:extLst>
          </p:cNvPr>
          <p:cNvSpPr txBox="1"/>
          <p:nvPr/>
        </p:nvSpPr>
        <p:spPr>
          <a:xfrm>
            <a:off x="8092681" y="1383419"/>
            <a:ext cx="3110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Current efficiency above 90 %</a:t>
            </a:r>
          </a:p>
        </p:txBody>
      </p:sp>
      <p:sp>
        <p:nvSpPr>
          <p:cNvPr id="55" name="Flèche : angle droit 54">
            <a:extLst>
              <a:ext uri="{FF2B5EF4-FFF2-40B4-BE49-F238E27FC236}">
                <a16:creationId xmlns:a16="http://schemas.microsoft.com/office/drawing/2014/main" id="{C3FEE0A8-AC22-45BD-A342-C3872154BC9F}"/>
              </a:ext>
            </a:extLst>
          </p:cNvPr>
          <p:cNvSpPr/>
          <p:nvPr/>
        </p:nvSpPr>
        <p:spPr>
          <a:xfrm rot="10800000">
            <a:off x="7284890" y="1888878"/>
            <a:ext cx="1109190" cy="1876860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256E9240-A8F7-4C92-9EDC-E3DAB9056968}"/>
              </a:ext>
            </a:extLst>
          </p:cNvPr>
          <p:cNvSpPr txBox="1"/>
          <p:nvPr/>
        </p:nvSpPr>
        <p:spPr>
          <a:xfrm>
            <a:off x="8452194" y="1704212"/>
            <a:ext cx="2433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Homogeneous deposits</a:t>
            </a:r>
          </a:p>
        </p:txBody>
      </p:sp>
      <p:sp>
        <p:nvSpPr>
          <p:cNvPr id="39" name="Titre 1">
            <a:extLst>
              <a:ext uri="{FF2B5EF4-FFF2-40B4-BE49-F238E27FC236}">
                <a16:creationId xmlns:a16="http://schemas.microsoft.com/office/drawing/2014/main" id="{077FFEBA-A7F3-4A6D-90F5-81DE202BEB90}"/>
              </a:ext>
            </a:extLst>
          </p:cNvPr>
          <p:cNvSpPr txBox="1">
            <a:spLocks/>
          </p:cNvSpPr>
          <p:nvPr/>
        </p:nvSpPr>
        <p:spPr>
          <a:xfrm>
            <a:off x="3588390" y="283574"/>
            <a:ext cx="6014546" cy="81623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Reusing an electrolyte solution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ACD62F8D-938E-4EFA-B0BF-269C84043FC2}"/>
              </a:ext>
            </a:extLst>
          </p:cNvPr>
          <p:cNvSpPr txBox="1"/>
          <p:nvPr/>
        </p:nvSpPr>
        <p:spPr>
          <a:xfrm rot="16200000">
            <a:off x="-589407" y="3244334"/>
            <a:ext cx="180626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Ni Concentration</a:t>
            </a: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9FAEBC93-3DC6-40D3-BAC1-D5D76789D62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4748" y="1499219"/>
            <a:ext cx="274247" cy="274247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1816A543-1C06-400C-84B0-B0A71DBDAA9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6274" y="1596452"/>
            <a:ext cx="243723" cy="243723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89B852DD-382D-425F-9D0D-338A8147FB6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0602" y="1667598"/>
            <a:ext cx="274247" cy="274247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9A505A5C-BD9C-48DB-B1DF-B61E5210E9A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3237" y="1837181"/>
            <a:ext cx="274247" cy="274247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037E81B-D88B-44C0-BA29-9C6C4FC544D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30665" y="1544355"/>
            <a:ext cx="274247" cy="274247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89B6C0EB-21FC-4ABE-94DD-F4A4A5D990C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5278" y="1748187"/>
            <a:ext cx="274247" cy="274247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62B1445D-460E-4AF8-9558-E49DFC23297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9909" y="1532881"/>
            <a:ext cx="274247" cy="274247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E4CCF4E2-E4D3-4C94-9DCB-90030E91432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435" y="1630114"/>
            <a:ext cx="243723" cy="243723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A17602C3-CD69-437D-9C08-1425E7FAFA6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5763" y="1701260"/>
            <a:ext cx="274247" cy="274247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455E3849-BE88-4C1F-B494-45745BF4C7D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1359" y="1852264"/>
            <a:ext cx="274247" cy="274247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CDEB5207-DE26-4EFA-AB82-892D34175C1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1359" y="1614851"/>
            <a:ext cx="274247" cy="274247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D4A0A039-EBC9-44D1-92DB-C8ECF09209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0439" y="1781849"/>
            <a:ext cx="274247" cy="274247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137376DA-E42B-44E9-B5BF-4F62CD3FB87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053" y="2946785"/>
            <a:ext cx="274247" cy="274247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C1426875-D3C3-4DFC-9F1E-7838F205964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2579" y="3044018"/>
            <a:ext cx="243723" cy="243723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E74415D0-E94D-4FB2-B8FC-E8C0FCBC8FF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6907" y="3115164"/>
            <a:ext cx="274247" cy="274247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3B584820-AA01-428A-ACE0-518DA6CA7E9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2503" y="3266168"/>
            <a:ext cx="274247" cy="274247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3B9A9CBD-E829-47AA-9019-9606275924B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2503" y="3028755"/>
            <a:ext cx="274247" cy="274247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90CD829B-9CC8-4964-B229-424EB659ACA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8256" y="3150617"/>
            <a:ext cx="274247" cy="274247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1A8590E4-61E5-41DB-AA29-E551BA6D774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053" y="4160471"/>
            <a:ext cx="274247" cy="274247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C89A70F6-A364-4488-AA91-4BEE3613892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7162" y="4302840"/>
            <a:ext cx="243723" cy="243723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26350F50-1091-4C1B-9680-3F757BF0E30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6907" y="4328850"/>
            <a:ext cx="274247" cy="274247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B73DEE10-96B1-4B25-BE47-FA79C0CD292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2503" y="4242441"/>
            <a:ext cx="274247" cy="274247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4E88405E-E0EC-46AD-AF30-A05B875A8DF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3850" y="5275515"/>
            <a:ext cx="274247" cy="274247"/>
          </a:xfrm>
          <a:prstGeom prst="rect">
            <a:avLst/>
          </a:prstGeom>
        </p:spPr>
      </p:pic>
      <p:pic>
        <p:nvPicPr>
          <p:cNvPr id="74" name="Image 73">
            <a:extLst>
              <a:ext uri="{FF2B5EF4-FFF2-40B4-BE49-F238E27FC236}">
                <a16:creationId xmlns:a16="http://schemas.microsoft.com/office/drawing/2014/main" id="{45447237-F5E1-44C4-8938-DFA1FF6E869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9959" y="5417884"/>
            <a:ext cx="243723" cy="243723"/>
          </a:xfrm>
          <a:prstGeom prst="rect">
            <a:avLst/>
          </a:prstGeom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98CEDB16-B6B5-4D04-BDFA-55A32ED34F4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9704" y="5443894"/>
            <a:ext cx="274247" cy="274247"/>
          </a:xfrm>
          <a:prstGeom prst="rect">
            <a:avLst/>
          </a:prstGeom>
        </p:spPr>
      </p:pic>
      <p:sp>
        <p:nvSpPr>
          <p:cNvPr id="76" name="ZoneTexte 75">
            <a:extLst>
              <a:ext uri="{FF2B5EF4-FFF2-40B4-BE49-F238E27FC236}">
                <a16:creationId xmlns:a16="http://schemas.microsoft.com/office/drawing/2014/main" id="{C7A9C65C-058E-450D-84F9-E592C1E4E56C}"/>
              </a:ext>
            </a:extLst>
          </p:cNvPr>
          <p:cNvSpPr txBox="1"/>
          <p:nvPr/>
        </p:nvSpPr>
        <p:spPr>
          <a:xfrm>
            <a:off x="2313153" y="2022434"/>
            <a:ext cx="975345" cy="37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≈ 35 µm</a:t>
            </a:r>
          </a:p>
        </p:txBody>
      </p:sp>
    </p:spTree>
    <p:extLst>
      <p:ext uri="{BB962C8B-B14F-4D97-AF65-F5344CB8AC3E}">
        <p14:creationId xmlns:p14="http://schemas.microsoft.com/office/powerpoint/2010/main" val="5997151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48DF2DB-F4B2-4A82-932B-6855B586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A4C6E1-0652-4324-A4D5-B5134DDB6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808" y="1228234"/>
            <a:ext cx="1109190" cy="111517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D6EF5E1-2EF5-4403-93E5-2680A49CA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864" y="2685413"/>
            <a:ext cx="1126992" cy="111517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28B3DB0-6195-4A27-8A7A-6953956E90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87"/>
          <a:stretch/>
        </p:blipFill>
        <p:spPr>
          <a:xfrm rot="5400000">
            <a:off x="2099694" y="3844438"/>
            <a:ext cx="1115174" cy="112514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AAB102B-7F53-4384-AEA9-219C6DE2A4D7}"/>
              </a:ext>
            </a:extLst>
          </p:cNvPr>
          <p:cNvSpPr txBox="1"/>
          <p:nvPr/>
        </p:nvSpPr>
        <p:spPr>
          <a:xfrm>
            <a:off x="1318725" y="1662259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10 g/L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1E94052-9D18-443C-A71B-D83A4D4F25CC}"/>
              </a:ext>
            </a:extLst>
          </p:cNvPr>
          <p:cNvSpPr txBox="1"/>
          <p:nvPr/>
        </p:nvSpPr>
        <p:spPr>
          <a:xfrm>
            <a:off x="1405093" y="3064738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6 g/L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B116E06-02D5-4290-B3D5-33318577697A}"/>
              </a:ext>
            </a:extLst>
          </p:cNvPr>
          <p:cNvSpPr txBox="1"/>
          <p:nvPr/>
        </p:nvSpPr>
        <p:spPr>
          <a:xfrm>
            <a:off x="1436624" y="4224087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4 g/L</a:t>
            </a:r>
          </a:p>
        </p:txBody>
      </p:sp>
      <p:sp>
        <p:nvSpPr>
          <p:cNvPr id="10" name="Rectángulo 3">
            <a:extLst>
              <a:ext uri="{FF2B5EF4-FFF2-40B4-BE49-F238E27FC236}">
                <a16:creationId xmlns:a16="http://schemas.microsoft.com/office/drawing/2014/main" id="{F70E7B6F-138C-4EEA-BCE6-EAEFB0A71640}"/>
              </a:ext>
            </a:extLst>
          </p:cNvPr>
          <p:cNvSpPr/>
          <p:nvPr/>
        </p:nvSpPr>
        <p:spPr>
          <a:xfrm>
            <a:off x="1856324" y="830939"/>
            <a:ext cx="1577157" cy="360617"/>
          </a:xfrm>
          <a:prstGeom prst="rect">
            <a:avLst/>
          </a:prstGeom>
          <a:solidFill>
            <a:srgbClr val="4270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Sulfate</a:t>
            </a:r>
          </a:p>
        </p:txBody>
      </p:sp>
      <p:sp>
        <p:nvSpPr>
          <p:cNvPr id="11" name="Rectángulo 4">
            <a:extLst>
              <a:ext uri="{FF2B5EF4-FFF2-40B4-BE49-F238E27FC236}">
                <a16:creationId xmlns:a16="http://schemas.microsoft.com/office/drawing/2014/main" id="{85266959-556A-4278-A18D-FA86D63588CD}"/>
              </a:ext>
            </a:extLst>
          </p:cNvPr>
          <p:cNvSpPr/>
          <p:nvPr/>
        </p:nvSpPr>
        <p:spPr>
          <a:xfrm>
            <a:off x="3532340" y="830939"/>
            <a:ext cx="1577158" cy="350590"/>
          </a:xfrm>
          <a:prstGeom prst="rect">
            <a:avLst/>
          </a:prstGeom>
          <a:solidFill>
            <a:srgbClr val="EC74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Sulfate-Chloride</a:t>
            </a:r>
          </a:p>
        </p:txBody>
      </p:sp>
      <p:sp>
        <p:nvSpPr>
          <p:cNvPr id="12" name="Rectángulo 5">
            <a:extLst>
              <a:ext uri="{FF2B5EF4-FFF2-40B4-BE49-F238E27FC236}">
                <a16:creationId xmlns:a16="http://schemas.microsoft.com/office/drawing/2014/main" id="{32263214-DF45-4DBE-A8B8-75EA164F8F81}"/>
              </a:ext>
            </a:extLst>
          </p:cNvPr>
          <p:cNvSpPr/>
          <p:nvPr/>
        </p:nvSpPr>
        <p:spPr>
          <a:xfrm>
            <a:off x="5208357" y="830938"/>
            <a:ext cx="1443260" cy="33971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Chloride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64CBBFC-4AC0-4D94-B262-872C716C18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62" t="5371" r="9234" b="6987"/>
          <a:stretch/>
        </p:blipFill>
        <p:spPr>
          <a:xfrm>
            <a:off x="3743457" y="1228235"/>
            <a:ext cx="1139286" cy="11151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B2E3847-5563-43D6-A32C-3D3A9BA6D9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3763335" y="2673354"/>
            <a:ext cx="1115172" cy="113928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E249702-C639-49A2-A7FF-1CC6CC7FDE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9875" y="1228234"/>
            <a:ext cx="1109190" cy="111517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86BFF1C-BF9E-4D7B-9925-D7B8E31F9D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7695" y="2685411"/>
            <a:ext cx="1101370" cy="111517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1BBEBCE-BF8F-4296-963A-2ECFC1CD7E6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4410" b="2948"/>
          <a:stretch/>
        </p:blipFill>
        <p:spPr>
          <a:xfrm rot="16200000">
            <a:off x="3763334" y="3849014"/>
            <a:ext cx="1115172" cy="112514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5C2B6F4-B53F-4C23-91D0-21C9A01303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7695" y="3865420"/>
            <a:ext cx="1129228" cy="1115173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7725A46-828D-49FE-881E-B05FC7179CF3}"/>
              </a:ext>
            </a:extLst>
          </p:cNvPr>
          <p:cNvSpPr txBox="1"/>
          <p:nvPr/>
        </p:nvSpPr>
        <p:spPr>
          <a:xfrm>
            <a:off x="3219856" y="4224087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5 g/L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00A5FA0-F805-488D-894F-132FCBEFA869}"/>
              </a:ext>
            </a:extLst>
          </p:cNvPr>
          <p:cNvSpPr txBox="1"/>
          <p:nvPr/>
        </p:nvSpPr>
        <p:spPr>
          <a:xfrm>
            <a:off x="4883495" y="4208009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4 g/L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B692152-8B86-4DD9-B5B9-4F88902DBF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98773" y="5007339"/>
            <a:ext cx="1115174" cy="112987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477CC38-F1B5-4217-9FB1-4F2EFEDE61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37695" y="5032605"/>
            <a:ext cx="1157968" cy="114617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27DBFFA-13E0-49A1-90E6-8A761B74AA7D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7483"/>
          <a:stretch/>
        </p:blipFill>
        <p:spPr>
          <a:xfrm>
            <a:off x="3747327" y="5001033"/>
            <a:ext cx="1147185" cy="1165274"/>
          </a:xfrm>
          <a:prstGeom prst="rect">
            <a:avLst/>
          </a:prstGeom>
          <a:ln w="28575">
            <a:noFill/>
          </a:ln>
        </p:spPr>
      </p:pic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9EF71EFA-1F9E-471B-AC84-EB3EEB7A8C97}"/>
              </a:ext>
            </a:extLst>
          </p:cNvPr>
          <p:cNvCxnSpPr>
            <a:cxnSpLocks/>
          </p:cNvCxnSpPr>
          <p:nvPr/>
        </p:nvCxnSpPr>
        <p:spPr>
          <a:xfrm>
            <a:off x="2675404" y="1803750"/>
            <a:ext cx="530723" cy="0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710A3F1E-D1FC-4369-A900-7F66B795C8A5}"/>
              </a:ext>
            </a:extLst>
          </p:cNvPr>
          <p:cNvSpPr txBox="1"/>
          <p:nvPr/>
        </p:nvSpPr>
        <p:spPr>
          <a:xfrm>
            <a:off x="2622408" y="1478894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cm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89686CBE-0576-43A3-823C-F6E9AE7CCFE6}"/>
              </a:ext>
            </a:extLst>
          </p:cNvPr>
          <p:cNvCxnSpPr>
            <a:cxnSpLocks/>
          </p:cNvCxnSpPr>
          <p:nvPr/>
        </p:nvCxnSpPr>
        <p:spPr>
          <a:xfrm flipV="1">
            <a:off x="1988164" y="3823316"/>
            <a:ext cx="9812944" cy="36433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9F5F9D11-9481-464A-8DC3-AC88EAE9DEAF}"/>
              </a:ext>
            </a:extLst>
          </p:cNvPr>
          <p:cNvCxnSpPr>
            <a:cxnSpLocks/>
          </p:cNvCxnSpPr>
          <p:nvPr/>
        </p:nvCxnSpPr>
        <p:spPr>
          <a:xfrm flipV="1">
            <a:off x="1988164" y="4933759"/>
            <a:ext cx="9890849" cy="41268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2D8DCB6A-7ADA-45E1-8DD2-0C3FF7719137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2655403" y="2343408"/>
            <a:ext cx="957" cy="342005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92F06A4E-0F51-48A5-98D0-C935EA94ACB6}"/>
              </a:ext>
            </a:extLst>
          </p:cNvPr>
          <p:cNvCxnSpPr>
            <a:cxnSpLocks/>
            <a:stCxn id="13" idx="2"/>
            <a:endCxn id="14" idx="3"/>
          </p:cNvCxnSpPr>
          <p:nvPr/>
        </p:nvCxnSpPr>
        <p:spPr>
          <a:xfrm>
            <a:off x="4313100" y="2343408"/>
            <a:ext cx="7822" cy="342004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E865EFC0-A272-494A-A790-E3C92F139645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5984470" y="2343407"/>
            <a:ext cx="3910" cy="342004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ZoneTexte 48">
            <a:extLst>
              <a:ext uri="{FF2B5EF4-FFF2-40B4-BE49-F238E27FC236}">
                <a16:creationId xmlns:a16="http://schemas.microsoft.com/office/drawing/2014/main" id="{86D9DCFB-E9CF-4F82-B938-5DE47EDF6FBA}"/>
              </a:ext>
            </a:extLst>
          </p:cNvPr>
          <p:cNvSpPr txBox="1"/>
          <p:nvPr/>
        </p:nvSpPr>
        <p:spPr>
          <a:xfrm rot="16200000">
            <a:off x="-589407" y="3244334"/>
            <a:ext cx="180626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Ni Concentration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734C84B3-E052-439B-993F-CD61CB27FC9E}"/>
              </a:ext>
            </a:extLst>
          </p:cNvPr>
          <p:cNvSpPr txBox="1"/>
          <p:nvPr/>
        </p:nvSpPr>
        <p:spPr>
          <a:xfrm>
            <a:off x="7817842" y="1038373"/>
            <a:ext cx="2049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 within the range</a:t>
            </a:r>
          </a:p>
        </p:txBody>
      </p:sp>
      <p:sp>
        <p:nvSpPr>
          <p:cNvPr id="51" name="Flèche : angle droit 50">
            <a:extLst>
              <a:ext uri="{FF2B5EF4-FFF2-40B4-BE49-F238E27FC236}">
                <a16:creationId xmlns:a16="http://schemas.microsoft.com/office/drawing/2014/main" id="{40600396-E5BE-4F09-A605-6E76E72D80C2}"/>
              </a:ext>
            </a:extLst>
          </p:cNvPr>
          <p:cNvSpPr/>
          <p:nvPr/>
        </p:nvSpPr>
        <p:spPr>
          <a:xfrm rot="10800000">
            <a:off x="6708652" y="1258458"/>
            <a:ext cx="1109190" cy="4878752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lèche : angle droit 52">
            <a:extLst>
              <a:ext uri="{FF2B5EF4-FFF2-40B4-BE49-F238E27FC236}">
                <a16:creationId xmlns:a16="http://schemas.microsoft.com/office/drawing/2014/main" id="{CD7F7AE9-E5F5-4092-8DF8-AC11B2ABA722}"/>
              </a:ext>
            </a:extLst>
          </p:cNvPr>
          <p:cNvSpPr/>
          <p:nvPr/>
        </p:nvSpPr>
        <p:spPr>
          <a:xfrm rot="10800000">
            <a:off x="6989708" y="1568084"/>
            <a:ext cx="1109190" cy="3333362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81DAB775-2FBC-470C-A2A5-B36BC5FBD374}"/>
              </a:ext>
            </a:extLst>
          </p:cNvPr>
          <p:cNvSpPr txBox="1"/>
          <p:nvPr/>
        </p:nvSpPr>
        <p:spPr>
          <a:xfrm>
            <a:off x="8087697" y="1377852"/>
            <a:ext cx="3110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Current efficiency above 90 %</a:t>
            </a:r>
          </a:p>
        </p:txBody>
      </p:sp>
      <p:sp>
        <p:nvSpPr>
          <p:cNvPr id="55" name="Flèche : angle droit 54">
            <a:extLst>
              <a:ext uri="{FF2B5EF4-FFF2-40B4-BE49-F238E27FC236}">
                <a16:creationId xmlns:a16="http://schemas.microsoft.com/office/drawing/2014/main" id="{C3FEE0A8-AC22-45BD-A342-C3872154BC9F}"/>
              </a:ext>
            </a:extLst>
          </p:cNvPr>
          <p:cNvSpPr/>
          <p:nvPr/>
        </p:nvSpPr>
        <p:spPr>
          <a:xfrm rot="10800000">
            <a:off x="7300612" y="1877711"/>
            <a:ext cx="1109190" cy="1876860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256E9240-A8F7-4C92-9EDC-E3DAB9056968}"/>
              </a:ext>
            </a:extLst>
          </p:cNvPr>
          <p:cNvSpPr txBox="1"/>
          <p:nvPr/>
        </p:nvSpPr>
        <p:spPr>
          <a:xfrm>
            <a:off x="8439770" y="1693045"/>
            <a:ext cx="2433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Homogeneous deposits</a:t>
            </a:r>
          </a:p>
        </p:txBody>
      </p:sp>
      <p:sp>
        <p:nvSpPr>
          <p:cNvPr id="57" name="Flèche : angle droit 56">
            <a:extLst>
              <a:ext uri="{FF2B5EF4-FFF2-40B4-BE49-F238E27FC236}">
                <a16:creationId xmlns:a16="http://schemas.microsoft.com/office/drawing/2014/main" id="{50BA50DC-E32D-465B-B4E2-9A38C57723BD}"/>
              </a:ext>
            </a:extLst>
          </p:cNvPr>
          <p:cNvSpPr/>
          <p:nvPr/>
        </p:nvSpPr>
        <p:spPr>
          <a:xfrm rot="10800000">
            <a:off x="7855207" y="3900190"/>
            <a:ext cx="1109190" cy="2237020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10C2A515-D1D1-4549-B31B-053B249D3794}"/>
              </a:ext>
            </a:extLst>
          </p:cNvPr>
          <p:cNvSpPr txBox="1"/>
          <p:nvPr/>
        </p:nvSpPr>
        <p:spPr>
          <a:xfrm>
            <a:off x="8945581" y="3750598"/>
            <a:ext cx="2433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Morphology changed</a:t>
            </a:r>
          </a:p>
        </p:txBody>
      </p:sp>
      <p:sp>
        <p:nvSpPr>
          <p:cNvPr id="40" name="Titre 1">
            <a:extLst>
              <a:ext uri="{FF2B5EF4-FFF2-40B4-BE49-F238E27FC236}">
                <a16:creationId xmlns:a16="http://schemas.microsoft.com/office/drawing/2014/main" id="{FC08123A-03DA-4BA1-B1AA-1BCBD433E6A1}"/>
              </a:ext>
            </a:extLst>
          </p:cNvPr>
          <p:cNvSpPr txBox="1">
            <a:spLocks/>
          </p:cNvSpPr>
          <p:nvPr/>
        </p:nvSpPr>
        <p:spPr>
          <a:xfrm>
            <a:off x="3588390" y="283574"/>
            <a:ext cx="6014546" cy="81623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Reusing an electrolyte solution</a:t>
            </a: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D816CD7D-D2C5-4CE3-825B-B629D073635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4748" y="1499219"/>
            <a:ext cx="274247" cy="274247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955B4060-871E-4905-8340-BEA100368D8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6274" y="1596452"/>
            <a:ext cx="243723" cy="243723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3E87B604-DF51-46B5-AD46-0FF31A8AA96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0602" y="1667598"/>
            <a:ext cx="274247" cy="274247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C03BB1FA-2BF9-4A35-A8E9-E9B0C17990D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3237" y="1837181"/>
            <a:ext cx="274247" cy="274247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9ECD27C0-0041-4345-A1CC-5349D120F24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30665" y="1544355"/>
            <a:ext cx="274247" cy="274247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2598D597-E45F-440A-9F8E-688681303A1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5278" y="1748187"/>
            <a:ext cx="274247" cy="274247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C7A828C0-54FD-4C52-83C7-FB06333CC76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9909" y="1532881"/>
            <a:ext cx="274247" cy="274247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FD3C84CE-96EC-4E2B-B4C3-BAEB8748BB2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435" y="1630114"/>
            <a:ext cx="243723" cy="243723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7CA6DEA4-2485-4EB2-9FD5-47BF2D0A5FD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5763" y="1701260"/>
            <a:ext cx="274247" cy="274247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B76FFADE-08AD-47B5-B012-FE6821D450E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1359" y="1852264"/>
            <a:ext cx="274247" cy="274247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462679E9-A561-4BED-8D3A-4B72D57892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1359" y="1614851"/>
            <a:ext cx="274247" cy="274247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617B43A1-3A9B-4862-ACF2-82884A2963C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0439" y="1781849"/>
            <a:ext cx="274247" cy="274247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EDF005A3-27C0-4C68-B8ED-CDF03462B1C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053" y="2946785"/>
            <a:ext cx="274247" cy="274247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71FD6012-34CF-4D1D-89A8-BBC88283906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2579" y="3044018"/>
            <a:ext cx="243723" cy="243723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703F52AE-0ED2-48AA-B7DF-D38F3D7AE33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6907" y="3115164"/>
            <a:ext cx="274247" cy="274247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204DBA66-66F4-44DB-A342-E3EFB613454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2503" y="3266168"/>
            <a:ext cx="274247" cy="274247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3B926A51-FDFC-44DB-B129-01C7AAAE734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2503" y="3028755"/>
            <a:ext cx="274247" cy="274247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C4BCC9DC-8E7C-431F-854A-A9FD5A28670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8256" y="3150617"/>
            <a:ext cx="274247" cy="274247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69C59AF6-BF95-44B1-9D1F-F3AF072BA4E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053" y="4160471"/>
            <a:ext cx="274247" cy="274247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87298C2D-66ED-4329-B914-61B9835D704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7162" y="4302840"/>
            <a:ext cx="243723" cy="243723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4707EBEE-2A9E-4AFF-ACF3-A167276BC6B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6907" y="4328850"/>
            <a:ext cx="274247" cy="274247"/>
          </a:xfrm>
          <a:prstGeom prst="rect">
            <a:avLst/>
          </a:prstGeom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77F2174B-F0F9-4A21-B63A-0DA20F41983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2503" y="4242441"/>
            <a:ext cx="274247" cy="274247"/>
          </a:xfrm>
          <a:prstGeom prst="rect">
            <a:avLst/>
          </a:prstGeom>
        </p:spPr>
      </p:pic>
      <p:pic>
        <p:nvPicPr>
          <p:cNvPr id="77" name="Image 76">
            <a:extLst>
              <a:ext uri="{FF2B5EF4-FFF2-40B4-BE49-F238E27FC236}">
                <a16:creationId xmlns:a16="http://schemas.microsoft.com/office/drawing/2014/main" id="{DEBA0E9E-DD1F-4950-AD19-3506D4E33BC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3850" y="5275515"/>
            <a:ext cx="274247" cy="274247"/>
          </a:xfrm>
          <a:prstGeom prst="rect">
            <a:avLst/>
          </a:prstGeom>
        </p:spPr>
      </p:pic>
      <p:pic>
        <p:nvPicPr>
          <p:cNvPr id="78" name="Image 77">
            <a:extLst>
              <a:ext uri="{FF2B5EF4-FFF2-40B4-BE49-F238E27FC236}">
                <a16:creationId xmlns:a16="http://schemas.microsoft.com/office/drawing/2014/main" id="{91E158E0-BDC2-4052-844C-8E3357922A7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9959" y="5417884"/>
            <a:ext cx="243723" cy="243723"/>
          </a:xfrm>
          <a:prstGeom prst="rect">
            <a:avLst/>
          </a:prstGeom>
        </p:spPr>
      </p:pic>
      <p:pic>
        <p:nvPicPr>
          <p:cNvPr id="79" name="Image 78">
            <a:extLst>
              <a:ext uri="{FF2B5EF4-FFF2-40B4-BE49-F238E27FC236}">
                <a16:creationId xmlns:a16="http://schemas.microsoft.com/office/drawing/2014/main" id="{90395090-CCED-442F-8E73-429D074692D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9704" y="5443894"/>
            <a:ext cx="274247" cy="274247"/>
          </a:xfrm>
          <a:prstGeom prst="rect">
            <a:avLst/>
          </a:prstGeom>
        </p:spPr>
      </p:pic>
      <p:sp>
        <p:nvSpPr>
          <p:cNvPr id="74" name="ZoneTexte 73">
            <a:extLst>
              <a:ext uri="{FF2B5EF4-FFF2-40B4-BE49-F238E27FC236}">
                <a16:creationId xmlns:a16="http://schemas.microsoft.com/office/drawing/2014/main" id="{BCBA6CE2-AB1F-4C55-881D-FD2F9A3FE647}"/>
              </a:ext>
            </a:extLst>
          </p:cNvPr>
          <p:cNvSpPr txBox="1"/>
          <p:nvPr/>
        </p:nvSpPr>
        <p:spPr>
          <a:xfrm>
            <a:off x="2313153" y="2022434"/>
            <a:ext cx="975345" cy="37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≈ 35 µm</a:t>
            </a:r>
          </a:p>
        </p:txBody>
      </p:sp>
    </p:spTree>
    <p:extLst>
      <p:ext uri="{BB962C8B-B14F-4D97-AF65-F5344CB8AC3E}">
        <p14:creationId xmlns:p14="http://schemas.microsoft.com/office/powerpoint/2010/main" val="38973374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48DF2DB-F4B2-4A82-932B-6855B586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A4C6E1-0652-4324-A4D5-B5134DDB6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808" y="1228234"/>
            <a:ext cx="1109190" cy="111517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D6EF5E1-2EF5-4403-93E5-2680A49CA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864" y="2685413"/>
            <a:ext cx="1126992" cy="111517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28B3DB0-6195-4A27-8A7A-6953956E90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87"/>
          <a:stretch/>
        </p:blipFill>
        <p:spPr>
          <a:xfrm rot="5400000">
            <a:off x="2099694" y="3844438"/>
            <a:ext cx="1115174" cy="112514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AAB102B-7F53-4384-AEA9-219C6DE2A4D7}"/>
              </a:ext>
            </a:extLst>
          </p:cNvPr>
          <p:cNvSpPr txBox="1"/>
          <p:nvPr/>
        </p:nvSpPr>
        <p:spPr>
          <a:xfrm>
            <a:off x="1318725" y="1662259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10 g/L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1E94052-9D18-443C-A71B-D83A4D4F25CC}"/>
              </a:ext>
            </a:extLst>
          </p:cNvPr>
          <p:cNvSpPr txBox="1"/>
          <p:nvPr/>
        </p:nvSpPr>
        <p:spPr>
          <a:xfrm>
            <a:off x="1405093" y="3064738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6 g/L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B116E06-02D5-4290-B3D5-33318577697A}"/>
              </a:ext>
            </a:extLst>
          </p:cNvPr>
          <p:cNvSpPr txBox="1"/>
          <p:nvPr/>
        </p:nvSpPr>
        <p:spPr>
          <a:xfrm>
            <a:off x="1436624" y="4224087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4 g/L</a:t>
            </a:r>
          </a:p>
        </p:txBody>
      </p:sp>
      <p:sp>
        <p:nvSpPr>
          <p:cNvPr id="10" name="Rectángulo 3">
            <a:extLst>
              <a:ext uri="{FF2B5EF4-FFF2-40B4-BE49-F238E27FC236}">
                <a16:creationId xmlns:a16="http://schemas.microsoft.com/office/drawing/2014/main" id="{F70E7B6F-138C-4EEA-BCE6-EAEFB0A71640}"/>
              </a:ext>
            </a:extLst>
          </p:cNvPr>
          <p:cNvSpPr/>
          <p:nvPr/>
        </p:nvSpPr>
        <p:spPr>
          <a:xfrm>
            <a:off x="1856324" y="830939"/>
            <a:ext cx="1577157" cy="360617"/>
          </a:xfrm>
          <a:prstGeom prst="rect">
            <a:avLst/>
          </a:prstGeom>
          <a:solidFill>
            <a:srgbClr val="4270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Sulfate</a:t>
            </a:r>
          </a:p>
        </p:txBody>
      </p:sp>
      <p:sp>
        <p:nvSpPr>
          <p:cNvPr id="11" name="Rectángulo 4">
            <a:extLst>
              <a:ext uri="{FF2B5EF4-FFF2-40B4-BE49-F238E27FC236}">
                <a16:creationId xmlns:a16="http://schemas.microsoft.com/office/drawing/2014/main" id="{85266959-556A-4278-A18D-FA86D63588CD}"/>
              </a:ext>
            </a:extLst>
          </p:cNvPr>
          <p:cNvSpPr/>
          <p:nvPr/>
        </p:nvSpPr>
        <p:spPr>
          <a:xfrm>
            <a:off x="3532340" y="830939"/>
            <a:ext cx="1577158" cy="350590"/>
          </a:xfrm>
          <a:prstGeom prst="rect">
            <a:avLst/>
          </a:prstGeom>
          <a:solidFill>
            <a:srgbClr val="EC74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Sulfate-Chloride</a:t>
            </a:r>
          </a:p>
        </p:txBody>
      </p:sp>
      <p:sp>
        <p:nvSpPr>
          <p:cNvPr id="12" name="Rectángulo 5">
            <a:extLst>
              <a:ext uri="{FF2B5EF4-FFF2-40B4-BE49-F238E27FC236}">
                <a16:creationId xmlns:a16="http://schemas.microsoft.com/office/drawing/2014/main" id="{32263214-DF45-4DBE-A8B8-75EA164F8F81}"/>
              </a:ext>
            </a:extLst>
          </p:cNvPr>
          <p:cNvSpPr/>
          <p:nvPr/>
        </p:nvSpPr>
        <p:spPr>
          <a:xfrm>
            <a:off x="5208357" y="830938"/>
            <a:ext cx="1443260" cy="33971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Chloride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64CBBFC-4AC0-4D94-B262-872C716C18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62" t="5371" r="9234" b="6987"/>
          <a:stretch/>
        </p:blipFill>
        <p:spPr>
          <a:xfrm>
            <a:off x="3743457" y="1228235"/>
            <a:ext cx="1139286" cy="11151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B2E3847-5563-43D6-A32C-3D3A9BA6D9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3763335" y="2673354"/>
            <a:ext cx="1115172" cy="113928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E249702-C639-49A2-A7FF-1CC6CC7FDE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9875" y="1228234"/>
            <a:ext cx="1109190" cy="111517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86BFF1C-BF9E-4D7B-9925-D7B8E31F9D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7695" y="2685411"/>
            <a:ext cx="1101370" cy="111517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1BBEBCE-BF8F-4296-963A-2ECFC1CD7E6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4410" b="2948"/>
          <a:stretch/>
        </p:blipFill>
        <p:spPr>
          <a:xfrm rot="16200000">
            <a:off x="3763334" y="3849014"/>
            <a:ext cx="1115172" cy="112514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5C2B6F4-B53F-4C23-91D0-21C9A01303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7695" y="3865420"/>
            <a:ext cx="1129228" cy="1115173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7725A46-828D-49FE-881E-B05FC7179CF3}"/>
              </a:ext>
            </a:extLst>
          </p:cNvPr>
          <p:cNvSpPr txBox="1"/>
          <p:nvPr/>
        </p:nvSpPr>
        <p:spPr>
          <a:xfrm>
            <a:off x="3219856" y="4224087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5 g/L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00A5FA0-F805-488D-894F-132FCBEFA869}"/>
              </a:ext>
            </a:extLst>
          </p:cNvPr>
          <p:cNvSpPr txBox="1"/>
          <p:nvPr/>
        </p:nvSpPr>
        <p:spPr>
          <a:xfrm>
            <a:off x="4883495" y="4208009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4 g/L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B692152-8B86-4DD9-B5B9-4F88902DBF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98773" y="5007339"/>
            <a:ext cx="1115174" cy="112987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477CC38-F1B5-4217-9FB1-4F2EFEDE61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37695" y="5032605"/>
            <a:ext cx="1157968" cy="114617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27DBFFA-13E0-49A1-90E6-8A761B74AA7D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7483"/>
          <a:stretch/>
        </p:blipFill>
        <p:spPr>
          <a:xfrm>
            <a:off x="3747327" y="5001033"/>
            <a:ext cx="1147185" cy="1165274"/>
          </a:xfrm>
          <a:prstGeom prst="rect">
            <a:avLst/>
          </a:prstGeom>
          <a:ln w="28575">
            <a:noFill/>
          </a:ln>
        </p:spPr>
      </p:pic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9EF71EFA-1F9E-471B-AC84-EB3EEB7A8C97}"/>
              </a:ext>
            </a:extLst>
          </p:cNvPr>
          <p:cNvCxnSpPr>
            <a:cxnSpLocks/>
          </p:cNvCxnSpPr>
          <p:nvPr/>
        </p:nvCxnSpPr>
        <p:spPr>
          <a:xfrm>
            <a:off x="2675404" y="1803750"/>
            <a:ext cx="530723" cy="0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710A3F1E-D1FC-4369-A900-7F66B795C8A5}"/>
              </a:ext>
            </a:extLst>
          </p:cNvPr>
          <p:cNvSpPr txBox="1"/>
          <p:nvPr/>
        </p:nvSpPr>
        <p:spPr>
          <a:xfrm>
            <a:off x="2622408" y="1478894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cm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89686CBE-0576-43A3-823C-F6E9AE7CCFE6}"/>
              </a:ext>
            </a:extLst>
          </p:cNvPr>
          <p:cNvCxnSpPr>
            <a:cxnSpLocks/>
          </p:cNvCxnSpPr>
          <p:nvPr/>
        </p:nvCxnSpPr>
        <p:spPr>
          <a:xfrm flipV="1">
            <a:off x="1988164" y="3823316"/>
            <a:ext cx="9812944" cy="36433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9F5F9D11-9481-464A-8DC3-AC88EAE9DEAF}"/>
              </a:ext>
            </a:extLst>
          </p:cNvPr>
          <p:cNvCxnSpPr>
            <a:cxnSpLocks/>
          </p:cNvCxnSpPr>
          <p:nvPr/>
        </p:nvCxnSpPr>
        <p:spPr>
          <a:xfrm flipV="1">
            <a:off x="1988164" y="4933759"/>
            <a:ext cx="9890849" cy="41268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2D8DCB6A-7ADA-45E1-8DD2-0C3FF7719137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2655403" y="2343408"/>
            <a:ext cx="957" cy="342005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92F06A4E-0F51-48A5-98D0-C935EA94ACB6}"/>
              </a:ext>
            </a:extLst>
          </p:cNvPr>
          <p:cNvCxnSpPr>
            <a:cxnSpLocks/>
            <a:stCxn id="13" idx="2"/>
            <a:endCxn id="14" idx="3"/>
          </p:cNvCxnSpPr>
          <p:nvPr/>
        </p:nvCxnSpPr>
        <p:spPr>
          <a:xfrm>
            <a:off x="4313100" y="2343408"/>
            <a:ext cx="7822" cy="342004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E865EFC0-A272-494A-A790-E3C92F139645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5984470" y="2343407"/>
            <a:ext cx="3910" cy="342004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ZoneTexte 49">
            <a:extLst>
              <a:ext uri="{FF2B5EF4-FFF2-40B4-BE49-F238E27FC236}">
                <a16:creationId xmlns:a16="http://schemas.microsoft.com/office/drawing/2014/main" id="{734C84B3-E052-439B-993F-CD61CB27FC9E}"/>
              </a:ext>
            </a:extLst>
          </p:cNvPr>
          <p:cNvSpPr txBox="1"/>
          <p:nvPr/>
        </p:nvSpPr>
        <p:spPr>
          <a:xfrm>
            <a:off x="7817842" y="1073792"/>
            <a:ext cx="2049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 within the range</a:t>
            </a:r>
          </a:p>
        </p:txBody>
      </p:sp>
      <p:sp>
        <p:nvSpPr>
          <p:cNvPr id="51" name="Flèche : angle droit 50">
            <a:extLst>
              <a:ext uri="{FF2B5EF4-FFF2-40B4-BE49-F238E27FC236}">
                <a16:creationId xmlns:a16="http://schemas.microsoft.com/office/drawing/2014/main" id="{40600396-E5BE-4F09-A605-6E76E72D80C2}"/>
              </a:ext>
            </a:extLst>
          </p:cNvPr>
          <p:cNvSpPr/>
          <p:nvPr/>
        </p:nvSpPr>
        <p:spPr>
          <a:xfrm rot="10800000">
            <a:off x="6708652" y="1258458"/>
            <a:ext cx="1109190" cy="4878752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lèche : angle droit 52">
            <a:extLst>
              <a:ext uri="{FF2B5EF4-FFF2-40B4-BE49-F238E27FC236}">
                <a16:creationId xmlns:a16="http://schemas.microsoft.com/office/drawing/2014/main" id="{CD7F7AE9-E5F5-4092-8DF8-AC11B2ABA722}"/>
              </a:ext>
            </a:extLst>
          </p:cNvPr>
          <p:cNvSpPr/>
          <p:nvPr/>
        </p:nvSpPr>
        <p:spPr>
          <a:xfrm rot="10800000">
            <a:off x="6989708" y="1568084"/>
            <a:ext cx="1109190" cy="3333362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81DAB775-2FBC-470C-A2A5-B36BC5FBD374}"/>
              </a:ext>
            </a:extLst>
          </p:cNvPr>
          <p:cNvSpPr txBox="1"/>
          <p:nvPr/>
        </p:nvSpPr>
        <p:spPr>
          <a:xfrm>
            <a:off x="8092681" y="1383419"/>
            <a:ext cx="3110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Current efficiency above 90 %</a:t>
            </a:r>
          </a:p>
        </p:txBody>
      </p:sp>
      <p:sp>
        <p:nvSpPr>
          <p:cNvPr id="55" name="Flèche : angle droit 54">
            <a:extLst>
              <a:ext uri="{FF2B5EF4-FFF2-40B4-BE49-F238E27FC236}">
                <a16:creationId xmlns:a16="http://schemas.microsoft.com/office/drawing/2014/main" id="{C3FEE0A8-AC22-45BD-A342-C3872154BC9F}"/>
              </a:ext>
            </a:extLst>
          </p:cNvPr>
          <p:cNvSpPr/>
          <p:nvPr/>
        </p:nvSpPr>
        <p:spPr>
          <a:xfrm rot="10800000">
            <a:off x="7300612" y="1877711"/>
            <a:ext cx="1109190" cy="1876860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256E9240-A8F7-4C92-9EDC-E3DAB9056968}"/>
              </a:ext>
            </a:extLst>
          </p:cNvPr>
          <p:cNvSpPr txBox="1"/>
          <p:nvPr/>
        </p:nvSpPr>
        <p:spPr>
          <a:xfrm>
            <a:off x="8439770" y="1693045"/>
            <a:ext cx="2433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Homogeneous deposits</a:t>
            </a:r>
          </a:p>
        </p:txBody>
      </p:sp>
      <p:sp>
        <p:nvSpPr>
          <p:cNvPr id="57" name="Flèche : angle droit 56">
            <a:extLst>
              <a:ext uri="{FF2B5EF4-FFF2-40B4-BE49-F238E27FC236}">
                <a16:creationId xmlns:a16="http://schemas.microsoft.com/office/drawing/2014/main" id="{50BA50DC-E32D-465B-B4E2-9A38C57723BD}"/>
              </a:ext>
            </a:extLst>
          </p:cNvPr>
          <p:cNvSpPr/>
          <p:nvPr/>
        </p:nvSpPr>
        <p:spPr>
          <a:xfrm rot="10800000">
            <a:off x="7855207" y="3900190"/>
            <a:ext cx="1109190" cy="2237020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10C2A515-D1D1-4549-B31B-053B249D3794}"/>
              </a:ext>
            </a:extLst>
          </p:cNvPr>
          <p:cNvSpPr txBox="1"/>
          <p:nvPr/>
        </p:nvSpPr>
        <p:spPr>
          <a:xfrm>
            <a:off x="8945581" y="3750598"/>
            <a:ext cx="2433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Morphology changed</a:t>
            </a:r>
          </a:p>
        </p:txBody>
      </p:sp>
      <p:sp>
        <p:nvSpPr>
          <p:cNvPr id="59" name="Flèche : angle droit 58">
            <a:extLst>
              <a:ext uri="{FF2B5EF4-FFF2-40B4-BE49-F238E27FC236}">
                <a16:creationId xmlns:a16="http://schemas.microsoft.com/office/drawing/2014/main" id="{1C5DEBD3-9D7E-4729-AC87-7FBC43371032}"/>
              </a:ext>
            </a:extLst>
          </p:cNvPr>
          <p:cNvSpPr/>
          <p:nvPr/>
        </p:nvSpPr>
        <p:spPr>
          <a:xfrm rot="10800000">
            <a:off x="8494938" y="5018700"/>
            <a:ext cx="1109190" cy="1118510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2872FFA7-5419-4F3E-8B2B-CA24A1CC108E}"/>
              </a:ext>
            </a:extLst>
          </p:cNvPr>
          <p:cNvSpPr txBox="1"/>
          <p:nvPr/>
        </p:nvSpPr>
        <p:spPr>
          <a:xfrm>
            <a:off x="9578854" y="4893285"/>
            <a:ext cx="2433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Low current efficiency</a:t>
            </a:r>
          </a:p>
        </p:txBody>
      </p:sp>
      <p:sp>
        <p:nvSpPr>
          <p:cNvPr id="43" name="Titre 1">
            <a:extLst>
              <a:ext uri="{FF2B5EF4-FFF2-40B4-BE49-F238E27FC236}">
                <a16:creationId xmlns:a16="http://schemas.microsoft.com/office/drawing/2014/main" id="{FC40D67F-3721-4EEC-9D98-3F64C4E650D6}"/>
              </a:ext>
            </a:extLst>
          </p:cNvPr>
          <p:cNvSpPr txBox="1">
            <a:spLocks/>
          </p:cNvSpPr>
          <p:nvPr/>
        </p:nvSpPr>
        <p:spPr>
          <a:xfrm>
            <a:off x="3588390" y="283574"/>
            <a:ext cx="6014546" cy="81623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Reusing an electrolyte solution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9711114D-5DE2-4037-9304-7E59C8C47410}"/>
              </a:ext>
            </a:extLst>
          </p:cNvPr>
          <p:cNvSpPr txBox="1"/>
          <p:nvPr/>
        </p:nvSpPr>
        <p:spPr>
          <a:xfrm rot="16200000">
            <a:off x="-589407" y="3244334"/>
            <a:ext cx="180626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Ni Concentration</a:t>
            </a: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12923D8E-DADA-466F-BD1E-C964D11248E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4748" y="1499219"/>
            <a:ext cx="274247" cy="274247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9AE189E4-6BEF-4C59-81BE-5A2FDC5CBC3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6274" y="1596452"/>
            <a:ext cx="243723" cy="243723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0327D517-5C70-4AD4-8785-F0459A8B3BE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0602" y="1667598"/>
            <a:ext cx="274247" cy="274247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70AB5F58-3F92-47F4-9066-7AF9B377BC9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3237" y="1837181"/>
            <a:ext cx="274247" cy="274247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8EAAC290-E927-45E0-AD8B-96077FA46D6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30665" y="1544355"/>
            <a:ext cx="274247" cy="274247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705DAD37-7695-4C35-9056-A4799AF5485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5278" y="1748187"/>
            <a:ext cx="274247" cy="274247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F20249F3-C5F4-43D2-8AD9-0205EA167C5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9909" y="1532881"/>
            <a:ext cx="274247" cy="274247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501AC368-8BD4-409C-A5BB-1814A9E9B90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435" y="1630114"/>
            <a:ext cx="243723" cy="243723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0F3E87FA-A094-4562-8308-AD226616C84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5763" y="1701260"/>
            <a:ext cx="274247" cy="274247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434DF3DF-B77D-42A6-8BBB-3693F8E947E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1359" y="1852264"/>
            <a:ext cx="274247" cy="274247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BA1AE582-959E-48B4-B0F4-257C368DDD3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1359" y="1614851"/>
            <a:ext cx="274247" cy="274247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D8636238-5C72-45F9-9D05-8798F04C7F3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0439" y="1781849"/>
            <a:ext cx="274247" cy="274247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4F459189-93CD-4760-88F1-5E2234E81E3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053" y="2946785"/>
            <a:ext cx="274247" cy="274247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A1B8DF67-8A37-48B1-8192-D751CBAD47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2579" y="3044018"/>
            <a:ext cx="243723" cy="243723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00045613-DB90-4768-AA1B-9AB1214DC55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6907" y="3115164"/>
            <a:ext cx="274247" cy="274247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F1AFE1A1-2429-401B-97D6-2CCF40BCF5F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2503" y="3266168"/>
            <a:ext cx="274247" cy="274247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F57E098D-72D8-4598-9C13-C2C296970B0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2503" y="3028755"/>
            <a:ext cx="274247" cy="274247"/>
          </a:xfrm>
          <a:prstGeom prst="rect">
            <a:avLst/>
          </a:prstGeom>
        </p:spPr>
      </p:pic>
      <p:pic>
        <p:nvPicPr>
          <p:cNvPr id="74" name="Image 73">
            <a:extLst>
              <a:ext uri="{FF2B5EF4-FFF2-40B4-BE49-F238E27FC236}">
                <a16:creationId xmlns:a16="http://schemas.microsoft.com/office/drawing/2014/main" id="{BAB2CE29-D611-4349-91D9-7D0CC920E59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8256" y="3150617"/>
            <a:ext cx="274247" cy="274247"/>
          </a:xfrm>
          <a:prstGeom prst="rect">
            <a:avLst/>
          </a:prstGeom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B2335D89-CF8C-46E2-884F-71633D7C7DC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053" y="4160471"/>
            <a:ext cx="274247" cy="274247"/>
          </a:xfrm>
          <a:prstGeom prst="rect">
            <a:avLst/>
          </a:prstGeom>
        </p:spPr>
      </p:pic>
      <p:pic>
        <p:nvPicPr>
          <p:cNvPr id="76" name="Image 75">
            <a:extLst>
              <a:ext uri="{FF2B5EF4-FFF2-40B4-BE49-F238E27FC236}">
                <a16:creationId xmlns:a16="http://schemas.microsoft.com/office/drawing/2014/main" id="{8E772ED7-7FDB-419F-82C2-480032A0C9B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7162" y="4302840"/>
            <a:ext cx="243723" cy="243723"/>
          </a:xfrm>
          <a:prstGeom prst="rect">
            <a:avLst/>
          </a:prstGeom>
        </p:spPr>
      </p:pic>
      <p:pic>
        <p:nvPicPr>
          <p:cNvPr id="77" name="Image 76">
            <a:extLst>
              <a:ext uri="{FF2B5EF4-FFF2-40B4-BE49-F238E27FC236}">
                <a16:creationId xmlns:a16="http://schemas.microsoft.com/office/drawing/2014/main" id="{C17EEB14-3C05-49E6-93DD-DAB27B49297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6907" y="4328850"/>
            <a:ext cx="274247" cy="274247"/>
          </a:xfrm>
          <a:prstGeom prst="rect">
            <a:avLst/>
          </a:prstGeom>
        </p:spPr>
      </p:pic>
      <p:pic>
        <p:nvPicPr>
          <p:cNvPr id="78" name="Image 77">
            <a:extLst>
              <a:ext uri="{FF2B5EF4-FFF2-40B4-BE49-F238E27FC236}">
                <a16:creationId xmlns:a16="http://schemas.microsoft.com/office/drawing/2014/main" id="{801CEFF7-128D-4E00-9824-FA267B67A52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2503" y="4242441"/>
            <a:ext cx="274247" cy="274247"/>
          </a:xfrm>
          <a:prstGeom prst="rect">
            <a:avLst/>
          </a:prstGeom>
        </p:spPr>
      </p:pic>
      <p:pic>
        <p:nvPicPr>
          <p:cNvPr id="79" name="Image 78">
            <a:extLst>
              <a:ext uri="{FF2B5EF4-FFF2-40B4-BE49-F238E27FC236}">
                <a16:creationId xmlns:a16="http://schemas.microsoft.com/office/drawing/2014/main" id="{A04DC851-A315-4BE7-9EB3-B1B884919C3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3850" y="5275515"/>
            <a:ext cx="274247" cy="274247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D4B9F760-CF37-47A4-A986-CBE8845F6FF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9959" y="5417884"/>
            <a:ext cx="243723" cy="243723"/>
          </a:xfrm>
          <a:prstGeom prst="rect">
            <a:avLst/>
          </a:prstGeom>
        </p:spPr>
      </p:pic>
      <p:pic>
        <p:nvPicPr>
          <p:cNvPr id="81" name="Image 80">
            <a:extLst>
              <a:ext uri="{FF2B5EF4-FFF2-40B4-BE49-F238E27FC236}">
                <a16:creationId xmlns:a16="http://schemas.microsoft.com/office/drawing/2014/main" id="{BC486679-1582-4F19-BE65-03161C32EFC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9704" y="5443894"/>
            <a:ext cx="274247" cy="274247"/>
          </a:xfrm>
          <a:prstGeom prst="rect">
            <a:avLst/>
          </a:prstGeom>
        </p:spPr>
      </p:pic>
      <p:sp>
        <p:nvSpPr>
          <p:cNvPr id="82" name="ZoneTexte 81">
            <a:extLst>
              <a:ext uri="{FF2B5EF4-FFF2-40B4-BE49-F238E27FC236}">
                <a16:creationId xmlns:a16="http://schemas.microsoft.com/office/drawing/2014/main" id="{A596AFC6-FB1E-45B6-A628-BE2674F088B5}"/>
              </a:ext>
            </a:extLst>
          </p:cNvPr>
          <p:cNvSpPr txBox="1"/>
          <p:nvPr/>
        </p:nvSpPr>
        <p:spPr>
          <a:xfrm>
            <a:off x="2313153" y="2022434"/>
            <a:ext cx="975345" cy="37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≈ 35 µm</a:t>
            </a:r>
          </a:p>
        </p:txBody>
      </p:sp>
    </p:spTree>
    <p:extLst>
      <p:ext uri="{BB962C8B-B14F-4D97-AF65-F5344CB8AC3E}">
        <p14:creationId xmlns:p14="http://schemas.microsoft.com/office/powerpoint/2010/main" val="26093360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48DF2DB-F4B2-4A82-932B-6855B586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6EF5E1-2EF5-4403-93E5-2680A49CA9B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92864" y="2685413"/>
            <a:ext cx="1126992" cy="111517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28B3DB0-6195-4A27-8A7A-6953956E90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87"/>
          <a:stretch/>
        </p:blipFill>
        <p:spPr>
          <a:xfrm rot="5400000">
            <a:off x="2099694" y="3844438"/>
            <a:ext cx="1115174" cy="112514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AAB102B-7F53-4384-AEA9-219C6DE2A4D7}"/>
              </a:ext>
            </a:extLst>
          </p:cNvPr>
          <p:cNvSpPr txBox="1"/>
          <p:nvPr/>
        </p:nvSpPr>
        <p:spPr>
          <a:xfrm>
            <a:off x="1318725" y="1662259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10 g/L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1E94052-9D18-443C-A71B-D83A4D4F25CC}"/>
              </a:ext>
            </a:extLst>
          </p:cNvPr>
          <p:cNvSpPr txBox="1"/>
          <p:nvPr/>
        </p:nvSpPr>
        <p:spPr>
          <a:xfrm>
            <a:off x="1405093" y="3064738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6 g/L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B116E06-02D5-4290-B3D5-33318577697A}"/>
              </a:ext>
            </a:extLst>
          </p:cNvPr>
          <p:cNvSpPr txBox="1"/>
          <p:nvPr/>
        </p:nvSpPr>
        <p:spPr>
          <a:xfrm>
            <a:off x="1436624" y="4224087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4 g/L</a:t>
            </a:r>
          </a:p>
        </p:txBody>
      </p:sp>
      <p:sp>
        <p:nvSpPr>
          <p:cNvPr id="10" name="Rectángulo 3">
            <a:extLst>
              <a:ext uri="{FF2B5EF4-FFF2-40B4-BE49-F238E27FC236}">
                <a16:creationId xmlns:a16="http://schemas.microsoft.com/office/drawing/2014/main" id="{F70E7B6F-138C-4EEA-BCE6-EAEFB0A71640}"/>
              </a:ext>
            </a:extLst>
          </p:cNvPr>
          <p:cNvSpPr/>
          <p:nvPr/>
        </p:nvSpPr>
        <p:spPr>
          <a:xfrm>
            <a:off x="1856324" y="830939"/>
            <a:ext cx="1577157" cy="360617"/>
          </a:xfrm>
          <a:prstGeom prst="rect">
            <a:avLst/>
          </a:prstGeom>
          <a:solidFill>
            <a:srgbClr val="4270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Sulfate</a:t>
            </a:r>
          </a:p>
        </p:txBody>
      </p:sp>
      <p:sp>
        <p:nvSpPr>
          <p:cNvPr id="11" name="Rectángulo 4">
            <a:extLst>
              <a:ext uri="{FF2B5EF4-FFF2-40B4-BE49-F238E27FC236}">
                <a16:creationId xmlns:a16="http://schemas.microsoft.com/office/drawing/2014/main" id="{85266959-556A-4278-A18D-FA86D63588CD}"/>
              </a:ext>
            </a:extLst>
          </p:cNvPr>
          <p:cNvSpPr/>
          <p:nvPr/>
        </p:nvSpPr>
        <p:spPr>
          <a:xfrm>
            <a:off x="3532340" y="830939"/>
            <a:ext cx="1577158" cy="350590"/>
          </a:xfrm>
          <a:prstGeom prst="rect">
            <a:avLst/>
          </a:prstGeom>
          <a:solidFill>
            <a:srgbClr val="EC74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Sulfate-Chloride</a:t>
            </a:r>
          </a:p>
        </p:txBody>
      </p:sp>
      <p:sp>
        <p:nvSpPr>
          <p:cNvPr id="12" name="Rectángulo 5">
            <a:extLst>
              <a:ext uri="{FF2B5EF4-FFF2-40B4-BE49-F238E27FC236}">
                <a16:creationId xmlns:a16="http://schemas.microsoft.com/office/drawing/2014/main" id="{32263214-DF45-4DBE-A8B8-75EA164F8F81}"/>
              </a:ext>
            </a:extLst>
          </p:cNvPr>
          <p:cNvSpPr/>
          <p:nvPr/>
        </p:nvSpPr>
        <p:spPr>
          <a:xfrm>
            <a:off x="5208357" y="830938"/>
            <a:ext cx="1443260" cy="33971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Chloride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64CBBFC-4AC0-4D94-B262-872C716C18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4662" t="5371" r="9234" b="6987"/>
          <a:stretch/>
        </p:blipFill>
        <p:spPr>
          <a:xfrm>
            <a:off x="3743457" y="1228235"/>
            <a:ext cx="1139286" cy="11151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B2E3847-5563-43D6-A32C-3D3A9BA6D94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3763335" y="2673354"/>
            <a:ext cx="1115172" cy="113928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E249702-C639-49A2-A7FF-1CC6CC7FDE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9875" y="1228234"/>
            <a:ext cx="1109190" cy="111517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86BFF1C-BF9E-4D7B-9925-D7B8E31F9D05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7695" y="2685411"/>
            <a:ext cx="1101370" cy="111517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1BBEBCE-BF8F-4296-963A-2ECFC1CD7E6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t="4410" b="2948"/>
          <a:stretch/>
        </p:blipFill>
        <p:spPr>
          <a:xfrm rot="16200000">
            <a:off x="3763334" y="3849014"/>
            <a:ext cx="1115172" cy="112514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5C2B6F4-B53F-4C23-91D0-21C9A013033F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37695" y="3865420"/>
            <a:ext cx="1129228" cy="1115173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7725A46-828D-49FE-881E-B05FC7179CF3}"/>
              </a:ext>
            </a:extLst>
          </p:cNvPr>
          <p:cNvSpPr txBox="1"/>
          <p:nvPr/>
        </p:nvSpPr>
        <p:spPr>
          <a:xfrm>
            <a:off x="3219856" y="4224087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5 g/L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00A5FA0-F805-488D-894F-132FCBEFA869}"/>
              </a:ext>
            </a:extLst>
          </p:cNvPr>
          <p:cNvSpPr txBox="1"/>
          <p:nvPr/>
        </p:nvSpPr>
        <p:spPr>
          <a:xfrm>
            <a:off x="4883495" y="4208009"/>
            <a:ext cx="876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90000"/>
                    <a:lumOff val="10000"/>
                  </a:schemeClr>
                </a:solidFill>
              </a:rPr>
              <a:t>4 g/L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B692152-8B86-4DD9-B5B9-4F88902DBF33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98773" y="5007339"/>
            <a:ext cx="1115174" cy="112987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477CC38-F1B5-4217-9FB1-4F2EFEDE6161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37695" y="5032605"/>
            <a:ext cx="1157968" cy="114617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27DBFFA-13E0-49A1-90E6-8A761B74AA7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7483"/>
          <a:stretch/>
        </p:blipFill>
        <p:spPr>
          <a:xfrm>
            <a:off x="3747327" y="5001033"/>
            <a:ext cx="1147185" cy="1165274"/>
          </a:xfrm>
          <a:prstGeom prst="rect">
            <a:avLst/>
          </a:prstGeom>
          <a:ln w="28575">
            <a:noFill/>
          </a:ln>
        </p:spPr>
      </p:pic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9EF71EFA-1F9E-471B-AC84-EB3EEB7A8C97}"/>
              </a:ext>
            </a:extLst>
          </p:cNvPr>
          <p:cNvCxnSpPr>
            <a:cxnSpLocks/>
          </p:cNvCxnSpPr>
          <p:nvPr/>
        </p:nvCxnSpPr>
        <p:spPr>
          <a:xfrm>
            <a:off x="2675404" y="1803750"/>
            <a:ext cx="530723" cy="0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710A3F1E-D1FC-4369-A900-7F66B795C8A5}"/>
              </a:ext>
            </a:extLst>
          </p:cNvPr>
          <p:cNvSpPr txBox="1"/>
          <p:nvPr/>
        </p:nvSpPr>
        <p:spPr>
          <a:xfrm>
            <a:off x="2622408" y="1478894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cm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89686CBE-0576-43A3-823C-F6E9AE7CCFE6}"/>
              </a:ext>
            </a:extLst>
          </p:cNvPr>
          <p:cNvCxnSpPr>
            <a:cxnSpLocks/>
          </p:cNvCxnSpPr>
          <p:nvPr/>
        </p:nvCxnSpPr>
        <p:spPr>
          <a:xfrm flipV="1">
            <a:off x="1988164" y="3823316"/>
            <a:ext cx="9812944" cy="36433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9F5F9D11-9481-464A-8DC3-AC88EAE9DEAF}"/>
              </a:ext>
            </a:extLst>
          </p:cNvPr>
          <p:cNvCxnSpPr>
            <a:cxnSpLocks/>
          </p:cNvCxnSpPr>
          <p:nvPr/>
        </p:nvCxnSpPr>
        <p:spPr>
          <a:xfrm flipV="1">
            <a:off x="1988164" y="4933759"/>
            <a:ext cx="9890849" cy="41268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2D8DCB6A-7ADA-45E1-8DD2-0C3FF7719137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2655403" y="2343408"/>
            <a:ext cx="957" cy="342005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92F06A4E-0F51-48A5-98D0-C935EA94ACB6}"/>
              </a:ext>
            </a:extLst>
          </p:cNvPr>
          <p:cNvCxnSpPr>
            <a:cxnSpLocks/>
            <a:stCxn id="13" idx="2"/>
            <a:endCxn id="14" idx="3"/>
          </p:cNvCxnSpPr>
          <p:nvPr/>
        </p:nvCxnSpPr>
        <p:spPr>
          <a:xfrm>
            <a:off x="4313100" y="2343408"/>
            <a:ext cx="7822" cy="342004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E865EFC0-A272-494A-A790-E3C92F139645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5984470" y="2343407"/>
            <a:ext cx="3910" cy="342004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ZoneTexte 49">
            <a:extLst>
              <a:ext uri="{FF2B5EF4-FFF2-40B4-BE49-F238E27FC236}">
                <a16:creationId xmlns:a16="http://schemas.microsoft.com/office/drawing/2014/main" id="{734C84B3-E052-439B-993F-CD61CB27FC9E}"/>
              </a:ext>
            </a:extLst>
          </p:cNvPr>
          <p:cNvSpPr txBox="1"/>
          <p:nvPr/>
        </p:nvSpPr>
        <p:spPr>
          <a:xfrm>
            <a:off x="7817842" y="1073792"/>
            <a:ext cx="2049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 within the range</a:t>
            </a:r>
          </a:p>
        </p:txBody>
      </p:sp>
      <p:sp>
        <p:nvSpPr>
          <p:cNvPr id="51" name="Flèche : angle droit 50">
            <a:extLst>
              <a:ext uri="{FF2B5EF4-FFF2-40B4-BE49-F238E27FC236}">
                <a16:creationId xmlns:a16="http://schemas.microsoft.com/office/drawing/2014/main" id="{40600396-E5BE-4F09-A605-6E76E72D80C2}"/>
              </a:ext>
            </a:extLst>
          </p:cNvPr>
          <p:cNvSpPr/>
          <p:nvPr/>
        </p:nvSpPr>
        <p:spPr>
          <a:xfrm rot="10800000">
            <a:off x="6708652" y="1258458"/>
            <a:ext cx="1109190" cy="4878752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lèche : angle droit 52">
            <a:extLst>
              <a:ext uri="{FF2B5EF4-FFF2-40B4-BE49-F238E27FC236}">
                <a16:creationId xmlns:a16="http://schemas.microsoft.com/office/drawing/2014/main" id="{CD7F7AE9-E5F5-4092-8DF8-AC11B2ABA722}"/>
              </a:ext>
            </a:extLst>
          </p:cNvPr>
          <p:cNvSpPr/>
          <p:nvPr/>
        </p:nvSpPr>
        <p:spPr>
          <a:xfrm rot="10800000">
            <a:off x="6989708" y="1568084"/>
            <a:ext cx="1109190" cy="3333362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81DAB775-2FBC-470C-A2A5-B36BC5FBD374}"/>
              </a:ext>
            </a:extLst>
          </p:cNvPr>
          <p:cNvSpPr txBox="1"/>
          <p:nvPr/>
        </p:nvSpPr>
        <p:spPr>
          <a:xfrm>
            <a:off x="8092681" y="1383419"/>
            <a:ext cx="3110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Current efficiency above 90 %</a:t>
            </a:r>
          </a:p>
        </p:txBody>
      </p:sp>
      <p:sp>
        <p:nvSpPr>
          <p:cNvPr id="55" name="Flèche : angle droit 54">
            <a:extLst>
              <a:ext uri="{FF2B5EF4-FFF2-40B4-BE49-F238E27FC236}">
                <a16:creationId xmlns:a16="http://schemas.microsoft.com/office/drawing/2014/main" id="{C3FEE0A8-AC22-45BD-A342-C3872154BC9F}"/>
              </a:ext>
            </a:extLst>
          </p:cNvPr>
          <p:cNvSpPr/>
          <p:nvPr/>
        </p:nvSpPr>
        <p:spPr>
          <a:xfrm rot="10800000">
            <a:off x="7300612" y="1877711"/>
            <a:ext cx="1109190" cy="1876860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256E9240-A8F7-4C92-9EDC-E3DAB9056968}"/>
              </a:ext>
            </a:extLst>
          </p:cNvPr>
          <p:cNvSpPr txBox="1"/>
          <p:nvPr/>
        </p:nvSpPr>
        <p:spPr>
          <a:xfrm>
            <a:off x="8439770" y="1693045"/>
            <a:ext cx="2433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Homogeneous deposits</a:t>
            </a:r>
          </a:p>
        </p:txBody>
      </p:sp>
      <p:sp>
        <p:nvSpPr>
          <p:cNvPr id="57" name="Flèche : angle droit 56">
            <a:extLst>
              <a:ext uri="{FF2B5EF4-FFF2-40B4-BE49-F238E27FC236}">
                <a16:creationId xmlns:a16="http://schemas.microsoft.com/office/drawing/2014/main" id="{50BA50DC-E32D-465B-B4E2-9A38C57723BD}"/>
              </a:ext>
            </a:extLst>
          </p:cNvPr>
          <p:cNvSpPr/>
          <p:nvPr/>
        </p:nvSpPr>
        <p:spPr>
          <a:xfrm rot="10800000">
            <a:off x="7855207" y="3900190"/>
            <a:ext cx="1109190" cy="2237020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10C2A515-D1D1-4549-B31B-053B249D3794}"/>
              </a:ext>
            </a:extLst>
          </p:cNvPr>
          <p:cNvSpPr txBox="1"/>
          <p:nvPr/>
        </p:nvSpPr>
        <p:spPr>
          <a:xfrm>
            <a:off x="8945581" y="3750598"/>
            <a:ext cx="2433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Morphology changed</a:t>
            </a:r>
          </a:p>
        </p:txBody>
      </p:sp>
      <p:sp>
        <p:nvSpPr>
          <p:cNvPr id="59" name="Flèche : angle droit 58">
            <a:extLst>
              <a:ext uri="{FF2B5EF4-FFF2-40B4-BE49-F238E27FC236}">
                <a16:creationId xmlns:a16="http://schemas.microsoft.com/office/drawing/2014/main" id="{1C5DEBD3-9D7E-4729-AC87-7FBC43371032}"/>
              </a:ext>
            </a:extLst>
          </p:cNvPr>
          <p:cNvSpPr/>
          <p:nvPr/>
        </p:nvSpPr>
        <p:spPr>
          <a:xfrm rot="10800000">
            <a:off x="8494938" y="5018700"/>
            <a:ext cx="1109190" cy="1118510"/>
          </a:xfrm>
          <a:prstGeom prst="bentUpArrow">
            <a:avLst>
              <a:gd name="adj1" fmla="val 7219"/>
              <a:gd name="adj2" fmla="val 12473"/>
              <a:gd name="adj3" fmla="val 19342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2872FFA7-5419-4F3E-8B2B-CA24A1CC108E}"/>
              </a:ext>
            </a:extLst>
          </p:cNvPr>
          <p:cNvSpPr txBox="1"/>
          <p:nvPr/>
        </p:nvSpPr>
        <p:spPr>
          <a:xfrm>
            <a:off x="9578854" y="4893285"/>
            <a:ext cx="2433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Low current efficiency</a:t>
            </a:r>
          </a:p>
        </p:txBody>
      </p:sp>
      <p:sp>
        <p:nvSpPr>
          <p:cNvPr id="43" name="Titre 1">
            <a:extLst>
              <a:ext uri="{FF2B5EF4-FFF2-40B4-BE49-F238E27FC236}">
                <a16:creationId xmlns:a16="http://schemas.microsoft.com/office/drawing/2014/main" id="{FC40D67F-3721-4EEC-9D98-3F64C4E650D6}"/>
              </a:ext>
            </a:extLst>
          </p:cNvPr>
          <p:cNvSpPr txBox="1">
            <a:spLocks/>
          </p:cNvSpPr>
          <p:nvPr/>
        </p:nvSpPr>
        <p:spPr>
          <a:xfrm>
            <a:off x="3588390" y="283574"/>
            <a:ext cx="6014546" cy="81623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Reusing an electrolyte solution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9711114D-5DE2-4037-9304-7E59C8C47410}"/>
              </a:ext>
            </a:extLst>
          </p:cNvPr>
          <p:cNvSpPr txBox="1"/>
          <p:nvPr/>
        </p:nvSpPr>
        <p:spPr>
          <a:xfrm rot="16200000">
            <a:off x="-589407" y="3244334"/>
            <a:ext cx="180626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Ni Concentration</a:t>
            </a: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12923D8E-DADA-466F-BD1E-C964D11248E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4748" y="1499219"/>
            <a:ext cx="274247" cy="274247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9AE189E4-6BEF-4C59-81BE-5A2FDC5CBC3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6274" y="1596452"/>
            <a:ext cx="243723" cy="243723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0327D517-5C70-4AD4-8785-F0459A8B3BE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0602" y="1667598"/>
            <a:ext cx="274247" cy="274247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70AB5F58-3F92-47F4-9066-7AF9B377BC9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3237" y="1837181"/>
            <a:ext cx="274247" cy="274247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8EAAC290-E927-45E0-AD8B-96077FA46D6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30665" y="1544355"/>
            <a:ext cx="274247" cy="274247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705DAD37-7695-4C35-9056-A4799AF5485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5278" y="1748187"/>
            <a:ext cx="274247" cy="274247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F20249F3-C5F4-43D2-8AD9-0205EA167C5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9909" y="1532881"/>
            <a:ext cx="274247" cy="274247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501AC368-8BD4-409C-A5BB-1814A9E9B90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435" y="1630114"/>
            <a:ext cx="243723" cy="243723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0F3E87FA-A094-4562-8308-AD226616C84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5763" y="1701260"/>
            <a:ext cx="274247" cy="274247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434DF3DF-B77D-42A6-8BBB-3693F8E947E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1359" y="1852264"/>
            <a:ext cx="274247" cy="274247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BA1AE582-959E-48B4-B0F4-257C368DDD3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1359" y="1614851"/>
            <a:ext cx="274247" cy="274247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D8636238-5C72-45F9-9D05-8798F04C7F3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0439" y="1781849"/>
            <a:ext cx="274247" cy="274247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4F459189-93CD-4760-88F1-5E2234E81E3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053" y="2946785"/>
            <a:ext cx="274247" cy="274247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A1B8DF67-8A37-48B1-8192-D751CBAD47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2579" y="3044018"/>
            <a:ext cx="243723" cy="243723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00045613-DB90-4768-AA1B-9AB1214DC55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6907" y="3115164"/>
            <a:ext cx="274247" cy="274247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F1AFE1A1-2429-401B-97D6-2CCF40BCF5F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2503" y="3266168"/>
            <a:ext cx="274247" cy="274247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F57E098D-72D8-4598-9C13-C2C296970B0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2503" y="3028755"/>
            <a:ext cx="274247" cy="274247"/>
          </a:xfrm>
          <a:prstGeom prst="rect">
            <a:avLst/>
          </a:prstGeom>
        </p:spPr>
      </p:pic>
      <p:pic>
        <p:nvPicPr>
          <p:cNvPr id="74" name="Image 73">
            <a:extLst>
              <a:ext uri="{FF2B5EF4-FFF2-40B4-BE49-F238E27FC236}">
                <a16:creationId xmlns:a16="http://schemas.microsoft.com/office/drawing/2014/main" id="{BAB2CE29-D611-4349-91D9-7D0CC920E59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8256" y="3150617"/>
            <a:ext cx="274247" cy="274247"/>
          </a:xfrm>
          <a:prstGeom prst="rect">
            <a:avLst/>
          </a:prstGeom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B2335D89-CF8C-46E2-884F-71633D7C7DC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053" y="4160471"/>
            <a:ext cx="274247" cy="274247"/>
          </a:xfrm>
          <a:prstGeom prst="rect">
            <a:avLst/>
          </a:prstGeom>
        </p:spPr>
      </p:pic>
      <p:pic>
        <p:nvPicPr>
          <p:cNvPr id="76" name="Image 75">
            <a:extLst>
              <a:ext uri="{FF2B5EF4-FFF2-40B4-BE49-F238E27FC236}">
                <a16:creationId xmlns:a16="http://schemas.microsoft.com/office/drawing/2014/main" id="{8E772ED7-7FDB-419F-82C2-480032A0C9B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7162" y="4302840"/>
            <a:ext cx="243723" cy="243723"/>
          </a:xfrm>
          <a:prstGeom prst="rect">
            <a:avLst/>
          </a:prstGeom>
        </p:spPr>
      </p:pic>
      <p:pic>
        <p:nvPicPr>
          <p:cNvPr id="77" name="Image 76">
            <a:extLst>
              <a:ext uri="{FF2B5EF4-FFF2-40B4-BE49-F238E27FC236}">
                <a16:creationId xmlns:a16="http://schemas.microsoft.com/office/drawing/2014/main" id="{C17EEB14-3C05-49E6-93DD-DAB27B49297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6907" y="4328850"/>
            <a:ext cx="274247" cy="274247"/>
          </a:xfrm>
          <a:prstGeom prst="rect">
            <a:avLst/>
          </a:prstGeom>
        </p:spPr>
      </p:pic>
      <p:pic>
        <p:nvPicPr>
          <p:cNvPr id="78" name="Image 77">
            <a:extLst>
              <a:ext uri="{FF2B5EF4-FFF2-40B4-BE49-F238E27FC236}">
                <a16:creationId xmlns:a16="http://schemas.microsoft.com/office/drawing/2014/main" id="{801CEFF7-128D-4E00-9824-FA267B67A52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2503" y="4242441"/>
            <a:ext cx="274247" cy="274247"/>
          </a:xfrm>
          <a:prstGeom prst="rect">
            <a:avLst/>
          </a:prstGeom>
        </p:spPr>
      </p:pic>
      <p:pic>
        <p:nvPicPr>
          <p:cNvPr id="79" name="Image 78">
            <a:extLst>
              <a:ext uri="{FF2B5EF4-FFF2-40B4-BE49-F238E27FC236}">
                <a16:creationId xmlns:a16="http://schemas.microsoft.com/office/drawing/2014/main" id="{A04DC851-A315-4BE7-9EB3-B1B884919C3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3850" y="5275515"/>
            <a:ext cx="274247" cy="274247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D4B9F760-CF37-47A4-A986-CBE8845F6F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9959" y="5417884"/>
            <a:ext cx="243723" cy="243723"/>
          </a:xfrm>
          <a:prstGeom prst="rect">
            <a:avLst/>
          </a:prstGeom>
        </p:spPr>
      </p:pic>
      <p:pic>
        <p:nvPicPr>
          <p:cNvPr id="81" name="Image 80">
            <a:extLst>
              <a:ext uri="{FF2B5EF4-FFF2-40B4-BE49-F238E27FC236}">
                <a16:creationId xmlns:a16="http://schemas.microsoft.com/office/drawing/2014/main" id="{BC486679-1582-4F19-BE65-03161C32EFC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9704" y="5443894"/>
            <a:ext cx="274247" cy="274247"/>
          </a:xfrm>
          <a:prstGeom prst="rect">
            <a:avLst/>
          </a:prstGeom>
        </p:spPr>
      </p:pic>
      <p:sp>
        <p:nvSpPr>
          <p:cNvPr id="82" name="ZoneTexte 81">
            <a:extLst>
              <a:ext uri="{FF2B5EF4-FFF2-40B4-BE49-F238E27FC236}">
                <a16:creationId xmlns:a16="http://schemas.microsoft.com/office/drawing/2014/main" id="{A596AFC6-FB1E-45B6-A628-BE2674F088B5}"/>
              </a:ext>
            </a:extLst>
          </p:cNvPr>
          <p:cNvSpPr txBox="1"/>
          <p:nvPr/>
        </p:nvSpPr>
        <p:spPr>
          <a:xfrm>
            <a:off x="2313153" y="2022434"/>
            <a:ext cx="975345" cy="37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≈ 35 µm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A4C6E1-0652-4324-A4D5-B5134DDB6E6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00808" y="1228234"/>
            <a:ext cx="1109190" cy="111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18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28FB2422-15F5-4901-AF11-1A11DAE95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289" y="2562754"/>
            <a:ext cx="1109190" cy="111517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2AC9C44-F160-4B7E-AB9F-7B84E75C80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87"/>
          <a:stretch/>
        </p:blipFill>
        <p:spPr>
          <a:xfrm rot="5400000">
            <a:off x="6786054" y="2546922"/>
            <a:ext cx="1115174" cy="1125149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2F1F944-C452-4DC7-976D-B60B91B82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9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9FB7245-0767-411D-A0DE-CFEA4481FA86}"/>
              </a:ext>
            </a:extLst>
          </p:cNvPr>
          <p:cNvSpPr txBox="1">
            <a:spLocks/>
          </p:cNvSpPr>
          <p:nvPr/>
        </p:nvSpPr>
        <p:spPr>
          <a:xfrm>
            <a:off x="259025" y="960820"/>
            <a:ext cx="2493580" cy="58501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/>
              <a:t>SEM / EDS</a:t>
            </a:r>
            <a:endParaRPr lang="en-US" sz="3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2DF77B8-CAF0-4B6D-BDA4-3DFF5FC37B8A}"/>
              </a:ext>
            </a:extLst>
          </p:cNvPr>
          <p:cNvSpPr txBox="1">
            <a:spLocks/>
          </p:cNvSpPr>
          <p:nvPr/>
        </p:nvSpPr>
        <p:spPr>
          <a:xfrm>
            <a:off x="10136063" y="5943974"/>
            <a:ext cx="1208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00" b="1" i="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E6135FF-56CC-46DB-ABC4-5CD2F7CCD98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E6A6CB4-3982-42FA-AA34-1D66EAC1D4E0}"/>
              </a:ext>
            </a:extLst>
          </p:cNvPr>
          <p:cNvSpPr/>
          <p:nvPr/>
        </p:nvSpPr>
        <p:spPr>
          <a:xfrm>
            <a:off x="1971484" y="2992455"/>
            <a:ext cx="234000" cy="234082"/>
          </a:xfrm>
          <a:prstGeom prst="ellipse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55D88E-A759-4579-9A59-E190C1308C7D}"/>
              </a:ext>
            </a:extLst>
          </p:cNvPr>
          <p:cNvSpPr/>
          <p:nvPr/>
        </p:nvSpPr>
        <p:spPr>
          <a:xfrm>
            <a:off x="2673275" y="719837"/>
            <a:ext cx="3180839" cy="5269930"/>
          </a:xfrm>
          <a:prstGeom prst="rect">
            <a:avLst/>
          </a:prstGeom>
          <a:noFill/>
          <a:ln w="28575">
            <a:solidFill>
              <a:srgbClr val="9227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A35BF32-0432-47E2-959F-B5C07C71AC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867" y="821954"/>
            <a:ext cx="3042686" cy="253411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4F37D80-F817-4676-AE30-1FACF374B7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867" y="3380802"/>
            <a:ext cx="3042686" cy="2509388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C9041711-3BCD-4449-B1D6-E6FA83216D2B}"/>
              </a:ext>
            </a:extLst>
          </p:cNvPr>
          <p:cNvSpPr/>
          <p:nvPr/>
        </p:nvSpPr>
        <p:spPr>
          <a:xfrm>
            <a:off x="7563470" y="3003341"/>
            <a:ext cx="234000" cy="234000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38B6834-E89F-473F-B523-CC62B4176F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029" y="821954"/>
            <a:ext cx="3167647" cy="253411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225A094-EADA-4939-B7C1-59C281BD3A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029" y="3356072"/>
            <a:ext cx="3167647" cy="253411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22DD391-3159-44D3-9779-FFBA0C253180}"/>
              </a:ext>
            </a:extLst>
          </p:cNvPr>
          <p:cNvSpPr/>
          <p:nvPr/>
        </p:nvSpPr>
        <p:spPr>
          <a:xfrm>
            <a:off x="8261626" y="724297"/>
            <a:ext cx="3349134" cy="5269930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375E579-0ED2-4637-8539-38D34F8571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726" y="3613087"/>
            <a:ext cx="2538141" cy="1954923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59B4331-BE7E-4837-B726-56C991FFDF56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706" y="3613087"/>
            <a:ext cx="2432323" cy="1954924"/>
          </a:xfrm>
          <a:prstGeom prst="rect">
            <a:avLst/>
          </a:prstGeom>
          <a:ln>
            <a:noFill/>
          </a:ln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7AAD3765-E86B-4C02-9304-27CC4E5B1847}"/>
              </a:ext>
            </a:extLst>
          </p:cNvPr>
          <p:cNvSpPr txBox="1"/>
          <p:nvPr/>
        </p:nvSpPr>
        <p:spPr>
          <a:xfrm>
            <a:off x="1219040" y="3928396"/>
            <a:ext cx="469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Ni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F9A26C8-D2B2-4AAA-8F28-B7B17881F314}"/>
              </a:ext>
            </a:extLst>
          </p:cNvPr>
          <p:cNvSpPr txBox="1"/>
          <p:nvPr/>
        </p:nvSpPr>
        <p:spPr>
          <a:xfrm>
            <a:off x="6839097" y="3928396"/>
            <a:ext cx="469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Ni</a:t>
            </a:r>
          </a:p>
        </p:txBody>
      </p:sp>
    </p:spTree>
    <p:extLst>
      <p:ext uri="{BB962C8B-B14F-4D97-AF65-F5344CB8AC3E}">
        <p14:creationId xmlns:p14="http://schemas.microsoft.com/office/powerpoint/2010/main" val="17774825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3BB2ECD-B458-4318-B5E1-F28C06FDF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A7C14ED-DF60-4198-A3CD-94FBA4349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188" y="1832740"/>
            <a:ext cx="5014911" cy="2764035"/>
          </a:xfrm>
          <a:prstGeom prst="rect">
            <a:avLst/>
          </a:prstGeom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9E00FF0-65B7-4A3D-8A5A-5E83A8EC87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7" t="11792" r="2316" b="3462"/>
          <a:stretch>
            <a:fillRect/>
          </a:stretch>
        </p:blipFill>
        <p:spPr>
          <a:xfrm>
            <a:off x="6260788" y="1784861"/>
            <a:ext cx="5195486" cy="281867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0C29B39-A2AE-4469-9745-E11FD8934C3E}"/>
              </a:ext>
            </a:extLst>
          </p:cNvPr>
          <p:cNvSpPr/>
          <p:nvPr/>
        </p:nvSpPr>
        <p:spPr>
          <a:xfrm>
            <a:off x="2469930" y="1832740"/>
            <a:ext cx="2442205" cy="2344439"/>
          </a:xfrm>
          <a:prstGeom prst="rect">
            <a:avLst/>
          </a:prstGeom>
          <a:solidFill>
            <a:srgbClr val="D665D3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7C4FC9-DFC6-4551-81F1-261C3AD301B6}"/>
              </a:ext>
            </a:extLst>
          </p:cNvPr>
          <p:cNvSpPr/>
          <p:nvPr/>
        </p:nvSpPr>
        <p:spPr>
          <a:xfrm>
            <a:off x="7662040" y="1832740"/>
            <a:ext cx="2217684" cy="2344439"/>
          </a:xfrm>
          <a:prstGeom prst="rect">
            <a:avLst/>
          </a:prstGeom>
          <a:solidFill>
            <a:srgbClr val="D665D3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A9310BB-39BD-4DBF-BDB3-AB75FCCC813E}"/>
              </a:ext>
            </a:extLst>
          </p:cNvPr>
          <p:cNvCxnSpPr>
            <a:cxnSpLocks/>
          </p:cNvCxnSpPr>
          <p:nvPr/>
        </p:nvCxnSpPr>
        <p:spPr>
          <a:xfrm flipV="1">
            <a:off x="2469930" y="4451131"/>
            <a:ext cx="0" cy="4204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191E5E6-4F1A-4BFA-AB84-F1E7C8B0C243}"/>
              </a:ext>
            </a:extLst>
          </p:cNvPr>
          <p:cNvCxnSpPr>
            <a:cxnSpLocks/>
          </p:cNvCxnSpPr>
          <p:nvPr/>
        </p:nvCxnSpPr>
        <p:spPr>
          <a:xfrm flipV="1">
            <a:off x="4893683" y="4451131"/>
            <a:ext cx="0" cy="4204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29DE286B-DBB2-44DE-A424-B84D7B2CB377}"/>
              </a:ext>
            </a:extLst>
          </p:cNvPr>
          <p:cNvCxnSpPr>
            <a:cxnSpLocks/>
          </p:cNvCxnSpPr>
          <p:nvPr/>
        </p:nvCxnSpPr>
        <p:spPr>
          <a:xfrm flipV="1">
            <a:off x="7662040" y="4451131"/>
            <a:ext cx="0" cy="4204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1D8F81C3-98D8-47A2-8573-9548A3BE0275}"/>
              </a:ext>
            </a:extLst>
          </p:cNvPr>
          <p:cNvCxnSpPr>
            <a:cxnSpLocks/>
          </p:cNvCxnSpPr>
          <p:nvPr/>
        </p:nvCxnSpPr>
        <p:spPr>
          <a:xfrm flipV="1">
            <a:off x="9879724" y="4451131"/>
            <a:ext cx="0" cy="4204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2" name="Titre 1">
            <a:extLst>
              <a:ext uri="{FF2B5EF4-FFF2-40B4-BE49-F238E27FC236}">
                <a16:creationId xmlns:a16="http://schemas.microsoft.com/office/drawing/2014/main" id="{EF2E115A-77CF-43DF-8289-25AAF303429F}"/>
              </a:ext>
            </a:extLst>
          </p:cNvPr>
          <p:cNvSpPr txBox="1">
            <a:spLocks/>
          </p:cNvSpPr>
          <p:nvPr/>
        </p:nvSpPr>
        <p:spPr>
          <a:xfrm>
            <a:off x="3432086" y="741732"/>
            <a:ext cx="5657403" cy="81623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Energy range and cross section</a:t>
            </a:r>
          </a:p>
        </p:txBody>
      </p:sp>
    </p:spTree>
    <p:extLst>
      <p:ext uri="{BB962C8B-B14F-4D97-AF65-F5344CB8AC3E}">
        <p14:creationId xmlns:p14="http://schemas.microsoft.com/office/powerpoint/2010/main" val="1780578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 33">
            <a:extLst>
              <a:ext uri="{FF2B5EF4-FFF2-40B4-BE49-F238E27FC236}">
                <a16:creationId xmlns:a16="http://schemas.microsoft.com/office/drawing/2014/main" id="{6DA72E4C-DC9E-4F1E-8562-18824A228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9434" y="689408"/>
            <a:ext cx="1472759" cy="1472759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0FF5DB4A-EBBC-4AD6-AC08-3F353E0F5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9433" y="1742415"/>
            <a:ext cx="1472759" cy="1472759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3A70EA36-961E-4933-9BD8-94191B6B5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9433" y="2781293"/>
            <a:ext cx="1472759" cy="1472759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5A59C24D-187F-416D-8637-2D457BB9F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9433" y="3820171"/>
            <a:ext cx="1472759" cy="1472759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4608E43E-3148-4B47-8F5B-E40371177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9432" y="4859049"/>
            <a:ext cx="1472759" cy="1472759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00B2C1E4-0049-4E8E-B159-6221BFF89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6674" y="689408"/>
            <a:ext cx="1472759" cy="1472759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86987A6E-B8AD-4D53-BD65-4C741E858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6673" y="1742415"/>
            <a:ext cx="1472759" cy="1472759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EC220ACF-0CBF-4341-A818-9DC3847FF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6673" y="2781293"/>
            <a:ext cx="1472759" cy="1472759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0B69DDD6-C32F-412E-917E-2F51B3A3D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6673" y="3820171"/>
            <a:ext cx="1472759" cy="1472759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B9F7F8DF-513B-422D-ACFA-45449D547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6672" y="4859049"/>
            <a:ext cx="1472759" cy="1472759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A2FA6147-45F1-4223-AF11-A6516881C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912" y="689408"/>
            <a:ext cx="1472759" cy="1472759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A3F94680-F50B-47BA-8C98-5034939C5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911" y="1742415"/>
            <a:ext cx="1472759" cy="1472759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44B2B934-4F4F-4036-9ED3-500D31B77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911" y="2781293"/>
            <a:ext cx="1472759" cy="1472759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DE5E4B74-1C4B-4222-98B1-F7F46E2C5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911" y="3820171"/>
            <a:ext cx="1472759" cy="1472759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8D357394-32D6-4B29-883A-7CCC08849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910" y="4859049"/>
            <a:ext cx="1472759" cy="1472759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7FB27B58-1B23-4EF9-ADBB-10B9B0636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152" y="689408"/>
            <a:ext cx="1472759" cy="1472759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2A0D1145-614B-4798-8C74-75DF61AE1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151" y="1742415"/>
            <a:ext cx="1472759" cy="1472759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0792412C-6FE3-4D74-8D98-48D588C9F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151" y="2781293"/>
            <a:ext cx="1472759" cy="1472759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C16A6C3E-F6F7-4B30-89BF-A6033CC1F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151" y="3820171"/>
            <a:ext cx="1472759" cy="1472759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F8D88F31-601F-4345-A519-690EA6B00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150" y="4859049"/>
            <a:ext cx="1472759" cy="1472759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117F39C8-48D4-4243-BE70-A2EAB54E2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388" y="689408"/>
            <a:ext cx="1472759" cy="1472759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E13089FB-5B54-497C-AC35-3F47547D3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387" y="1742415"/>
            <a:ext cx="1472759" cy="1472759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37268AB1-4998-4FA4-BA09-D200B83A4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387" y="2781293"/>
            <a:ext cx="1472759" cy="1472759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7B58EABC-4BDC-443E-A4D4-357B2B792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387" y="3820171"/>
            <a:ext cx="1472759" cy="1472759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58DA3BF1-6641-4403-B52F-30D750F15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386" y="4859049"/>
            <a:ext cx="1472759" cy="1472759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54D67535-7ACA-47FC-B99D-9F37FFC34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626" y="689408"/>
            <a:ext cx="1472759" cy="1472759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851D7BC4-42B1-46C1-B2D2-472C6A13C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625" y="1742415"/>
            <a:ext cx="1472759" cy="1472759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A62AEC00-65FF-4B28-8F70-0F6D8F8EA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625" y="2781293"/>
            <a:ext cx="1472759" cy="1472759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7C3519C1-2BE1-4625-9062-60AF234D4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625" y="3820171"/>
            <a:ext cx="1472759" cy="1472759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BC15EB09-DD82-4BAE-93B2-07CC2CE10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624" y="4859049"/>
            <a:ext cx="1472759" cy="1472759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7531BE7E-6284-482A-B618-780087498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66" y="689408"/>
            <a:ext cx="1472759" cy="1472759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C6DFE8DB-8107-49B5-9B4F-18F93ED12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65" y="1742415"/>
            <a:ext cx="1472759" cy="1472759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9A1FAA49-FCDA-4A7E-A271-307AB816F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65" y="2781293"/>
            <a:ext cx="1472759" cy="1472759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04D7E65B-C142-4C49-9946-915C7AB07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65" y="3820171"/>
            <a:ext cx="1472759" cy="1472759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93CF2997-2569-415A-BE81-9454E2A17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64" y="4859049"/>
            <a:ext cx="1472759" cy="1472759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D489293-B2D2-45BB-BA7B-D0DFB1B51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8E998-5D7C-41B3-8842-D04BD1DD2A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1071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3BB2ECD-B458-4318-B5E1-F28C06FDF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A7C14ED-DF60-4198-A3CD-94FBA4349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188" y="1832740"/>
            <a:ext cx="5014911" cy="2764035"/>
          </a:xfrm>
          <a:prstGeom prst="rect">
            <a:avLst/>
          </a:prstGeom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9E00FF0-65B7-4A3D-8A5A-5E83A8EC87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7" t="11792" r="2316" b="3462"/>
          <a:stretch>
            <a:fillRect/>
          </a:stretch>
        </p:blipFill>
        <p:spPr>
          <a:xfrm>
            <a:off x="6260788" y="1784861"/>
            <a:ext cx="5112193" cy="281867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0C29B39-A2AE-4469-9745-E11FD8934C3E}"/>
              </a:ext>
            </a:extLst>
          </p:cNvPr>
          <p:cNvSpPr/>
          <p:nvPr/>
        </p:nvSpPr>
        <p:spPr>
          <a:xfrm>
            <a:off x="3184634" y="1832740"/>
            <a:ext cx="1355835" cy="2344439"/>
          </a:xfrm>
          <a:prstGeom prst="rect">
            <a:avLst/>
          </a:prstGeom>
          <a:solidFill>
            <a:srgbClr val="D665D3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7C4FC9-DFC6-4551-81F1-261C3AD301B6}"/>
              </a:ext>
            </a:extLst>
          </p:cNvPr>
          <p:cNvSpPr/>
          <p:nvPr/>
        </p:nvSpPr>
        <p:spPr>
          <a:xfrm>
            <a:off x="8282156" y="1793484"/>
            <a:ext cx="1208686" cy="2421221"/>
          </a:xfrm>
          <a:prstGeom prst="rect">
            <a:avLst/>
          </a:prstGeom>
          <a:solidFill>
            <a:srgbClr val="D665D3">
              <a:alpha val="1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A9310BB-39BD-4DBF-BDB3-AB75FCCC813E}"/>
              </a:ext>
            </a:extLst>
          </p:cNvPr>
          <p:cNvCxnSpPr>
            <a:cxnSpLocks/>
          </p:cNvCxnSpPr>
          <p:nvPr/>
        </p:nvCxnSpPr>
        <p:spPr>
          <a:xfrm flipV="1">
            <a:off x="3184634" y="4386568"/>
            <a:ext cx="0" cy="4204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191E5E6-4F1A-4BFA-AB84-F1E7C8B0C243}"/>
              </a:ext>
            </a:extLst>
          </p:cNvPr>
          <p:cNvCxnSpPr>
            <a:cxnSpLocks/>
          </p:cNvCxnSpPr>
          <p:nvPr/>
        </p:nvCxnSpPr>
        <p:spPr>
          <a:xfrm flipV="1">
            <a:off x="4575805" y="4407589"/>
            <a:ext cx="0" cy="4204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29DE286B-DBB2-44DE-A424-B84D7B2CB377}"/>
              </a:ext>
            </a:extLst>
          </p:cNvPr>
          <p:cNvCxnSpPr>
            <a:cxnSpLocks/>
          </p:cNvCxnSpPr>
          <p:nvPr/>
        </p:nvCxnSpPr>
        <p:spPr>
          <a:xfrm flipV="1">
            <a:off x="8300481" y="4360292"/>
            <a:ext cx="0" cy="4204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1D8F81C3-98D8-47A2-8573-9548A3BE0275}"/>
              </a:ext>
            </a:extLst>
          </p:cNvPr>
          <p:cNvCxnSpPr>
            <a:cxnSpLocks/>
          </p:cNvCxnSpPr>
          <p:nvPr/>
        </p:nvCxnSpPr>
        <p:spPr>
          <a:xfrm flipV="1">
            <a:off x="9490842" y="4360292"/>
            <a:ext cx="0" cy="4204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2" name="Titre 1">
            <a:extLst>
              <a:ext uri="{FF2B5EF4-FFF2-40B4-BE49-F238E27FC236}">
                <a16:creationId xmlns:a16="http://schemas.microsoft.com/office/drawing/2014/main" id="{08C86CC2-E1F6-47B2-9741-3C9E2682ECA5}"/>
              </a:ext>
            </a:extLst>
          </p:cNvPr>
          <p:cNvSpPr txBox="1">
            <a:spLocks/>
          </p:cNvSpPr>
          <p:nvPr/>
        </p:nvSpPr>
        <p:spPr>
          <a:xfrm>
            <a:off x="3432086" y="741732"/>
            <a:ext cx="5657403" cy="81623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Energy range and cross section</a:t>
            </a:r>
          </a:p>
        </p:txBody>
      </p:sp>
    </p:spTree>
    <p:extLst>
      <p:ext uri="{BB962C8B-B14F-4D97-AF65-F5344CB8AC3E}">
        <p14:creationId xmlns:p14="http://schemas.microsoft.com/office/powerpoint/2010/main" val="2700008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78AD2B6-3F1D-45DB-B9C9-740C6A785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11</a:t>
            </a:r>
          </a:p>
        </p:txBody>
      </p:sp>
      <p:graphicFrame>
        <p:nvGraphicFramePr>
          <p:cNvPr id="5" name="Tableau 63">
            <a:extLst>
              <a:ext uri="{FF2B5EF4-FFF2-40B4-BE49-F238E27FC236}">
                <a16:creationId xmlns:a16="http://schemas.microsoft.com/office/drawing/2014/main" id="{41384A35-FF9B-42B3-A17F-4798EBD12B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090212"/>
              </p:ext>
            </p:extLst>
          </p:nvPr>
        </p:nvGraphicFramePr>
        <p:xfrm>
          <a:off x="878244" y="1965936"/>
          <a:ext cx="10435512" cy="396462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81409">
                  <a:extLst>
                    <a:ext uri="{9D8B030D-6E8A-4147-A177-3AD203B41FA5}">
                      <a16:colId xmlns:a16="http://schemas.microsoft.com/office/drawing/2014/main" val="3338250449"/>
                    </a:ext>
                  </a:extLst>
                </a:gridCol>
                <a:gridCol w="2656115">
                  <a:extLst>
                    <a:ext uri="{9D8B030D-6E8A-4147-A177-3AD203B41FA5}">
                      <a16:colId xmlns:a16="http://schemas.microsoft.com/office/drawing/2014/main" val="1738298739"/>
                    </a:ext>
                  </a:extLst>
                </a:gridCol>
                <a:gridCol w="5197988">
                  <a:extLst>
                    <a:ext uri="{9D8B030D-6E8A-4147-A177-3AD203B41FA5}">
                      <a16:colId xmlns:a16="http://schemas.microsoft.com/office/drawing/2014/main" val="2940851012"/>
                    </a:ext>
                  </a:extLst>
                </a:gridCol>
              </a:tblGrid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Produced Isotope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 Cu</a:t>
                      </a:r>
                      <a:r>
                        <a:rPr lang="en-US" baseline="30000" dirty="0"/>
                        <a:t>61 </a:t>
                      </a:r>
                      <a:r>
                        <a:rPr lang="en-US" baseline="0" dirty="0"/>
                        <a:t>/</a:t>
                      </a:r>
                      <a:r>
                        <a:rPr lang="en-US" dirty="0"/>
                        <a:t>Cu</a:t>
                      </a:r>
                      <a:r>
                        <a:rPr lang="en-US" baseline="30000" dirty="0"/>
                        <a:t>64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242820"/>
                  </a:ext>
                </a:extLst>
              </a:tr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Energy range (MeV)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5-18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0593463"/>
                  </a:ext>
                </a:extLst>
              </a:tr>
              <a:tr h="1750933">
                <a:tc>
                  <a:txBody>
                    <a:bodyPr/>
                    <a:lstStyle/>
                    <a:p>
                      <a:r>
                        <a:rPr lang="en-US" dirty="0"/>
                        <a:t>Research 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CICANUM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ARRONAX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5926963"/>
                  </a:ext>
                </a:extLst>
              </a:tr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Tilt from beam axis (°)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576437"/>
                  </a:ext>
                </a:extLst>
              </a:tr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Apparent thickness (µm)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2555593"/>
                  </a:ext>
                </a:extLst>
              </a:tr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Real thickness (µm)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656518"/>
                  </a:ext>
                </a:extLst>
              </a:tr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Target mass (mg)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1631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9682861"/>
                  </a:ext>
                </a:extLst>
              </a:tr>
            </a:tbl>
          </a:graphicData>
        </a:graphic>
      </p:graphicFrame>
      <p:sp>
        <p:nvSpPr>
          <p:cNvPr id="6" name="Titre 1">
            <a:extLst>
              <a:ext uri="{FF2B5EF4-FFF2-40B4-BE49-F238E27FC236}">
                <a16:creationId xmlns:a16="http://schemas.microsoft.com/office/drawing/2014/main" id="{01A4B908-A613-4B73-B9D4-93EE226C57F9}"/>
              </a:ext>
            </a:extLst>
          </p:cNvPr>
          <p:cNvSpPr txBox="1">
            <a:spLocks/>
          </p:cNvSpPr>
          <p:nvPr/>
        </p:nvSpPr>
        <p:spPr>
          <a:xfrm>
            <a:off x="552574" y="825313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/>
              <a:t>Goal target thickness</a:t>
            </a:r>
            <a:endParaRPr lang="en-US" sz="3600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C4AA36A-FD06-4EAB-923E-34A64C169A2A}"/>
              </a:ext>
            </a:extLst>
          </p:cNvPr>
          <p:cNvSpPr/>
          <p:nvPr/>
        </p:nvSpPr>
        <p:spPr>
          <a:xfrm rot="20966469">
            <a:off x="7005114" y="3526434"/>
            <a:ext cx="3466282" cy="632012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0D0769F-F154-4365-9593-06C3E86EE414}"/>
              </a:ext>
            </a:extLst>
          </p:cNvPr>
          <p:cNvCxnSpPr>
            <a:cxnSpLocks/>
          </p:cNvCxnSpPr>
          <p:nvPr/>
        </p:nvCxnSpPr>
        <p:spPr>
          <a:xfrm flipV="1">
            <a:off x="6582223" y="3145232"/>
            <a:ext cx="3947160" cy="719132"/>
          </a:xfrm>
          <a:prstGeom prst="line">
            <a:avLst/>
          </a:prstGeom>
          <a:ln>
            <a:solidFill>
              <a:schemeClr val="accent6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8B85A181-9723-4894-B43B-DE6F1F783010}"/>
              </a:ext>
            </a:extLst>
          </p:cNvPr>
          <p:cNvSpPr txBox="1"/>
          <p:nvPr/>
        </p:nvSpPr>
        <p:spPr>
          <a:xfrm rot="20935128">
            <a:off x="8336160" y="3143938"/>
            <a:ext cx="1129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9,6 cm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B9AA9CB-FBBA-49B4-BAF5-B3C76B81D020}"/>
              </a:ext>
            </a:extLst>
          </p:cNvPr>
          <p:cNvCxnSpPr>
            <a:cxnSpLocks/>
          </p:cNvCxnSpPr>
          <p:nvPr/>
        </p:nvCxnSpPr>
        <p:spPr>
          <a:xfrm>
            <a:off x="10630191" y="3145232"/>
            <a:ext cx="138435" cy="480303"/>
          </a:xfrm>
          <a:prstGeom prst="line">
            <a:avLst/>
          </a:prstGeom>
          <a:ln>
            <a:solidFill>
              <a:schemeClr val="accent6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A5383DCC-9313-45EA-AB14-7945327CE3DA}"/>
              </a:ext>
            </a:extLst>
          </p:cNvPr>
          <p:cNvSpPr txBox="1"/>
          <p:nvPr/>
        </p:nvSpPr>
        <p:spPr>
          <a:xfrm rot="20696396">
            <a:off x="10649075" y="3080502"/>
            <a:ext cx="83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1,0 cm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77B7A17D-04FB-4133-BE40-9E0EF44D34F8}"/>
              </a:ext>
            </a:extLst>
          </p:cNvPr>
          <p:cNvSpPr/>
          <p:nvPr/>
        </p:nvSpPr>
        <p:spPr>
          <a:xfrm>
            <a:off x="4324591" y="3437653"/>
            <a:ext cx="1011770" cy="938167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D28BB12-6503-43CC-B2F9-ADBD53FEADEA}"/>
              </a:ext>
            </a:extLst>
          </p:cNvPr>
          <p:cNvCxnSpPr>
            <a:cxnSpLocks/>
            <a:endCxn id="13" idx="5"/>
          </p:cNvCxnSpPr>
          <p:nvPr/>
        </p:nvCxnSpPr>
        <p:spPr>
          <a:xfrm>
            <a:off x="4830476" y="3906737"/>
            <a:ext cx="357715" cy="33169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83EA8F1F-BA56-414B-AE11-EEA0D529D6E3}"/>
              </a:ext>
            </a:extLst>
          </p:cNvPr>
          <p:cNvSpPr txBox="1"/>
          <p:nvPr/>
        </p:nvSpPr>
        <p:spPr>
          <a:xfrm>
            <a:off x="5128047" y="4124766"/>
            <a:ext cx="83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1,0 cm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1743548E-6E56-4340-AB85-A0DFF88782E9}"/>
              </a:ext>
            </a:extLst>
          </p:cNvPr>
          <p:cNvCxnSpPr>
            <a:cxnSpLocks/>
          </p:cNvCxnSpPr>
          <p:nvPr/>
        </p:nvCxnSpPr>
        <p:spPr>
          <a:xfrm>
            <a:off x="3460032" y="4056402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80F1E40E-5120-4520-B6FB-EB3966D6C155}"/>
              </a:ext>
            </a:extLst>
          </p:cNvPr>
          <p:cNvCxnSpPr>
            <a:cxnSpLocks/>
          </p:cNvCxnSpPr>
          <p:nvPr/>
        </p:nvCxnSpPr>
        <p:spPr>
          <a:xfrm>
            <a:off x="3578201" y="3903323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D1AF5EBD-524B-46FB-A959-56F258AF9B76}"/>
              </a:ext>
            </a:extLst>
          </p:cNvPr>
          <p:cNvCxnSpPr>
            <a:cxnSpLocks/>
          </p:cNvCxnSpPr>
          <p:nvPr/>
        </p:nvCxnSpPr>
        <p:spPr>
          <a:xfrm>
            <a:off x="3460032" y="3723553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14C6C195-ABDA-4922-8383-C5077BB1DDF0}"/>
              </a:ext>
            </a:extLst>
          </p:cNvPr>
          <p:cNvCxnSpPr>
            <a:cxnSpLocks/>
          </p:cNvCxnSpPr>
          <p:nvPr/>
        </p:nvCxnSpPr>
        <p:spPr>
          <a:xfrm>
            <a:off x="6220664" y="4266165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EE6311F2-E919-4C1B-821D-23A4A8B5780B}"/>
              </a:ext>
            </a:extLst>
          </p:cNvPr>
          <p:cNvCxnSpPr>
            <a:cxnSpLocks/>
          </p:cNvCxnSpPr>
          <p:nvPr/>
        </p:nvCxnSpPr>
        <p:spPr>
          <a:xfrm>
            <a:off x="6338833" y="4113086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9F4BB40D-8891-4C5D-B3AD-59E65892298E}"/>
              </a:ext>
            </a:extLst>
          </p:cNvPr>
          <p:cNvCxnSpPr>
            <a:cxnSpLocks/>
          </p:cNvCxnSpPr>
          <p:nvPr/>
        </p:nvCxnSpPr>
        <p:spPr>
          <a:xfrm>
            <a:off x="6220664" y="3933316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33281784-6F9B-4CC3-BB94-E03BB0B91F86}"/>
              </a:ext>
            </a:extLst>
          </p:cNvPr>
          <p:cNvCxnSpPr>
            <a:cxnSpLocks/>
          </p:cNvCxnSpPr>
          <p:nvPr/>
        </p:nvCxnSpPr>
        <p:spPr>
          <a:xfrm flipV="1">
            <a:off x="7108007" y="4223436"/>
            <a:ext cx="3825920" cy="138967"/>
          </a:xfrm>
          <a:prstGeom prst="line">
            <a:avLst/>
          </a:prstGeom>
          <a:ln w="12700">
            <a:solidFill>
              <a:schemeClr val="accent6">
                <a:lumMod val="1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Arc 22">
            <a:extLst>
              <a:ext uri="{FF2B5EF4-FFF2-40B4-BE49-F238E27FC236}">
                <a16:creationId xmlns:a16="http://schemas.microsoft.com/office/drawing/2014/main" id="{1B300340-95B1-4115-A495-108C74472E01}"/>
              </a:ext>
            </a:extLst>
          </p:cNvPr>
          <p:cNvSpPr/>
          <p:nvPr/>
        </p:nvSpPr>
        <p:spPr>
          <a:xfrm rot="2608913">
            <a:off x="9507045" y="3797390"/>
            <a:ext cx="645958" cy="493021"/>
          </a:xfrm>
          <a:prstGeom prst="arc">
            <a:avLst/>
          </a:prstGeom>
          <a:ln>
            <a:solidFill>
              <a:schemeClr val="accent6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70B567F-4F0A-4E65-84ED-6C929440B957}"/>
              </a:ext>
            </a:extLst>
          </p:cNvPr>
          <p:cNvSpPr txBox="1"/>
          <p:nvPr/>
        </p:nvSpPr>
        <p:spPr>
          <a:xfrm rot="21400995">
            <a:off x="10107407" y="3873045"/>
            <a:ext cx="999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6°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C4A6FCD-2FB7-4B6A-9577-70717F94DD7F}"/>
              </a:ext>
            </a:extLst>
          </p:cNvPr>
          <p:cNvSpPr txBox="1"/>
          <p:nvPr/>
        </p:nvSpPr>
        <p:spPr>
          <a:xfrm>
            <a:off x="711810" y="6020869"/>
            <a:ext cx="106019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M.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Sitarz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, Radionuclide Yield Calculator. Nantes, France: GIP ARRONAX, (2018). [Online]. Available: http://www.cyclotron-nantes.fr/.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9F7AFE6-7B5A-42DB-A369-969A3004E1C3}"/>
              </a:ext>
            </a:extLst>
          </p:cNvPr>
          <p:cNvSpPr/>
          <p:nvPr/>
        </p:nvSpPr>
        <p:spPr>
          <a:xfrm rot="3831564">
            <a:off x="8639205" y="-418711"/>
            <a:ext cx="630620" cy="274749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96F70D77-35DC-46CE-872B-3C522FF48648}"/>
              </a:ext>
            </a:extLst>
          </p:cNvPr>
          <p:cNvCxnSpPr/>
          <p:nvPr/>
        </p:nvCxnSpPr>
        <p:spPr>
          <a:xfrm>
            <a:off x="8370691" y="876290"/>
            <a:ext cx="1450582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F278CE47-D608-4573-B2D1-5DCC68BF30D1}"/>
              </a:ext>
            </a:extLst>
          </p:cNvPr>
          <p:cNvCxnSpPr>
            <a:cxnSpLocks/>
          </p:cNvCxnSpPr>
          <p:nvPr/>
        </p:nvCxnSpPr>
        <p:spPr>
          <a:xfrm>
            <a:off x="7786406" y="1156164"/>
            <a:ext cx="290045" cy="578160"/>
          </a:xfrm>
          <a:prstGeom prst="straightConnector1">
            <a:avLst/>
          </a:prstGeom>
          <a:ln>
            <a:solidFill>
              <a:schemeClr val="accent5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8D681B2A-746A-4D65-BFDA-456EBA1EF076}"/>
              </a:ext>
            </a:extLst>
          </p:cNvPr>
          <p:cNvSpPr txBox="1"/>
          <p:nvPr/>
        </p:nvSpPr>
        <p:spPr>
          <a:xfrm>
            <a:off x="8068098" y="1658667"/>
            <a:ext cx="219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Real thickness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746A45F-46C8-4F8E-9021-5BD6A9BAD1AB}"/>
              </a:ext>
            </a:extLst>
          </p:cNvPr>
          <p:cNvSpPr txBox="1"/>
          <p:nvPr/>
        </p:nvSpPr>
        <p:spPr>
          <a:xfrm>
            <a:off x="9821274" y="770369"/>
            <a:ext cx="219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Apparent thickness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2C0F5B0C-50F5-42CF-8D25-DDA013FDC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616" y="699707"/>
            <a:ext cx="712488" cy="71248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40688E81-4717-4AEC-A5CE-64C555717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998" y="996760"/>
            <a:ext cx="633187" cy="633187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EB296D60-2E33-4199-8CB7-68EE2CD84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462" y="899759"/>
            <a:ext cx="712488" cy="712488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EC63F2B5-BF67-4E4C-9366-C54452F28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0126" y="427213"/>
            <a:ext cx="712488" cy="712488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64AACAD7-6CC6-412A-B6E2-215C14CB6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526" y="607561"/>
            <a:ext cx="712488" cy="712488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2C191F23-A6CB-4E53-A518-A53C7B24A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279" y="1357453"/>
            <a:ext cx="712488" cy="712488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3D8206F8-B112-4A61-A743-0B52AEFE9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675" y="546196"/>
            <a:ext cx="712488" cy="712488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160FD022-CE7D-42D8-B57B-E9F9337DC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293" y="917223"/>
            <a:ext cx="633187" cy="633187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FE5B73BB-D8C1-46F3-AEFC-D57DD8BD1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4420" y="797394"/>
            <a:ext cx="712488" cy="712488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FD4137B5-E9B3-4EA5-B04E-4A43A4887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9388" y="1263402"/>
            <a:ext cx="712488" cy="712488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B74FB8A1-A61F-48A1-9008-E12A55E8A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497" y="1110192"/>
            <a:ext cx="712488" cy="712488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477EB6A3-422D-4F46-AA66-66B2D9206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6907" y="1223882"/>
            <a:ext cx="712488" cy="71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5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78AD2B6-3F1D-45DB-B9C9-740C6A785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11</a:t>
            </a:r>
          </a:p>
        </p:txBody>
      </p:sp>
      <p:graphicFrame>
        <p:nvGraphicFramePr>
          <p:cNvPr id="5" name="Tableau 63">
            <a:extLst>
              <a:ext uri="{FF2B5EF4-FFF2-40B4-BE49-F238E27FC236}">
                <a16:creationId xmlns:a16="http://schemas.microsoft.com/office/drawing/2014/main" id="{41384A35-FF9B-42B3-A17F-4798EBD12B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899393"/>
              </p:ext>
            </p:extLst>
          </p:nvPr>
        </p:nvGraphicFramePr>
        <p:xfrm>
          <a:off x="878244" y="1965936"/>
          <a:ext cx="10435512" cy="396462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81409">
                  <a:extLst>
                    <a:ext uri="{9D8B030D-6E8A-4147-A177-3AD203B41FA5}">
                      <a16:colId xmlns:a16="http://schemas.microsoft.com/office/drawing/2014/main" val="3338250449"/>
                    </a:ext>
                  </a:extLst>
                </a:gridCol>
                <a:gridCol w="2656115">
                  <a:extLst>
                    <a:ext uri="{9D8B030D-6E8A-4147-A177-3AD203B41FA5}">
                      <a16:colId xmlns:a16="http://schemas.microsoft.com/office/drawing/2014/main" val="1738298739"/>
                    </a:ext>
                  </a:extLst>
                </a:gridCol>
                <a:gridCol w="5197988">
                  <a:extLst>
                    <a:ext uri="{9D8B030D-6E8A-4147-A177-3AD203B41FA5}">
                      <a16:colId xmlns:a16="http://schemas.microsoft.com/office/drawing/2014/main" val="2940851012"/>
                    </a:ext>
                  </a:extLst>
                </a:gridCol>
              </a:tblGrid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Produced Isotope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 Cu</a:t>
                      </a:r>
                      <a:r>
                        <a:rPr lang="en-US" baseline="30000" dirty="0"/>
                        <a:t>61 </a:t>
                      </a:r>
                      <a:r>
                        <a:rPr lang="en-US" baseline="0" dirty="0"/>
                        <a:t>/</a:t>
                      </a:r>
                      <a:r>
                        <a:rPr lang="en-US" dirty="0"/>
                        <a:t>Cu</a:t>
                      </a:r>
                      <a:r>
                        <a:rPr lang="en-US" baseline="30000" dirty="0"/>
                        <a:t>64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242820"/>
                  </a:ext>
                </a:extLst>
              </a:tr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Energy range (MeV)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5-18 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→ 9-16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0593463"/>
                  </a:ext>
                </a:extLst>
              </a:tr>
              <a:tr h="1750933">
                <a:tc>
                  <a:txBody>
                    <a:bodyPr/>
                    <a:lstStyle/>
                    <a:p>
                      <a:r>
                        <a:rPr lang="en-US" dirty="0"/>
                        <a:t>Research 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CICANUM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ARRONAX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5926963"/>
                  </a:ext>
                </a:extLst>
              </a:tr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Tilt from beam axis (°)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576437"/>
                  </a:ext>
                </a:extLst>
              </a:tr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Apparent thickness (µm)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583 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→ 352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583 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→ 352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2555593"/>
                  </a:ext>
                </a:extLst>
              </a:tr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Real thickness (µm)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583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→ 352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61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→ 37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656518"/>
                  </a:ext>
                </a:extLst>
              </a:tr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Target mass (mg)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1631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→ 985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409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→ 247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9682861"/>
                  </a:ext>
                </a:extLst>
              </a:tr>
            </a:tbl>
          </a:graphicData>
        </a:graphic>
      </p:graphicFrame>
      <p:sp>
        <p:nvSpPr>
          <p:cNvPr id="6" name="Titre 1">
            <a:extLst>
              <a:ext uri="{FF2B5EF4-FFF2-40B4-BE49-F238E27FC236}">
                <a16:creationId xmlns:a16="http://schemas.microsoft.com/office/drawing/2014/main" id="{01A4B908-A613-4B73-B9D4-93EE226C57F9}"/>
              </a:ext>
            </a:extLst>
          </p:cNvPr>
          <p:cNvSpPr txBox="1">
            <a:spLocks/>
          </p:cNvSpPr>
          <p:nvPr/>
        </p:nvSpPr>
        <p:spPr>
          <a:xfrm>
            <a:off x="552574" y="825313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/>
              <a:t>Goal target thickness</a:t>
            </a:r>
            <a:endParaRPr lang="en-US" sz="3600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C4AA36A-FD06-4EAB-923E-34A64C169A2A}"/>
              </a:ext>
            </a:extLst>
          </p:cNvPr>
          <p:cNvSpPr/>
          <p:nvPr/>
        </p:nvSpPr>
        <p:spPr>
          <a:xfrm rot="20966469">
            <a:off x="7005114" y="3526434"/>
            <a:ext cx="3466282" cy="632012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0D0769F-F154-4365-9593-06C3E86EE414}"/>
              </a:ext>
            </a:extLst>
          </p:cNvPr>
          <p:cNvCxnSpPr>
            <a:cxnSpLocks/>
          </p:cNvCxnSpPr>
          <p:nvPr/>
        </p:nvCxnSpPr>
        <p:spPr>
          <a:xfrm flipV="1">
            <a:off x="6582223" y="3145232"/>
            <a:ext cx="3947160" cy="719132"/>
          </a:xfrm>
          <a:prstGeom prst="line">
            <a:avLst/>
          </a:prstGeom>
          <a:ln>
            <a:solidFill>
              <a:schemeClr val="accent6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8B85A181-9723-4894-B43B-DE6F1F783010}"/>
              </a:ext>
            </a:extLst>
          </p:cNvPr>
          <p:cNvSpPr txBox="1"/>
          <p:nvPr/>
        </p:nvSpPr>
        <p:spPr>
          <a:xfrm rot="20935128">
            <a:off x="8336160" y="3143938"/>
            <a:ext cx="1129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9,6 cm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B9AA9CB-FBBA-49B4-BAF5-B3C76B81D020}"/>
              </a:ext>
            </a:extLst>
          </p:cNvPr>
          <p:cNvCxnSpPr>
            <a:cxnSpLocks/>
          </p:cNvCxnSpPr>
          <p:nvPr/>
        </p:nvCxnSpPr>
        <p:spPr>
          <a:xfrm>
            <a:off x="10630191" y="3145232"/>
            <a:ext cx="138435" cy="480303"/>
          </a:xfrm>
          <a:prstGeom prst="line">
            <a:avLst/>
          </a:prstGeom>
          <a:ln>
            <a:solidFill>
              <a:schemeClr val="accent6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A5383DCC-9313-45EA-AB14-7945327CE3DA}"/>
              </a:ext>
            </a:extLst>
          </p:cNvPr>
          <p:cNvSpPr txBox="1"/>
          <p:nvPr/>
        </p:nvSpPr>
        <p:spPr>
          <a:xfrm rot="20696396">
            <a:off x="10649075" y="3080502"/>
            <a:ext cx="83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1,0 cm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77B7A17D-04FB-4133-BE40-9E0EF44D34F8}"/>
              </a:ext>
            </a:extLst>
          </p:cNvPr>
          <p:cNvSpPr/>
          <p:nvPr/>
        </p:nvSpPr>
        <p:spPr>
          <a:xfrm>
            <a:off x="4324591" y="3437653"/>
            <a:ext cx="1011770" cy="938167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D28BB12-6503-43CC-B2F9-ADBD53FEADEA}"/>
              </a:ext>
            </a:extLst>
          </p:cNvPr>
          <p:cNvCxnSpPr>
            <a:cxnSpLocks/>
            <a:endCxn id="13" idx="5"/>
          </p:cNvCxnSpPr>
          <p:nvPr/>
        </p:nvCxnSpPr>
        <p:spPr>
          <a:xfrm>
            <a:off x="4830476" y="3906737"/>
            <a:ext cx="357715" cy="33169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83EA8F1F-BA56-414B-AE11-EEA0D529D6E3}"/>
              </a:ext>
            </a:extLst>
          </p:cNvPr>
          <p:cNvSpPr txBox="1"/>
          <p:nvPr/>
        </p:nvSpPr>
        <p:spPr>
          <a:xfrm>
            <a:off x="5128047" y="4124766"/>
            <a:ext cx="83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1,0 cm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1743548E-6E56-4340-AB85-A0DFF88782E9}"/>
              </a:ext>
            </a:extLst>
          </p:cNvPr>
          <p:cNvCxnSpPr>
            <a:cxnSpLocks/>
          </p:cNvCxnSpPr>
          <p:nvPr/>
        </p:nvCxnSpPr>
        <p:spPr>
          <a:xfrm>
            <a:off x="3460032" y="4056402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80F1E40E-5120-4520-B6FB-EB3966D6C155}"/>
              </a:ext>
            </a:extLst>
          </p:cNvPr>
          <p:cNvCxnSpPr>
            <a:cxnSpLocks/>
          </p:cNvCxnSpPr>
          <p:nvPr/>
        </p:nvCxnSpPr>
        <p:spPr>
          <a:xfrm>
            <a:off x="3578201" y="3903323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D1AF5EBD-524B-46FB-A959-56F258AF9B76}"/>
              </a:ext>
            </a:extLst>
          </p:cNvPr>
          <p:cNvCxnSpPr>
            <a:cxnSpLocks/>
          </p:cNvCxnSpPr>
          <p:nvPr/>
        </p:nvCxnSpPr>
        <p:spPr>
          <a:xfrm>
            <a:off x="3460032" y="3723553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14C6C195-ABDA-4922-8383-C5077BB1DDF0}"/>
              </a:ext>
            </a:extLst>
          </p:cNvPr>
          <p:cNvCxnSpPr>
            <a:cxnSpLocks/>
          </p:cNvCxnSpPr>
          <p:nvPr/>
        </p:nvCxnSpPr>
        <p:spPr>
          <a:xfrm>
            <a:off x="6220664" y="4266165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EE6311F2-E919-4C1B-821D-23A4A8B5780B}"/>
              </a:ext>
            </a:extLst>
          </p:cNvPr>
          <p:cNvCxnSpPr>
            <a:cxnSpLocks/>
          </p:cNvCxnSpPr>
          <p:nvPr/>
        </p:nvCxnSpPr>
        <p:spPr>
          <a:xfrm>
            <a:off x="6338833" y="4113086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9F4BB40D-8891-4C5D-B3AD-59E65892298E}"/>
              </a:ext>
            </a:extLst>
          </p:cNvPr>
          <p:cNvCxnSpPr>
            <a:cxnSpLocks/>
          </p:cNvCxnSpPr>
          <p:nvPr/>
        </p:nvCxnSpPr>
        <p:spPr>
          <a:xfrm>
            <a:off x="6220664" y="3933316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33281784-6F9B-4CC3-BB94-E03BB0B91F86}"/>
              </a:ext>
            </a:extLst>
          </p:cNvPr>
          <p:cNvCxnSpPr>
            <a:cxnSpLocks/>
          </p:cNvCxnSpPr>
          <p:nvPr/>
        </p:nvCxnSpPr>
        <p:spPr>
          <a:xfrm flipV="1">
            <a:off x="7108007" y="4223436"/>
            <a:ext cx="3825920" cy="138967"/>
          </a:xfrm>
          <a:prstGeom prst="line">
            <a:avLst/>
          </a:prstGeom>
          <a:ln w="12700">
            <a:solidFill>
              <a:schemeClr val="accent6">
                <a:lumMod val="1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Arc 22">
            <a:extLst>
              <a:ext uri="{FF2B5EF4-FFF2-40B4-BE49-F238E27FC236}">
                <a16:creationId xmlns:a16="http://schemas.microsoft.com/office/drawing/2014/main" id="{1B300340-95B1-4115-A495-108C74472E01}"/>
              </a:ext>
            </a:extLst>
          </p:cNvPr>
          <p:cNvSpPr/>
          <p:nvPr/>
        </p:nvSpPr>
        <p:spPr>
          <a:xfrm rot="2608913">
            <a:off x="9507045" y="3797390"/>
            <a:ext cx="645958" cy="493021"/>
          </a:xfrm>
          <a:prstGeom prst="arc">
            <a:avLst/>
          </a:prstGeom>
          <a:ln>
            <a:solidFill>
              <a:schemeClr val="accent6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70B567F-4F0A-4E65-84ED-6C929440B957}"/>
              </a:ext>
            </a:extLst>
          </p:cNvPr>
          <p:cNvSpPr txBox="1"/>
          <p:nvPr/>
        </p:nvSpPr>
        <p:spPr>
          <a:xfrm rot="21400995">
            <a:off x="10107407" y="3873045"/>
            <a:ext cx="999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6°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C4A6FCD-2FB7-4B6A-9577-70717F94DD7F}"/>
              </a:ext>
            </a:extLst>
          </p:cNvPr>
          <p:cNvSpPr txBox="1"/>
          <p:nvPr/>
        </p:nvSpPr>
        <p:spPr>
          <a:xfrm>
            <a:off x="711810" y="6020869"/>
            <a:ext cx="106019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M.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Sitarz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, Radionuclide Yield Calculator. Nantes, France: GIP ARRONAX, (2018). [Online]. Available: http://www.cyclotron-nantes.fr/.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9F7AFE6-7B5A-42DB-A369-969A3004E1C3}"/>
              </a:ext>
            </a:extLst>
          </p:cNvPr>
          <p:cNvSpPr/>
          <p:nvPr/>
        </p:nvSpPr>
        <p:spPr>
          <a:xfrm rot="3831564">
            <a:off x="8816014" y="-308530"/>
            <a:ext cx="385150" cy="274749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96F70D77-35DC-46CE-872B-3C522FF48648}"/>
              </a:ext>
            </a:extLst>
          </p:cNvPr>
          <p:cNvCxnSpPr>
            <a:cxnSpLocks/>
            <a:stCxn id="26" idx="1"/>
          </p:cNvCxnSpPr>
          <p:nvPr/>
        </p:nvCxnSpPr>
        <p:spPr>
          <a:xfrm flipV="1">
            <a:off x="8923745" y="876290"/>
            <a:ext cx="897528" cy="16048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F278CE47-D608-4573-B2D1-5DCC68BF30D1}"/>
              </a:ext>
            </a:extLst>
          </p:cNvPr>
          <p:cNvCxnSpPr>
            <a:cxnSpLocks/>
          </p:cNvCxnSpPr>
          <p:nvPr/>
        </p:nvCxnSpPr>
        <p:spPr>
          <a:xfrm>
            <a:off x="7903779" y="1364992"/>
            <a:ext cx="172672" cy="369332"/>
          </a:xfrm>
          <a:prstGeom prst="straightConnector1">
            <a:avLst/>
          </a:prstGeom>
          <a:ln>
            <a:solidFill>
              <a:schemeClr val="accent5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8D681B2A-746A-4D65-BFDA-456EBA1EF076}"/>
              </a:ext>
            </a:extLst>
          </p:cNvPr>
          <p:cNvSpPr txBox="1"/>
          <p:nvPr/>
        </p:nvSpPr>
        <p:spPr>
          <a:xfrm>
            <a:off x="8068098" y="1658667"/>
            <a:ext cx="219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Real thickness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746A45F-46C8-4F8E-9021-5BD6A9BAD1AB}"/>
              </a:ext>
            </a:extLst>
          </p:cNvPr>
          <p:cNvSpPr txBox="1"/>
          <p:nvPr/>
        </p:nvSpPr>
        <p:spPr>
          <a:xfrm>
            <a:off x="9821274" y="770369"/>
            <a:ext cx="219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Apparent thickness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827F3800-63B3-43F9-A13C-D5B7D8232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616" y="699707"/>
            <a:ext cx="712488" cy="71248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E3CF8629-7EAE-4BBA-AB9C-F0C8677A6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998" y="996760"/>
            <a:ext cx="633187" cy="633187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8108614A-76C1-4168-A795-C315460C7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462" y="899759"/>
            <a:ext cx="712488" cy="712488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EFA1B2FC-EA8E-4B6B-BFAC-3320C69D9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526" y="607561"/>
            <a:ext cx="712488" cy="712488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84DC8A54-938A-4229-B4D7-6E9AE8F06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279" y="1357453"/>
            <a:ext cx="712488" cy="712488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8BCA74-750B-40FD-9EC0-EBA7F8DB6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293" y="917223"/>
            <a:ext cx="633187" cy="633187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97816C3D-6A04-4EF8-891C-1DC0F892A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497" y="1110192"/>
            <a:ext cx="712488" cy="71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596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78AD2B6-3F1D-45DB-B9C9-740C6A785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11</a:t>
            </a:r>
          </a:p>
        </p:txBody>
      </p:sp>
      <p:graphicFrame>
        <p:nvGraphicFramePr>
          <p:cNvPr id="5" name="Tableau 63">
            <a:extLst>
              <a:ext uri="{FF2B5EF4-FFF2-40B4-BE49-F238E27FC236}">
                <a16:creationId xmlns:a16="http://schemas.microsoft.com/office/drawing/2014/main" id="{41384A35-FF9B-42B3-A17F-4798EBD12B56}"/>
              </a:ext>
            </a:extLst>
          </p:cNvPr>
          <p:cNvGraphicFramePr>
            <a:graphicFrameLocks noGrp="1"/>
          </p:cNvGraphicFramePr>
          <p:nvPr/>
        </p:nvGraphicFramePr>
        <p:xfrm>
          <a:off x="878244" y="1965936"/>
          <a:ext cx="10435512" cy="396462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81409">
                  <a:extLst>
                    <a:ext uri="{9D8B030D-6E8A-4147-A177-3AD203B41FA5}">
                      <a16:colId xmlns:a16="http://schemas.microsoft.com/office/drawing/2014/main" val="3338250449"/>
                    </a:ext>
                  </a:extLst>
                </a:gridCol>
                <a:gridCol w="2656115">
                  <a:extLst>
                    <a:ext uri="{9D8B030D-6E8A-4147-A177-3AD203B41FA5}">
                      <a16:colId xmlns:a16="http://schemas.microsoft.com/office/drawing/2014/main" val="1738298739"/>
                    </a:ext>
                  </a:extLst>
                </a:gridCol>
                <a:gridCol w="5197988">
                  <a:extLst>
                    <a:ext uri="{9D8B030D-6E8A-4147-A177-3AD203B41FA5}">
                      <a16:colId xmlns:a16="http://schemas.microsoft.com/office/drawing/2014/main" val="2940851012"/>
                    </a:ext>
                  </a:extLst>
                </a:gridCol>
              </a:tblGrid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Produced Isotope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 Cu</a:t>
                      </a:r>
                      <a:r>
                        <a:rPr lang="en-US" baseline="30000" dirty="0"/>
                        <a:t>61 </a:t>
                      </a:r>
                      <a:r>
                        <a:rPr lang="en-US" baseline="0" dirty="0"/>
                        <a:t>/</a:t>
                      </a:r>
                      <a:r>
                        <a:rPr lang="en-US" dirty="0"/>
                        <a:t>Cu</a:t>
                      </a:r>
                      <a:r>
                        <a:rPr lang="en-US" baseline="30000" dirty="0"/>
                        <a:t>64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242820"/>
                  </a:ext>
                </a:extLst>
              </a:tr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Energy range (MeV)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5-18 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→ 9-16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0593463"/>
                  </a:ext>
                </a:extLst>
              </a:tr>
              <a:tr h="1750933">
                <a:tc>
                  <a:txBody>
                    <a:bodyPr/>
                    <a:lstStyle/>
                    <a:p>
                      <a:r>
                        <a:rPr lang="en-US" dirty="0"/>
                        <a:t>Research 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CICANUM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ARRONAX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5926963"/>
                  </a:ext>
                </a:extLst>
              </a:tr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Tilt from beam axis (°)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576437"/>
                  </a:ext>
                </a:extLst>
              </a:tr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Apparent thickness (µm)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583 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→ 352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583 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→ 352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2555593"/>
                  </a:ext>
                </a:extLst>
              </a:tr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Real thickness (µm)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583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→ 352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61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→ 37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656518"/>
                  </a:ext>
                </a:extLst>
              </a:tr>
              <a:tr h="368949">
                <a:tc>
                  <a:txBody>
                    <a:bodyPr/>
                    <a:lstStyle/>
                    <a:p>
                      <a:r>
                        <a:rPr lang="en-US" dirty="0"/>
                        <a:t>Target mass (mg)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1631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→ 985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409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→ 247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9682861"/>
                  </a:ext>
                </a:extLst>
              </a:tr>
            </a:tbl>
          </a:graphicData>
        </a:graphic>
      </p:graphicFrame>
      <p:sp>
        <p:nvSpPr>
          <p:cNvPr id="6" name="Titre 1">
            <a:extLst>
              <a:ext uri="{FF2B5EF4-FFF2-40B4-BE49-F238E27FC236}">
                <a16:creationId xmlns:a16="http://schemas.microsoft.com/office/drawing/2014/main" id="{01A4B908-A613-4B73-B9D4-93EE226C57F9}"/>
              </a:ext>
            </a:extLst>
          </p:cNvPr>
          <p:cNvSpPr txBox="1">
            <a:spLocks/>
          </p:cNvSpPr>
          <p:nvPr/>
        </p:nvSpPr>
        <p:spPr>
          <a:xfrm>
            <a:off x="552574" y="825313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/>
              <a:t>Goal target thickness</a:t>
            </a:r>
            <a:endParaRPr lang="en-US" sz="3600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C4AA36A-FD06-4EAB-923E-34A64C169A2A}"/>
              </a:ext>
            </a:extLst>
          </p:cNvPr>
          <p:cNvSpPr/>
          <p:nvPr/>
        </p:nvSpPr>
        <p:spPr>
          <a:xfrm rot="20966469">
            <a:off x="7005114" y="3526434"/>
            <a:ext cx="3466282" cy="632012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0D0769F-F154-4365-9593-06C3E86EE414}"/>
              </a:ext>
            </a:extLst>
          </p:cNvPr>
          <p:cNvCxnSpPr>
            <a:cxnSpLocks/>
          </p:cNvCxnSpPr>
          <p:nvPr/>
        </p:nvCxnSpPr>
        <p:spPr>
          <a:xfrm flipV="1">
            <a:off x="6582223" y="3145232"/>
            <a:ext cx="3947160" cy="719132"/>
          </a:xfrm>
          <a:prstGeom prst="line">
            <a:avLst/>
          </a:prstGeom>
          <a:ln>
            <a:solidFill>
              <a:schemeClr val="accent6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8B85A181-9723-4894-B43B-DE6F1F783010}"/>
              </a:ext>
            </a:extLst>
          </p:cNvPr>
          <p:cNvSpPr txBox="1"/>
          <p:nvPr/>
        </p:nvSpPr>
        <p:spPr>
          <a:xfrm rot="20935128">
            <a:off x="8336160" y="3143938"/>
            <a:ext cx="1129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9,6 cm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B9AA9CB-FBBA-49B4-BAF5-B3C76B81D020}"/>
              </a:ext>
            </a:extLst>
          </p:cNvPr>
          <p:cNvCxnSpPr>
            <a:cxnSpLocks/>
          </p:cNvCxnSpPr>
          <p:nvPr/>
        </p:nvCxnSpPr>
        <p:spPr>
          <a:xfrm>
            <a:off x="10630191" y="3145232"/>
            <a:ext cx="138435" cy="480303"/>
          </a:xfrm>
          <a:prstGeom prst="line">
            <a:avLst/>
          </a:prstGeom>
          <a:ln>
            <a:solidFill>
              <a:schemeClr val="accent6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A5383DCC-9313-45EA-AB14-7945327CE3DA}"/>
              </a:ext>
            </a:extLst>
          </p:cNvPr>
          <p:cNvSpPr txBox="1"/>
          <p:nvPr/>
        </p:nvSpPr>
        <p:spPr>
          <a:xfrm rot="20696396">
            <a:off x="10649075" y="3080502"/>
            <a:ext cx="83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1,0 cm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77B7A17D-04FB-4133-BE40-9E0EF44D34F8}"/>
              </a:ext>
            </a:extLst>
          </p:cNvPr>
          <p:cNvSpPr/>
          <p:nvPr/>
        </p:nvSpPr>
        <p:spPr>
          <a:xfrm>
            <a:off x="4324591" y="3437653"/>
            <a:ext cx="1011770" cy="938167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D28BB12-6503-43CC-B2F9-ADBD53FEADEA}"/>
              </a:ext>
            </a:extLst>
          </p:cNvPr>
          <p:cNvCxnSpPr>
            <a:cxnSpLocks/>
            <a:endCxn id="13" idx="5"/>
          </p:cNvCxnSpPr>
          <p:nvPr/>
        </p:nvCxnSpPr>
        <p:spPr>
          <a:xfrm>
            <a:off x="4830476" y="3906737"/>
            <a:ext cx="357715" cy="33169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83EA8F1F-BA56-414B-AE11-EEA0D529D6E3}"/>
              </a:ext>
            </a:extLst>
          </p:cNvPr>
          <p:cNvSpPr txBox="1"/>
          <p:nvPr/>
        </p:nvSpPr>
        <p:spPr>
          <a:xfrm>
            <a:off x="5128047" y="4124766"/>
            <a:ext cx="83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1,0 cm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1743548E-6E56-4340-AB85-A0DFF88782E9}"/>
              </a:ext>
            </a:extLst>
          </p:cNvPr>
          <p:cNvCxnSpPr>
            <a:cxnSpLocks/>
          </p:cNvCxnSpPr>
          <p:nvPr/>
        </p:nvCxnSpPr>
        <p:spPr>
          <a:xfrm>
            <a:off x="3460032" y="4056402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80F1E40E-5120-4520-B6FB-EB3966D6C155}"/>
              </a:ext>
            </a:extLst>
          </p:cNvPr>
          <p:cNvCxnSpPr>
            <a:cxnSpLocks/>
          </p:cNvCxnSpPr>
          <p:nvPr/>
        </p:nvCxnSpPr>
        <p:spPr>
          <a:xfrm>
            <a:off x="3578201" y="3903323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D1AF5EBD-524B-46FB-A959-56F258AF9B76}"/>
              </a:ext>
            </a:extLst>
          </p:cNvPr>
          <p:cNvCxnSpPr>
            <a:cxnSpLocks/>
          </p:cNvCxnSpPr>
          <p:nvPr/>
        </p:nvCxnSpPr>
        <p:spPr>
          <a:xfrm>
            <a:off x="3460032" y="3723553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14C6C195-ABDA-4922-8383-C5077BB1DDF0}"/>
              </a:ext>
            </a:extLst>
          </p:cNvPr>
          <p:cNvCxnSpPr>
            <a:cxnSpLocks/>
          </p:cNvCxnSpPr>
          <p:nvPr/>
        </p:nvCxnSpPr>
        <p:spPr>
          <a:xfrm>
            <a:off x="6220664" y="4266165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EE6311F2-E919-4C1B-821D-23A4A8B5780B}"/>
              </a:ext>
            </a:extLst>
          </p:cNvPr>
          <p:cNvCxnSpPr>
            <a:cxnSpLocks/>
          </p:cNvCxnSpPr>
          <p:nvPr/>
        </p:nvCxnSpPr>
        <p:spPr>
          <a:xfrm>
            <a:off x="6338833" y="4113086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9F4BB40D-8891-4C5D-B3AD-59E65892298E}"/>
              </a:ext>
            </a:extLst>
          </p:cNvPr>
          <p:cNvCxnSpPr>
            <a:cxnSpLocks/>
          </p:cNvCxnSpPr>
          <p:nvPr/>
        </p:nvCxnSpPr>
        <p:spPr>
          <a:xfrm>
            <a:off x="6220664" y="3933316"/>
            <a:ext cx="122940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33281784-6F9B-4CC3-BB94-E03BB0B91F86}"/>
              </a:ext>
            </a:extLst>
          </p:cNvPr>
          <p:cNvCxnSpPr>
            <a:cxnSpLocks/>
          </p:cNvCxnSpPr>
          <p:nvPr/>
        </p:nvCxnSpPr>
        <p:spPr>
          <a:xfrm flipV="1">
            <a:off x="7108007" y="4223436"/>
            <a:ext cx="3825920" cy="138967"/>
          </a:xfrm>
          <a:prstGeom prst="line">
            <a:avLst/>
          </a:prstGeom>
          <a:ln w="12700">
            <a:solidFill>
              <a:schemeClr val="accent6">
                <a:lumMod val="1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Arc 22">
            <a:extLst>
              <a:ext uri="{FF2B5EF4-FFF2-40B4-BE49-F238E27FC236}">
                <a16:creationId xmlns:a16="http://schemas.microsoft.com/office/drawing/2014/main" id="{1B300340-95B1-4115-A495-108C74472E01}"/>
              </a:ext>
            </a:extLst>
          </p:cNvPr>
          <p:cNvSpPr/>
          <p:nvPr/>
        </p:nvSpPr>
        <p:spPr>
          <a:xfrm rot="2608913">
            <a:off x="9507045" y="3797390"/>
            <a:ext cx="645958" cy="493021"/>
          </a:xfrm>
          <a:prstGeom prst="arc">
            <a:avLst/>
          </a:prstGeom>
          <a:ln>
            <a:solidFill>
              <a:schemeClr val="accent6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70B567F-4F0A-4E65-84ED-6C929440B957}"/>
              </a:ext>
            </a:extLst>
          </p:cNvPr>
          <p:cNvSpPr txBox="1"/>
          <p:nvPr/>
        </p:nvSpPr>
        <p:spPr>
          <a:xfrm rot="21400995">
            <a:off x="10107407" y="3873045"/>
            <a:ext cx="999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6°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C4A6FCD-2FB7-4B6A-9577-70717F94DD7F}"/>
              </a:ext>
            </a:extLst>
          </p:cNvPr>
          <p:cNvSpPr txBox="1"/>
          <p:nvPr/>
        </p:nvSpPr>
        <p:spPr>
          <a:xfrm>
            <a:off x="711810" y="6020869"/>
            <a:ext cx="106019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M.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Sitarz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anose="02020603050405020304" pitchFamily="18" charset="0"/>
              </a:rPr>
              <a:t>, Radionuclide Yield Calculator. Nantes, France: GIP ARRONAX, (2018). [Online]. Available: http://www.cyclotron-nantes.fr/.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9F7AFE6-7B5A-42DB-A369-969A3004E1C3}"/>
              </a:ext>
            </a:extLst>
          </p:cNvPr>
          <p:cNvSpPr/>
          <p:nvPr/>
        </p:nvSpPr>
        <p:spPr>
          <a:xfrm rot="3831564">
            <a:off x="8816014" y="-308530"/>
            <a:ext cx="385150" cy="274749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96F70D77-35DC-46CE-872B-3C522FF48648}"/>
              </a:ext>
            </a:extLst>
          </p:cNvPr>
          <p:cNvCxnSpPr>
            <a:cxnSpLocks/>
            <a:stCxn id="26" idx="1"/>
          </p:cNvCxnSpPr>
          <p:nvPr/>
        </p:nvCxnSpPr>
        <p:spPr>
          <a:xfrm flipV="1">
            <a:off x="8923745" y="876290"/>
            <a:ext cx="897528" cy="16048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F278CE47-D608-4573-B2D1-5DCC68BF30D1}"/>
              </a:ext>
            </a:extLst>
          </p:cNvPr>
          <p:cNvCxnSpPr>
            <a:cxnSpLocks/>
          </p:cNvCxnSpPr>
          <p:nvPr/>
        </p:nvCxnSpPr>
        <p:spPr>
          <a:xfrm>
            <a:off x="7903779" y="1364992"/>
            <a:ext cx="172672" cy="369332"/>
          </a:xfrm>
          <a:prstGeom prst="straightConnector1">
            <a:avLst/>
          </a:prstGeom>
          <a:ln>
            <a:solidFill>
              <a:schemeClr val="accent5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8D681B2A-746A-4D65-BFDA-456EBA1EF076}"/>
              </a:ext>
            </a:extLst>
          </p:cNvPr>
          <p:cNvSpPr txBox="1"/>
          <p:nvPr/>
        </p:nvSpPr>
        <p:spPr>
          <a:xfrm>
            <a:off x="8068098" y="1658667"/>
            <a:ext cx="219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Real thickness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746A45F-46C8-4F8E-9021-5BD6A9BAD1AB}"/>
              </a:ext>
            </a:extLst>
          </p:cNvPr>
          <p:cNvSpPr txBox="1"/>
          <p:nvPr/>
        </p:nvSpPr>
        <p:spPr>
          <a:xfrm>
            <a:off x="9821274" y="770369"/>
            <a:ext cx="219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Apparent thickness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827F3800-63B3-43F9-A13C-D5B7D8232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616" y="699707"/>
            <a:ext cx="712488" cy="71248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E3CF8629-7EAE-4BBA-AB9C-F0C8677A6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998" y="996760"/>
            <a:ext cx="633187" cy="633187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8108614A-76C1-4168-A795-C315460C7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462" y="899759"/>
            <a:ext cx="712488" cy="712488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EFA1B2FC-EA8E-4B6B-BFAC-3320C69D9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526" y="607561"/>
            <a:ext cx="712488" cy="712488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84DC8A54-938A-4229-B4D7-6E9AE8F06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279" y="1357453"/>
            <a:ext cx="712488" cy="712488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8BCA74-750B-40FD-9EC0-EBA7F8DB6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293" y="917223"/>
            <a:ext cx="633187" cy="633187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97816C3D-6A04-4EF8-891C-1DC0F892A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497" y="1110192"/>
            <a:ext cx="712488" cy="712488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C0CA20FE-ADE0-4909-AD6E-24A1D26DD5EF}"/>
              </a:ext>
            </a:extLst>
          </p:cNvPr>
          <p:cNvSpPr/>
          <p:nvPr/>
        </p:nvSpPr>
        <p:spPr>
          <a:xfrm>
            <a:off x="3460032" y="5164019"/>
            <a:ext cx="2635968" cy="398741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6398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3B701D-F5AD-426B-B084-D4C126993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Thick targets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E56D9E-CEA1-4B88-BC50-F79CBB92B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pic>
        <p:nvPicPr>
          <p:cNvPr id="13" name="Espace réservé du contenu 12">
            <a:extLst>
              <a:ext uri="{FF2B5EF4-FFF2-40B4-BE49-F238E27FC236}">
                <a16:creationId xmlns:a16="http://schemas.microsoft.com/office/drawing/2014/main" id="{2CCDC7E2-FFCE-447F-BEC8-C640E5A3A0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786737"/>
            <a:ext cx="5177977" cy="447359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36EF67B-4551-4F00-8668-0532760615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31"/>
          <a:stretch/>
        </p:blipFill>
        <p:spPr>
          <a:xfrm rot="5400000">
            <a:off x="7177802" y="3385277"/>
            <a:ext cx="1413643" cy="141364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23CA838-D0B9-49BA-A67D-4B2F87672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381958" y="3385276"/>
            <a:ext cx="1413644" cy="141364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0B23B91-22A6-419F-ACDF-22B78905C5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6771" y="4934600"/>
            <a:ext cx="1624023" cy="1016623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16C8C3FE-DC88-4595-89B5-81097983449A}"/>
              </a:ext>
            </a:extLst>
          </p:cNvPr>
          <p:cNvSpPr txBox="1"/>
          <p:nvPr/>
        </p:nvSpPr>
        <p:spPr>
          <a:xfrm>
            <a:off x="7063853" y="1883552"/>
            <a:ext cx="12281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layer</a:t>
            </a:r>
          </a:p>
          <a:p>
            <a:endParaRPr lang="en-US" dirty="0"/>
          </a:p>
          <a:p>
            <a:r>
              <a:rPr lang="en-US" dirty="0"/>
              <a:t>25 h</a:t>
            </a:r>
          </a:p>
          <a:p>
            <a:r>
              <a:rPr lang="en-US" dirty="0"/>
              <a:t>288 µm</a:t>
            </a:r>
          </a:p>
          <a:p>
            <a:r>
              <a:rPr lang="en-US" dirty="0"/>
              <a:t>CE 93,7%</a:t>
            </a:r>
          </a:p>
          <a:p>
            <a:endParaRPr lang="en-US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30D7374-BEF1-4667-9F40-588DBE5C0DF5}"/>
              </a:ext>
            </a:extLst>
          </p:cNvPr>
          <p:cNvSpPr txBox="1"/>
          <p:nvPr/>
        </p:nvSpPr>
        <p:spPr>
          <a:xfrm>
            <a:off x="9276771" y="1878588"/>
            <a:ext cx="12281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layer</a:t>
            </a:r>
          </a:p>
          <a:p>
            <a:endParaRPr lang="en-US" dirty="0"/>
          </a:p>
          <a:p>
            <a:r>
              <a:rPr lang="en-US" dirty="0"/>
              <a:t>27 h</a:t>
            </a:r>
          </a:p>
          <a:p>
            <a:r>
              <a:rPr lang="en-US" dirty="0"/>
              <a:t>600 µm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CE 93,5%</a:t>
            </a:r>
          </a:p>
          <a:p>
            <a:endParaRPr lang="en-US" dirty="0"/>
          </a:p>
        </p:txBody>
      </p:sp>
      <p:sp>
        <p:nvSpPr>
          <p:cNvPr id="19" name="Flèche : droite rayée 18">
            <a:extLst>
              <a:ext uri="{FF2B5EF4-FFF2-40B4-BE49-F238E27FC236}">
                <a16:creationId xmlns:a16="http://schemas.microsoft.com/office/drawing/2014/main" id="{37430ED6-8BBC-4DFB-836F-094ABECEF09F}"/>
              </a:ext>
            </a:extLst>
          </p:cNvPr>
          <p:cNvSpPr/>
          <p:nvPr/>
        </p:nvSpPr>
        <p:spPr>
          <a:xfrm>
            <a:off x="8705393" y="3955920"/>
            <a:ext cx="530917" cy="272356"/>
          </a:xfrm>
          <a:prstGeom prst="stripedRightArrow">
            <a:avLst>
              <a:gd name="adj1" fmla="val 50000"/>
              <a:gd name="adj2" fmla="val 76332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425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98F28E5-CE06-4D6A-9629-2FE31CD4A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5699" y="4277299"/>
            <a:ext cx="1418682" cy="1400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56038AA-4DC1-4C6E-B1C3-31D4D47A0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 recovery (still in study)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E5CB4EC9-F968-426A-92E6-7BEC2EF2A9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37144"/>
          <a:stretch/>
        </p:blipFill>
        <p:spPr>
          <a:xfrm>
            <a:off x="3120688" y="2976057"/>
            <a:ext cx="1783976" cy="1450757"/>
          </a:xfr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DDE6DC6-9CB8-4CF6-B53F-D6A520A21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1771" y="6492875"/>
            <a:ext cx="1312025" cy="365125"/>
          </a:xfrm>
        </p:spPr>
        <p:txBody>
          <a:bodyPr/>
          <a:lstStyle/>
          <a:p>
            <a:r>
              <a:rPr lang="en-US" dirty="0"/>
              <a:t>13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FAD018D-7144-4DFF-813F-53729E6B8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5902" y="3031764"/>
            <a:ext cx="646857" cy="64685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C56B6F0-681E-4341-A502-531245AE9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033" y="3278476"/>
            <a:ext cx="574861" cy="57486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946C63E-F835-4AA7-BC09-AA297C5B6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8924" y="3568045"/>
            <a:ext cx="646857" cy="64685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8302BB4-D81B-4283-81CF-3DB0F3D996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64018" y="2051751"/>
            <a:ext cx="1947531" cy="145075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0995F48-F848-48AD-A795-45DAC673B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8935" y="2547267"/>
            <a:ext cx="659772" cy="65977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A8A2381-2658-4969-8539-D278B8D49F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2620" y="3179080"/>
            <a:ext cx="646857" cy="64685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5A257AD-53BD-4FA0-B1FD-C9D5F26A09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0134" y="3568045"/>
            <a:ext cx="646857" cy="64685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16749E2-00AD-43B8-8163-5DEE9DC76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1857" y="4053776"/>
            <a:ext cx="673634" cy="67363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587243C-2332-4DE1-8513-19F90C061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6476" y="5256697"/>
            <a:ext cx="645073" cy="64507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85F89CA-40E3-4AB3-B116-792BB4D50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6362" y="5283134"/>
            <a:ext cx="673634" cy="67363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532C927-D84A-48E6-9E7C-D26E2ED724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4589" y="4079299"/>
            <a:ext cx="673634" cy="673634"/>
          </a:xfrm>
          <a:prstGeom prst="rect">
            <a:avLst/>
          </a:prstGeom>
        </p:spPr>
      </p:pic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C45CBE81-E910-4FFE-B3B0-B1CC87F9FB01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6653127" y="2777130"/>
            <a:ext cx="2110891" cy="8795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E48F9C8F-6C8D-4B43-8804-0C180277D4C6}"/>
              </a:ext>
            </a:extLst>
          </p:cNvPr>
          <p:cNvCxnSpPr>
            <a:cxnSpLocks/>
            <a:stCxn id="3" idx="3"/>
            <a:endCxn id="13" idx="1"/>
          </p:cNvCxnSpPr>
          <p:nvPr/>
        </p:nvCxnSpPr>
        <p:spPr>
          <a:xfrm>
            <a:off x="6653127" y="3648695"/>
            <a:ext cx="2322572" cy="13290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D4F8408A-1F8D-498E-B333-41D6B548A9BC}"/>
              </a:ext>
            </a:extLst>
          </p:cNvPr>
          <p:cNvSpPr txBox="1"/>
          <p:nvPr/>
        </p:nvSpPr>
        <p:spPr>
          <a:xfrm>
            <a:off x="2981223" y="4455980"/>
            <a:ext cx="2047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Ni electrolyte after target deposit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7A45A5D-1E32-4B4A-B19C-CDE8F536B08A}"/>
              </a:ext>
            </a:extLst>
          </p:cNvPr>
          <p:cNvSpPr txBox="1"/>
          <p:nvPr/>
        </p:nvSpPr>
        <p:spPr>
          <a:xfrm>
            <a:off x="5175875" y="3464029"/>
            <a:ext cx="1477252" cy="36933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Electroplating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AC8952CC-5254-46D1-8972-A01473BE96D0}"/>
              </a:ext>
            </a:extLst>
          </p:cNvPr>
          <p:cNvSpPr txBox="1"/>
          <p:nvPr/>
        </p:nvSpPr>
        <p:spPr>
          <a:xfrm>
            <a:off x="8713794" y="3477697"/>
            <a:ext cx="2047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Ni electrolyte waste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C27F50-9AC9-49C6-AEB7-E17486DB2655}"/>
              </a:ext>
            </a:extLst>
          </p:cNvPr>
          <p:cNvSpPr txBox="1"/>
          <p:nvPr/>
        </p:nvSpPr>
        <p:spPr>
          <a:xfrm>
            <a:off x="9854084" y="2051751"/>
            <a:ext cx="841407" cy="369332"/>
          </a:xfrm>
          <a:prstGeom prst="rect">
            <a:avLst/>
          </a:prstGeom>
          <a:solidFill>
            <a:srgbClr val="25396E">
              <a:alpha val="2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&lt; 5 mg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12EDD64-F0D3-43BE-83C3-F4C822880E66}"/>
              </a:ext>
            </a:extLst>
          </p:cNvPr>
          <p:cNvSpPr txBox="1"/>
          <p:nvPr/>
        </p:nvSpPr>
        <p:spPr>
          <a:xfrm>
            <a:off x="10578353" y="4752933"/>
            <a:ext cx="791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&gt; 97%</a:t>
            </a:r>
          </a:p>
        </p:txBody>
      </p:sp>
    </p:spTree>
    <p:extLst>
      <p:ext uri="{BB962C8B-B14F-4D97-AF65-F5344CB8AC3E}">
        <p14:creationId xmlns:p14="http://schemas.microsoft.com/office/powerpoint/2010/main" val="287025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6C141D-EC51-4BFD-ABA2-E06B29018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3585FB28-802B-4170-BBFF-F7D682C67B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3393833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793A660-6C15-40D9-9840-9A1FD31DC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5795517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807EA6D-ECFF-445B-A90D-F8A03D75A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3D2BA6-4F39-456D-AFAB-2A1C37ABF10E}"/>
              </a:ext>
            </a:extLst>
          </p:cNvPr>
          <p:cNvSpPr txBox="1">
            <a:spLocks/>
          </p:cNvSpPr>
          <p:nvPr/>
        </p:nvSpPr>
        <p:spPr>
          <a:xfrm>
            <a:off x="7206342" y="1741187"/>
            <a:ext cx="4299858" cy="2244863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ARRONAX / SUBATECH</a:t>
            </a:r>
          </a:p>
          <a:p>
            <a:r>
              <a:rPr lang="en-US" sz="2400" dirty="0"/>
              <a:t>CICANUM</a:t>
            </a:r>
          </a:p>
          <a:p>
            <a:r>
              <a:rPr lang="en-US" sz="2400" dirty="0"/>
              <a:t>Organizers of GDR Mi2B</a:t>
            </a:r>
          </a:p>
          <a:p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43F7FCA-26C3-4065-9C8F-EF568A037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1" y="1599673"/>
            <a:ext cx="6662057" cy="382862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16DABFE-9C36-42EC-853B-557955629B16}"/>
              </a:ext>
            </a:extLst>
          </p:cNvPr>
          <p:cNvSpPr txBox="1"/>
          <p:nvPr/>
        </p:nvSpPr>
        <p:spPr>
          <a:xfrm>
            <a:off x="6988628" y="4602545"/>
            <a:ext cx="42563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Contact information:</a:t>
            </a:r>
          </a:p>
          <a:p>
            <a:r>
              <a:rPr lang="en-US" dirty="0">
                <a:hlinkClick r:id="rId3"/>
              </a:rPr>
              <a:t>campos@subatech.in2p3.fr</a:t>
            </a:r>
            <a:endParaRPr lang="en-US" dirty="0"/>
          </a:p>
          <a:p>
            <a:r>
              <a:rPr lang="en-US" dirty="0">
                <a:hlinkClick r:id="rId4"/>
              </a:rPr>
              <a:t>jose.camposmendez@ucr.ac.cr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9DF94D-1EF1-40E0-B6A7-859BBB6B465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62912" y="4776310"/>
            <a:ext cx="806660" cy="80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179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 33">
            <a:extLst>
              <a:ext uri="{FF2B5EF4-FFF2-40B4-BE49-F238E27FC236}">
                <a16:creationId xmlns:a16="http://schemas.microsoft.com/office/drawing/2014/main" id="{6DA72E4C-DC9E-4F1E-8562-18824A228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9434" y="689408"/>
            <a:ext cx="1472759" cy="1472759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0FF5DB4A-EBBC-4AD6-AC08-3F353E0F5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9433" y="1742415"/>
            <a:ext cx="1472759" cy="1472759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3A70EA36-961E-4933-9BD8-94191B6B5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9433" y="2781293"/>
            <a:ext cx="1472759" cy="1472759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5A59C24D-187F-416D-8637-2D457BB9F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9433" y="3820171"/>
            <a:ext cx="1472759" cy="1472759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4608E43E-3148-4B47-8F5B-E40371177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9432" y="4859049"/>
            <a:ext cx="1472759" cy="1472759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00B2C1E4-0049-4E8E-B159-6221BFF89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6674" y="689408"/>
            <a:ext cx="1472759" cy="1472759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86987A6E-B8AD-4D53-BD65-4C741E858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6673" y="1742415"/>
            <a:ext cx="1472759" cy="1472759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EC220ACF-0CBF-4341-A818-9DC3847FF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6673" y="2781293"/>
            <a:ext cx="1472759" cy="1472759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0B69DDD6-C32F-412E-917E-2F51B3A3D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6673" y="3820171"/>
            <a:ext cx="1472759" cy="1472759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B9F7F8DF-513B-422D-ACFA-45449D547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6672" y="4859049"/>
            <a:ext cx="1472759" cy="1472759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A2FA6147-45F1-4223-AF11-A6516881C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912" y="689408"/>
            <a:ext cx="1472759" cy="1472759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A3F94680-F50B-47BA-8C98-5034939C5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911" y="1742415"/>
            <a:ext cx="1472759" cy="1472759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44B2B934-4F4F-4036-9ED3-500D31B77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911" y="2781293"/>
            <a:ext cx="1472759" cy="1472759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DE5E4B74-1C4B-4222-98B1-F7F46E2C5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911" y="3820171"/>
            <a:ext cx="1472759" cy="1472759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8D357394-32D6-4B29-883A-7CCC08849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910" y="4859049"/>
            <a:ext cx="1472759" cy="1472759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7FB27B58-1B23-4EF9-ADBB-10B9B0636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152" y="689408"/>
            <a:ext cx="1472759" cy="1472759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2A0D1145-614B-4798-8C74-75DF61AE1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151" y="1742415"/>
            <a:ext cx="1472759" cy="1472759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0792412C-6FE3-4D74-8D98-48D588C9F60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1151" y="2781293"/>
            <a:ext cx="1472759" cy="1472759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C16A6C3E-F6F7-4B30-89BF-A6033CC1F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151" y="3820171"/>
            <a:ext cx="1472759" cy="1472759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F8D88F31-601F-4345-A519-690EA6B00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150" y="4859049"/>
            <a:ext cx="1472759" cy="1472759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117F39C8-48D4-4243-BE70-A2EAB54E2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388" y="689408"/>
            <a:ext cx="1472759" cy="1472759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E13089FB-5B54-497C-AC35-3F47547D3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387" y="1742415"/>
            <a:ext cx="1472759" cy="1472759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37268AB1-4998-4FA4-BA09-D200B83A4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387" y="2781293"/>
            <a:ext cx="1472759" cy="1472759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7B58EABC-4BDC-443E-A4D4-357B2B792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387" y="3820171"/>
            <a:ext cx="1472759" cy="1472759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58DA3BF1-6641-4403-B52F-30D750F15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386" y="4859049"/>
            <a:ext cx="1472759" cy="1472759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54D67535-7ACA-47FC-B99D-9F37FFC34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626" y="689408"/>
            <a:ext cx="1472759" cy="1472759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851D7BC4-42B1-46C1-B2D2-472C6A13C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625" y="1742415"/>
            <a:ext cx="1472759" cy="1472759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A62AEC00-65FF-4B28-8F70-0F6D8F8EA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625" y="2781293"/>
            <a:ext cx="1472759" cy="1472759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7C3519C1-2BE1-4625-9062-60AF234D4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625" y="3820171"/>
            <a:ext cx="1472759" cy="1472759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BC15EB09-DD82-4BAE-93B2-07CC2CE10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624" y="4859049"/>
            <a:ext cx="1472759" cy="1472759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7531BE7E-6284-482A-B618-780087498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66" y="689408"/>
            <a:ext cx="1472759" cy="1472759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C6DFE8DB-8107-49B5-9B4F-18F93ED12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65" y="1742415"/>
            <a:ext cx="1472759" cy="1472759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9A1FAA49-FCDA-4A7E-A271-307AB816F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65" y="2781293"/>
            <a:ext cx="1472759" cy="1472759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04D7E65B-C142-4C49-9946-915C7AB07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65" y="3820171"/>
            <a:ext cx="1472759" cy="1472759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93CF2997-2569-415A-BE81-9454E2A17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64" y="4859049"/>
            <a:ext cx="1472759" cy="1472759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A9320F1-C246-4A92-8604-B37A41C70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12938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mage 50">
            <a:extLst>
              <a:ext uri="{FF2B5EF4-FFF2-40B4-BE49-F238E27FC236}">
                <a16:creationId xmlns:a16="http://schemas.microsoft.com/office/drawing/2014/main" id="{2307532F-D789-439D-96A4-8DED664C043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1151" y="2781293"/>
            <a:ext cx="1472759" cy="1472759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6DA72E4C-DC9E-4F1E-8562-18824A228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9434" y="689408"/>
            <a:ext cx="1472759" cy="1472759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0FF5DB4A-EBBC-4AD6-AC08-3F353E0F50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9433" y="1742415"/>
            <a:ext cx="1472759" cy="1472759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3A70EA36-961E-4933-9BD8-94191B6B5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9433" y="2781293"/>
            <a:ext cx="1472759" cy="1472759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5A59C24D-187F-416D-8637-2D457BB9FE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9433" y="3820171"/>
            <a:ext cx="1472759" cy="1472759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4608E43E-3148-4B47-8F5B-E40371177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9432" y="4859049"/>
            <a:ext cx="1472759" cy="1472759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00B2C1E4-0049-4E8E-B159-6221BFF893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6674" y="689408"/>
            <a:ext cx="1472759" cy="1472759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86987A6E-B8AD-4D53-BD65-4C741E8582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6673" y="1742415"/>
            <a:ext cx="1472759" cy="1472759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EC220ACF-0CBF-4341-A818-9DC3847FFF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6673" y="2781293"/>
            <a:ext cx="1472759" cy="1472759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0B69DDD6-C32F-412E-917E-2F51B3A3D1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6673" y="3820171"/>
            <a:ext cx="1472759" cy="1472759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B9F7F8DF-513B-422D-ACFA-45449D547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6672" y="4859049"/>
            <a:ext cx="1472759" cy="1472759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A2FA6147-45F1-4223-AF11-A6516881C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3912" y="689408"/>
            <a:ext cx="1472759" cy="1472759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A3F94680-F50B-47BA-8C98-5034939C53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3911" y="1742415"/>
            <a:ext cx="1472759" cy="1472759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44B2B934-4F4F-4036-9ED3-500D31B77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3911" y="2781293"/>
            <a:ext cx="1472759" cy="1472759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DE5E4B74-1C4B-4222-98B1-F7F46E2C54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3911" y="3820171"/>
            <a:ext cx="1472759" cy="1472759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8D357394-32D6-4B29-883A-7CCC088495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3910" y="4859049"/>
            <a:ext cx="1472759" cy="1472759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7FB27B58-1B23-4EF9-ADBB-10B9B06367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1152" y="689408"/>
            <a:ext cx="1472759" cy="1472759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2A0D1145-614B-4798-8C74-75DF61AE17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1151" y="1742415"/>
            <a:ext cx="1472759" cy="1472759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C16A6C3E-F6F7-4B30-89BF-A6033CC1FB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1151" y="3820171"/>
            <a:ext cx="1472759" cy="1472759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F8D88F31-601F-4345-A519-690EA6B00E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1150" y="4859049"/>
            <a:ext cx="1472759" cy="1472759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117F39C8-48D4-4243-BE70-A2EAB54E2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388" y="689408"/>
            <a:ext cx="1472759" cy="1472759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E13089FB-5B54-497C-AC35-3F47547D3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387" y="1742415"/>
            <a:ext cx="1472759" cy="1472759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37268AB1-4998-4FA4-BA09-D200B83A43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387" y="2781293"/>
            <a:ext cx="1472759" cy="1472759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7B58EABC-4BDC-443E-A4D4-357B2B792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387" y="3820171"/>
            <a:ext cx="1472759" cy="1472759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58DA3BF1-6641-4403-B52F-30D750F154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386" y="4859049"/>
            <a:ext cx="1472759" cy="1472759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54D67535-7ACA-47FC-B99D-9F37FFC34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5626" y="689408"/>
            <a:ext cx="1472759" cy="1472759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851D7BC4-42B1-46C1-B2D2-472C6A13C8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5625" y="1742415"/>
            <a:ext cx="1472759" cy="1472759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A62AEC00-65FF-4B28-8F70-0F6D8F8EA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5625" y="2781293"/>
            <a:ext cx="1472759" cy="1472759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7C3519C1-2BE1-4625-9062-60AF234D4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5625" y="3820171"/>
            <a:ext cx="1472759" cy="1472759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BC15EB09-DD82-4BAE-93B2-07CC2CE10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5624" y="4859049"/>
            <a:ext cx="1472759" cy="1472759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7531BE7E-6284-482A-B618-780087498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866" y="689408"/>
            <a:ext cx="1472759" cy="1472759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C6DFE8DB-8107-49B5-9B4F-18F93ED126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865" y="1742415"/>
            <a:ext cx="1472759" cy="1472759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9A1FAA49-FCDA-4A7E-A271-307AB816F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865" y="2781293"/>
            <a:ext cx="1472759" cy="1472759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04D7E65B-C142-4C49-9946-915C7AB07C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865" y="3820171"/>
            <a:ext cx="1472759" cy="1472759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93CF2997-2569-415A-BE81-9454E2A178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864" y="4859049"/>
            <a:ext cx="1472759" cy="1472759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6C28271-5592-46EA-B723-16E838918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0F647B-5BF6-4250-90AF-5DB863FA705C}"/>
              </a:ext>
            </a:extLst>
          </p:cNvPr>
          <p:cNvSpPr/>
          <p:nvPr/>
        </p:nvSpPr>
        <p:spPr>
          <a:xfrm>
            <a:off x="1110348" y="600636"/>
            <a:ext cx="10364475" cy="5567956"/>
          </a:xfrm>
          <a:prstGeom prst="rect">
            <a:avLst/>
          </a:prstGeom>
          <a:solidFill>
            <a:srgbClr val="ADF2F5">
              <a:alpha val="4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Enriched </a:t>
            </a:r>
            <a:r>
              <a:rPr lang="en-US" sz="2800" b="1" baseline="30000" dirty="0">
                <a:solidFill>
                  <a:schemeClr val="tx1"/>
                </a:solidFill>
              </a:rPr>
              <a:t>61</a:t>
            </a:r>
            <a:r>
              <a:rPr lang="en-US" sz="2800" b="1" dirty="0">
                <a:solidFill>
                  <a:schemeClr val="tx1"/>
                </a:solidFill>
              </a:rPr>
              <a:t>Ni </a:t>
            </a:r>
            <a:r>
              <a:rPr lang="en-US" sz="2800" b="1" baseline="30000" dirty="0">
                <a:solidFill>
                  <a:schemeClr val="tx1"/>
                </a:solidFill>
              </a:rPr>
              <a:t>64</a:t>
            </a:r>
            <a:r>
              <a:rPr lang="en-US" sz="2800" b="1" dirty="0">
                <a:solidFill>
                  <a:schemeClr val="tx1"/>
                </a:solidFill>
              </a:rPr>
              <a:t>Ni</a:t>
            </a:r>
          </a:p>
          <a:p>
            <a:pPr algn="ctr"/>
            <a:endParaRPr lang="en-US" sz="2800" b="1" dirty="0">
              <a:solidFill>
                <a:schemeClr val="tx1"/>
              </a:solidFill>
            </a:endParaRPr>
          </a:p>
          <a:p>
            <a:pPr algn="ctr"/>
            <a:endParaRPr lang="en-US" sz="2800" b="1" dirty="0">
              <a:solidFill>
                <a:schemeClr val="tx1"/>
              </a:solidFill>
            </a:endParaRPr>
          </a:p>
          <a:p>
            <a:pPr algn="ctr"/>
            <a:endParaRPr lang="en-US" sz="2800" b="1" dirty="0">
              <a:solidFill>
                <a:schemeClr val="tx1"/>
              </a:solidFill>
            </a:endParaRPr>
          </a:p>
          <a:p>
            <a:pPr algn="ctr"/>
            <a:endParaRPr lang="en-US" sz="2800" b="1" dirty="0">
              <a:solidFill>
                <a:schemeClr val="tx1"/>
              </a:solidFill>
            </a:endParaRPr>
          </a:p>
          <a:p>
            <a:pPr algn="ctr"/>
            <a:endParaRPr lang="en-US" sz="2800" b="1" dirty="0">
              <a:solidFill>
                <a:schemeClr val="tx1"/>
              </a:solidFill>
            </a:endParaRPr>
          </a:p>
          <a:p>
            <a:pPr algn="ctr"/>
            <a:endParaRPr lang="en-US" sz="2800" b="1" dirty="0">
              <a:solidFill>
                <a:schemeClr val="tx1"/>
              </a:solidFill>
            </a:endParaRPr>
          </a:p>
          <a:p>
            <a:pPr algn="ctr"/>
            <a:endParaRPr lang="en-US" sz="2800" b="1" dirty="0">
              <a:solidFill>
                <a:schemeClr val="tx1"/>
              </a:solidFill>
            </a:endParaRPr>
          </a:p>
          <a:p>
            <a:pPr algn="ctr"/>
            <a:endParaRPr lang="en-US" sz="2800" b="1" dirty="0">
              <a:solidFill>
                <a:schemeClr val="tx1"/>
              </a:solidFill>
            </a:endParaRPr>
          </a:p>
          <a:p>
            <a:pPr algn="ctr"/>
            <a:endParaRPr lang="en-US" sz="2800" b="1" dirty="0">
              <a:solidFill>
                <a:schemeClr val="tx1"/>
              </a:solidFill>
            </a:endParaRPr>
          </a:p>
          <a:p>
            <a:pPr algn="ctr"/>
            <a:endParaRPr lang="en-US" sz="2800" b="1" dirty="0">
              <a:solidFill>
                <a:schemeClr val="tx1"/>
              </a:solidFill>
            </a:endParaRPr>
          </a:p>
          <a:p>
            <a:pPr algn="ctr"/>
            <a:endParaRPr lang="en-US" sz="2800" b="1" dirty="0">
              <a:solidFill>
                <a:schemeClr val="tx1"/>
              </a:solidFill>
            </a:endParaRPr>
          </a:p>
          <a:p>
            <a:pPr algn="ctr"/>
            <a:r>
              <a:rPr lang="en-US" sz="28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D91D934-DB98-47E5-B9D0-25A18B7C2E80}"/>
              </a:ext>
            </a:extLst>
          </p:cNvPr>
          <p:cNvSpPr txBox="1"/>
          <p:nvPr/>
        </p:nvSpPr>
        <p:spPr>
          <a:xfrm>
            <a:off x="5757505" y="3029280"/>
            <a:ext cx="924910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800" b="1" baseline="30000" dirty="0">
                <a:solidFill>
                  <a:schemeClr val="bg1"/>
                </a:solidFill>
              </a:rPr>
              <a:t>61</a:t>
            </a:r>
            <a:r>
              <a:rPr lang="en-US" sz="2800" b="1" dirty="0">
                <a:solidFill>
                  <a:schemeClr val="bg1"/>
                </a:solidFill>
              </a:rPr>
              <a:t>Cu</a:t>
            </a:r>
          </a:p>
          <a:p>
            <a:r>
              <a:rPr lang="en-US" sz="2800" b="1" baseline="30000" dirty="0">
                <a:solidFill>
                  <a:schemeClr val="bg1"/>
                </a:solidFill>
              </a:rPr>
              <a:t>64</a:t>
            </a:r>
            <a:r>
              <a:rPr lang="en-US" sz="2800" b="1" dirty="0">
                <a:solidFill>
                  <a:schemeClr val="bg1"/>
                </a:solidFill>
              </a:rPr>
              <a:t>Cu</a:t>
            </a:r>
          </a:p>
        </p:txBody>
      </p:sp>
    </p:spTree>
    <p:extLst>
      <p:ext uri="{BB962C8B-B14F-4D97-AF65-F5344CB8AC3E}">
        <p14:creationId xmlns:p14="http://schemas.microsoft.com/office/powerpoint/2010/main" val="20213058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71272483-7587-4D58-886E-171C1A24C461}"/>
              </a:ext>
            </a:extLst>
          </p:cNvPr>
          <p:cNvSpPr txBox="1">
            <a:spLocks/>
          </p:cNvSpPr>
          <p:nvPr/>
        </p:nvSpPr>
        <p:spPr>
          <a:xfrm>
            <a:off x="3069165" y="590480"/>
            <a:ext cx="5594324" cy="472326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Jose Daniel Campos Mendez</a:t>
            </a:r>
          </a:p>
          <a:p>
            <a:pPr algn="ctr"/>
            <a:r>
              <a:rPr lang="en-US" sz="2400" dirty="0"/>
              <a:t>2</a:t>
            </a:r>
            <a:r>
              <a:rPr lang="en-US" sz="2400" baseline="30000" dirty="0"/>
              <a:t>nd</a:t>
            </a:r>
            <a:r>
              <a:rPr lang="en-US" sz="2400" dirty="0"/>
              <a:t> year PhD Candidate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AD3E840-2403-4961-A8DF-FF36A67867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16469" t="4083" b="30465"/>
          <a:stretch/>
        </p:blipFill>
        <p:spPr>
          <a:xfrm>
            <a:off x="6122275" y="1988902"/>
            <a:ext cx="5831481" cy="3144329"/>
          </a:xfrm>
          <a:prstGeom prst="rect">
            <a:avLst/>
          </a:prstGeom>
        </p:spPr>
      </p:pic>
      <p:pic>
        <p:nvPicPr>
          <p:cNvPr id="5" name="Imagen 9">
            <a:extLst>
              <a:ext uri="{FF2B5EF4-FFF2-40B4-BE49-F238E27FC236}">
                <a16:creationId xmlns:a16="http://schemas.microsoft.com/office/drawing/2014/main" id="{6440EC30-1B9D-4093-A7EC-7D719993D6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r="11042"/>
          <a:stretch/>
        </p:blipFill>
        <p:spPr>
          <a:xfrm>
            <a:off x="457200" y="1976311"/>
            <a:ext cx="5409127" cy="31443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F38DEF-F265-4AB6-BFEA-FFB7E2E8A189}"/>
              </a:ext>
            </a:extLst>
          </p:cNvPr>
          <p:cNvSpPr txBox="1"/>
          <p:nvPr/>
        </p:nvSpPr>
        <p:spPr>
          <a:xfrm>
            <a:off x="609600" y="5255172"/>
            <a:ext cx="5202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Cyclotron 18 MeV</a:t>
            </a:r>
          </a:p>
          <a:p>
            <a:r>
              <a:rPr lang="en-US" dirty="0"/>
              <a:t>University of Costa Rica</a:t>
            </a:r>
          </a:p>
          <a:p>
            <a:r>
              <a:rPr lang="en-US" b="1" dirty="0"/>
              <a:t>Costa Rica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68D9EA6-E081-45D0-A174-376661A2C4DA}"/>
              </a:ext>
            </a:extLst>
          </p:cNvPr>
          <p:cNvSpPr txBox="1"/>
          <p:nvPr/>
        </p:nvSpPr>
        <p:spPr>
          <a:xfrm>
            <a:off x="6227381" y="5255172"/>
            <a:ext cx="5202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Cyclotron 18 MeV</a:t>
            </a:r>
          </a:p>
          <a:p>
            <a:r>
              <a:rPr lang="en-US" dirty="0"/>
              <a:t>GIP ARRONAX</a:t>
            </a:r>
          </a:p>
          <a:p>
            <a:r>
              <a:rPr lang="en-US" b="1" dirty="0"/>
              <a:t>Nantes, France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7942C40A-6016-4364-9942-8F1CBBF19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45015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B8DD20-D1DE-4661-8216-D5B9C3060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0444" y="263527"/>
            <a:ext cx="3832072" cy="1450757"/>
          </a:xfrm>
        </p:spPr>
        <p:txBody>
          <a:bodyPr/>
          <a:lstStyle/>
          <a:p>
            <a:pPr algn="ctr"/>
            <a:r>
              <a:rPr lang="en-US" baseline="30000" dirty="0"/>
              <a:t>61</a:t>
            </a:r>
            <a:r>
              <a:rPr lang="en-US" dirty="0"/>
              <a:t>Cu and </a:t>
            </a:r>
            <a:r>
              <a:rPr lang="en-US" baseline="30000" dirty="0"/>
              <a:t>64</a:t>
            </a:r>
            <a:r>
              <a:rPr lang="en-US" dirty="0"/>
              <a:t>Cu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71AA1F9-7CD5-4C1A-ADF5-880AFAB68A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7417191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4DE827B-15FC-4605-83DE-023783DAE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97007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3C2BD-79A7-4BE6-94CF-7E0308462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Having a cyclotron means the patients will have Cu benefits?</a:t>
            </a:r>
          </a:p>
        </p:txBody>
      </p:sp>
      <p:pic>
        <p:nvPicPr>
          <p:cNvPr id="5" name="Graphique 4" descr="Balance de la justice avec un remplissage uni">
            <a:extLst>
              <a:ext uri="{FF2B5EF4-FFF2-40B4-BE49-F238E27FC236}">
                <a16:creationId xmlns:a16="http://schemas.microsoft.com/office/drawing/2014/main" id="{A2F5C2BA-052F-49E7-8488-EE5D06BE8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25048" y="2000119"/>
            <a:ext cx="3941903" cy="394190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3852657-37A9-46AE-ABCA-D20EE0F4F2DC}"/>
              </a:ext>
            </a:extLst>
          </p:cNvPr>
          <p:cNvSpPr txBox="1"/>
          <p:nvPr/>
        </p:nvSpPr>
        <p:spPr>
          <a:xfrm>
            <a:off x="515008" y="3001574"/>
            <a:ext cx="36100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Benefits of Cu theragnosis options.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Medical Cyclotron could produce this isotopes.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B2D266F-9DAD-4EE3-ADBA-B1F8FCA3EDE7}"/>
              </a:ext>
            </a:extLst>
          </p:cNvPr>
          <p:cNvSpPr txBox="1"/>
          <p:nvPr/>
        </p:nvSpPr>
        <p:spPr>
          <a:xfrm>
            <a:off x="7909035" y="2997189"/>
            <a:ext cx="39419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Enriched Ni is really expensive.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Most of the Ni is wasted in the production.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costs of the production are too high.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E4CEFA38-0387-4E42-9276-76B64DB88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847785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DD2417-5491-4B7E-8BB5-C86C30721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optimization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71614DE-0E4F-4F14-B6C0-376568ED6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27153350-AD1F-433E-9772-BC2562714D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569822"/>
              </p:ext>
            </p:extLst>
          </p:nvPr>
        </p:nvGraphicFramePr>
        <p:xfrm>
          <a:off x="1748117" y="1667435"/>
          <a:ext cx="8148918" cy="4600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lèche : en arc 4">
            <a:extLst>
              <a:ext uri="{FF2B5EF4-FFF2-40B4-BE49-F238E27FC236}">
                <a16:creationId xmlns:a16="http://schemas.microsoft.com/office/drawing/2014/main" id="{ECE7BB7F-1597-49FF-8A90-8CE546BD3CF1}"/>
              </a:ext>
            </a:extLst>
          </p:cNvPr>
          <p:cNvSpPr/>
          <p:nvPr/>
        </p:nvSpPr>
        <p:spPr>
          <a:xfrm rot="15292683" flipH="1" flipV="1">
            <a:off x="7441739" y="1504052"/>
            <a:ext cx="1227052" cy="1268513"/>
          </a:xfrm>
          <a:prstGeom prst="circularArrow">
            <a:avLst>
              <a:gd name="adj1" fmla="val 7130"/>
              <a:gd name="adj2" fmla="val 863227"/>
              <a:gd name="adj3" fmla="val 20832421"/>
              <a:gd name="adj4" fmla="val 16830023"/>
              <a:gd name="adj5" fmla="val 106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5C7A56-44F8-46D1-BCC1-2E4F693D6405}"/>
              </a:ext>
            </a:extLst>
          </p:cNvPr>
          <p:cNvSpPr txBox="1"/>
          <p:nvPr/>
        </p:nvSpPr>
        <p:spPr>
          <a:xfrm>
            <a:off x="7888157" y="1737360"/>
            <a:ext cx="2380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Enriched </a:t>
            </a:r>
            <a:r>
              <a:rPr lang="en-US" sz="2000" baseline="30000" dirty="0"/>
              <a:t>64</a:t>
            </a:r>
            <a:r>
              <a:rPr lang="en-US" sz="2000" dirty="0"/>
              <a:t>Ni or </a:t>
            </a:r>
            <a:r>
              <a:rPr lang="en-US" sz="2000" baseline="30000" dirty="0"/>
              <a:t>61</a:t>
            </a:r>
            <a:r>
              <a:rPr lang="en-US" sz="2000" dirty="0"/>
              <a:t>Ni</a:t>
            </a:r>
          </a:p>
        </p:txBody>
      </p:sp>
      <p:sp>
        <p:nvSpPr>
          <p:cNvPr id="8" name="Flèche : en arc 7">
            <a:extLst>
              <a:ext uri="{FF2B5EF4-FFF2-40B4-BE49-F238E27FC236}">
                <a16:creationId xmlns:a16="http://schemas.microsoft.com/office/drawing/2014/main" id="{1E4572A2-DC08-4FC2-BA10-F9BCAF3266A0}"/>
              </a:ext>
            </a:extLst>
          </p:cNvPr>
          <p:cNvSpPr/>
          <p:nvPr/>
        </p:nvSpPr>
        <p:spPr>
          <a:xfrm rot="361253" flipH="1" flipV="1">
            <a:off x="4771740" y="1963059"/>
            <a:ext cx="2242935" cy="2016970"/>
          </a:xfrm>
          <a:prstGeom prst="circularArrow">
            <a:avLst>
              <a:gd name="adj1" fmla="val 4611"/>
              <a:gd name="adj2" fmla="val 222501"/>
              <a:gd name="adj3" fmla="val 20617938"/>
              <a:gd name="adj4" fmla="val 10727766"/>
              <a:gd name="adj5" fmla="val 7004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lèche : en arc 11">
            <a:extLst>
              <a:ext uri="{FF2B5EF4-FFF2-40B4-BE49-F238E27FC236}">
                <a16:creationId xmlns:a16="http://schemas.microsoft.com/office/drawing/2014/main" id="{4F03AE40-75E4-499D-8C1B-91F68DD89396}"/>
              </a:ext>
            </a:extLst>
          </p:cNvPr>
          <p:cNvSpPr/>
          <p:nvPr/>
        </p:nvSpPr>
        <p:spPr>
          <a:xfrm rot="17608352" flipH="1" flipV="1">
            <a:off x="2635635" y="4556308"/>
            <a:ext cx="1227052" cy="1268513"/>
          </a:xfrm>
          <a:prstGeom prst="circularArrow">
            <a:avLst>
              <a:gd name="adj1" fmla="val 7130"/>
              <a:gd name="adj2" fmla="val 863227"/>
              <a:gd name="adj3" fmla="val 20832421"/>
              <a:gd name="adj4" fmla="val 16830023"/>
              <a:gd name="adj5" fmla="val 1069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6810B5A-A36D-4288-B292-55F939178E4A}"/>
              </a:ext>
            </a:extLst>
          </p:cNvPr>
          <p:cNvSpPr txBox="1"/>
          <p:nvPr/>
        </p:nvSpPr>
        <p:spPr>
          <a:xfrm>
            <a:off x="1680079" y="5514210"/>
            <a:ext cx="1485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aseline="30000" dirty="0"/>
              <a:t>64</a:t>
            </a:r>
            <a:r>
              <a:rPr lang="en-US" sz="2000" dirty="0"/>
              <a:t>Cu / </a:t>
            </a:r>
            <a:r>
              <a:rPr lang="en-US" sz="2000" baseline="30000" dirty="0"/>
              <a:t>61</a:t>
            </a:r>
            <a:r>
              <a:rPr lang="en-US" sz="2000" dirty="0"/>
              <a:t>Cu</a:t>
            </a:r>
          </a:p>
        </p:txBody>
      </p:sp>
    </p:spTree>
    <p:extLst>
      <p:ext uri="{BB962C8B-B14F-4D97-AF65-F5344CB8AC3E}">
        <p14:creationId xmlns:p14="http://schemas.microsoft.com/office/powerpoint/2010/main" val="2043097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DD2417-5491-4B7E-8BB5-C86C30721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optimization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71614DE-0E4F-4F14-B6C0-376568ED6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27153350-AD1F-433E-9772-BC2562714D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6430691"/>
              </p:ext>
            </p:extLst>
          </p:nvPr>
        </p:nvGraphicFramePr>
        <p:xfrm>
          <a:off x="1748117" y="1667435"/>
          <a:ext cx="8148918" cy="4600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lèche : en arc 4">
            <a:extLst>
              <a:ext uri="{FF2B5EF4-FFF2-40B4-BE49-F238E27FC236}">
                <a16:creationId xmlns:a16="http://schemas.microsoft.com/office/drawing/2014/main" id="{ECE7BB7F-1597-49FF-8A90-8CE546BD3CF1}"/>
              </a:ext>
            </a:extLst>
          </p:cNvPr>
          <p:cNvSpPr/>
          <p:nvPr/>
        </p:nvSpPr>
        <p:spPr>
          <a:xfrm rot="15292683" flipH="1" flipV="1">
            <a:off x="7441739" y="1504052"/>
            <a:ext cx="1227052" cy="1268513"/>
          </a:xfrm>
          <a:prstGeom prst="circularArrow">
            <a:avLst>
              <a:gd name="adj1" fmla="val 7130"/>
              <a:gd name="adj2" fmla="val 863227"/>
              <a:gd name="adj3" fmla="val 20832421"/>
              <a:gd name="adj4" fmla="val 16830023"/>
              <a:gd name="adj5" fmla="val 106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5C7A56-44F8-46D1-BCC1-2E4F693D6405}"/>
              </a:ext>
            </a:extLst>
          </p:cNvPr>
          <p:cNvSpPr txBox="1"/>
          <p:nvPr/>
        </p:nvSpPr>
        <p:spPr>
          <a:xfrm>
            <a:off x="7888157" y="1737360"/>
            <a:ext cx="2380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Enriched </a:t>
            </a:r>
            <a:r>
              <a:rPr lang="en-US" sz="2000" baseline="30000" dirty="0"/>
              <a:t>64</a:t>
            </a:r>
            <a:r>
              <a:rPr lang="en-US" sz="2000" dirty="0"/>
              <a:t>Ni or </a:t>
            </a:r>
            <a:r>
              <a:rPr lang="en-US" sz="2000" baseline="30000" dirty="0"/>
              <a:t>61</a:t>
            </a:r>
            <a:r>
              <a:rPr lang="en-US" sz="2000" dirty="0"/>
              <a:t>Ni</a:t>
            </a:r>
          </a:p>
        </p:txBody>
      </p:sp>
      <p:sp>
        <p:nvSpPr>
          <p:cNvPr id="8" name="Flèche : en arc 7">
            <a:extLst>
              <a:ext uri="{FF2B5EF4-FFF2-40B4-BE49-F238E27FC236}">
                <a16:creationId xmlns:a16="http://schemas.microsoft.com/office/drawing/2014/main" id="{1E4572A2-DC08-4FC2-BA10-F9BCAF3266A0}"/>
              </a:ext>
            </a:extLst>
          </p:cNvPr>
          <p:cNvSpPr/>
          <p:nvPr/>
        </p:nvSpPr>
        <p:spPr>
          <a:xfrm rot="361253" flipH="1" flipV="1">
            <a:off x="4771740" y="1963059"/>
            <a:ext cx="2242935" cy="2016970"/>
          </a:xfrm>
          <a:prstGeom prst="circularArrow">
            <a:avLst>
              <a:gd name="adj1" fmla="val 4611"/>
              <a:gd name="adj2" fmla="val 222501"/>
              <a:gd name="adj3" fmla="val 20617938"/>
              <a:gd name="adj4" fmla="val 10727766"/>
              <a:gd name="adj5" fmla="val 7004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lèche : en arc 11">
            <a:extLst>
              <a:ext uri="{FF2B5EF4-FFF2-40B4-BE49-F238E27FC236}">
                <a16:creationId xmlns:a16="http://schemas.microsoft.com/office/drawing/2014/main" id="{4F03AE40-75E4-499D-8C1B-91F68DD89396}"/>
              </a:ext>
            </a:extLst>
          </p:cNvPr>
          <p:cNvSpPr/>
          <p:nvPr/>
        </p:nvSpPr>
        <p:spPr>
          <a:xfrm rot="17608352" flipH="1" flipV="1">
            <a:off x="2635635" y="4556308"/>
            <a:ext cx="1227052" cy="1268513"/>
          </a:xfrm>
          <a:prstGeom prst="circularArrow">
            <a:avLst>
              <a:gd name="adj1" fmla="val 7130"/>
              <a:gd name="adj2" fmla="val 863227"/>
              <a:gd name="adj3" fmla="val 20832421"/>
              <a:gd name="adj4" fmla="val 16830023"/>
              <a:gd name="adj5" fmla="val 1069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6810B5A-A36D-4288-B292-55F939178E4A}"/>
              </a:ext>
            </a:extLst>
          </p:cNvPr>
          <p:cNvSpPr txBox="1"/>
          <p:nvPr/>
        </p:nvSpPr>
        <p:spPr>
          <a:xfrm>
            <a:off x="1680079" y="5514210"/>
            <a:ext cx="1485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aseline="30000" dirty="0"/>
              <a:t>64</a:t>
            </a:r>
            <a:r>
              <a:rPr lang="en-US" sz="2000" dirty="0"/>
              <a:t>Cu / </a:t>
            </a:r>
            <a:r>
              <a:rPr lang="en-US" sz="2000" baseline="30000" dirty="0"/>
              <a:t>61</a:t>
            </a:r>
            <a:r>
              <a:rPr lang="en-US" sz="2000" dirty="0"/>
              <a:t>Cu</a:t>
            </a:r>
          </a:p>
        </p:txBody>
      </p:sp>
    </p:spTree>
    <p:extLst>
      <p:ext uri="{BB962C8B-B14F-4D97-AF65-F5344CB8AC3E}">
        <p14:creationId xmlns:p14="http://schemas.microsoft.com/office/powerpoint/2010/main" val="474345113"/>
      </p:ext>
    </p:extLst>
  </p:cSld>
  <p:clrMapOvr>
    <a:masterClrMapping/>
  </p:clrMapOvr>
</p:sld>
</file>

<file path=ppt/theme/theme1.xml><?xml version="1.0" encoding="utf-8"?>
<a:theme xmlns:a="http://schemas.openxmlformats.org/drawingml/2006/main" name="Arronax subatech v2 powerpoint">
  <a:themeElements>
    <a:clrScheme name="Personnalisé 2">
      <a:dk1>
        <a:srgbClr val="000000"/>
      </a:dk1>
      <a:lt1>
        <a:sysClr val="window" lastClr="FFFFFF"/>
      </a:lt1>
      <a:dk2>
        <a:srgbClr val="0070C0"/>
      </a:dk2>
      <a:lt2>
        <a:srgbClr val="B3E9DB"/>
      </a:lt2>
      <a:accent1>
        <a:srgbClr val="00B050"/>
      </a:accent1>
      <a:accent2>
        <a:srgbClr val="0070C0"/>
      </a:accent2>
      <a:accent3>
        <a:srgbClr val="A5A5A5"/>
      </a:accent3>
      <a:accent4>
        <a:srgbClr val="7030A0"/>
      </a:accent4>
      <a:accent5>
        <a:srgbClr val="002060"/>
      </a:accent5>
      <a:accent6>
        <a:srgbClr val="B3E9DB"/>
      </a:accent6>
      <a:hlink>
        <a:srgbClr val="2998E3"/>
      </a:hlink>
      <a:folHlink>
        <a:srgbClr val="7030A0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ronax subatech v2 powerpoint" id="{A59C749F-D51D-4B83-B42E-8AE0804351E2}" vid="{88461B2B-9974-44E4-9955-7C69E37D1CB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Arronax subatech v2 powerpoint</Template>
  <TotalTime>1534</TotalTime>
  <Words>993</Words>
  <Application>Microsoft Office PowerPoint</Application>
  <PresentationFormat>Grand écran</PresentationFormat>
  <Paragraphs>334</Paragraphs>
  <Slides>27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Arronax subatech v2 powerpoint</vt:lpstr>
      <vt:lpstr>Electroplated Ni Targets for ⁶¹Cu/⁶⁴Cu Production in Clinical Cyclotrons</vt:lpstr>
      <vt:lpstr>Présentation PowerPoint</vt:lpstr>
      <vt:lpstr>Présentation PowerPoint</vt:lpstr>
      <vt:lpstr>Présentation PowerPoint</vt:lpstr>
      <vt:lpstr>Présentation PowerPoint</vt:lpstr>
      <vt:lpstr>61Cu and 64Cu</vt:lpstr>
      <vt:lpstr>Having a cyclotron means the patients will have Cu benefits?</vt:lpstr>
      <vt:lpstr>Process optimization</vt:lpstr>
      <vt:lpstr>Process optimization</vt:lpstr>
      <vt:lpstr>Ni Electroplating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Thick targets</vt:lpstr>
      <vt:lpstr>Ni recovery (still in study)</vt:lpstr>
      <vt:lpstr>Conclusions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JOSE DANIEL CAMPOS MENDEZ</dc:creator>
  <cp:lastModifiedBy>JOSE DANIEL CAMPOS MENDEZ</cp:lastModifiedBy>
  <cp:revision>50</cp:revision>
  <dcterms:created xsi:type="dcterms:W3CDTF">2026-05-29T14:00:07Z</dcterms:created>
  <dcterms:modified xsi:type="dcterms:W3CDTF">2026-06-25T12:49:25Z</dcterms:modified>
</cp:coreProperties>
</file>